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27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3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Hanewich" userId="e5c24c05-87c0-4b3e-adba-be864ab56301" providerId="ADAL" clId="{C9E479C9-3E94-4D5C-9C91-175CB0A879C8}"/>
    <pc:docChg chg="custSel modSld">
      <pc:chgData name="Tim Hanewich" userId="e5c24c05-87c0-4b3e-adba-be864ab56301" providerId="ADAL" clId="{C9E479C9-3E94-4D5C-9C91-175CB0A879C8}" dt="2021-06-08T16:06:34.517" v="1"/>
      <pc:docMkLst>
        <pc:docMk/>
      </pc:docMkLst>
      <pc:sldChg chg="addSp delSp modSp mod">
        <pc:chgData name="Tim Hanewich" userId="e5c24c05-87c0-4b3e-adba-be864ab56301" providerId="ADAL" clId="{C9E479C9-3E94-4D5C-9C91-175CB0A879C8}" dt="2021-06-08T16:06:34.517" v="1"/>
        <pc:sldMkLst>
          <pc:docMk/>
          <pc:sldMk cId="1260948716" sldId="256"/>
        </pc:sldMkLst>
        <pc:graphicFrameChg chg="del">
          <ac:chgData name="Tim Hanewich" userId="e5c24c05-87c0-4b3e-adba-be864ab56301" providerId="ADAL" clId="{C9E479C9-3E94-4D5C-9C91-175CB0A879C8}" dt="2021-06-08T16:06:34.170" v="0" actId="478"/>
          <ac:graphicFrameMkLst>
            <pc:docMk/>
            <pc:sldMk cId="1260948716" sldId="256"/>
            <ac:graphicFrameMk id="16" creationId="{23FE39AA-5BEE-4F8D-B5B8-8FDBF560A924}"/>
          </ac:graphicFrameMkLst>
        </pc:graphicFrameChg>
        <pc:graphicFrameChg chg="add mod">
          <ac:chgData name="Tim Hanewich" userId="e5c24c05-87c0-4b3e-adba-be864ab56301" providerId="ADAL" clId="{C9E479C9-3E94-4D5C-9C91-175CB0A879C8}" dt="2021-06-08T16:06:34.517" v="1"/>
          <ac:graphicFrameMkLst>
            <pc:docMk/>
            <pc:sldMk cId="1260948716" sldId="256"/>
            <ac:graphicFrameMk id="21" creationId="{C7EDD9EF-C8D5-461F-B6A6-C48C5871517C}"/>
          </ac:graphicFrameMkLst>
        </pc:graphicFrameChg>
      </pc:sldChg>
    </pc:docChg>
  </pc:docChgLst>
  <pc:docChgLst>
    <pc:chgData name="Tim Hanewich" userId="e5c24c05-87c0-4b3e-adba-be864ab56301" providerId="ADAL" clId="{88C17EC9-2512-4351-B7C0-8DF15B9F1F43}"/>
    <pc:docChg chg="custSel modSld">
      <pc:chgData name="Tim Hanewich" userId="e5c24c05-87c0-4b3e-adba-be864ab56301" providerId="ADAL" clId="{88C17EC9-2512-4351-B7C0-8DF15B9F1F43}" dt="2021-01-05T15:51:25.117" v="11" actId="20577"/>
      <pc:docMkLst>
        <pc:docMk/>
      </pc:docMkLst>
      <pc:sldChg chg="modSp mod">
        <pc:chgData name="Tim Hanewich" userId="e5c24c05-87c0-4b3e-adba-be864ab56301" providerId="ADAL" clId="{88C17EC9-2512-4351-B7C0-8DF15B9F1F43}" dt="2021-01-05T15:51:25.117" v="11" actId="20577"/>
        <pc:sldMkLst>
          <pc:docMk/>
          <pc:sldMk cId="1816467508" sldId="258"/>
        </pc:sldMkLst>
        <pc:spChg chg="mod">
          <ac:chgData name="Tim Hanewich" userId="e5c24c05-87c0-4b3e-adba-be864ab56301" providerId="ADAL" clId="{88C17EC9-2512-4351-B7C0-8DF15B9F1F43}" dt="2021-01-05T15:51:25.117" v="11" actId="20577"/>
          <ac:spMkLst>
            <pc:docMk/>
            <pc:sldMk cId="1816467508" sldId="258"/>
            <ac:spMk id="2" creationId="{812CBA86-8E99-41EE-B635-111BC294FC43}"/>
          </ac:spMkLst>
        </pc:spChg>
      </pc:sldChg>
    </pc:docChg>
  </pc:docChgLst>
  <pc:docChgLst>
    <pc:chgData name="Tim Hanewich" userId="e5c24c05-87c0-4b3e-adba-be864ab56301" providerId="ADAL" clId="{02101A9A-87C4-448B-BC56-2445B3633D31}"/>
    <pc:docChg chg="modSld">
      <pc:chgData name="Tim Hanewich" userId="e5c24c05-87c0-4b3e-adba-be864ab56301" providerId="ADAL" clId="{02101A9A-87C4-448B-BC56-2445B3633D31}" dt="2021-05-04T13:58:43.677" v="15" actId="20577"/>
      <pc:docMkLst>
        <pc:docMk/>
      </pc:docMkLst>
      <pc:sldChg chg="modSp mod">
        <pc:chgData name="Tim Hanewich" userId="e5c24c05-87c0-4b3e-adba-be864ab56301" providerId="ADAL" clId="{02101A9A-87C4-448B-BC56-2445B3633D31}" dt="2021-05-04T13:58:43.677" v="15" actId="20577"/>
        <pc:sldMkLst>
          <pc:docMk/>
          <pc:sldMk cId="1816467508" sldId="258"/>
        </pc:sldMkLst>
        <pc:graphicFrameChg chg="modGraphic">
          <ac:chgData name="Tim Hanewich" userId="e5c24c05-87c0-4b3e-adba-be864ab56301" providerId="ADAL" clId="{02101A9A-87C4-448B-BC56-2445B3633D31}" dt="2021-05-04T13:58:43.677" v="15" actId="20577"/>
          <ac:graphicFrameMkLst>
            <pc:docMk/>
            <pc:sldMk cId="1816467508" sldId="258"/>
            <ac:graphicFrameMk id="16" creationId="{23FE39AA-5BEE-4F8D-B5B8-8FDBF560A924}"/>
          </ac:graphicFrameMkLst>
        </pc:graphicFrameChg>
      </pc:sldChg>
    </pc:docChg>
  </pc:docChgLst>
  <pc:docChgLst>
    <pc:chgData name="Tim Hanewich" userId="e5c24c05-87c0-4b3e-adba-be864ab56301" providerId="ADAL" clId="{D65F59B1-EC32-41E0-AB34-3D53FAB6D4D2}"/>
    <pc:docChg chg="undo custSel addSld delSld modSld">
      <pc:chgData name="Tim Hanewich" userId="e5c24c05-87c0-4b3e-adba-be864ab56301" providerId="ADAL" clId="{D65F59B1-EC32-41E0-AB34-3D53FAB6D4D2}" dt="2021-10-29T12:49:05.059" v="1131" actId="20577"/>
      <pc:docMkLst>
        <pc:docMk/>
      </pc:docMkLst>
      <pc:sldChg chg="delSp modSp add del mod">
        <pc:chgData name="Tim Hanewich" userId="e5c24c05-87c0-4b3e-adba-be864ab56301" providerId="ADAL" clId="{D65F59B1-EC32-41E0-AB34-3D53FAB6D4D2}" dt="2021-10-29T12:48:19.805" v="1094" actId="47"/>
        <pc:sldMkLst>
          <pc:docMk/>
          <pc:sldMk cId="1260948716" sldId="256"/>
        </pc:sldMkLst>
        <pc:spChg chg="mod">
          <ac:chgData name="Tim Hanewich" userId="e5c24c05-87c0-4b3e-adba-be864ab56301" providerId="ADAL" clId="{D65F59B1-EC32-41E0-AB34-3D53FAB6D4D2}" dt="2021-10-29T12:38:00.783" v="152" actId="20577"/>
          <ac:spMkLst>
            <pc:docMk/>
            <pc:sldMk cId="1260948716" sldId="256"/>
            <ac:spMk id="2" creationId="{812CBA86-8E99-41EE-B635-111BC294FC43}"/>
          </ac:spMkLst>
        </pc:spChg>
        <pc:graphicFrameChg chg="del">
          <ac:chgData name="Tim Hanewich" userId="e5c24c05-87c0-4b3e-adba-be864ab56301" providerId="ADAL" clId="{D65F59B1-EC32-41E0-AB34-3D53FAB6D4D2}" dt="2021-10-29T12:38:03.356" v="153" actId="478"/>
          <ac:graphicFrameMkLst>
            <pc:docMk/>
            <pc:sldMk cId="1260948716" sldId="256"/>
            <ac:graphicFrameMk id="21" creationId="{C7EDD9EF-C8D5-461F-B6A6-C48C5871517C}"/>
          </ac:graphicFrameMkLst>
        </pc:graphicFrameChg>
      </pc:sldChg>
      <pc:sldChg chg="del">
        <pc:chgData name="Tim Hanewich" userId="e5c24c05-87c0-4b3e-adba-be864ab56301" providerId="ADAL" clId="{D65F59B1-EC32-41E0-AB34-3D53FAB6D4D2}" dt="2021-10-29T12:36:56.018" v="0" actId="47"/>
        <pc:sldMkLst>
          <pc:docMk/>
          <pc:sldMk cId="157034335" sldId="257"/>
        </pc:sldMkLst>
      </pc:sldChg>
      <pc:sldChg chg="addSp delSp modSp mod">
        <pc:chgData name="Tim Hanewich" userId="e5c24c05-87c0-4b3e-adba-be864ab56301" providerId="ADAL" clId="{D65F59B1-EC32-41E0-AB34-3D53FAB6D4D2}" dt="2021-10-29T12:49:05.059" v="1131" actId="20577"/>
        <pc:sldMkLst>
          <pc:docMk/>
          <pc:sldMk cId="1816467508" sldId="258"/>
        </pc:sldMkLst>
        <pc:spChg chg="mod">
          <ac:chgData name="Tim Hanewich" userId="e5c24c05-87c0-4b3e-adba-be864ab56301" providerId="ADAL" clId="{D65F59B1-EC32-41E0-AB34-3D53FAB6D4D2}" dt="2021-10-29T12:48:31.708" v="1117" actId="20577"/>
          <ac:spMkLst>
            <pc:docMk/>
            <pc:sldMk cId="1816467508" sldId="258"/>
            <ac:spMk id="2" creationId="{812CBA86-8E99-41EE-B635-111BC294FC43}"/>
          </ac:spMkLst>
        </pc:spChg>
        <pc:spChg chg="mod">
          <ac:chgData name="Tim Hanewich" userId="e5c24c05-87c0-4b3e-adba-be864ab56301" providerId="ADAL" clId="{D65F59B1-EC32-41E0-AB34-3D53FAB6D4D2}" dt="2021-10-29T12:48:26.238" v="1104" actId="20577"/>
          <ac:spMkLst>
            <pc:docMk/>
            <pc:sldMk cId="1816467508" sldId="258"/>
            <ac:spMk id="4" creationId="{C3DBE00F-DED3-4B01-8B39-7F8DFBFAA053}"/>
          </ac:spMkLst>
        </pc:spChg>
        <pc:spChg chg="add del mod">
          <ac:chgData name="Tim Hanewich" userId="e5c24c05-87c0-4b3e-adba-be864ab56301" providerId="ADAL" clId="{D65F59B1-EC32-41E0-AB34-3D53FAB6D4D2}" dt="2021-10-29T12:40:19.938" v="219" actId="478"/>
          <ac:spMkLst>
            <pc:docMk/>
            <pc:sldMk cId="1816467508" sldId="258"/>
            <ac:spMk id="10" creationId="{477985F8-CDE3-48D7-BDD4-A775F9756343}"/>
          </ac:spMkLst>
        </pc:spChg>
        <pc:spChg chg="mod">
          <ac:chgData name="Tim Hanewich" userId="e5c24c05-87c0-4b3e-adba-be864ab56301" providerId="ADAL" clId="{D65F59B1-EC32-41E0-AB34-3D53FAB6D4D2}" dt="2021-10-29T12:39:05.656" v="159" actId="1076"/>
          <ac:spMkLst>
            <pc:docMk/>
            <pc:sldMk cId="1816467508" sldId="258"/>
            <ac:spMk id="11" creationId="{6E33E40C-FA44-4D0C-971F-B28C1FAFBBC1}"/>
          </ac:spMkLst>
        </pc:spChg>
        <pc:spChg chg="mod">
          <ac:chgData name="Tim Hanewich" userId="e5c24c05-87c0-4b3e-adba-be864ab56301" providerId="ADAL" clId="{D65F59B1-EC32-41E0-AB34-3D53FAB6D4D2}" dt="2021-10-29T12:39:05.656" v="159" actId="1076"/>
          <ac:spMkLst>
            <pc:docMk/>
            <pc:sldMk cId="1816467508" sldId="258"/>
            <ac:spMk id="12" creationId="{BFEA3541-E8EA-4583-9B55-DC1F854C731E}"/>
          </ac:spMkLst>
        </pc:spChg>
        <pc:spChg chg="mod">
          <ac:chgData name="Tim Hanewich" userId="e5c24c05-87c0-4b3e-adba-be864ab56301" providerId="ADAL" clId="{D65F59B1-EC32-41E0-AB34-3D53FAB6D4D2}" dt="2021-10-29T12:39:05.656" v="159" actId="1076"/>
          <ac:spMkLst>
            <pc:docMk/>
            <pc:sldMk cId="1816467508" sldId="258"/>
            <ac:spMk id="13" creationId="{ADA397A8-5B45-45B6-8698-645DE37F0CC4}"/>
          </ac:spMkLst>
        </pc:spChg>
        <pc:spChg chg="mod">
          <ac:chgData name="Tim Hanewich" userId="e5c24c05-87c0-4b3e-adba-be864ab56301" providerId="ADAL" clId="{D65F59B1-EC32-41E0-AB34-3D53FAB6D4D2}" dt="2021-10-29T12:39:05.656" v="159" actId="1076"/>
          <ac:spMkLst>
            <pc:docMk/>
            <pc:sldMk cId="1816467508" sldId="258"/>
            <ac:spMk id="14" creationId="{C1E62E5B-6540-4ADE-A906-5F2873E13291}"/>
          </ac:spMkLst>
        </pc:spChg>
        <pc:spChg chg="add del mod">
          <ac:chgData name="Tim Hanewich" userId="e5c24c05-87c0-4b3e-adba-be864ab56301" providerId="ADAL" clId="{D65F59B1-EC32-41E0-AB34-3D53FAB6D4D2}" dt="2021-10-29T12:41:53.742" v="232" actId="478"/>
          <ac:spMkLst>
            <pc:docMk/>
            <pc:sldMk cId="1816467508" sldId="258"/>
            <ac:spMk id="21" creationId="{85385AE3-D6F8-4F94-AC58-CFF66B80D0C7}"/>
          </ac:spMkLst>
        </pc:spChg>
        <pc:spChg chg="add mod">
          <ac:chgData name="Tim Hanewich" userId="e5c24c05-87c0-4b3e-adba-be864ab56301" providerId="ADAL" clId="{D65F59B1-EC32-41E0-AB34-3D53FAB6D4D2}" dt="2021-10-29T12:49:05.059" v="1131" actId="20577"/>
          <ac:spMkLst>
            <pc:docMk/>
            <pc:sldMk cId="1816467508" sldId="258"/>
            <ac:spMk id="22" creationId="{8C3CCA41-C98A-4492-9BFF-521141E58DF3}"/>
          </ac:spMkLst>
        </pc:spChg>
        <pc:spChg chg="add mod">
          <ac:chgData name="Tim Hanewich" userId="e5c24c05-87c0-4b3e-adba-be864ab56301" providerId="ADAL" clId="{D65F59B1-EC32-41E0-AB34-3D53FAB6D4D2}" dt="2021-10-29T12:43:56.839" v="384" actId="1076"/>
          <ac:spMkLst>
            <pc:docMk/>
            <pc:sldMk cId="1816467508" sldId="258"/>
            <ac:spMk id="27" creationId="{AF047F88-BC0C-4FB8-976E-AFEFB3BF5287}"/>
          </ac:spMkLst>
        </pc:spChg>
        <pc:spChg chg="add mod">
          <ac:chgData name="Tim Hanewich" userId="e5c24c05-87c0-4b3e-adba-be864ab56301" providerId="ADAL" clId="{D65F59B1-EC32-41E0-AB34-3D53FAB6D4D2}" dt="2021-10-29T12:47:34.140" v="1085" actId="20577"/>
          <ac:spMkLst>
            <pc:docMk/>
            <pc:sldMk cId="1816467508" sldId="258"/>
            <ac:spMk id="28" creationId="{C87E6261-070D-4B8C-BD19-43902B7F77E2}"/>
          </ac:spMkLst>
        </pc:spChg>
        <pc:graphicFrameChg chg="del">
          <ac:chgData name="Tim Hanewich" userId="e5c24c05-87c0-4b3e-adba-be864ab56301" providerId="ADAL" clId="{D65F59B1-EC32-41E0-AB34-3D53FAB6D4D2}" dt="2021-10-29T12:38:47.831" v="155" actId="478"/>
          <ac:graphicFrameMkLst>
            <pc:docMk/>
            <pc:sldMk cId="1816467508" sldId="258"/>
            <ac:graphicFrameMk id="16" creationId="{23FE39AA-5BEE-4F8D-B5B8-8FDBF560A924}"/>
          </ac:graphicFrameMkLst>
        </pc:graphicFrameChg>
        <pc:picChg chg="del">
          <ac:chgData name="Tim Hanewich" userId="e5c24c05-87c0-4b3e-adba-be864ab56301" providerId="ADAL" clId="{D65F59B1-EC32-41E0-AB34-3D53FAB6D4D2}" dt="2021-10-29T12:48:15.910" v="1092" actId="478"/>
          <ac:picMkLst>
            <pc:docMk/>
            <pc:sldMk cId="1816467508" sldId="258"/>
            <ac:picMk id="5" creationId="{8C2F634A-24A5-4AD9-B481-70C9C81F5480}"/>
          </ac:picMkLst>
        </pc:picChg>
        <pc:picChg chg="mod">
          <ac:chgData name="Tim Hanewich" userId="e5c24c05-87c0-4b3e-adba-be864ab56301" providerId="ADAL" clId="{D65F59B1-EC32-41E0-AB34-3D53FAB6D4D2}" dt="2021-10-29T12:39:05.656" v="159" actId="1076"/>
          <ac:picMkLst>
            <pc:docMk/>
            <pc:sldMk cId="1816467508" sldId="258"/>
            <ac:picMk id="6" creationId="{77BF7A3F-8EDD-4BE0-A97F-110585AF7CBA}"/>
          </ac:picMkLst>
        </pc:picChg>
        <pc:picChg chg="mod">
          <ac:chgData name="Tim Hanewich" userId="e5c24c05-87c0-4b3e-adba-be864ab56301" providerId="ADAL" clId="{D65F59B1-EC32-41E0-AB34-3D53FAB6D4D2}" dt="2021-10-29T12:39:05.656" v="159" actId="1076"/>
          <ac:picMkLst>
            <pc:docMk/>
            <pc:sldMk cId="1816467508" sldId="258"/>
            <ac:picMk id="7" creationId="{4137B76B-B122-4FE3-B18A-0D02DCFD26BB}"/>
          </ac:picMkLst>
        </pc:picChg>
        <pc:picChg chg="mod">
          <ac:chgData name="Tim Hanewich" userId="e5c24c05-87c0-4b3e-adba-be864ab56301" providerId="ADAL" clId="{D65F59B1-EC32-41E0-AB34-3D53FAB6D4D2}" dt="2021-10-29T12:39:05.656" v="159" actId="1076"/>
          <ac:picMkLst>
            <pc:docMk/>
            <pc:sldMk cId="1816467508" sldId="258"/>
            <ac:picMk id="8" creationId="{462BEA9B-0443-426A-A8A2-5E0C71D0BCC3}"/>
          </ac:picMkLst>
        </pc:picChg>
        <pc:picChg chg="mod">
          <ac:chgData name="Tim Hanewich" userId="e5c24c05-87c0-4b3e-adba-be864ab56301" providerId="ADAL" clId="{D65F59B1-EC32-41E0-AB34-3D53FAB6D4D2}" dt="2021-10-29T12:39:05.656" v="159" actId="1076"/>
          <ac:picMkLst>
            <pc:docMk/>
            <pc:sldMk cId="1816467508" sldId="258"/>
            <ac:picMk id="9" creationId="{987D7B0A-6E08-46B6-8FC8-37CB3136BC69}"/>
          </ac:picMkLst>
        </pc:picChg>
        <pc:picChg chg="add del mod">
          <ac:chgData name="Tim Hanewich" userId="e5c24c05-87c0-4b3e-adba-be864ab56301" providerId="ADAL" clId="{D65F59B1-EC32-41E0-AB34-3D53FAB6D4D2}" dt="2021-10-29T12:42:12.325" v="235" actId="478"/>
          <ac:picMkLst>
            <pc:docMk/>
            <pc:sldMk cId="1816467508" sldId="258"/>
            <ac:picMk id="20" creationId="{8638E7E2-B418-4C6D-AED5-03DCC6FA01F8}"/>
          </ac:picMkLst>
        </pc:picChg>
        <pc:picChg chg="add mod">
          <ac:chgData name="Tim Hanewich" userId="e5c24c05-87c0-4b3e-adba-be864ab56301" providerId="ADAL" clId="{D65F59B1-EC32-41E0-AB34-3D53FAB6D4D2}" dt="2021-10-29T12:47:12.999" v="1066" actId="1076"/>
          <ac:picMkLst>
            <pc:docMk/>
            <pc:sldMk cId="1816467508" sldId="258"/>
            <ac:picMk id="24" creationId="{E43897D3-9A01-434E-A81D-E575EA175C67}"/>
          </ac:picMkLst>
        </pc:picChg>
        <pc:picChg chg="add mod">
          <ac:chgData name="Tim Hanewich" userId="e5c24c05-87c0-4b3e-adba-be864ab56301" providerId="ADAL" clId="{D65F59B1-EC32-41E0-AB34-3D53FAB6D4D2}" dt="2021-10-29T12:48:16.166" v="1093"/>
          <ac:picMkLst>
            <pc:docMk/>
            <pc:sldMk cId="1816467508" sldId="258"/>
            <ac:picMk id="29" creationId="{DC9F4D8B-291A-4F82-81AF-1B8856B80CA9}"/>
          </ac:picMkLst>
        </pc:picChg>
      </pc:sldChg>
      <pc:sldChg chg="add">
        <pc:chgData name="Tim Hanewich" userId="e5c24c05-87c0-4b3e-adba-be864ab56301" providerId="ADAL" clId="{D65F59B1-EC32-41E0-AB34-3D53FAB6D4D2}" dt="2021-10-29T12:48:11.503" v="1091" actId="2890"/>
        <pc:sldMkLst>
          <pc:docMk/>
          <pc:sldMk cId="412460400" sldId="259"/>
        </pc:sldMkLst>
      </pc:sldChg>
      <pc:sldChg chg="del">
        <pc:chgData name="Tim Hanewich" userId="e5c24c05-87c0-4b3e-adba-be864ab56301" providerId="ADAL" clId="{D65F59B1-EC32-41E0-AB34-3D53FAB6D4D2}" dt="2021-10-29T12:36:58.814" v="1" actId="47"/>
        <pc:sldMkLst>
          <pc:docMk/>
          <pc:sldMk cId="424242987" sldId="259"/>
        </pc:sldMkLst>
      </pc:sldChg>
      <pc:sldChg chg="add del">
        <pc:chgData name="Tim Hanewich" userId="e5c24c05-87c0-4b3e-adba-be864ab56301" providerId="ADAL" clId="{D65F59B1-EC32-41E0-AB34-3D53FAB6D4D2}" dt="2021-10-29T12:48:06.738" v="1089" actId="2890"/>
        <pc:sldMkLst>
          <pc:docMk/>
          <pc:sldMk cId="2933967325" sldId="259"/>
        </pc:sldMkLst>
      </pc:sldChg>
    </pc:docChg>
  </pc:docChgLst>
  <pc:docChgLst>
    <pc:chgData name="Tim Hanewich" userId="e5c24c05-87c0-4b3e-adba-be864ab56301" providerId="ADAL" clId="{CE528FBA-EF5A-4750-ABF3-85C89F29E415}"/>
    <pc:docChg chg="custSel addSld modSld">
      <pc:chgData name="Tim Hanewich" userId="e5c24c05-87c0-4b3e-adba-be864ab56301" providerId="ADAL" clId="{CE528FBA-EF5A-4750-ABF3-85C89F29E415}" dt="2021-08-16T17:33:21.968" v="24" actId="729"/>
      <pc:docMkLst>
        <pc:docMk/>
      </pc:docMkLst>
      <pc:sldChg chg="mod modShow">
        <pc:chgData name="Tim Hanewich" userId="e5c24c05-87c0-4b3e-adba-be864ab56301" providerId="ADAL" clId="{CE528FBA-EF5A-4750-ABF3-85C89F29E415}" dt="2021-08-16T17:33:21.968" v="24" actId="729"/>
        <pc:sldMkLst>
          <pc:docMk/>
          <pc:sldMk cId="157034335" sldId="257"/>
        </pc:sldMkLst>
      </pc:sldChg>
      <pc:sldChg chg="addSp delSp modSp add mod">
        <pc:chgData name="Tim Hanewich" userId="e5c24c05-87c0-4b3e-adba-be864ab56301" providerId="ADAL" clId="{CE528FBA-EF5A-4750-ABF3-85C89F29E415}" dt="2021-08-12T18:15:23.158" v="23" actId="313"/>
        <pc:sldMkLst>
          <pc:docMk/>
          <pc:sldMk cId="424242987" sldId="259"/>
        </pc:sldMkLst>
        <pc:spChg chg="mod">
          <ac:chgData name="Tim Hanewich" userId="e5c24c05-87c0-4b3e-adba-be864ab56301" providerId="ADAL" clId="{CE528FBA-EF5A-4750-ABF3-85C89F29E415}" dt="2021-08-12T18:15:23.158" v="23" actId="313"/>
          <ac:spMkLst>
            <pc:docMk/>
            <pc:sldMk cId="424242987" sldId="259"/>
            <ac:spMk id="2" creationId="{812CBA86-8E99-41EE-B635-111BC294FC43}"/>
          </ac:spMkLst>
        </pc:spChg>
        <pc:spChg chg="mod">
          <ac:chgData name="Tim Hanewich" userId="e5c24c05-87c0-4b3e-adba-be864ab56301" providerId="ADAL" clId="{CE528FBA-EF5A-4750-ABF3-85C89F29E415}" dt="2021-08-12T18:13:39.582" v="6" actId="20577"/>
          <ac:spMkLst>
            <pc:docMk/>
            <pc:sldMk cId="424242987" sldId="259"/>
            <ac:spMk id="4" creationId="{C3DBE00F-DED3-4B01-8B39-7F8DFBFAA053}"/>
          </ac:spMkLst>
        </pc:spChg>
        <pc:picChg chg="del">
          <ac:chgData name="Tim Hanewich" userId="e5c24c05-87c0-4b3e-adba-be864ab56301" providerId="ADAL" clId="{CE528FBA-EF5A-4750-ABF3-85C89F29E415}" dt="2021-08-12T18:14:45.801" v="7" actId="478"/>
          <ac:picMkLst>
            <pc:docMk/>
            <pc:sldMk cId="424242987" sldId="259"/>
            <ac:picMk id="5" creationId="{8C2F634A-24A5-4AD9-B481-70C9C81F5480}"/>
          </ac:picMkLst>
        </pc:picChg>
        <pc:picChg chg="add del">
          <ac:chgData name="Tim Hanewich" userId="e5c24c05-87c0-4b3e-adba-be864ab56301" providerId="ADAL" clId="{CE528FBA-EF5A-4750-ABF3-85C89F29E415}" dt="2021-08-12T18:14:47.638" v="9"/>
          <ac:picMkLst>
            <pc:docMk/>
            <pc:sldMk cId="424242987" sldId="259"/>
            <ac:picMk id="10" creationId="{87AE1FF6-BE87-4EFD-B0FE-8D74ABFCC2AC}"/>
          </ac:picMkLst>
        </pc:picChg>
        <pc:picChg chg="add mod">
          <ac:chgData name="Tim Hanewich" userId="e5c24c05-87c0-4b3e-adba-be864ab56301" providerId="ADAL" clId="{CE528FBA-EF5A-4750-ABF3-85C89F29E415}" dt="2021-08-12T18:15:16.911" v="15" actId="1076"/>
          <ac:picMkLst>
            <pc:docMk/>
            <pc:sldMk cId="424242987" sldId="259"/>
            <ac:picMk id="1028" creationId="{56043C7A-2781-45DC-A087-8F80D6183DED}"/>
          </ac:picMkLst>
        </pc:picChg>
      </pc:sldChg>
    </pc:docChg>
  </pc:docChgLst>
  <pc:docChgLst>
    <pc:chgData name="Tim Hanewich" userId="e5c24c05-87c0-4b3e-adba-be864ab56301" providerId="ADAL" clId="{4DBDE99E-3EBF-4166-8D5E-B2BE2E3DECB2}"/>
    <pc:docChg chg="addSld delSld modSld">
      <pc:chgData name="Tim Hanewich" userId="e5c24c05-87c0-4b3e-adba-be864ab56301" providerId="ADAL" clId="{4DBDE99E-3EBF-4166-8D5E-B2BE2E3DECB2}" dt="2020-12-15T15:42:04.498" v="105" actId="20577"/>
      <pc:docMkLst>
        <pc:docMk/>
      </pc:docMkLst>
      <pc:sldChg chg="modSp mod">
        <pc:chgData name="Tim Hanewich" userId="e5c24c05-87c0-4b3e-adba-be864ab56301" providerId="ADAL" clId="{4DBDE99E-3EBF-4166-8D5E-B2BE2E3DECB2}" dt="2020-12-15T15:40:47.224" v="62" actId="20577"/>
        <pc:sldMkLst>
          <pc:docMk/>
          <pc:sldMk cId="1260948716" sldId="256"/>
        </pc:sldMkLst>
        <pc:graphicFrameChg chg="mod modGraphic">
          <ac:chgData name="Tim Hanewich" userId="e5c24c05-87c0-4b3e-adba-be864ab56301" providerId="ADAL" clId="{4DBDE99E-3EBF-4166-8D5E-B2BE2E3DECB2}" dt="2020-12-15T15:40:47.224" v="62" actId="20577"/>
          <ac:graphicFrameMkLst>
            <pc:docMk/>
            <pc:sldMk cId="1260948716" sldId="256"/>
            <ac:graphicFrameMk id="16" creationId="{23FE39AA-5BEE-4F8D-B5B8-8FDBF560A924}"/>
          </ac:graphicFrameMkLst>
        </pc:graphicFrameChg>
      </pc:sldChg>
      <pc:sldChg chg="addSp">
        <pc:chgData name="Tim Hanewich" userId="e5c24c05-87c0-4b3e-adba-be864ab56301" providerId="ADAL" clId="{4DBDE99E-3EBF-4166-8D5E-B2BE2E3DECB2}" dt="2020-12-15T15:41:23.209" v="72"/>
        <pc:sldMkLst>
          <pc:docMk/>
          <pc:sldMk cId="136783265" sldId="258"/>
        </pc:sldMkLst>
        <pc:picChg chg="add">
          <ac:chgData name="Tim Hanewich" userId="e5c24c05-87c0-4b3e-adba-be864ab56301" providerId="ADAL" clId="{4DBDE99E-3EBF-4166-8D5E-B2BE2E3DECB2}" dt="2020-12-15T15:41:23.209" v="72"/>
          <ac:picMkLst>
            <pc:docMk/>
            <pc:sldMk cId="136783265" sldId="258"/>
            <ac:picMk id="5" creationId="{8C2F634A-24A5-4AD9-B481-70C9C81F5480}"/>
          </ac:picMkLst>
        </pc:picChg>
      </pc:sldChg>
      <pc:sldChg chg="delSp modSp add del mod">
        <pc:chgData name="Tim Hanewich" userId="e5c24c05-87c0-4b3e-adba-be864ab56301" providerId="ADAL" clId="{4DBDE99E-3EBF-4166-8D5E-B2BE2E3DECB2}" dt="2020-12-15T15:42:04.498" v="105" actId="20577"/>
        <pc:sldMkLst>
          <pc:docMk/>
          <pc:sldMk cId="1816467508" sldId="258"/>
        </pc:sldMkLst>
        <pc:spChg chg="mod">
          <ac:chgData name="Tim Hanewich" userId="e5c24c05-87c0-4b3e-adba-be864ab56301" providerId="ADAL" clId="{4DBDE99E-3EBF-4166-8D5E-B2BE2E3DECB2}" dt="2020-12-15T15:41:02.616" v="71" actId="20577"/>
          <ac:spMkLst>
            <pc:docMk/>
            <pc:sldMk cId="1816467508" sldId="258"/>
            <ac:spMk id="4" creationId="{C3DBE00F-DED3-4B01-8B39-7F8DFBFAA053}"/>
          </ac:spMkLst>
        </pc:spChg>
        <pc:graphicFrameChg chg="mod modGraphic">
          <ac:chgData name="Tim Hanewich" userId="e5c24c05-87c0-4b3e-adba-be864ab56301" providerId="ADAL" clId="{4DBDE99E-3EBF-4166-8D5E-B2BE2E3DECB2}" dt="2020-12-15T15:42:04.498" v="105" actId="20577"/>
          <ac:graphicFrameMkLst>
            <pc:docMk/>
            <pc:sldMk cId="1816467508" sldId="258"/>
            <ac:graphicFrameMk id="16" creationId="{23FE39AA-5BEE-4F8D-B5B8-8FDBF560A924}"/>
          </ac:graphicFrameMkLst>
        </pc:graphicFrameChg>
        <pc:picChg chg="mod">
          <ac:chgData name="Tim Hanewich" userId="e5c24c05-87c0-4b3e-adba-be864ab56301" providerId="ADAL" clId="{4DBDE99E-3EBF-4166-8D5E-B2BE2E3DECB2}" dt="2020-12-15T15:41:33.468" v="78" actId="1076"/>
          <ac:picMkLst>
            <pc:docMk/>
            <pc:sldMk cId="1816467508" sldId="258"/>
            <ac:picMk id="5" creationId="{8C2F634A-24A5-4AD9-B481-70C9C81F5480}"/>
          </ac:picMkLst>
        </pc:picChg>
        <pc:picChg chg="del">
          <ac:chgData name="Tim Hanewich" userId="e5c24c05-87c0-4b3e-adba-be864ab56301" providerId="ADAL" clId="{4DBDE99E-3EBF-4166-8D5E-B2BE2E3DECB2}" dt="2020-12-15T15:41:29.478" v="76" actId="478"/>
          <ac:picMkLst>
            <pc:docMk/>
            <pc:sldMk cId="1816467508" sldId="258"/>
            <ac:picMk id="4098" creationId="{2991549C-DBBE-48F4-9A37-B8943F1D3B6D}"/>
          </ac:picMkLst>
        </pc:picChg>
      </pc:sldChg>
    </pc:docChg>
  </pc:docChgLst>
  <pc:docChgLst>
    <pc:chgData name="Tim Hanewich" userId="e5c24c05-87c0-4b3e-adba-be864ab56301" providerId="ADAL" clId="{4E57D98A-A422-413D-8FF2-BB9E4AA39583}"/>
    <pc:docChg chg="undo custSel modSld">
      <pc:chgData name="Tim Hanewich" userId="e5c24c05-87c0-4b3e-adba-be864ab56301" providerId="ADAL" clId="{4E57D98A-A422-413D-8FF2-BB9E4AA39583}" dt="2022-01-07T14:32:37.713" v="34" actId="20577"/>
      <pc:docMkLst>
        <pc:docMk/>
      </pc:docMkLst>
      <pc:sldChg chg="addSp delSp modSp mod">
        <pc:chgData name="Tim Hanewich" userId="e5c24c05-87c0-4b3e-adba-be864ab56301" providerId="ADAL" clId="{4E57D98A-A422-413D-8FF2-BB9E4AA39583}" dt="2022-01-07T14:32:37.713" v="34" actId="20577"/>
        <pc:sldMkLst>
          <pc:docMk/>
          <pc:sldMk cId="412460400" sldId="259"/>
        </pc:sldMkLst>
        <pc:spChg chg="add del mod">
          <ac:chgData name="Tim Hanewich" userId="e5c24c05-87c0-4b3e-adba-be864ab56301" providerId="ADAL" clId="{4E57D98A-A422-413D-8FF2-BB9E4AA39583}" dt="2022-01-07T14:32:37.713" v="34" actId="20577"/>
          <ac:spMkLst>
            <pc:docMk/>
            <pc:sldMk cId="412460400" sldId="259"/>
            <ac:spMk id="22" creationId="{8C3CCA41-C98A-4492-9BFF-521141E58DF3}"/>
          </ac:spMkLst>
        </pc:spChg>
      </pc:sldChg>
    </pc:docChg>
  </pc:docChgLst>
  <pc:docChgLst>
    <pc:chgData name="Tim Hanewich" userId="e5c24c05-87c0-4b3e-adba-be864ab56301" providerId="ADAL" clId="{A26A3BDF-813F-452F-858A-A12327DFBA27}"/>
    <pc:docChg chg="undo custSel addSld delSld modSld">
      <pc:chgData name="Tim Hanewich" userId="e5c24c05-87c0-4b3e-adba-be864ab56301" providerId="ADAL" clId="{A26A3BDF-813F-452F-858A-A12327DFBA27}" dt="2020-09-24T15:49:12.219" v="320" actId="20577"/>
      <pc:docMkLst>
        <pc:docMk/>
      </pc:docMkLst>
      <pc:sldChg chg="addSp delSp modSp add del mod">
        <pc:chgData name="Tim Hanewich" userId="e5c24c05-87c0-4b3e-adba-be864ab56301" providerId="ADAL" clId="{A26A3BDF-813F-452F-858A-A12327DFBA27}" dt="2020-09-24T15:49:12.219" v="320" actId="20577"/>
        <pc:sldMkLst>
          <pc:docMk/>
          <pc:sldMk cId="1260948716" sldId="256"/>
        </pc:sldMkLst>
        <pc:spChg chg="mod">
          <ac:chgData name="Tim Hanewich" userId="e5c24c05-87c0-4b3e-adba-be864ab56301" providerId="ADAL" clId="{A26A3BDF-813F-452F-858A-A12327DFBA27}" dt="2020-09-10T02:10:52.332" v="123" actId="20577"/>
          <ac:spMkLst>
            <pc:docMk/>
            <pc:sldMk cId="1260948716" sldId="256"/>
            <ac:spMk id="2" creationId="{812CBA86-8E99-41EE-B635-111BC294FC43}"/>
          </ac:spMkLst>
        </pc:spChg>
        <pc:spChg chg="add mod">
          <ac:chgData name="Tim Hanewich" userId="e5c24c05-87c0-4b3e-adba-be864ab56301" providerId="ADAL" clId="{A26A3BDF-813F-452F-858A-A12327DFBA27}" dt="2020-09-10T02:11:21.965" v="124" actId="2711"/>
          <ac:spMkLst>
            <pc:docMk/>
            <pc:sldMk cId="1260948716" sldId="256"/>
            <ac:spMk id="3" creationId="{DC818861-DAF3-425D-8283-CA455732B88D}"/>
          </ac:spMkLst>
        </pc:spChg>
        <pc:spChg chg="add del mod">
          <ac:chgData name="Tim Hanewich" userId="e5c24c05-87c0-4b3e-adba-be864ab56301" providerId="ADAL" clId="{A26A3BDF-813F-452F-858A-A12327DFBA27}" dt="2020-09-16T17:57:07.603" v="291" actId="21"/>
          <ac:spMkLst>
            <pc:docMk/>
            <pc:sldMk cId="1260948716" sldId="256"/>
            <ac:spMk id="10" creationId="{904D78A0-BCB7-49CD-ACBC-472A641384B2}"/>
          </ac:spMkLst>
        </pc:spChg>
        <pc:spChg chg="add">
          <ac:chgData name="Tim Hanewich" userId="e5c24c05-87c0-4b3e-adba-be864ab56301" providerId="ADAL" clId="{A26A3BDF-813F-452F-858A-A12327DFBA27}" dt="2020-09-16T17:57:17.321" v="294" actId="22"/>
          <ac:spMkLst>
            <pc:docMk/>
            <pc:sldMk cId="1260948716" sldId="256"/>
            <ac:spMk id="17" creationId="{350478F9-6F87-4577-98BC-25D46595BB60}"/>
          </ac:spMkLst>
        </pc:spChg>
        <pc:spChg chg="add">
          <ac:chgData name="Tim Hanewich" userId="e5c24c05-87c0-4b3e-adba-be864ab56301" providerId="ADAL" clId="{A26A3BDF-813F-452F-858A-A12327DFBA27}" dt="2020-09-16T17:57:17.321" v="294" actId="22"/>
          <ac:spMkLst>
            <pc:docMk/>
            <pc:sldMk cId="1260948716" sldId="256"/>
            <ac:spMk id="18" creationId="{6B4DB913-B3BB-49DC-B0C1-0F93CAA726FD}"/>
          </ac:spMkLst>
        </pc:spChg>
        <pc:spChg chg="add del mod">
          <ac:chgData name="Tim Hanewich" userId="e5c24c05-87c0-4b3e-adba-be864ab56301" providerId="ADAL" clId="{A26A3BDF-813F-452F-858A-A12327DFBA27}" dt="2020-09-16T17:57:07.603" v="291" actId="21"/>
          <ac:spMkLst>
            <pc:docMk/>
            <pc:sldMk cId="1260948716" sldId="256"/>
            <ac:spMk id="21" creationId="{7BCA5BAF-ED29-4DB3-8451-EBEF62805CFF}"/>
          </ac:spMkLst>
        </pc:spChg>
        <pc:spChg chg="add del mod">
          <ac:chgData name="Tim Hanewich" userId="e5c24c05-87c0-4b3e-adba-be864ab56301" providerId="ADAL" clId="{A26A3BDF-813F-452F-858A-A12327DFBA27}" dt="2020-09-16T17:57:07.603" v="291" actId="21"/>
          <ac:spMkLst>
            <pc:docMk/>
            <pc:sldMk cId="1260948716" sldId="256"/>
            <ac:spMk id="22" creationId="{03D5F68B-DF93-45CF-BD33-DA0A13073B75}"/>
          </ac:spMkLst>
        </pc:spChg>
        <pc:spChg chg="add mod">
          <ac:chgData name="Tim Hanewich" userId="e5c24c05-87c0-4b3e-adba-be864ab56301" providerId="ADAL" clId="{A26A3BDF-813F-452F-858A-A12327DFBA27}" dt="2020-09-16T17:56:36.386" v="286" actId="571"/>
          <ac:spMkLst>
            <pc:docMk/>
            <pc:sldMk cId="1260948716" sldId="256"/>
            <ac:spMk id="25" creationId="{DAA8FF44-BA81-440A-9E26-640D6459834F}"/>
          </ac:spMkLst>
        </pc:spChg>
        <pc:spChg chg="add mod">
          <ac:chgData name="Tim Hanewich" userId="e5c24c05-87c0-4b3e-adba-be864ab56301" providerId="ADAL" clId="{A26A3BDF-813F-452F-858A-A12327DFBA27}" dt="2020-09-16T17:56:36.386" v="286" actId="571"/>
          <ac:spMkLst>
            <pc:docMk/>
            <pc:sldMk cId="1260948716" sldId="256"/>
            <ac:spMk id="26" creationId="{7A4A6740-E760-4963-9EB3-FC216DC6E504}"/>
          </ac:spMkLst>
        </pc:spChg>
        <pc:graphicFrameChg chg="mod modGraphic">
          <ac:chgData name="Tim Hanewich" userId="e5c24c05-87c0-4b3e-adba-be864ab56301" providerId="ADAL" clId="{A26A3BDF-813F-452F-858A-A12327DFBA27}" dt="2020-09-24T15:49:12.219" v="320" actId="20577"/>
          <ac:graphicFrameMkLst>
            <pc:docMk/>
            <pc:sldMk cId="1260948716" sldId="256"/>
            <ac:graphicFrameMk id="16" creationId="{23FE39AA-5BEE-4F8D-B5B8-8FDBF560A924}"/>
          </ac:graphicFrameMkLst>
        </pc:graphicFrameChg>
        <pc:picChg chg="del mod">
          <ac:chgData name="Tim Hanewich" userId="e5c24c05-87c0-4b3e-adba-be864ab56301" providerId="ADAL" clId="{A26A3BDF-813F-452F-858A-A12327DFBA27}" dt="2020-09-16T17:57:07.603" v="291" actId="21"/>
          <ac:picMkLst>
            <pc:docMk/>
            <pc:sldMk cId="1260948716" sldId="256"/>
            <ac:picMk id="5" creationId="{849449FC-1792-4A91-BEB8-AC374FA5FA90}"/>
          </ac:picMkLst>
        </pc:picChg>
        <pc:picChg chg="add">
          <ac:chgData name="Tim Hanewich" userId="e5c24c05-87c0-4b3e-adba-be864ab56301" providerId="ADAL" clId="{A26A3BDF-813F-452F-858A-A12327DFBA27}" dt="2020-09-16T17:57:17.321" v="294" actId="22"/>
          <ac:picMkLst>
            <pc:docMk/>
            <pc:sldMk cId="1260948716" sldId="256"/>
            <ac:picMk id="15" creationId="{A42B8396-A44F-4F0A-A6E3-B470E0908595}"/>
          </ac:picMkLst>
        </pc:picChg>
        <pc:picChg chg="add">
          <ac:chgData name="Tim Hanewich" userId="e5c24c05-87c0-4b3e-adba-be864ab56301" providerId="ADAL" clId="{A26A3BDF-813F-452F-858A-A12327DFBA27}" dt="2020-09-16T17:57:17.321" v="294" actId="22"/>
          <ac:picMkLst>
            <pc:docMk/>
            <pc:sldMk cId="1260948716" sldId="256"/>
            <ac:picMk id="19" creationId="{1BA573E3-3449-4B26-B8D5-A3AD7BD60BDF}"/>
          </ac:picMkLst>
        </pc:picChg>
        <pc:picChg chg="add del mod">
          <ac:chgData name="Tim Hanewich" userId="e5c24c05-87c0-4b3e-adba-be864ab56301" providerId="ADAL" clId="{A26A3BDF-813F-452F-858A-A12327DFBA27}" dt="2020-09-16T17:57:07.603" v="291" actId="21"/>
          <ac:picMkLst>
            <pc:docMk/>
            <pc:sldMk cId="1260948716" sldId="256"/>
            <ac:picMk id="20" creationId="{530339DE-4E52-4D10-979A-3B90D26A7759}"/>
          </ac:picMkLst>
        </pc:picChg>
        <pc:picChg chg="add mod">
          <ac:chgData name="Tim Hanewich" userId="e5c24c05-87c0-4b3e-adba-be864ab56301" providerId="ADAL" clId="{A26A3BDF-813F-452F-858A-A12327DFBA27}" dt="2020-09-16T17:56:36.386" v="286" actId="571"/>
          <ac:picMkLst>
            <pc:docMk/>
            <pc:sldMk cId="1260948716" sldId="256"/>
            <ac:picMk id="24" creationId="{8E76087B-8E72-4F14-9430-CCB7661F141B}"/>
          </ac:picMkLst>
        </pc:picChg>
        <pc:picChg chg="add mod">
          <ac:chgData name="Tim Hanewich" userId="e5c24c05-87c0-4b3e-adba-be864ab56301" providerId="ADAL" clId="{A26A3BDF-813F-452F-858A-A12327DFBA27}" dt="2020-09-16T17:56:36.386" v="286" actId="571"/>
          <ac:picMkLst>
            <pc:docMk/>
            <pc:sldMk cId="1260948716" sldId="256"/>
            <ac:picMk id="27" creationId="{5DCA32A8-A675-4CAE-B310-23B070AF463E}"/>
          </ac:picMkLst>
        </pc:picChg>
        <pc:picChg chg="add mod">
          <ac:chgData name="Tim Hanewich" userId="e5c24c05-87c0-4b3e-adba-be864ab56301" providerId="ADAL" clId="{A26A3BDF-813F-452F-858A-A12327DFBA27}" dt="2020-09-16T17:56:36.386" v="286" actId="571"/>
          <ac:picMkLst>
            <pc:docMk/>
            <pc:sldMk cId="1260948716" sldId="256"/>
            <ac:picMk id="28" creationId="{42B7C770-0391-4618-A26B-F0719A2103AB}"/>
          </ac:picMkLst>
        </pc:picChg>
        <pc:picChg chg="del mod">
          <ac:chgData name="Tim Hanewich" userId="e5c24c05-87c0-4b3e-adba-be864ab56301" providerId="ADAL" clId="{A26A3BDF-813F-452F-858A-A12327DFBA27}" dt="2020-09-16T17:57:07.603" v="291" actId="21"/>
          <ac:picMkLst>
            <pc:docMk/>
            <pc:sldMk cId="1260948716" sldId="256"/>
            <ac:picMk id="7170" creationId="{1A13DF4F-3D04-47D6-ADDA-76892F100A98}"/>
          </ac:picMkLst>
        </pc:picChg>
      </pc:sldChg>
      <pc:sldChg chg="addSp">
        <pc:chgData name="Tim Hanewich" userId="e5c24c05-87c0-4b3e-adba-be864ab56301" providerId="ADAL" clId="{A26A3BDF-813F-452F-858A-A12327DFBA27}" dt="2020-09-10T01:36:29.563" v="83"/>
        <pc:sldMkLst>
          <pc:docMk/>
          <pc:sldMk cId="1563724212" sldId="256"/>
        </pc:sldMkLst>
        <pc:picChg chg="add">
          <ac:chgData name="Tim Hanewich" userId="e5c24c05-87c0-4b3e-adba-be864ab56301" providerId="ADAL" clId="{A26A3BDF-813F-452F-858A-A12327DFBA27}" dt="2020-09-10T01:36:29.563" v="83"/>
          <ac:picMkLst>
            <pc:docMk/>
            <pc:sldMk cId="1563724212" sldId="256"/>
            <ac:picMk id="7170" creationId="{1A13DF4F-3D04-47D6-ADDA-76892F100A98}"/>
          </ac:picMkLst>
        </pc:picChg>
      </pc:sldChg>
      <pc:sldChg chg="addSp">
        <pc:chgData name="Tim Hanewich" userId="e5c24c05-87c0-4b3e-adba-be864ab56301" providerId="ADAL" clId="{A26A3BDF-813F-452F-858A-A12327DFBA27}" dt="2020-09-16T17:55:28.791" v="237"/>
        <pc:sldMkLst>
          <pc:docMk/>
          <pc:sldMk cId="3868922930" sldId="256"/>
        </pc:sldMkLst>
        <pc:picChg chg="add">
          <ac:chgData name="Tim Hanewich" userId="e5c24c05-87c0-4b3e-adba-be864ab56301" providerId="ADAL" clId="{A26A3BDF-813F-452F-858A-A12327DFBA27}" dt="2020-09-16T17:55:28.791" v="237"/>
          <ac:picMkLst>
            <pc:docMk/>
            <pc:sldMk cId="3868922930" sldId="256"/>
            <ac:picMk id="5" creationId="{849449FC-1792-4A91-BEB8-AC374FA5FA90}"/>
          </ac:picMkLst>
        </pc:picChg>
      </pc:sldChg>
      <pc:sldChg chg="addSp delSp modSp add del mod">
        <pc:chgData name="Tim Hanewich" userId="e5c24c05-87c0-4b3e-adba-be864ab56301" providerId="ADAL" clId="{A26A3BDF-813F-452F-858A-A12327DFBA27}" dt="2020-09-16T17:57:22.765" v="296" actId="22"/>
        <pc:sldMkLst>
          <pc:docMk/>
          <pc:sldMk cId="157034335" sldId="257"/>
        </pc:sldMkLst>
        <pc:spChg chg="mod">
          <ac:chgData name="Tim Hanewich" userId="e5c24c05-87c0-4b3e-adba-be864ab56301" providerId="ADAL" clId="{A26A3BDF-813F-452F-858A-A12327DFBA27}" dt="2020-09-11T18:20:57.993" v="224" actId="20577"/>
          <ac:spMkLst>
            <pc:docMk/>
            <pc:sldMk cId="157034335" sldId="257"/>
            <ac:spMk id="2" creationId="{812CBA86-8E99-41EE-B635-111BC294FC43}"/>
          </ac:spMkLst>
        </pc:spChg>
        <pc:spChg chg="mod">
          <ac:chgData name="Tim Hanewich" userId="e5c24c05-87c0-4b3e-adba-be864ab56301" providerId="ADAL" clId="{A26A3BDF-813F-452F-858A-A12327DFBA27}" dt="2020-09-11T18:05:25.797" v="137" actId="20577"/>
          <ac:spMkLst>
            <pc:docMk/>
            <pc:sldMk cId="157034335" sldId="257"/>
            <ac:spMk id="4" creationId="{C3DBE00F-DED3-4B01-8B39-7F8DFBFAA053}"/>
          </ac:spMkLst>
        </pc:spChg>
        <pc:spChg chg="add">
          <ac:chgData name="Tim Hanewich" userId="e5c24c05-87c0-4b3e-adba-be864ab56301" providerId="ADAL" clId="{A26A3BDF-813F-452F-858A-A12327DFBA27}" dt="2020-09-16T17:57:22.765" v="296" actId="22"/>
          <ac:spMkLst>
            <pc:docMk/>
            <pc:sldMk cId="157034335" sldId="257"/>
            <ac:spMk id="15" creationId="{6DE6D411-9E4B-49AF-B9AE-846A7C404F43}"/>
          </ac:spMkLst>
        </pc:spChg>
        <pc:spChg chg="add">
          <ac:chgData name="Tim Hanewich" userId="e5c24c05-87c0-4b3e-adba-be864ab56301" providerId="ADAL" clId="{A26A3BDF-813F-452F-858A-A12327DFBA27}" dt="2020-09-16T17:57:22.765" v="296" actId="22"/>
          <ac:spMkLst>
            <pc:docMk/>
            <pc:sldMk cId="157034335" sldId="257"/>
            <ac:spMk id="17" creationId="{97FBBDE9-ED94-4A1E-A0DE-7F2180C9827B}"/>
          </ac:spMkLst>
        </pc:spChg>
        <pc:spChg chg="del">
          <ac:chgData name="Tim Hanewich" userId="e5c24c05-87c0-4b3e-adba-be864ab56301" providerId="ADAL" clId="{A26A3BDF-813F-452F-858A-A12327DFBA27}" dt="2020-09-16T17:57:15.322" v="293" actId="21"/>
          <ac:spMkLst>
            <pc:docMk/>
            <pc:sldMk cId="157034335" sldId="257"/>
            <ac:spMk id="21" creationId="{7BCA5BAF-ED29-4DB3-8451-EBEF62805CFF}"/>
          </ac:spMkLst>
        </pc:spChg>
        <pc:spChg chg="del">
          <ac:chgData name="Tim Hanewich" userId="e5c24c05-87c0-4b3e-adba-be864ab56301" providerId="ADAL" clId="{A26A3BDF-813F-452F-858A-A12327DFBA27}" dt="2020-09-16T17:57:15.322" v="293" actId="21"/>
          <ac:spMkLst>
            <pc:docMk/>
            <pc:sldMk cId="157034335" sldId="257"/>
            <ac:spMk id="22" creationId="{03D5F68B-DF93-45CF-BD33-DA0A13073B75}"/>
          </ac:spMkLst>
        </pc:spChg>
        <pc:spChg chg="add">
          <ac:chgData name="Tim Hanewich" userId="e5c24c05-87c0-4b3e-adba-be864ab56301" providerId="ADAL" clId="{A26A3BDF-813F-452F-858A-A12327DFBA27}" dt="2020-09-16T17:57:22.765" v="296" actId="22"/>
          <ac:spMkLst>
            <pc:docMk/>
            <pc:sldMk cId="157034335" sldId="257"/>
            <ac:spMk id="26" creationId="{E9D78437-EA6B-4171-A419-A482AC4892FB}"/>
          </ac:spMkLst>
        </pc:spChg>
        <pc:graphicFrameChg chg="modGraphic">
          <ac:chgData name="Tim Hanewich" userId="e5c24c05-87c0-4b3e-adba-be864ab56301" providerId="ADAL" clId="{A26A3BDF-813F-452F-858A-A12327DFBA27}" dt="2020-09-11T18:06:40.893" v="199" actId="20577"/>
          <ac:graphicFrameMkLst>
            <pc:docMk/>
            <pc:sldMk cId="157034335" sldId="257"/>
            <ac:graphicFrameMk id="16" creationId="{23FE39AA-5BEE-4F8D-B5B8-8FDBF560A924}"/>
          </ac:graphicFrameMkLst>
        </pc:graphicFrameChg>
        <pc:picChg chg="mod">
          <ac:chgData name="Tim Hanewich" userId="e5c24c05-87c0-4b3e-adba-be864ab56301" providerId="ADAL" clId="{A26A3BDF-813F-452F-858A-A12327DFBA27}" dt="2020-09-11T18:05:59.562" v="147" actId="1076"/>
          <ac:picMkLst>
            <pc:docMk/>
            <pc:sldMk cId="157034335" sldId="257"/>
            <ac:picMk id="5" creationId="{A5493EB5-533A-49AF-8B97-609D51B62CEB}"/>
          </ac:picMkLst>
        </pc:picChg>
        <pc:picChg chg="add">
          <ac:chgData name="Tim Hanewich" userId="e5c24c05-87c0-4b3e-adba-be864ab56301" providerId="ADAL" clId="{A26A3BDF-813F-452F-858A-A12327DFBA27}" dt="2020-09-16T17:57:22.765" v="296" actId="22"/>
          <ac:picMkLst>
            <pc:docMk/>
            <pc:sldMk cId="157034335" sldId="257"/>
            <ac:picMk id="10" creationId="{B62758D9-2613-4F23-A4EA-46D7E335117A}"/>
          </ac:picMkLst>
        </pc:picChg>
        <pc:picChg chg="add">
          <ac:chgData name="Tim Hanewich" userId="e5c24c05-87c0-4b3e-adba-be864ab56301" providerId="ADAL" clId="{A26A3BDF-813F-452F-858A-A12327DFBA27}" dt="2020-09-16T17:57:22.765" v="296" actId="22"/>
          <ac:picMkLst>
            <pc:docMk/>
            <pc:sldMk cId="157034335" sldId="257"/>
            <ac:picMk id="18" creationId="{A4D96E10-4E47-4B05-8F4F-D917542DEA5D}"/>
          </ac:picMkLst>
        </pc:picChg>
        <pc:picChg chg="add">
          <ac:chgData name="Tim Hanewich" userId="e5c24c05-87c0-4b3e-adba-be864ab56301" providerId="ADAL" clId="{A26A3BDF-813F-452F-858A-A12327DFBA27}" dt="2020-09-16T17:57:22.765" v="296" actId="22"/>
          <ac:picMkLst>
            <pc:docMk/>
            <pc:sldMk cId="157034335" sldId="257"/>
            <ac:picMk id="19" creationId="{9D71E198-3387-4317-88AC-158C97FC23C9}"/>
          </ac:picMkLst>
        </pc:picChg>
        <pc:picChg chg="del">
          <ac:chgData name="Tim Hanewich" userId="e5c24c05-87c0-4b3e-adba-be864ab56301" providerId="ADAL" clId="{A26A3BDF-813F-452F-858A-A12327DFBA27}" dt="2020-09-16T17:57:15.322" v="293" actId="21"/>
          <ac:picMkLst>
            <pc:docMk/>
            <pc:sldMk cId="157034335" sldId="257"/>
            <ac:picMk id="20" creationId="{530339DE-4E52-4D10-979A-3B90D26A7759}"/>
          </ac:picMkLst>
        </pc:picChg>
        <pc:picChg chg="del">
          <ac:chgData name="Tim Hanewich" userId="e5c24c05-87c0-4b3e-adba-be864ab56301" providerId="ADAL" clId="{A26A3BDF-813F-452F-858A-A12327DFBA27}" dt="2020-09-11T18:05:26.991" v="138" actId="478"/>
          <ac:picMkLst>
            <pc:docMk/>
            <pc:sldMk cId="157034335" sldId="257"/>
            <ac:picMk id="4098" creationId="{2991549C-DBBE-48F4-9A37-B8943F1D3B6D}"/>
          </ac:picMkLst>
        </pc:picChg>
        <pc:picChg chg="del">
          <ac:chgData name="Tim Hanewich" userId="e5c24c05-87c0-4b3e-adba-be864ab56301" providerId="ADAL" clId="{A26A3BDF-813F-452F-858A-A12327DFBA27}" dt="2020-09-16T17:57:15.322" v="293" actId="21"/>
          <ac:picMkLst>
            <pc:docMk/>
            <pc:sldMk cId="157034335" sldId="257"/>
            <ac:picMk id="7170" creationId="{1A13DF4F-3D04-47D6-ADDA-76892F100A98}"/>
          </ac:picMkLst>
        </pc:picChg>
      </pc:sldChg>
      <pc:sldChg chg="addSp">
        <pc:chgData name="Tim Hanewich" userId="e5c24c05-87c0-4b3e-adba-be864ab56301" providerId="ADAL" clId="{A26A3BDF-813F-452F-858A-A12327DFBA27}" dt="2020-09-11T18:05:47.057" v="139"/>
        <pc:sldMkLst>
          <pc:docMk/>
          <pc:sldMk cId="1201513115" sldId="257"/>
        </pc:sldMkLst>
        <pc:picChg chg="add">
          <ac:chgData name="Tim Hanewich" userId="e5c24c05-87c0-4b3e-adba-be864ab56301" providerId="ADAL" clId="{A26A3BDF-813F-452F-858A-A12327DFBA27}" dt="2020-09-11T18:05:47.057" v="139"/>
          <ac:picMkLst>
            <pc:docMk/>
            <pc:sldMk cId="1201513115" sldId="257"/>
            <ac:picMk id="5" creationId="{A5493EB5-533A-49AF-8B97-609D51B62CEB}"/>
          </ac:picMkLst>
        </pc:picChg>
      </pc:sldChg>
      <pc:sldChg chg="addSp delSp new del mod">
        <pc:chgData name="Tim Hanewich" userId="e5c24c05-87c0-4b3e-adba-be864ab56301" providerId="ADAL" clId="{A26A3BDF-813F-452F-858A-A12327DFBA27}" dt="2020-09-16T17:57:27.489" v="297" actId="2696"/>
        <pc:sldMkLst>
          <pc:docMk/>
          <pc:sldMk cId="892335942" sldId="258"/>
        </pc:sldMkLst>
        <pc:spChg chg="add del">
          <ac:chgData name="Tim Hanewich" userId="e5c24c05-87c0-4b3e-adba-be864ab56301" providerId="ADAL" clId="{A26A3BDF-813F-452F-858A-A12327DFBA27}" dt="2020-09-16T17:57:21.038" v="295" actId="21"/>
          <ac:spMkLst>
            <pc:docMk/>
            <pc:sldMk cId="892335942" sldId="258"/>
            <ac:spMk id="5" creationId="{4D0107DE-72C8-429D-A2DC-97C940DDB65C}"/>
          </ac:spMkLst>
        </pc:spChg>
        <pc:spChg chg="add del">
          <ac:chgData name="Tim Hanewich" userId="e5c24c05-87c0-4b3e-adba-be864ab56301" providerId="ADAL" clId="{A26A3BDF-813F-452F-858A-A12327DFBA27}" dt="2020-09-16T17:57:21.038" v="295" actId="21"/>
          <ac:spMkLst>
            <pc:docMk/>
            <pc:sldMk cId="892335942" sldId="258"/>
            <ac:spMk id="7" creationId="{7A15C13E-4082-4446-AE1B-74F0772C27C6}"/>
          </ac:spMkLst>
        </pc:spChg>
        <pc:spChg chg="add del">
          <ac:chgData name="Tim Hanewich" userId="e5c24c05-87c0-4b3e-adba-be864ab56301" providerId="ADAL" clId="{A26A3BDF-813F-452F-858A-A12327DFBA27}" dt="2020-09-16T17:57:21.038" v="295" actId="21"/>
          <ac:spMkLst>
            <pc:docMk/>
            <pc:sldMk cId="892335942" sldId="258"/>
            <ac:spMk id="13" creationId="{A669E1FF-1B5E-49AB-AF4D-05422A7DB03F}"/>
          </ac:spMkLst>
        </pc:spChg>
        <pc:picChg chg="add del">
          <ac:chgData name="Tim Hanewich" userId="e5c24c05-87c0-4b3e-adba-be864ab56301" providerId="ADAL" clId="{A26A3BDF-813F-452F-858A-A12327DFBA27}" dt="2020-09-16T17:57:21.038" v="295" actId="21"/>
          <ac:picMkLst>
            <pc:docMk/>
            <pc:sldMk cId="892335942" sldId="258"/>
            <ac:picMk id="3" creationId="{C458F852-AC88-4213-8554-186C8BEB171D}"/>
          </ac:picMkLst>
        </pc:picChg>
        <pc:picChg chg="add del">
          <ac:chgData name="Tim Hanewich" userId="e5c24c05-87c0-4b3e-adba-be864ab56301" providerId="ADAL" clId="{A26A3BDF-813F-452F-858A-A12327DFBA27}" dt="2020-09-16T17:57:21.038" v="295" actId="21"/>
          <ac:picMkLst>
            <pc:docMk/>
            <pc:sldMk cId="892335942" sldId="258"/>
            <ac:picMk id="9" creationId="{E898B004-9375-42C8-AD77-189B64517C09}"/>
          </ac:picMkLst>
        </pc:picChg>
        <pc:picChg chg="add del">
          <ac:chgData name="Tim Hanewich" userId="e5c24c05-87c0-4b3e-adba-be864ab56301" providerId="ADAL" clId="{A26A3BDF-813F-452F-858A-A12327DFBA27}" dt="2020-09-16T17:57:21.038" v="295" actId="21"/>
          <ac:picMkLst>
            <pc:docMk/>
            <pc:sldMk cId="892335942" sldId="258"/>
            <ac:picMk id="11" creationId="{86B410D0-F03B-4AD4-946B-5B2D9C74DA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3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9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7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4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5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2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8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8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1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5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FA98D-B79D-47D8-A6B1-8DBE5BD2E81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3F933-B042-406B-BC20-136330BB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3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27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DBE00F-DED3-4B01-8B39-7F8DFBFAA053}"/>
              </a:ext>
            </a:extLst>
          </p:cNvPr>
          <p:cNvSpPr txBox="1"/>
          <p:nvPr/>
        </p:nvSpPr>
        <p:spPr>
          <a:xfrm>
            <a:off x="0" y="295583"/>
            <a:ext cx="7772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bg1"/>
                </a:solidFill>
                <a:latin typeface="Abadi Extra Light" panose="020B0204020104020204" pitchFamily="34" charset="0"/>
              </a:rPr>
              <a:t>State of _______</a:t>
            </a:r>
          </a:p>
          <a:p>
            <a:pPr algn="ctr"/>
            <a:r>
              <a:rPr lang="en-US" sz="3500" dirty="0">
                <a:solidFill>
                  <a:schemeClr val="bg1"/>
                </a:solidFill>
                <a:latin typeface="Abadi Extra Light" panose="020B0204020104020204" pitchFamily="34" charset="0"/>
              </a:rPr>
              <a:t>Power Platform Roundtable</a:t>
            </a:r>
          </a:p>
        </p:txBody>
      </p:sp>
      <p:pic>
        <p:nvPicPr>
          <p:cNvPr id="1026" name="Picture 2" descr="Windows Microsoft Logo Transparent PNG | PNG Play">
            <a:extLst>
              <a:ext uri="{FF2B5EF4-FFF2-40B4-BE49-F238E27FC236}">
                <a16:creationId xmlns:a16="http://schemas.microsoft.com/office/drawing/2014/main" id="{93A0EA4C-94BA-421B-BD97-B1B35D330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" r="-1" b="27967"/>
          <a:stretch/>
        </p:blipFill>
        <p:spPr bwMode="auto">
          <a:xfrm>
            <a:off x="256988" y="188008"/>
            <a:ext cx="990697" cy="9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icrosoft Logo PNG Transparent &amp; SVG Vector - Freebie Supply">
            <a:extLst>
              <a:ext uri="{FF2B5EF4-FFF2-40B4-BE49-F238E27FC236}">
                <a16:creationId xmlns:a16="http://schemas.microsoft.com/office/drawing/2014/main" id="{EAC493C2-5E8D-49E8-A798-2866E02E59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/>
          <a:stretch/>
        </p:blipFill>
        <p:spPr bwMode="auto">
          <a:xfrm>
            <a:off x="308385" y="1099671"/>
            <a:ext cx="887901" cy="25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2CBA86-8E99-41EE-B635-111BC294FC43}"/>
              </a:ext>
            </a:extLst>
          </p:cNvPr>
          <p:cNvSpPr txBox="1"/>
          <p:nvPr/>
        </p:nvSpPr>
        <p:spPr>
          <a:xfrm>
            <a:off x="659345" y="1571378"/>
            <a:ext cx="6508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You’re invited to _______’s Power Platform Roundtable, a series of educational presentations and demonstrations of Microsoft’s Power Platform: Power Apps, Power Automate, and Power BI.</a:t>
            </a:r>
          </a:p>
          <a:p>
            <a:endParaRPr lang="en-US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Each session will consist of a presentation, technical demo, and time for discussion and collaboration. The only prerequisite to join is a curious attitude and an open mind.</a:t>
            </a:r>
          </a:p>
        </p:txBody>
      </p:sp>
      <p:pic>
        <p:nvPicPr>
          <p:cNvPr id="7" name="Picture 11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137B76B-B122-4FE3-B18A-0D02DCFD2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45" y="3764166"/>
            <a:ext cx="883106" cy="887013"/>
          </a:xfrm>
          <a:prstGeom prst="ellipse">
            <a:avLst/>
          </a:prstGeom>
        </p:spPr>
      </p:pic>
      <p:pic>
        <p:nvPicPr>
          <p:cNvPr id="8" name="Picture 1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62BEA9B-0443-426A-A8A2-5E0C71D0B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7908" y="3764166"/>
            <a:ext cx="883106" cy="887013"/>
          </a:xfrm>
          <a:prstGeom prst="ellipse">
            <a:avLst/>
          </a:prstGeom>
        </p:spPr>
      </p:pic>
      <p:pic>
        <p:nvPicPr>
          <p:cNvPr id="9" name="Picture 19" descr="A picture containing plate&#10;&#10;Description generated with very high confidence">
            <a:extLst>
              <a:ext uri="{FF2B5EF4-FFF2-40B4-BE49-F238E27FC236}">
                <a16:creationId xmlns:a16="http://schemas.microsoft.com/office/drawing/2014/main" id="{987D7B0A-6E08-46B6-8FC8-37CB3136B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6471" y="3762994"/>
            <a:ext cx="877784" cy="889357"/>
          </a:xfrm>
          <a:prstGeom prst="ellipse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77BF7A3F-8EDD-4BE0-A97F-110585AF7C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12" y="3766098"/>
            <a:ext cx="882633" cy="883149"/>
          </a:xfrm>
          <a:prstGeom prst="ellipse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33E40C-FA44-4D0C-971F-B28C1FAFBBC1}"/>
              </a:ext>
            </a:extLst>
          </p:cNvPr>
          <p:cNvSpPr txBox="1"/>
          <p:nvPr/>
        </p:nvSpPr>
        <p:spPr>
          <a:xfrm>
            <a:off x="155498" y="4662437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Power Apps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EA3541-E8EA-4583-9B55-DC1F854C731E}"/>
              </a:ext>
            </a:extLst>
          </p:cNvPr>
          <p:cNvSpPr txBox="1"/>
          <p:nvPr/>
        </p:nvSpPr>
        <p:spPr>
          <a:xfrm>
            <a:off x="2020218" y="4664259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Power Automate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A397A8-5B45-45B6-8698-645DE37F0CC4}"/>
              </a:ext>
            </a:extLst>
          </p:cNvPr>
          <p:cNvSpPr txBox="1"/>
          <p:nvPr/>
        </p:nvSpPr>
        <p:spPr>
          <a:xfrm>
            <a:off x="3851998" y="4661788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Power BI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E62E5B-6540-4ADE-A906-5F2873E13291}"/>
              </a:ext>
            </a:extLst>
          </p:cNvPr>
          <p:cNvSpPr txBox="1"/>
          <p:nvPr/>
        </p:nvSpPr>
        <p:spPr>
          <a:xfrm>
            <a:off x="5729039" y="4667742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Dynamics 365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18861-DAF3-425D-8283-CA455732B88D}"/>
              </a:ext>
            </a:extLst>
          </p:cNvPr>
          <p:cNvSpPr txBox="1"/>
          <p:nvPr/>
        </p:nvSpPr>
        <p:spPr>
          <a:xfrm>
            <a:off x="199613" y="9107762"/>
            <a:ext cx="1173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Presented By</a:t>
            </a:r>
          </a:p>
        </p:txBody>
      </p:sp>
      <p:pic>
        <p:nvPicPr>
          <p:cNvPr id="15" name="Picture 14" descr="A person wearing a pink shirt&#10;&#10;Description automatically generated">
            <a:extLst>
              <a:ext uri="{FF2B5EF4-FFF2-40B4-BE49-F238E27FC236}">
                <a16:creationId xmlns:a16="http://schemas.microsoft.com/office/drawing/2014/main" id="{A42B8396-A44F-4F0A-A6E3-B470E09085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50" y="8970926"/>
            <a:ext cx="913980" cy="914483"/>
          </a:xfrm>
          <a:prstGeom prst="ellipse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0478F9-6F87-4577-98BC-25D46595BB60}"/>
              </a:ext>
            </a:extLst>
          </p:cNvPr>
          <p:cNvSpPr txBox="1"/>
          <p:nvPr/>
        </p:nvSpPr>
        <p:spPr>
          <a:xfrm>
            <a:off x="2449085" y="9116486"/>
            <a:ext cx="2367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Tim Hanewich</a:t>
            </a:r>
          </a:p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Technical Specialist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4DB913-B3BB-49DC-B0C1-0F93CAA726FD}"/>
              </a:ext>
            </a:extLst>
          </p:cNvPr>
          <p:cNvSpPr txBox="1"/>
          <p:nvPr/>
        </p:nvSpPr>
        <p:spPr>
          <a:xfrm>
            <a:off x="5730168" y="9116486"/>
            <a:ext cx="2367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Dustin Knudson</a:t>
            </a:r>
          </a:p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Solution Specialist</a:t>
            </a:r>
          </a:p>
        </p:txBody>
      </p:sp>
      <p:pic>
        <p:nvPicPr>
          <p:cNvPr id="19" name="Picture 2" descr="Profile photo of Dustin Knudson">
            <a:extLst>
              <a:ext uri="{FF2B5EF4-FFF2-40B4-BE49-F238E27FC236}">
                <a16:creationId xmlns:a16="http://schemas.microsoft.com/office/drawing/2014/main" id="{1BA573E3-3449-4B26-B8D5-A3AD7BD60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188" y="8982662"/>
            <a:ext cx="913980" cy="9139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C3CCA41-C98A-4492-9BFF-521141E58DF3}"/>
              </a:ext>
            </a:extLst>
          </p:cNvPr>
          <p:cNvSpPr txBox="1"/>
          <p:nvPr/>
        </p:nvSpPr>
        <p:spPr>
          <a:xfrm>
            <a:off x="-1" y="581802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Thursday, December 2nd – 10:00 AM – 12:00 PM MDT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E43897D3-9A01-434E-A81D-E575EA175C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5236" y="6742693"/>
            <a:ext cx="1434429" cy="143442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F047F88-BC0C-4FB8-976E-AFEFB3BF5287}"/>
              </a:ext>
            </a:extLst>
          </p:cNvPr>
          <p:cNvSpPr txBox="1"/>
          <p:nvPr/>
        </p:nvSpPr>
        <p:spPr>
          <a:xfrm>
            <a:off x="0" y="5233894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Power Virtual Agents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7E6261-070D-4B8C-BD19-43902B7F77E2}"/>
              </a:ext>
            </a:extLst>
          </p:cNvPr>
          <p:cNvSpPr txBox="1"/>
          <p:nvPr/>
        </p:nvSpPr>
        <p:spPr>
          <a:xfrm>
            <a:off x="2747655" y="6236496"/>
            <a:ext cx="482811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Abadi Extra Light" panose="020B0204020104020204" pitchFamily="34" charset="0"/>
              </a:rPr>
              <a:t>We will be exploring Microsoft’s no-code chatbot development framework, </a:t>
            </a:r>
            <a:r>
              <a:rPr lang="en-US" sz="17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Power Virtual Agents</a:t>
            </a:r>
            <a:r>
              <a:rPr lang="en-US" sz="1700" dirty="0">
                <a:solidFill>
                  <a:schemeClr val="bg1"/>
                </a:solidFill>
                <a:latin typeface="Abadi Extra Light" panose="020B0204020104020204" pitchFamily="34" charset="0"/>
              </a:rPr>
              <a:t>, in this upcoming session. I will demonstrate:</a:t>
            </a:r>
          </a:p>
          <a:p>
            <a:endParaRPr lang="en-US" sz="17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Abadi Extra Light" panose="020B0204020104020204" pitchFamily="34" charset="0"/>
              </a:rPr>
              <a:t>Developing a public-facing chatbot for assisting citizens in applying for a ground water well permit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Abadi Extra Light" panose="020B0204020104020204" pitchFamily="34" charset="0"/>
              </a:rPr>
              <a:t>Connecting this chatbot to Dataverse via Power Automate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Abadi Extra Light" panose="020B0204020104020204" pitchFamily="34" charset="0"/>
              </a:rPr>
              <a:t>Deploying this chatbot to our public-facing portal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F9BE10-2618-483A-BDE2-BD2B49AAC0FC}"/>
              </a:ext>
            </a:extLst>
          </p:cNvPr>
          <p:cNvSpPr/>
          <p:nvPr/>
        </p:nvSpPr>
        <p:spPr>
          <a:xfrm>
            <a:off x="6568205" y="161758"/>
            <a:ext cx="1059193" cy="1059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</a:t>
            </a:r>
          </a:p>
          <a:p>
            <a:pPr algn="ctr"/>
            <a:r>
              <a:rPr lang="en-US" dirty="0"/>
              <a:t>State seal</a:t>
            </a:r>
          </a:p>
        </p:txBody>
      </p:sp>
    </p:spTree>
    <p:extLst>
      <p:ext uri="{BB962C8B-B14F-4D97-AF65-F5344CB8AC3E}">
        <p14:creationId xmlns:p14="http://schemas.microsoft.com/office/powerpoint/2010/main" val="181646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157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Extra Light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Hanewich</dc:creator>
  <cp:lastModifiedBy>Tim Hanewich</cp:lastModifiedBy>
  <cp:revision>2</cp:revision>
  <dcterms:created xsi:type="dcterms:W3CDTF">2020-09-10T00:36:09Z</dcterms:created>
  <dcterms:modified xsi:type="dcterms:W3CDTF">2022-03-09T20:59:24Z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2020-09-10T00:36:09Z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d05f5026-92b7-4cda-a969-0959ae00ba9c</vt:lpwstr>
  </property>
  <property fmtid="{D5CDD505-2E9C-101B-9397-08002B2CF9AE}" pid="8" name="MSIP_Label_f42aa342-8706-4288-bd11-ebb85995028c_ContentBits">
    <vt:lpwstr>0</vt:lpwstr>
  </property>
</Properties>
</file>