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3664-C9F7-8B9F-1451-3EC1DFE7F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B82BC-CD6B-0687-18DF-6766E84A7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A769-F263-3156-29A3-AEEC9570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D19B-388A-A49F-73BF-225D13A2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A6-FDFA-52E9-8E0C-50D5F6E1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CC74-1EE7-3BA3-A447-FECE9399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D9FEE-FAE4-BB20-F9C6-551B5F207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DB53C-F9A8-AB63-7820-526F0955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7A45-8956-9A12-39D4-C5752167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2F67-22ED-B9AD-655D-FD162571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4D7F2-FDF0-5A1E-9D9D-01A39E38B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FEDE-56E5-393B-1CC2-B2C5007CD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87B56-076F-35A7-4D61-AA1B8E22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2340-69C1-3F16-AB0A-B9857530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0D9F-4339-7D27-6B10-61A98645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CF4C-6841-27D6-DF67-D9F9A03E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93C7-4302-AF4A-5A46-AFF398AF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3964-73F0-D5FF-4B5A-D581356F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E1DE-75AA-01EE-E391-0631AE87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C5B5A-F77C-498F-83CE-C994290A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D104-53E4-632E-12BA-4A484174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F7F9-E741-DD6B-5310-553D5245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7CBF-D50B-0EF3-53AF-C579FA96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1FC8A-6576-B5FC-C02F-2568E7CB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71455-7C94-488D-107C-92C1F7B1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4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60E9-6F3F-5B95-17FD-E40E1947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A77A-FBCA-10A6-CD46-47863E173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6BAAF-DFE6-95AD-42C7-0ADBD995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DB331-C7B9-50A5-2569-7E677674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CEF7E-F354-3030-AEAF-CA1BB2DB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B0208-7FD6-4D18-8CDF-11C496C5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ACF4-DF04-22A8-7491-2A382DBD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680B9-2800-678A-9EB5-4BBEF4823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5083D-170B-22B2-56A9-2E7D343E5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E18D4-F760-4934-2394-26863ABA1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2B5A8-14FB-5A8A-92B8-F41EB29FF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6B735-65CE-FA01-3E56-90525F8F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66DE5-35F7-C4E4-91D0-4F2A9B19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2E1FC-1855-6465-4541-E7B03CE4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C7C4-96DF-EEC1-4108-EDE6A47B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3C882-D647-B980-85F2-BDE61BF8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D0219-3E99-7672-7EB4-F7F163DD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FA9B7-B94C-3755-9256-E7C68682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EE647-2E06-EEDD-1514-1DAB080C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1EE31-1247-8333-A89F-11B14755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0AC4F-6EF6-2F78-C89D-FC1E7544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9AE-8A12-F03C-EF64-BC2C9023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77D4-6B55-C922-24C3-204D0E391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CAC77-0011-C78B-02AA-927ECF249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B7862-7A9D-39A7-5623-CD11CE3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4445-C880-270A-380C-6AD1AD51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3F0FA-9DEA-6AFE-423C-ABD0FE60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FC6A-D036-7D4E-D704-8B1797C6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C73D4-76FD-366F-66BF-9816FBC0A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E32BF-44BB-773E-FA6A-47E38645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E225-80EA-D42E-AC8E-C6DC9F39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C15A8-3DB5-FDD2-CBAC-D99EFF10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C871B-6838-DE71-C748-795A1048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E8D2-DA69-D9B8-441B-0574EF7D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3BFAC-8220-3F8C-A711-D9ADFC1BD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E4A8-8098-6939-FA87-EA92F74AE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39DBF-71E0-7E79-0CDA-6839FEF41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E727-0558-3B8E-3FD8-E90D53671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2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AFF574-C60A-0E16-4787-FA29DE7D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22" y="3763838"/>
            <a:ext cx="827385" cy="8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84BEA6-1022-C153-7122-3AD4B25F1C10}"/>
              </a:ext>
            </a:extLst>
          </p:cNvPr>
          <p:cNvSpPr txBox="1"/>
          <p:nvPr/>
        </p:nvSpPr>
        <p:spPr>
          <a:xfrm>
            <a:off x="5248300" y="787812"/>
            <a:ext cx="42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I.R.I.S. AI Driven Architecture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9D4D5B-4CB3-B221-9AAD-3F381E5F6250}"/>
              </a:ext>
            </a:extLst>
          </p:cNvPr>
          <p:cNvCxnSpPr>
            <a:cxnSpLocks/>
          </p:cNvCxnSpPr>
          <p:nvPr/>
        </p:nvCxnSpPr>
        <p:spPr>
          <a:xfrm>
            <a:off x="1742090" y="4291374"/>
            <a:ext cx="10794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B6D379E-232D-2CE7-60EB-D12EC6A81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0174" y="441210"/>
            <a:ext cx="1069715" cy="1062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035CE-DD58-044E-AD64-1B1E355B69E5}"/>
              </a:ext>
            </a:extLst>
          </p:cNvPr>
          <p:cNvSpPr txBox="1"/>
          <p:nvPr/>
        </p:nvSpPr>
        <p:spPr>
          <a:xfrm>
            <a:off x="1742090" y="3991526"/>
            <a:ext cx="1141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1.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20244-3097-4B87-F006-F076F12D1370}"/>
              </a:ext>
            </a:extLst>
          </p:cNvPr>
          <p:cNvSpPr txBox="1"/>
          <p:nvPr/>
        </p:nvSpPr>
        <p:spPr>
          <a:xfrm>
            <a:off x="256188" y="4716049"/>
            <a:ext cx="1690852" cy="31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Investigator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B9F552-E249-7672-9E79-56907AB18CBE}"/>
              </a:ext>
            </a:extLst>
          </p:cNvPr>
          <p:cNvCxnSpPr>
            <a:cxnSpLocks/>
          </p:cNvCxnSpPr>
          <p:nvPr/>
        </p:nvCxnSpPr>
        <p:spPr>
          <a:xfrm flipH="1">
            <a:off x="6070703" y="2563890"/>
            <a:ext cx="1221132" cy="1146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ataverse Thumbnail transparent PNG - StickPNG">
            <a:extLst>
              <a:ext uri="{FF2B5EF4-FFF2-40B4-BE49-F238E27FC236}">
                <a16:creationId xmlns:a16="http://schemas.microsoft.com/office/drawing/2014/main" id="{65FB09DF-8AAF-1479-80FF-E7237523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60" y="1819367"/>
            <a:ext cx="1120138" cy="112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89D66-59FF-5C74-8FCA-0A13DF3623FD}"/>
              </a:ext>
            </a:extLst>
          </p:cNvPr>
          <p:cNvSpPr txBox="1"/>
          <p:nvPr/>
        </p:nvSpPr>
        <p:spPr>
          <a:xfrm rot="19019437">
            <a:off x="5887421" y="2573331"/>
            <a:ext cx="13479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3. Relevant data pulled from Dataverse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C81EF3-8941-1261-348E-718E5A4BF98B}"/>
              </a:ext>
            </a:extLst>
          </p:cNvPr>
          <p:cNvCxnSpPr>
            <a:cxnSpLocks/>
          </p:cNvCxnSpPr>
          <p:nvPr/>
        </p:nvCxnSpPr>
        <p:spPr>
          <a:xfrm flipV="1">
            <a:off x="6714905" y="4437796"/>
            <a:ext cx="2764766" cy="91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64B0B7CB-A49D-B060-09A3-2AB4073DC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510" y="4535443"/>
            <a:ext cx="1862667" cy="45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A9B3F79-4046-5011-8A39-3739D1EBE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324" y="4099810"/>
            <a:ext cx="1319224" cy="3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B632E9-CA8E-3ECD-F878-ED9F11AC22E9}"/>
              </a:ext>
            </a:extLst>
          </p:cNvPr>
          <p:cNvSpPr txBox="1"/>
          <p:nvPr/>
        </p:nvSpPr>
        <p:spPr>
          <a:xfrm>
            <a:off x="6834136" y="3951181"/>
            <a:ext cx="2607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4. Prompt with necessary data and question to GPT-3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9AEC69-EAE2-EC1C-80A8-A9AD18CD8139}"/>
              </a:ext>
            </a:extLst>
          </p:cNvPr>
          <p:cNvCxnSpPr>
            <a:cxnSpLocks/>
          </p:cNvCxnSpPr>
          <p:nvPr/>
        </p:nvCxnSpPr>
        <p:spPr>
          <a:xfrm flipH="1">
            <a:off x="6714905" y="4676755"/>
            <a:ext cx="27270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CD37B3-D059-D403-52C7-2E129A96757E}"/>
              </a:ext>
            </a:extLst>
          </p:cNvPr>
          <p:cNvSpPr txBox="1"/>
          <p:nvPr/>
        </p:nvSpPr>
        <p:spPr>
          <a:xfrm>
            <a:off x="6853015" y="4717775"/>
            <a:ext cx="2450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5. Response returned</a:t>
            </a:r>
          </a:p>
        </p:txBody>
      </p:sp>
      <p:pic>
        <p:nvPicPr>
          <p:cNvPr id="22" name="Picture 21" descr="A blue and yellow web page&#10;&#10;Description automatically generated">
            <a:extLst>
              <a:ext uri="{FF2B5EF4-FFF2-40B4-BE49-F238E27FC236}">
                <a16:creationId xmlns:a16="http://schemas.microsoft.com/office/drawing/2014/main" id="{7D129295-305D-97BB-1C9C-DDBDAD6E2C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11" y="3886317"/>
            <a:ext cx="737644" cy="7376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98528B-8090-D84B-3F69-D4F603D9F2C0}"/>
              </a:ext>
            </a:extLst>
          </p:cNvPr>
          <p:cNvSpPr txBox="1"/>
          <p:nvPr/>
        </p:nvSpPr>
        <p:spPr>
          <a:xfrm>
            <a:off x="2688386" y="4662199"/>
            <a:ext cx="169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Embedded Canvas App</a:t>
            </a:r>
          </a:p>
        </p:txBody>
      </p:sp>
      <p:pic>
        <p:nvPicPr>
          <p:cNvPr id="25" name="Picture 24" descr="A yellow and blue lightning bolt&#10;&#10;Description automatically generated">
            <a:extLst>
              <a:ext uri="{FF2B5EF4-FFF2-40B4-BE49-F238E27FC236}">
                <a16:creationId xmlns:a16="http://schemas.microsoft.com/office/drawing/2014/main" id="{9DC317FA-7AD2-CC2A-C849-05DCBA66807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8" r="16283"/>
          <a:stretch/>
        </p:blipFill>
        <p:spPr>
          <a:xfrm>
            <a:off x="5268815" y="3838383"/>
            <a:ext cx="893898" cy="8076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A4F360-A482-7154-7A71-DF507377FB49}"/>
              </a:ext>
            </a:extLst>
          </p:cNvPr>
          <p:cNvSpPr txBox="1"/>
          <p:nvPr/>
        </p:nvSpPr>
        <p:spPr>
          <a:xfrm>
            <a:off x="4870544" y="4646079"/>
            <a:ext cx="169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Function App (API)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D0F3DF-4706-D7A9-AB63-75282CEDD7FA}"/>
              </a:ext>
            </a:extLst>
          </p:cNvPr>
          <p:cNvCxnSpPr>
            <a:cxnSpLocks/>
          </p:cNvCxnSpPr>
          <p:nvPr/>
        </p:nvCxnSpPr>
        <p:spPr>
          <a:xfrm flipV="1">
            <a:off x="6305005" y="2744735"/>
            <a:ext cx="1160761" cy="10936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BE7843-7CD6-20D7-EDA7-7B7346C01C81}"/>
              </a:ext>
            </a:extLst>
          </p:cNvPr>
          <p:cNvSpPr txBox="1"/>
          <p:nvPr/>
        </p:nvSpPr>
        <p:spPr>
          <a:xfrm rot="19019437">
            <a:off x="6281301" y="3244485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7. Log case notes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B4E915-2DF1-EAC6-CBE8-E4A9FADB7567}"/>
              </a:ext>
            </a:extLst>
          </p:cNvPr>
          <p:cNvCxnSpPr>
            <a:cxnSpLocks/>
          </p:cNvCxnSpPr>
          <p:nvPr/>
        </p:nvCxnSpPr>
        <p:spPr>
          <a:xfrm>
            <a:off x="4013518" y="4193654"/>
            <a:ext cx="10984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89F4677-CACC-1E7F-BB80-CE8B0B9F5181}"/>
              </a:ext>
            </a:extLst>
          </p:cNvPr>
          <p:cNvSpPr txBox="1"/>
          <p:nvPr/>
        </p:nvSpPr>
        <p:spPr>
          <a:xfrm>
            <a:off x="3888748" y="3910951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2. request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6AE94F-E703-3189-B7F2-91151FF8CE66}"/>
              </a:ext>
            </a:extLst>
          </p:cNvPr>
          <p:cNvCxnSpPr>
            <a:cxnSpLocks/>
          </p:cNvCxnSpPr>
          <p:nvPr/>
        </p:nvCxnSpPr>
        <p:spPr>
          <a:xfrm flipH="1">
            <a:off x="4013518" y="4294326"/>
            <a:ext cx="10984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BDA46B-AFAC-9222-2936-2694362CEAA4}"/>
              </a:ext>
            </a:extLst>
          </p:cNvPr>
          <p:cNvSpPr txBox="1"/>
          <p:nvPr/>
        </p:nvSpPr>
        <p:spPr>
          <a:xfrm>
            <a:off x="3888747" y="4306991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6. response</a:t>
            </a:r>
          </a:p>
        </p:txBody>
      </p:sp>
    </p:spTree>
    <p:extLst>
      <p:ext uri="{BB962C8B-B14F-4D97-AF65-F5344CB8AC3E}">
        <p14:creationId xmlns:p14="http://schemas.microsoft.com/office/powerpoint/2010/main" val="13796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867B1-C816-8A01-6EA3-875C3778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4" y="2066072"/>
            <a:ext cx="10335491" cy="45729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BF45304-5A50-F480-9F82-E8A0DCE4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928" y="497150"/>
            <a:ext cx="989255" cy="40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5AA3A9-3977-9184-F4B0-9E0AFA959C3D}"/>
              </a:ext>
            </a:extLst>
          </p:cNvPr>
          <p:cNvSpPr txBox="1"/>
          <p:nvPr/>
        </p:nvSpPr>
        <p:spPr>
          <a:xfrm>
            <a:off x="9836129" y="903818"/>
            <a:ext cx="1690852" cy="31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Bing Maps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2990F-164E-F72D-BC9C-8E8FACF6B6D4}"/>
              </a:ext>
            </a:extLst>
          </p:cNvPr>
          <p:cNvSpPr txBox="1"/>
          <p:nvPr/>
        </p:nvSpPr>
        <p:spPr>
          <a:xfrm>
            <a:off x="1624820" y="565577"/>
            <a:ext cx="151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I.R.I.S.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BFB32-6BDE-C99A-76A0-5A31FAB3E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693" y="218975"/>
            <a:ext cx="1069715" cy="1062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7CD11C-9257-F339-2C42-C3B12FB3360D}"/>
              </a:ext>
            </a:extLst>
          </p:cNvPr>
          <p:cNvSpPr txBox="1"/>
          <p:nvPr/>
        </p:nvSpPr>
        <p:spPr>
          <a:xfrm>
            <a:off x="4758681" y="77578"/>
            <a:ext cx="270456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Request for imagery with:</a:t>
            </a:r>
          </a:p>
          <a:p>
            <a:pPr algn="ctr"/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Imagery type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Latitude &amp; Longitude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Magnification level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Orientation (if bird’s eye)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Map size (static)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API Key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50BE-6ED8-32F1-7CAF-463B936F82C9}"/>
              </a:ext>
            </a:extLst>
          </p:cNvPr>
          <p:cNvCxnSpPr>
            <a:cxnSpLocks/>
          </p:cNvCxnSpPr>
          <p:nvPr/>
        </p:nvCxnSpPr>
        <p:spPr>
          <a:xfrm>
            <a:off x="2578738" y="497150"/>
            <a:ext cx="2150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F248F8-BCB8-E336-9F48-67EBF05522E4}"/>
              </a:ext>
            </a:extLst>
          </p:cNvPr>
          <p:cNvCxnSpPr>
            <a:cxnSpLocks/>
          </p:cNvCxnSpPr>
          <p:nvPr/>
        </p:nvCxnSpPr>
        <p:spPr>
          <a:xfrm>
            <a:off x="7529561" y="488441"/>
            <a:ext cx="2150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D0987C-C3F8-2BA9-8774-92C08C4C74CC}"/>
              </a:ext>
            </a:extLst>
          </p:cNvPr>
          <p:cNvCxnSpPr>
            <a:cxnSpLocks/>
          </p:cNvCxnSpPr>
          <p:nvPr/>
        </p:nvCxnSpPr>
        <p:spPr>
          <a:xfrm flipH="1">
            <a:off x="7529561" y="934909"/>
            <a:ext cx="2150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E1FFEA-FB3C-295D-0518-4D12D49FCF54}"/>
              </a:ext>
            </a:extLst>
          </p:cNvPr>
          <p:cNvCxnSpPr>
            <a:cxnSpLocks/>
          </p:cNvCxnSpPr>
          <p:nvPr/>
        </p:nvCxnSpPr>
        <p:spPr>
          <a:xfrm flipH="1">
            <a:off x="2578738" y="896227"/>
            <a:ext cx="2150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212089-3AFA-1B20-92AD-21DBE4CEF660}"/>
              </a:ext>
            </a:extLst>
          </p:cNvPr>
          <p:cNvSpPr txBox="1"/>
          <p:nvPr/>
        </p:nvSpPr>
        <p:spPr>
          <a:xfrm>
            <a:off x="2979770" y="218975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HTTP GET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5D3A6-A75D-B2BD-C200-DDECF02D340F}"/>
              </a:ext>
            </a:extLst>
          </p:cNvPr>
          <p:cNvSpPr txBox="1"/>
          <p:nvPr/>
        </p:nvSpPr>
        <p:spPr>
          <a:xfrm>
            <a:off x="7930593" y="226831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HTTP GET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AEC62F-6159-1D6E-9C94-E934C7BE8C13}"/>
              </a:ext>
            </a:extLst>
          </p:cNvPr>
          <p:cNvSpPr txBox="1"/>
          <p:nvPr/>
        </p:nvSpPr>
        <p:spPr>
          <a:xfrm>
            <a:off x="7990458" y="936942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ABE1C5-ACB9-810C-02BD-12DF7518FE5B}"/>
              </a:ext>
            </a:extLst>
          </p:cNvPr>
          <p:cNvSpPr txBox="1"/>
          <p:nvPr/>
        </p:nvSpPr>
        <p:spPr>
          <a:xfrm>
            <a:off x="2994734" y="898657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5831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Hanewich</dc:creator>
  <cp:lastModifiedBy>Tim Hanewich</cp:lastModifiedBy>
  <cp:revision>2</cp:revision>
  <dcterms:created xsi:type="dcterms:W3CDTF">2023-07-19T17:56:45Z</dcterms:created>
  <dcterms:modified xsi:type="dcterms:W3CDTF">2023-07-19T18:21:07Z</dcterms:modified>
</cp:coreProperties>
</file>