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rth End" id="{C426AD50-0D36-4CB5-AF35-2D63071986D1}">
          <p14:sldIdLst>
            <p14:sldId id="260"/>
            <p14:sldId id="259"/>
          </p14:sldIdLst>
        </p14:section>
        <p14:section name="South End" id="{4AA2ADB0-584E-490E-88A3-4B1430BF2E75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Hanewich" userId="e5c24c05-87c0-4b3e-adba-be864ab56301" providerId="ADAL" clId="{526BE635-46F8-4B75-841A-A7B1EC80C8E5}"/>
    <pc:docChg chg="modSld sldOrd addSection modSection">
      <pc:chgData name="Tim Hanewich" userId="e5c24c05-87c0-4b3e-adba-be864ab56301" providerId="ADAL" clId="{526BE635-46F8-4B75-841A-A7B1EC80C8E5}" dt="2021-03-22T18:28:27.584" v="18" actId="1076"/>
      <pc:docMkLst>
        <pc:docMk/>
      </pc:docMkLst>
      <pc:sldChg chg="modSp mod">
        <pc:chgData name="Tim Hanewich" userId="e5c24c05-87c0-4b3e-adba-be864ab56301" providerId="ADAL" clId="{526BE635-46F8-4B75-841A-A7B1EC80C8E5}" dt="2021-03-22T13:43:16.574" v="0" actId="1076"/>
        <pc:sldMkLst>
          <pc:docMk/>
          <pc:sldMk cId="2424929978" sldId="256"/>
        </pc:sldMkLst>
        <pc:picChg chg="mod">
          <ac:chgData name="Tim Hanewich" userId="e5c24c05-87c0-4b3e-adba-be864ab56301" providerId="ADAL" clId="{526BE635-46F8-4B75-841A-A7B1EC80C8E5}" dt="2021-03-22T13:43:16.574" v="0" actId="1076"/>
          <ac:picMkLst>
            <pc:docMk/>
            <pc:sldMk cId="2424929978" sldId="256"/>
            <ac:picMk id="5" creationId="{1443408E-B68F-47AE-AD3E-778E10872315}"/>
          </ac:picMkLst>
        </pc:picChg>
      </pc:sldChg>
      <pc:sldChg chg="modSp mod">
        <pc:chgData name="Tim Hanewich" userId="e5c24c05-87c0-4b3e-adba-be864ab56301" providerId="ADAL" clId="{526BE635-46F8-4B75-841A-A7B1EC80C8E5}" dt="2021-03-22T14:40:51.746" v="3" actId="1076"/>
        <pc:sldMkLst>
          <pc:docMk/>
          <pc:sldMk cId="3629762162" sldId="257"/>
        </pc:sldMkLst>
        <pc:picChg chg="mod">
          <ac:chgData name="Tim Hanewich" userId="e5c24c05-87c0-4b3e-adba-be864ab56301" providerId="ADAL" clId="{526BE635-46F8-4B75-841A-A7B1EC80C8E5}" dt="2021-03-22T14:40:51.746" v="3" actId="1076"/>
          <ac:picMkLst>
            <pc:docMk/>
            <pc:sldMk cId="3629762162" sldId="257"/>
            <ac:picMk id="3" creationId="{F550A7FF-8DFF-4FD5-8D9C-B0F1AD45B7CE}"/>
          </ac:picMkLst>
        </pc:picChg>
      </pc:sldChg>
      <pc:sldChg chg="modSp mod">
        <pc:chgData name="Tim Hanewich" userId="e5c24c05-87c0-4b3e-adba-be864ab56301" providerId="ADAL" clId="{526BE635-46F8-4B75-841A-A7B1EC80C8E5}" dt="2021-03-22T18:28:27.584" v="18" actId="1076"/>
        <pc:sldMkLst>
          <pc:docMk/>
          <pc:sldMk cId="4129114780" sldId="258"/>
        </pc:sldMkLst>
        <pc:picChg chg="mod">
          <ac:chgData name="Tim Hanewich" userId="e5c24c05-87c0-4b3e-adba-be864ab56301" providerId="ADAL" clId="{526BE635-46F8-4B75-841A-A7B1EC80C8E5}" dt="2021-03-22T18:28:27.584" v="18" actId="1076"/>
          <ac:picMkLst>
            <pc:docMk/>
            <pc:sldMk cId="4129114780" sldId="258"/>
            <ac:picMk id="4" creationId="{BA3B11CE-EA62-4F18-A6C5-8A4F86E2633C}"/>
          </ac:picMkLst>
        </pc:picChg>
      </pc:sldChg>
      <pc:sldChg chg="ord">
        <pc:chgData name="Tim Hanewich" userId="e5c24c05-87c0-4b3e-adba-be864ab56301" providerId="ADAL" clId="{526BE635-46F8-4B75-841A-A7B1EC80C8E5}" dt="2021-03-22T14:49:28.479" v="5"/>
        <pc:sldMkLst>
          <pc:docMk/>
          <pc:sldMk cId="1078756372" sldId="259"/>
        </pc:sldMkLst>
      </pc:sldChg>
      <pc:sldChg chg="modSp mod ord">
        <pc:chgData name="Tim Hanewich" userId="e5c24c05-87c0-4b3e-adba-be864ab56301" providerId="ADAL" clId="{526BE635-46F8-4B75-841A-A7B1EC80C8E5}" dt="2021-03-22T18:28:12.680" v="13" actId="1076"/>
        <pc:sldMkLst>
          <pc:docMk/>
          <pc:sldMk cId="1310062869" sldId="260"/>
        </pc:sldMkLst>
        <pc:picChg chg="mod">
          <ac:chgData name="Tim Hanewich" userId="e5c24c05-87c0-4b3e-adba-be864ab56301" providerId="ADAL" clId="{526BE635-46F8-4B75-841A-A7B1EC80C8E5}" dt="2021-03-22T18:28:12.680" v="13" actId="1076"/>
          <ac:picMkLst>
            <pc:docMk/>
            <pc:sldMk cId="1310062869" sldId="260"/>
            <ac:picMk id="4" creationId="{E4D17176-0560-4224-8E7A-C510B21ABF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DE1E-52AC-44FF-96E6-2999E63C8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D76AE-B1B0-479E-8CD4-FDC957AFF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1FFA-D1D6-4755-BC00-C0A1B5A5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9097-7421-4CE0-85E6-982E4142EFE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F4CF-A6A6-415C-B491-141A0C15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A488A-4075-406E-B407-931E600A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B5-5925-48E2-A35D-E40E5FA8B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3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3E1D-7CA4-4BA4-B86D-632DD5F2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CCDED-4744-4FD4-B23A-92C3E2F51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6401-3B44-44BC-BF15-FDE11E0B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9097-7421-4CE0-85E6-982E4142EFE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7303-7E08-4283-9F00-AD0EBE13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5077F-A11C-4B0C-A7FE-FBF3FD4D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B5-5925-48E2-A35D-E40E5FA8B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FF2AF-42AB-40C2-B55A-499351F09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95CA0-F89D-453E-99F8-CAEB93C5D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306E-2AA0-4721-B1D4-94326AFC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9097-7421-4CE0-85E6-982E4142EFE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F6BA-7B85-4060-8D63-C5CDA3B4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5095-CCCA-44FD-B327-63C6A1AE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B5-5925-48E2-A35D-E40E5FA8B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1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1172-626F-4DD9-B48B-C64B3D9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2487-9E23-402D-A481-B50182DE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89E6-4D12-4436-81C9-788FEEFA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9097-7421-4CE0-85E6-982E4142EFE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3CFA0-3A5F-4DFD-8249-DE5D9F21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408ED-9377-4068-9947-AD43BBCE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B5-5925-48E2-A35D-E40E5FA8B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7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3BF8-6EA3-4172-9A27-59299F5C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E841-2163-4678-80EF-EF9B6D13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2C35-B446-435E-88AF-DA09CB8A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9097-7421-4CE0-85E6-982E4142EFE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CF19-993B-499B-8B00-75E2EF96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978A3-2D92-496C-BCCA-D42123AE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B5-5925-48E2-A35D-E40E5FA8B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8BEF-CB7C-4988-9F81-08890BE8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C7D4-4F98-4681-98F5-2C7006AC3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AC6E9-9147-4E8D-99E6-62E1C9259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24DA7-4A68-4E83-AB9A-098FC11F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9097-7421-4CE0-85E6-982E4142EFE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8DFA-72C2-4EA5-8C95-761372CC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AC0E2-5AA6-41A2-B16D-34810178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B5-5925-48E2-A35D-E40E5FA8B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3997-1BF0-4367-846D-84713CDD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020A0-2864-4286-A6E6-2FB497FA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6707D-6601-4E39-8596-1B0325D9D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7502C-E954-4BB1-AB19-1B76D3F3C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93DB1-B930-4971-AC1D-C42CD1224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4C5A0-85C2-4EA6-9227-BF0240B6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9097-7421-4CE0-85E6-982E4142EFE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D711C-FF12-4236-9576-C5F95FD8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958FE-1F59-4543-928E-DC767D5A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B5-5925-48E2-A35D-E40E5FA8B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258F-C48E-4816-8AA7-ECEC6B34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C0DC1-A386-4657-91AC-F5873832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9097-7421-4CE0-85E6-982E4142EFE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4B054-C657-493A-9A3B-8CAD626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00456-4484-4B3E-8C13-9E9A0DE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B5-5925-48E2-A35D-E40E5FA8B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1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70007-0AA7-4AE3-A3CC-25656843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9097-7421-4CE0-85E6-982E4142EFE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5D8E3-8525-4BA1-9E65-52020B49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8EF97-A055-4BA6-BEFE-276F89BD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B5-5925-48E2-A35D-E40E5FA8B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0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5F51-59CD-4779-A1EA-3F77B940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557D-C36D-4B58-9E9A-712294AFD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6A1A3-4E8F-422C-B747-A886DFDE6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CD4D-D0D5-459F-9667-D1C8F7A2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9097-7421-4CE0-85E6-982E4142EFE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BBA01-6FCC-454C-ABB8-5E4E2A0A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154F1-AF82-4503-9676-7E050983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B5-5925-48E2-A35D-E40E5FA8B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1B16-CE66-44D8-9068-4BA90F61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9669D-265C-4ACD-91CB-DE4D7929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D279F-7E8F-4F11-A0C5-18E18CC5D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BE84E-E70C-43B2-8A01-B75E4BA3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9097-7421-4CE0-85E6-982E4142EFE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93C6B-E65F-4A49-A17F-5E978FF5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D62F-B92C-48E0-AC3E-98C89C18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A8B5-5925-48E2-A35D-E40E5FA8B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01AEB-E372-48BD-8F86-3D47BF66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F4CCD-6712-4543-898E-E83F7B97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DD46-3314-4E06-BDDF-9E25F1BB2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59097-7421-4CE0-85E6-982E4142EFE2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CF68-77FA-4397-91F0-B4F860C1F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13B54-691F-4514-BE11-728644932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FA8B5-5925-48E2-A35D-E40E5FA8B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3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3C65E-D8D8-434E-A5DC-307B1934326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/>
              <a:t>CSU Hydraulics Lab</a:t>
            </a:r>
          </a:p>
        </p:txBody>
      </p:sp>
      <p:pic>
        <p:nvPicPr>
          <p:cNvPr id="1026" name="Picture 2" descr="Master Meter Intermediate MS Multijet 1.5” (includes couplings)">
            <a:extLst>
              <a:ext uri="{FF2B5EF4-FFF2-40B4-BE49-F238E27FC236}">
                <a16:creationId xmlns:a16="http://schemas.microsoft.com/office/drawing/2014/main" id="{CBC7B338-D6A4-468C-961E-0830035C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98" y="930533"/>
            <a:ext cx="6894003" cy="558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E4D17176-0560-4224-8E7A-C510B21AB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76" y="4202709"/>
            <a:ext cx="1496038" cy="13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6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3C65E-D8D8-434E-A5DC-307B1934326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/>
              <a:t>Van Brewster</a:t>
            </a:r>
          </a:p>
        </p:txBody>
      </p:sp>
      <p:pic>
        <p:nvPicPr>
          <p:cNvPr id="1026" name="Picture 2" descr="Master Meter Intermediate MS Multijet 1.5” (includes couplings)">
            <a:extLst>
              <a:ext uri="{FF2B5EF4-FFF2-40B4-BE49-F238E27FC236}">
                <a16:creationId xmlns:a16="http://schemas.microsoft.com/office/drawing/2014/main" id="{CBC7B338-D6A4-468C-961E-0830035C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98" y="930533"/>
            <a:ext cx="6894003" cy="558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1882BD44-34FC-4799-A2BE-8F9F43950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80" y="4152376"/>
            <a:ext cx="10858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5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3C65E-D8D8-434E-A5DC-307B1934326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/>
              <a:t>Thompson #1</a:t>
            </a:r>
          </a:p>
        </p:txBody>
      </p:sp>
      <p:pic>
        <p:nvPicPr>
          <p:cNvPr id="1026" name="Picture 2" descr="Master Meter Intermediate MS Multijet 1.5” (includes couplings)">
            <a:extLst>
              <a:ext uri="{FF2B5EF4-FFF2-40B4-BE49-F238E27FC236}">
                <a16:creationId xmlns:a16="http://schemas.microsoft.com/office/drawing/2014/main" id="{CBC7B338-D6A4-468C-961E-0830035C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98" y="930533"/>
            <a:ext cx="6894003" cy="558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443408E-B68F-47AE-AD3E-778E10872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84" y="4391854"/>
            <a:ext cx="1279171" cy="11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2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3C65E-D8D8-434E-A5DC-307B1934326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/>
              <a:t>Loveland</a:t>
            </a:r>
          </a:p>
        </p:txBody>
      </p:sp>
      <p:pic>
        <p:nvPicPr>
          <p:cNvPr id="1026" name="Picture 2" descr="Master Meter Intermediate MS Multijet 1.5” (includes couplings)">
            <a:extLst>
              <a:ext uri="{FF2B5EF4-FFF2-40B4-BE49-F238E27FC236}">
                <a16:creationId xmlns:a16="http://schemas.microsoft.com/office/drawing/2014/main" id="{CBC7B338-D6A4-468C-961E-0830035C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98" y="930533"/>
            <a:ext cx="6894003" cy="558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550A7FF-8DFF-4FD5-8D9C-B0F1AD45B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69" y="4219487"/>
            <a:ext cx="1553370" cy="13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6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3C65E-D8D8-434E-A5DC-307B19343260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/>
              <a:t>Green Ridge Glade Reservoir</a:t>
            </a:r>
          </a:p>
        </p:txBody>
      </p:sp>
      <p:pic>
        <p:nvPicPr>
          <p:cNvPr id="1026" name="Picture 2" descr="Master Meter Intermediate MS Multijet 1.5” (includes couplings)">
            <a:extLst>
              <a:ext uri="{FF2B5EF4-FFF2-40B4-BE49-F238E27FC236}">
                <a16:creationId xmlns:a16="http://schemas.microsoft.com/office/drawing/2014/main" id="{CBC7B338-D6A4-468C-961E-0830035C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98" y="930533"/>
            <a:ext cx="6894003" cy="558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A3B11CE-EA62-4F18-A6C5-8A4F86E26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23" y="4299271"/>
            <a:ext cx="1529594" cy="13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1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Hanewich</dc:creator>
  <cp:lastModifiedBy>Tim Hanewich</cp:lastModifiedBy>
  <cp:revision>1</cp:revision>
  <dcterms:created xsi:type="dcterms:W3CDTF">2021-03-19T15:00:00Z</dcterms:created>
  <dcterms:modified xsi:type="dcterms:W3CDTF">2021-03-22T18:28:37Z</dcterms:modified>
</cp:coreProperties>
</file>