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9DFF"/>
    <a:srgbClr val="742774"/>
    <a:srgbClr val="CD69CD"/>
    <a:srgbClr val="F2C811"/>
    <a:srgbClr val="36B955"/>
    <a:srgbClr val="4CCBED"/>
    <a:srgbClr val="169E3D"/>
    <a:srgbClr val="2467E3"/>
    <a:srgbClr val="197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99ADB-ACBD-4A0D-B5E6-BFA2776C55D5}" v="32" dt="2022-03-14T14:51:4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4" autoAdjust="0"/>
    <p:restoredTop sz="94660"/>
  </p:normalViewPr>
  <p:slideViewPr>
    <p:cSldViewPr snapToGrid="0">
      <p:cViewPr>
        <p:scale>
          <a:sx n="100" d="100"/>
          <a:sy n="100" d="100"/>
        </p:scale>
        <p:origin x="2154" y="-1452"/>
      </p:cViewPr>
      <p:guideLst>
        <p:guide orient="horz" pos="288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A98D-B79D-47D8-A6B1-8DBE5BD2E8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BE00F-DED3-4B01-8B39-7F8DFBFAA053}"/>
              </a:ext>
            </a:extLst>
          </p:cNvPr>
          <p:cNvSpPr txBox="1"/>
          <p:nvPr/>
        </p:nvSpPr>
        <p:spPr>
          <a:xfrm>
            <a:off x="0" y="29558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State of ________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 Platform Roundtable</a:t>
            </a:r>
          </a:p>
        </p:txBody>
      </p:sp>
      <p:pic>
        <p:nvPicPr>
          <p:cNvPr id="1026" name="Picture 2" descr="Windows Microsoft Logo Transparent PNG | PNG Play">
            <a:extLst>
              <a:ext uri="{FF2B5EF4-FFF2-40B4-BE49-F238E27FC236}">
                <a16:creationId xmlns:a16="http://schemas.microsoft.com/office/drawing/2014/main" id="{93A0EA4C-94BA-421B-BD97-B1B35D33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r="-1" b="27967"/>
          <a:stretch/>
        </p:blipFill>
        <p:spPr bwMode="auto">
          <a:xfrm>
            <a:off x="374904" y="296517"/>
            <a:ext cx="872781" cy="8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CBA86-8E99-41EE-B635-111BC294FC43}"/>
              </a:ext>
            </a:extLst>
          </p:cNvPr>
          <p:cNvSpPr txBox="1"/>
          <p:nvPr/>
        </p:nvSpPr>
        <p:spPr>
          <a:xfrm>
            <a:off x="395301" y="2749447"/>
            <a:ext cx="6991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invited to a Power Platform workshop, designed to familiarize you with the capabilities of Microsoft’s Power Platform and how it’s driving impact with public sector digital transformation.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8861-DAF3-425D-8283-CA455732B88D}"/>
              </a:ext>
            </a:extLst>
          </p:cNvPr>
          <p:cNvSpPr txBox="1"/>
          <p:nvPr/>
        </p:nvSpPr>
        <p:spPr>
          <a:xfrm>
            <a:off x="339906" y="9058308"/>
            <a:ext cx="117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Presented</a:t>
            </a: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478F9-6F87-4577-98BC-25D46595BB60}"/>
              </a:ext>
            </a:extLst>
          </p:cNvPr>
          <p:cNvSpPr txBox="1"/>
          <p:nvPr/>
        </p:nvSpPr>
        <p:spPr>
          <a:xfrm>
            <a:off x="2376509" y="9030707"/>
            <a:ext cx="23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David</a:t>
            </a: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Bandler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Technical</a:t>
            </a: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B913-B3BB-49DC-B0C1-0F93CAA726FD}"/>
              </a:ext>
            </a:extLst>
          </p:cNvPr>
          <p:cNvSpPr txBox="1"/>
          <p:nvPr/>
        </p:nvSpPr>
        <p:spPr>
          <a:xfrm>
            <a:off x="5405296" y="9030707"/>
            <a:ext cx="23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David Walsh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Specialist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CCA41-C98A-4492-9BFF-521141E58DF3}"/>
              </a:ext>
            </a:extLst>
          </p:cNvPr>
          <p:cNvSpPr txBox="1"/>
          <p:nvPr/>
        </p:nvSpPr>
        <p:spPr>
          <a:xfrm>
            <a:off x="-1" y="225052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Thursday, March XX – 9:30 AM to 12:00 PM 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47F88-BC0C-4FB8-976E-AFEFB3BF5287}"/>
              </a:ext>
            </a:extLst>
          </p:cNvPr>
          <p:cNvSpPr txBox="1"/>
          <p:nvPr/>
        </p:nvSpPr>
        <p:spPr>
          <a:xfrm>
            <a:off x="0" y="147388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 Fundamentals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E6261-070D-4B8C-BD19-43902B7F77E2}"/>
              </a:ext>
            </a:extLst>
          </p:cNvPr>
          <p:cNvSpPr txBox="1"/>
          <p:nvPr/>
        </p:nvSpPr>
        <p:spPr>
          <a:xfrm>
            <a:off x="632011" y="5166025"/>
            <a:ext cx="4111601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session we will explore: </a:t>
            </a:r>
            <a:endParaRPr lang="en-US" sz="14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Canvas Apps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POWER PLATFORM ADMIN CENTER (PPAC)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CANVAS APPS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MODEL-DRIVEN APPS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DATAVERSE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POWER AUTOMATE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CHATBOTS (PVA)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 VOICE</a:t>
            </a:r>
          </a:p>
          <a:p>
            <a:pPr marL="461963" lvl="1" indent="-285750"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POWER BI &amp; REPORTING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EB662-0797-45C1-8AB8-3C13E6CBD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2965062" y="-1234554"/>
            <a:ext cx="1428247" cy="1429083"/>
          </a:xfrm>
          <a:prstGeom prst="ellipse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B74071-31D2-4DF7-A256-8F1536505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" r="29"/>
          <a:stretch/>
        </p:blipFill>
        <p:spPr>
          <a:xfrm>
            <a:off x="1236035" y="-901192"/>
            <a:ext cx="761914" cy="762360"/>
          </a:xfrm>
          <a:prstGeom prst="ellipse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85C07F-864C-4893-963E-100CFCF3F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2187572" y="-901744"/>
            <a:ext cx="761914" cy="762360"/>
          </a:xfrm>
          <a:prstGeom prst="ellipse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192F84B-2B53-43B4-8497-407B2E3F5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4419313" y="-894052"/>
            <a:ext cx="761915" cy="762361"/>
          </a:xfrm>
          <a:prstGeom prst="ellipse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AC7C58-E1BC-4D16-A3EB-831D3679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18161" r="14960" b="19478"/>
          <a:stretch/>
        </p:blipFill>
        <p:spPr>
          <a:xfrm>
            <a:off x="339906" y="-955028"/>
            <a:ext cx="924741" cy="891181"/>
          </a:xfrm>
          <a:prstGeom prst="ellipse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190C0AB-287E-4037-9D66-716065CD90A5}"/>
              </a:ext>
            </a:extLst>
          </p:cNvPr>
          <p:cNvGrpSpPr/>
          <p:nvPr/>
        </p:nvGrpSpPr>
        <p:grpSpPr>
          <a:xfrm>
            <a:off x="5592981" y="-1133177"/>
            <a:ext cx="1001486" cy="1001486"/>
            <a:chOff x="8907767" y="3766281"/>
            <a:chExt cx="1001486" cy="100148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E3BA35-F80F-4600-8D02-E9B250DADC9A}"/>
                </a:ext>
              </a:extLst>
            </p:cNvPr>
            <p:cNvSpPr/>
            <p:nvPr/>
          </p:nvSpPr>
          <p:spPr>
            <a:xfrm>
              <a:off x="8907767" y="3766281"/>
              <a:ext cx="1001486" cy="1001486"/>
            </a:xfrm>
            <a:prstGeom prst="ellipse">
              <a:avLst/>
            </a:prstGeom>
            <a:solidFill>
              <a:schemeClr val="accent1">
                <a:lumMod val="50000"/>
                <a:alpha val="10000"/>
              </a:schemeClr>
            </a:solidFill>
            <a:ln w="25400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513D228-976E-4EB8-B4C2-FF2324A11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" r="29"/>
            <a:stretch/>
          </p:blipFill>
          <p:spPr>
            <a:xfrm>
              <a:off x="9256180" y="4345278"/>
              <a:ext cx="302749" cy="302926"/>
            </a:xfrm>
            <a:prstGeom prst="ellipse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2FCA68C-6394-4C93-AFCA-2A39BAEE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2" r="2002"/>
            <a:stretch/>
          </p:blipFill>
          <p:spPr>
            <a:xfrm>
              <a:off x="9026597" y="3937205"/>
              <a:ext cx="380957" cy="381180"/>
            </a:xfrm>
            <a:prstGeom prst="ellipse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6132085-8833-4760-9929-87DEA5E76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" r="29"/>
            <a:stretch/>
          </p:blipFill>
          <p:spPr>
            <a:xfrm>
              <a:off x="9475390" y="3962652"/>
              <a:ext cx="302749" cy="302926"/>
            </a:xfrm>
            <a:prstGeom prst="ellipse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4875E-D3FD-487E-BEAF-B4B00D5116D8}"/>
              </a:ext>
            </a:extLst>
          </p:cNvPr>
          <p:cNvGrpSpPr/>
          <p:nvPr/>
        </p:nvGrpSpPr>
        <p:grpSpPr>
          <a:xfrm>
            <a:off x="7857700" y="-1065333"/>
            <a:ext cx="1001486" cy="1001486"/>
            <a:chOff x="6782268" y="-1133177"/>
            <a:chExt cx="1001486" cy="100148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255903-7B48-450B-AE0A-24D4F4390925}"/>
                </a:ext>
              </a:extLst>
            </p:cNvPr>
            <p:cNvSpPr/>
            <p:nvPr/>
          </p:nvSpPr>
          <p:spPr>
            <a:xfrm>
              <a:off x="6782268" y="-1133177"/>
              <a:ext cx="1001486" cy="1001486"/>
            </a:xfrm>
            <a:prstGeom prst="ellipse">
              <a:avLst/>
            </a:prstGeom>
            <a:solidFill>
              <a:schemeClr val="accent1">
                <a:lumMod val="50000"/>
                <a:alpha val="10000"/>
              </a:schemeClr>
            </a:solidFill>
            <a:ln w="25400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C4FB42F-F0B8-4041-A714-B74A6C970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" r="29"/>
            <a:stretch/>
          </p:blipFill>
          <p:spPr>
            <a:xfrm>
              <a:off x="7130681" y="-554180"/>
              <a:ext cx="302749" cy="302926"/>
            </a:xfrm>
            <a:prstGeom prst="ellipse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CAD5C61-66E8-4655-A65B-30F4855B6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2" r="2002"/>
            <a:stretch/>
          </p:blipFill>
          <p:spPr>
            <a:xfrm>
              <a:off x="6901098" y="-962253"/>
              <a:ext cx="380957" cy="381180"/>
            </a:xfrm>
            <a:prstGeom prst="ellipse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11D70C-83FF-4C73-B117-C4D1CD508885}"/>
                </a:ext>
              </a:extLst>
            </p:cNvPr>
            <p:cNvGrpSpPr/>
            <p:nvPr/>
          </p:nvGrpSpPr>
          <p:grpSpPr>
            <a:xfrm>
              <a:off x="7345180" y="-915087"/>
              <a:ext cx="258621" cy="256679"/>
              <a:chOff x="7043439" y="-807515"/>
              <a:chExt cx="447358" cy="44399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4628E43-4940-4BBC-801C-60CD4FD45210}"/>
                  </a:ext>
                </a:extLst>
              </p:cNvPr>
              <p:cNvSpPr/>
              <p:nvPr/>
            </p:nvSpPr>
            <p:spPr>
              <a:xfrm>
                <a:off x="7043439" y="-665017"/>
                <a:ext cx="122874" cy="122874"/>
              </a:xfrm>
              <a:prstGeom prst="ellipse">
                <a:avLst/>
              </a:prstGeom>
              <a:gradFill flip="none" rotWithShape="1">
                <a:gsLst>
                  <a:gs pos="0">
                    <a:srgbClr val="D59DFF"/>
                  </a:gs>
                  <a:gs pos="47000">
                    <a:srgbClr val="CD69CD"/>
                  </a:gs>
                  <a:gs pos="100000">
                    <a:srgbClr val="74277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2225">
                <a:solidFill>
                  <a:schemeClr val="bg1">
                    <a:lumMod val="95000"/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498BF3F-54CB-434A-A6D3-198AECB8AAC0}"/>
                  </a:ext>
                </a:extLst>
              </p:cNvPr>
              <p:cNvSpPr/>
              <p:nvPr/>
            </p:nvSpPr>
            <p:spPr>
              <a:xfrm>
                <a:off x="7361968" y="-807515"/>
                <a:ext cx="107974" cy="107974"/>
              </a:xfrm>
              <a:prstGeom prst="ellipse">
                <a:avLst/>
              </a:prstGeom>
              <a:gradFill flip="none" rotWithShape="1">
                <a:gsLst>
                  <a:gs pos="0">
                    <a:srgbClr val="D59DFF"/>
                  </a:gs>
                  <a:gs pos="47000">
                    <a:srgbClr val="CD69CD"/>
                  </a:gs>
                  <a:gs pos="100000">
                    <a:srgbClr val="74277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chemeClr val="bg1">
                    <a:lumMod val="95000"/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13790A1-385B-455A-B006-B1845AFC3902}"/>
                  </a:ext>
                </a:extLst>
              </p:cNvPr>
              <p:cNvSpPr/>
              <p:nvPr/>
            </p:nvSpPr>
            <p:spPr>
              <a:xfrm>
                <a:off x="7226900" y="-722026"/>
                <a:ext cx="235115" cy="235117"/>
              </a:xfrm>
              <a:prstGeom prst="ellipse">
                <a:avLst/>
              </a:prstGeom>
              <a:gradFill flip="none" rotWithShape="1">
                <a:gsLst>
                  <a:gs pos="0">
                    <a:srgbClr val="D59DFF"/>
                  </a:gs>
                  <a:gs pos="47000">
                    <a:srgbClr val="CD69CD"/>
                  </a:gs>
                  <a:gs pos="100000">
                    <a:srgbClr val="74277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solidFill>
                  <a:schemeClr val="bg1">
                    <a:lumMod val="95000"/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73E33AA-029F-4E77-95B9-30DAB8EC4421}"/>
                  </a:ext>
                </a:extLst>
              </p:cNvPr>
              <p:cNvSpPr/>
              <p:nvPr/>
            </p:nvSpPr>
            <p:spPr>
              <a:xfrm>
                <a:off x="7316781" y="-537533"/>
                <a:ext cx="174016" cy="17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D59DFF"/>
                  </a:gs>
                  <a:gs pos="47000">
                    <a:srgbClr val="CD69CD"/>
                  </a:gs>
                  <a:gs pos="100000">
                    <a:srgbClr val="74277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solidFill>
                  <a:schemeClr val="bg1">
                    <a:lumMod val="95000"/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A260DDA0-4944-4CDB-A3B7-D69FB3ECA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7573" y="8886751"/>
            <a:ext cx="756332" cy="756332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0E66BB25-E4EC-4FD3-8EE1-B8BE831CFF41}"/>
              </a:ext>
            </a:extLst>
          </p:cNvPr>
          <p:cNvSpPr/>
          <p:nvPr/>
        </p:nvSpPr>
        <p:spPr>
          <a:xfrm>
            <a:off x="8093890" y="231861"/>
            <a:ext cx="1001486" cy="1001486"/>
          </a:xfrm>
          <a:prstGeom prst="ellipse">
            <a:avLst/>
          </a:prstGeom>
          <a:solidFill>
            <a:schemeClr val="accent1">
              <a:lumMod val="50000"/>
              <a:alpha val="10000"/>
            </a:schemeClr>
          </a:solidFill>
          <a:ln w="25400">
            <a:solidFill>
              <a:schemeClr val="accent1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162AB49-6F8B-42E1-B57A-53BF99B91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0697" y="8854302"/>
            <a:ext cx="789117" cy="789117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369EFBF9-24F0-43C0-A413-DAFB3CB14A2D}"/>
              </a:ext>
            </a:extLst>
          </p:cNvPr>
          <p:cNvGrpSpPr/>
          <p:nvPr/>
        </p:nvGrpSpPr>
        <p:grpSpPr>
          <a:xfrm>
            <a:off x="6789258" y="-912428"/>
            <a:ext cx="702258" cy="696985"/>
            <a:chOff x="7043439" y="-807515"/>
            <a:chExt cx="447358" cy="44399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134FC5-DC1F-4C5F-8C77-4951922BE35A}"/>
                </a:ext>
              </a:extLst>
            </p:cNvPr>
            <p:cNvSpPr/>
            <p:nvPr/>
          </p:nvSpPr>
          <p:spPr>
            <a:xfrm>
              <a:off x="7043439" y="-665017"/>
              <a:ext cx="122874" cy="122874"/>
            </a:xfrm>
            <a:prstGeom prst="ellipse">
              <a:avLst/>
            </a:prstGeom>
            <a:gradFill flip="none" rotWithShape="1">
              <a:gsLst>
                <a:gs pos="0">
                  <a:srgbClr val="D59DFF"/>
                </a:gs>
                <a:gs pos="47000">
                  <a:srgbClr val="CD69CD"/>
                </a:gs>
                <a:gs pos="100000">
                  <a:srgbClr val="742774"/>
                </a:gs>
              </a:gsLst>
              <a:path path="circle">
                <a:fillToRect r="100000" b="100000"/>
              </a:path>
              <a:tileRect l="-100000" t="-100000"/>
            </a:gradFill>
            <a:ln w="22225">
              <a:solidFill>
                <a:schemeClr val="bg1">
                  <a:lumMod val="95000"/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2461F2-61C8-4240-8C9C-F231F3DB5153}"/>
                </a:ext>
              </a:extLst>
            </p:cNvPr>
            <p:cNvSpPr/>
            <p:nvPr/>
          </p:nvSpPr>
          <p:spPr>
            <a:xfrm>
              <a:off x="7361968" y="-807515"/>
              <a:ext cx="107974" cy="107974"/>
            </a:xfrm>
            <a:prstGeom prst="ellipse">
              <a:avLst/>
            </a:prstGeom>
            <a:gradFill flip="none" rotWithShape="1">
              <a:gsLst>
                <a:gs pos="0">
                  <a:srgbClr val="D59DFF"/>
                </a:gs>
                <a:gs pos="47000">
                  <a:srgbClr val="CD69CD"/>
                </a:gs>
                <a:gs pos="100000">
                  <a:srgbClr val="742774"/>
                </a:gs>
              </a:gsLst>
              <a:path path="circle">
                <a:fillToRect r="100000" b="100000"/>
              </a:path>
              <a:tileRect l="-100000" t="-100000"/>
            </a:gradFill>
            <a:ln w="25400">
              <a:solidFill>
                <a:schemeClr val="bg1">
                  <a:lumMod val="95000"/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96D655B-1385-4D75-997A-24C346C1FE29}"/>
                </a:ext>
              </a:extLst>
            </p:cNvPr>
            <p:cNvSpPr/>
            <p:nvPr/>
          </p:nvSpPr>
          <p:spPr>
            <a:xfrm>
              <a:off x="7226900" y="-722026"/>
              <a:ext cx="235115" cy="235117"/>
            </a:xfrm>
            <a:prstGeom prst="ellipse">
              <a:avLst/>
            </a:prstGeom>
            <a:gradFill flip="none" rotWithShape="1">
              <a:gsLst>
                <a:gs pos="0">
                  <a:srgbClr val="D59DFF"/>
                </a:gs>
                <a:gs pos="47000">
                  <a:srgbClr val="CD69CD"/>
                </a:gs>
                <a:gs pos="100000">
                  <a:srgbClr val="742774"/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bg1">
                  <a:lumMod val="95000"/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8E6776C-2871-43AE-A75D-D0A2264CDEA8}"/>
                </a:ext>
              </a:extLst>
            </p:cNvPr>
            <p:cNvSpPr/>
            <p:nvPr/>
          </p:nvSpPr>
          <p:spPr>
            <a:xfrm>
              <a:off x="7316781" y="-537533"/>
              <a:ext cx="174016" cy="174016"/>
            </a:xfrm>
            <a:prstGeom prst="ellipse">
              <a:avLst/>
            </a:prstGeom>
            <a:gradFill flip="none" rotWithShape="1">
              <a:gsLst>
                <a:gs pos="0">
                  <a:srgbClr val="D59DFF"/>
                </a:gs>
                <a:gs pos="47000">
                  <a:srgbClr val="CD69CD"/>
                </a:gs>
                <a:gs pos="100000">
                  <a:srgbClr val="742774"/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bg1">
                  <a:lumMod val="95000"/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8B8C49D1-5FDA-4742-BC99-7CA4AF32DED0}"/>
              </a:ext>
            </a:extLst>
          </p:cNvPr>
          <p:cNvSpPr/>
          <p:nvPr/>
        </p:nvSpPr>
        <p:spPr>
          <a:xfrm>
            <a:off x="8167968" y="1529055"/>
            <a:ext cx="873573" cy="873573"/>
          </a:xfrm>
          <a:prstGeom prst="ellipse">
            <a:avLst/>
          </a:prstGeom>
          <a:solidFill>
            <a:srgbClr val="169E3D">
              <a:alpha val="10000"/>
            </a:srgbClr>
          </a:solidFill>
          <a:ln w="25400">
            <a:solidFill>
              <a:srgbClr val="36B955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CB0D07-E15E-4A4C-9C95-4082A7B89D69}"/>
              </a:ext>
            </a:extLst>
          </p:cNvPr>
          <p:cNvGrpSpPr/>
          <p:nvPr/>
        </p:nvGrpSpPr>
        <p:grpSpPr>
          <a:xfrm>
            <a:off x="6092767" y="3817440"/>
            <a:ext cx="631589" cy="631589"/>
            <a:chOff x="6075963" y="3772821"/>
            <a:chExt cx="1001486" cy="100148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3EF6F0-0671-4F3A-8408-7244FE2BC45E}"/>
                </a:ext>
              </a:extLst>
            </p:cNvPr>
            <p:cNvSpPr/>
            <p:nvPr/>
          </p:nvSpPr>
          <p:spPr>
            <a:xfrm>
              <a:off x="6075963" y="3772821"/>
              <a:ext cx="1001486" cy="1001486"/>
            </a:xfrm>
            <a:prstGeom prst="ellipse">
              <a:avLst/>
            </a:prstGeom>
            <a:solidFill>
              <a:srgbClr val="169E3D">
                <a:alpha val="10000"/>
              </a:srgbClr>
            </a:solidFill>
            <a:ln w="25400">
              <a:solidFill>
                <a:srgbClr val="36B95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835EF6F-A0E5-434C-B5B2-2A79593F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" r="29"/>
            <a:stretch/>
          </p:blipFill>
          <p:spPr>
            <a:xfrm>
              <a:off x="6217504" y="3907707"/>
              <a:ext cx="729713" cy="730141"/>
            </a:xfrm>
            <a:prstGeom prst="ellipse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3F67054-A080-4AF2-930E-6617FF46AEBF}"/>
              </a:ext>
            </a:extLst>
          </p:cNvPr>
          <p:cNvSpPr txBox="1"/>
          <p:nvPr/>
        </p:nvSpPr>
        <p:spPr>
          <a:xfrm>
            <a:off x="312670" y="456571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9DFF"/>
                </a:solidFill>
                <a:latin typeface="Abadi Extra Light" panose="020B0204020104020204" pitchFamily="34" charset="0"/>
              </a:rPr>
              <a:t>Power Apps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5AE5AA-9419-4343-A1A5-D83A252EC9CF}"/>
              </a:ext>
            </a:extLst>
          </p:cNvPr>
          <p:cNvSpPr txBox="1"/>
          <p:nvPr/>
        </p:nvSpPr>
        <p:spPr>
          <a:xfrm>
            <a:off x="2026121" y="456571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Abadi Extra Light" panose="020B0204020104020204" pitchFamily="34" charset="0"/>
              </a:rPr>
              <a:t>Power Automate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833487-D711-4437-82AF-7A330A943BC2}"/>
              </a:ext>
            </a:extLst>
          </p:cNvPr>
          <p:cNvSpPr txBox="1"/>
          <p:nvPr/>
        </p:nvSpPr>
        <p:spPr>
          <a:xfrm>
            <a:off x="3761781" y="4565927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2C811"/>
                </a:solidFill>
                <a:latin typeface="Abadi Extra Light" panose="020B0204020104020204" pitchFamily="34" charset="0"/>
              </a:rPr>
              <a:t>Power BI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36789-E1E1-4AA7-A858-4F11A5DC6CB9}"/>
              </a:ext>
            </a:extLst>
          </p:cNvPr>
          <p:cNvSpPr txBox="1"/>
          <p:nvPr/>
        </p:nvSpPr>
        <p:spPr>
          <a:xfrm>
            <a:off x="5485196" y="456571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6B955"/>
                </a:solidFill>
                <a:latin typeface="Abadi Extra Light" panose="020B0204020104020204" pitchFamily="34" charset="0"/>
              </a:rPr>
              <a:t>Dataverse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8E4878-375C-4DC1-9E4C-CE3396498852}"/>
              </a:ext>
            </a:extLst>
          </p:cNvPr>
          <p:cNvGrpSpPr/>
          <p:nvPr/>
        </p:nvGrpSpPr>
        <p:grpSpPr>
          <a:xfrm>
            <a:off x="4372683" y="3822007"/>
            <a:ext cx="624926" cy="624926"/>
            <a:chOff x="3584479" y="3817990"/>
            <a:chExt cx="864357" cy="864357"/>
          </a:xfrm>
        </p:grpSpPr>
        <p:pic>
          <p:nvPicPr>
            <p:cNvPr id="70" name="Picture 5">
              <a:extLst>
                <a:ext uri="{FF2B5EF4-FFF2-40B4-BE49-F238E27FC236}">
                  <a16:creationId xmlns:a16="http://schemas.microsoft.com/office/drawing/2014/main" id="{B5DD3AB7-5675-427C-BABF-6BAB6647F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6" t="16411" r="17137" b="15247"/>
            <a:stretch/>
          </p:blipFill>
          <p:spPr>
            <a:xfrm>
              <a:off x="3689950" y="3882341"/>
              <a:ext cx="681289" cy="744665"/>
            </a:xfrm>
            <a:prstGeom prst="ellipse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6034C5-2119-40A3-A9E1-3A7B7E9EA6CF}"/>
                </a:ext>
              </a:extLst>
            </p:cNvPr>
            <p:cNvSpPr/>
            <p:nvPr/>
          </p:nvSpPr>
          <p:spPr>
            <a:xfrm>
              <a:off x="3584479" y="3817990"/>
              <a:ext cx="864357" cy="864357"/>
            </a:xfrm>
            <a:prstGeom prst="ellipse">
              <a:avLst/>
            </a:prstGeom>
            <a:solidFill>
              <a:srgbClr val="F2C811">
                <a:alpha val="10000"/>
              </a:srgbClr>
            </a:solidFill>
            <a:ln w="25400">
              <a:solidFill>
                <a:srgbClr val="F2C811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BCACF3-B093-4F7E-8CC5-72A45321839B}"/>
              </a:ext>
            </a:extLst>
          </p:cNvPr>
          <p:cNvGrpSpPr/>
          <p:nvPr/>
        </p:nvGrpSpPr>
        <p:grpSpPr>
          <a:xfrm>
            <a:off x="2652599" y="3817440"/>
            <a:ext cx="624926" cy="624926"/>
            <a:chOff x="2578261" y="3936931"/>
            <a:chExt cx="864357" cy="864357"/>
          </a:xfrm>
        </p:grpSpPr>
        <p:pic>
          <p:nvPicPr>
            <p:cNvPr id="78" name="Picture 5">
              <a:extLst>
                <a:ext uri="{FF2B5EF4-FFF2-40B4-BE49-F238E27FC236}">
                  <a16:creationId xmlns:a16="http://schemas.microsoft.com/office/drawing/2014/main" id="{950DFA7E-0753-47E8-8918-0B49D3565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2" t="18472" r="22250" b="20700"/>
            <a:stretch/>
          </p:blipFill>
          <p:spPr>
            <a:xfrm>
              <a:off x="2660770" y="4018851"/>
              <a:ext cx="713232" cy="694945"/>
            </a:xfrm>
            <a:prstGeom prst="ellipse">
              <a:avLst/>
            </a:prstGeom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093DD74-C870-41E1-B59A-D9BD065B465D}"/>
                </a:ext>
              </a:extLst>
            </p:cNvPr>
            <p:cNvSpPr/>
            <p:nvPr/>
          </p:nvSpPr>
          <p:spPr>
            <a:xfrm>
              <a:off x="2578261" y="3936931"/>
              <a:ext cx="864357" cy="864357"/>
            </a:xfrm>
            <a:prstGeom prst="ellipse">
              <a:avLst/>
            </a:prstGeom>
            <a:solidFill>
              <a:srgbClr val="00B0F0">
                <a:alpha val="10000"/>
              </a:srgbClr>
            </a:solidFill>
            <a:ln w="25400">
              <a:solidFill>
                <a:srgbClr val="00B0F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514B3BE-6D70-48AA-AAD3-4F1710EE1600}"/>
              </a:ext>
            </a:extLst>
          </p:cNvPr>
          <p:cNvGrpSpPr/>
          <p:nvPr/>
        </p:nvGrpSpPr>
        <p:grpSpPr>
          <a:xfrm>
            <a:off x="932515" y="3822008"/>
            <a:ext cx="624926" cy="624926"/>
            <a:chOff x="-1181732" y="3762657"/>
            <a:chExt cx="1001486" cy="1001486"/>
          </a:xfrm>
        </p:grpSpPr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id="{CCE75720-DB10-4430-A823-A0A44274E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76" t="23410" r="23384" b="24018"/>
            <a:stretch/>
          </p:blipFill>
          <p:spPr>
            <a:xfrm>
              <a:off x="-1046749" y="3904155"/>
              <a:ext cx="731521" cy="699989"/>
            </a:xfrm>
            <a:prstGeom prst="ellipse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1C81775-DA52-4D98-8D29-E763F6420BC4}"/>
                </a:ext>
              </a:extLst>
            </p:cNvPr>
            <p:cNvSpPr/>
            <p:nvPr/>
          </p:nvSpPr>
          <p:spPr>
            <a:xfrm>
              <a:off x="-1181732" y="3762657"/>
              <a:ext cx="1001486" cy="1001486"/>
            </a:xfrm>
            <a:prstGeom prst="ellipse">
              <a:avLst/>
            </a:prstGeom>
            <a:solidFill>
              <a:srgbClr val="D59DFF">
                <a:alpha val="10000"/>
              </a:srgbClr>
            </a:solidFill>
            <a:ln w="25400">
              <a:solidFill>
                <a:srgbClr val="D59D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2" descr="Microsoft Logo PNG Transparent &amp; SVG Vector - Freebie Supply">
            <a:extLst>
              <a:ext uri="{FF2B5EF4-FFF2-40B4-BE49-F238E27FC236}">
                <a16:creationId xmlns:a16="http://schemas.microsoft.com/office/drawing/2014/main" id="{BF76C41B-B4EB-41A1-9360-DE547D397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/>
          <a:stretch/>
        </p:blipFill>
        <p:spPr bwMode="auto">
          <a:xfrm>
            <a:off x="443653" y="1091896"/>
            <a:ext cx="740603" cy="2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80F2C-1626-4DCE-A3CA-F03233818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37490" y="6794603"/>
            <a:ext cx="201956" cy="202075"/>
          </a:xfrm>
          <a:prstGeom prst="ellipse">
            <a:avLst/>
          </a:prstGeom>
        </p:spPr>
      </p:pic>
      <p:pic>
        <p:nvPicPr>
          <p:cNvPr id="88" name="Picture 5">
            <a:extLst>
              <a:ext uri="{FF2B5EF4-FFF2-40B4-BE49-F238E27FC236}">
                <a16:creationId xmlns:a16="http://schemas.microsoft.com/office/drawing/2014/main" id="{5146C5EF-D656-4FEB-8645-AB8A2214E9B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6" t="16411" r="17137" b="15247"/>
          <a:stretch/>
        </p:blipFill>
        <p:spPr>
          <a:xfrm>
            <a:off x="821558" y="7944065"/>
            <a:ext cx="209509" cy="228998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D1137-27F8-4EBD-B50F-1BC149F77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55543" y="7698067"/>
            <a:ext cx="157006" cy="157098"/>
          </a:xfrm>
          <a:prstGeom prst="ellipse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90A489D-EA52-4E46-BC02-1EE6E5983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1" t="19114" r="13697" b="20489"/>
          <a:stretch/>
        </p:blipFill>
        <p:spPr>
          <a:xfrm>
            <a:off x="811294" y="7377303"/>
            <a:ext cx="253999" cy="228998"/>
          </a:xfrm>
          <a:prstGeom prst="ellipse">
            <a:avLst/>
          </a:prstGeom>
        </p:spPr>
      </p:pic>
      <p:pic>
        <p:nvPicPr>
          <p:cNvPr id="94" name="Picture 5">
            <a:extLst>
              <a:ext uri="{FF2B5EF4-FFF2-40B4-BE49-F238E27FC236}">
                <a16:creationId xmlns:a16="http://schemas.microsoft.com/office/drawing/2014/main" id="{7BBD6AD3-85A5-4D68-BB33-CFE9F072D91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t="18472" r="22250" b="20700"/>
          <a:stretch/>
        </p:blipFill>
        <p:spPr>
          <a:xfrm>
            <a:off x="816635" y="7074714"/>
            <a:ext cx="222811" cy="217098"/>
          </a:xfrm>
          <a:prstGeom prst="ellipse">
            <a:avLst/>
          </a:prstGeom>
        </p:spPr>
      </p:pic>
      <p:pic>
        <p:nvPicPr>
          <p:cNvPr id="98" name="Picture 5">
            <a:extLst>
              <a:ext uri="{FF2B5EF4-FFF2-40B4-BE49-F238E27FC236}">
                <a16:creationId xmlns:a16="http://schemas.microsoft.com/office/drawing/2014/main" id="{8391B59B-2BA3-45AF-9CA3-E2451E91DF9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6" t="23410" r="23384" b="24018"/>
          <a:stretch/>
        </p:blipFill>
        <p:spPr>
          <a:xfrm>
            <a:off x="838531" y="6511630"/>
            <a:ext cx="179605" cy="171863"/>
          </a:xfrm>
          <a:prstGeom prst="ellipse">
            <a:avLst/>
          </a:prstGeom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D383EFD9-5B8B-41FF-BDDE-B15658C021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6" t="23410" r="23384" b="24018"/>
          <a:stretch/>
        </p:blipFill>
        <p:spPr>
          <a:xfrm>
            <a:off x="835470" y="6231519"/>
            <a:ext cx="179605" cy="171863"/>
          </a:xfrm>
          <a:prstGeom prst="ellipse">
            <a:avLst/>
          </a:prstGeom>
        </p:spPr>
      </p:pic>
      <p:pic>
        <p:nvPicPr>
          <p:cNvPr id="101" name="Picture 5">
            <a:extLst>
              <a:ext uri="{FF2B5EF4-FFF2-40B4-BE49-F238E27FC236}">
                <a16:creationId xmlns:a16="http://schemas.microsoft.com/office/drawing/2014/main" id="{7A8107B0-1F02-4431-9EB9-362BB7B4FDB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6" t="23410" r="23384" b="24018"/>
          <a:stretch/>
        </p:blipFill>
        <p:spPr>
          <a:xfrm>
            <a:off x="832409" y="5955057"/>
            <a:ext cx="179605" cy="171863"/>
          </a:xfrm>
          <a:prstGeom prst="ellipse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F91F43E-159D-42AA-A254-44913C9E04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227035" y="3032420"/>
            <a:ext cx="201956" cy="202075"/>
          </a:xfrm>
          <a:prstGeom prst="ellipse">
            <a:avLst/>
          </a:prstGeom>
        </p:spPr>
      </p:pic>
      <p:pic>
        <p:nvPicPr>
          <p:cNvPr id="103" name="Picture 5">
            <a:extLst>
              <a:ext uri="{FF2B5EF4-FFF2-40B4-BE49-F238E27FC236}">
                <a16:creationId xmlns:a16="http://schemas.microsoft.com/office/drawing/2014/main" id="{D6BEDFEC-4EEE-45D3-92D1-A12EE23005A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6" t="16411" r="17137" b="15247"/>
          <a:stretch/>
        </p:blipFill>
        <p:spPr>
          <a:xfrm>
            <a:off x="8211103" y="4181882"/>
            <a:ext cx="209509" cy="228998"/>
          </a:xfrm>
          <a:prstGeom prst="ellipse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288EF4-A854-4EEF-959B-5D6E83AE1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245088" y="3935884"/>
            <a:ext cx="157006" cy="157098"/>
          </a:xfrm>
          <a:prstGeom prst="ellipse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38489A5-4E09-4900-A982-2E52CB3A2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1" t="19114" r="13697" b="20489"/>
          <a:stretch/>
        </p:blipFill>
        <p:spPr>
          <a:xfrm>
            <a:off x="8200839" y="3615120"/>
            <a:ext cx="253999" cy="228998"/>
          </a:xfrm>
          <a:prstGeom prst="ellipse">
            <a:avLst/>
          </a:prstGeom>
        </p:spPr>
      </p:pic>
      <p:pic>
        <p:nvPicPr>
          <p:cNvPr id="106" name="Picture 5">
            <a:extLst>
              <a:ext uri="{FF2B5EF4-FFF2-40B4-BE49-F238E27FC236}">
                <a16:creationId xmlns:a16="http://schemas.microsoft.com/office/drawing/2014/main" id="{18519A3C-C76B-4A97-A11D-CD0EA2E0C10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t="18472" r="22250" b="20700"/>
          <a:stretch/>
        </p:blipFill>
        <p:spPr>
          <a:xfrm>
            <a:off x="8206180" y="3312531"/>
            <a:ext cx="222811" cy="217098"/>
          </a:xfrm>
          <a:prstGeom prst="ellipse">
            <a:avLst/>
          </a:prstGeom>
        </p:spPr>
      </p:pic>
      <p:pic>
        <p:nvPicPr>
          <p:cNvPr id="107" name="Picture 5">
            <a:extLst>
              <a:ext uri="{FF2B5EF4-FFF2-40B4-BE49-F238E27FC236}">
                <a16:creationId xmlns:a16="http://schemas.microsoft.com/office/drawing/2014/main" id="{6A93D28C-2D4D-495E-8AFF-A3B5320A220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6" t="23410" r="23384" b="24018"/>
          <a:stretch/>
        </p:blipFill>
        <p:spPr>
          <a:xfrm>
            <a:off x="8228076" y="2749447"/>
            <a:ext cx="179605" cy="171863"/>
          </a:xfrm>
          <a:prstGeom prst="ellipse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DD66BC-CF40-4347-9AE6-6C9E54100C55}"/>
              </a:ext>
            </a:extLst>
          </p:cNvPr>
          <p:cNvSpPr/>
          <p:nvPr/>
        </p:nvSpPr>
        <p:spPr>
          <a:xfrm>
            <a:off x="6655772" y="148224"/>
            <a:ext cx="897049" cy="90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seal</a:t>
            </a:r>
          </a:p>
        </p:txBody>
      </p:sp>
    </p:spTree>
    <p:extLst>
      <p:ext uri="{BB962C8B-B14F-4D97-AF65-F5344CB8AC3E}">
        <p14:creationId xmlns:p14="http://schemas.microsoft.com/office/powerpoint/2010/main" val="354916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3673</TotalTime>
  <Words>102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16</cp:revision>
  <dcterms:created xsi:type="dcterms:W3CDTF">2020-09-10T00:36:09Z</dcterms:created>
  <dcterms:modified xsi:type="dcterms:W3CDTF">2022-03-14T15:17:23Z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2020-09-10T00:36:09Z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d05f5026-92b7-4cda-a969-0959ae00ba9c</vt:lpwstr>
  </property>
  <property fmtid="{D5CDD505-2E9C-101B-9397-08002B2CF9AE}" pid="8" name="MSIP_Label_f42aa342-8706-4288-bd11-ebb85995028c_ContentBits">
    <vt:lpwstr>0</vt:lpwstr>
  </property>
</Properties>
</file>