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58" r:id="rId10"/>
    <p:sldId id="257"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BCCE-51CA-4C75-AE04-9F60F7F775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96FF60-D717-48E0-A396-7F4ADC7F6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A90AD-9AFE-49EA-9DAD-D9B1E3054996}"/>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5" name="Footer Placeholder 4">
            <a:extLst>
              <a:ext uri="{FF2B5EF4-FFF2-40B4-BE49-F238E27FC236}">
                <a16:creationId xmlns:a16="http://schemas.microsoft.com/office/drawing/2014/main" id="{7A6A31FE-804D-49E5-B038-77BB24B7F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6FD33-D805-4051-9D74-F2B1FF0F1374}"/>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302012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6AC4-8E37-4712-A243-43666913B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B09F3-5058-4B85-8B31-6396283F7F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3BAEA-F608-4B9F-A133-783D24D2DC80}"/>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5" name="Footer Placeholder 4">
            <a:extLst>
              <a:ext uri="{FF2B5EF4-FFF2-40B4-BE49-F238E27FC236}">
                <a16:creationId xmlns:a16="http://schemas.microsoft.com/office/drawing/2014/main" id="{12942E9D-C29F-484C-81B6-5C45E8C7D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B8689-5234-40AC-A324-2E8180EEE2F8}"/>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211691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EFCAA-7619-4C53-84E2-BACD65DD16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F48BE-B5E6-4AA3-BC61-EADF738B8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A66E-DB33-48C2-98F6-5CB5D269F925}"/>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5" name="Footer Placeholder 4">
            <a:extLst>
              <a:ext uri="{FF2B5EF4-FFF2-40B4-BE49-F238E27FC236}">
                <a16:creationId xmlns:a16="http://schemas.microsoft.com/office/drawing/2014/main" id="{B3E93ABC-A2A1-42E7-AD71-4ACFB84CE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A4A2E-4061-4320-BE82-A87DABD2544A}"/>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309421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F265-746A-4E89-AB64-5E59B1F63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74269-1812-4E32-829B-D77195960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A9193-DFF9-4367-B9C7-8BEFF19A1539}"/>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5" name="Footer Placeholder 4">
            <a:extLst>
              <a:ext uri="{FF2B5EF4-FFF2-40B4-BE49-F238E27FC236}">
                <a16:creationId xmlns:a16="http://schemas.microsoft.com/office/drawing/2014/main" id="{9A5CB1F6-F9D1-4CF8-9650-09ADA8252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D942E-758E-47BA-A066-54D21F47EE15}"/>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262575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F142-907D-4DCE-936B-D5A28983B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61CD38-A109-4734-A775-27A4C1296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E86A8-CAE6-4794-B79D-292D71F6899B}"/>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5" name="Footer Placeholder 4">
            <a:extLst>
              <a:ext uri="{FF2B5EF4-FFF2-40B4-BE49-F238E27FC236}">
                <a16:creationId xmlns:a16="http://schemas.microsoft.com/office/drawing/2014/main" id="{F429F905-E0DB-4796-99C4-C623F3531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D3BBA-AA87-4816-AC34-A9F63C862B11}"/>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168537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F638-43A3-4145-AEB3-E7A15F98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5C320-D487-42F0-AD34-F1D9686BEC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74242-1725-4387-956C-8E1108B6F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2D1EF-F527-42F0-902A-2B3E45BCD31F}"/>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6" name="Footer Placeholder 5">
            <a:extLst>
              <a:ext uri="{FF2B5EF4-FFF2-40B4-BE49-F238E27FC236}">
                <a16:creationId xmlns:a16="http://schemas.microsoft.com/office/drawing/2014/main" id="{A0D7D163-941F-404F-B0E2-304D20C91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35594-3689-452F-AE40-80FB3200F42D}"/>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256040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28B0-8063-46AE-9977-5B9ED848D7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D1F8A2-AE4C-4EB2-96B8-E0F29361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89E01-081A-48EC-838D-80CF2FA8D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67F8C3-A460-4DCA-8AC6-15C6F4923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180E9-7F43-4D27-8379-923C8412E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03DD8-F86A-4E61-8FDC-F9FBF807A5C7}"/>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8" name="Footer Placeholder 7">
            <a:extLst>
              <a:ext uri="{FF2B5EF4-FFF2-40B4-BE49-F238E27FC236}">
                <a16:creationId xmlns:a16="http://schemas.microsoft.com/office/drawing/2014/main" id="{57DD1B82-205D-49EE-9A27-1DF23E32EE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139087-F865-4A40-9975-D06C9E2DB9A1}"/>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209211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39B9-6D09-44A2-8BE4-48086070E8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1A9B7A-475C-4B45-920D-321A590078AD}"/>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4" name="Footer Placeholder 3">
            <a:extLst>
              <a:ext uri="{FF2B5EF4-FFF2-40B4-BE49-F238E27FC236}">
                <a16:creationId xmlns:a16="http://schemas.microsoft.com/office/drawing/2014/main" id="{1B599B56-CD25-424B-AC49-9E744A1F3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A9349-3D93-433A-A8F2-9506AC13F561}"/>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230129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8CF865-FD59-40C1-9E1D-C097663BE20B}"/>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3" name="Footer Placeholder 2">
            <a:extLst>
              <a:ext uri="{FF2B5EF4-FFF2-40B4-BE49-F238E27FC236}">
                <a16:creationId xmlns:a16="http://schemas.microsoft.com/office/drawing/2014/main" id="{1FEFADB3-CA7F-435B-8386-B0EBE83A9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73CF5-4D97-41A8-A1A9-21B1B2FD8181}"/>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45886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A04F-B631-4D79-82DD-A6372352C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C097C-F16D-495C-98C3-532881EEE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94FC94-B6C3-4F45-811C-C874AC0B2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CCBB4-8945-4103-B92E-0AF93336219B}"/>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6" name="Footer Placeholder 5">
            <a:extLst>
              <a:ext uri="{FF2B5EF4-FFF2-40B4-BE49-F238E27FC236}">
                <a16:creationId xmlns:a16="http://schemas.microsoft.com/office/drawing/2014/main" id="{4C764708-5323-4747-9857-280796D12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D803C-82A2-4767-9567-5914C27C7CB8}"/>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181923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AA52-CA69-4F04-9968-B2DFA3960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AF1E58-7DBD-4C70-9BD0-98C795205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333C03-B009-4393-B033-19F578432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9E2F7-1AC1-47E6-B2F6-A8320E57C805}"/>
              </a:ext>
            </a:extLst>
          </p:cNvPr>
          <p:cNvSpPr>
            <a:spLocks noGrp="1"/>
          </p:cNvSpPr>
          <p:nvPr>
            <p:ph type="dt" sz="half" idx="10"/>
          </p:nvPr>
        </p:nvSpPr>
        <p:spPr/>
        <p:txBody>
          <a:bodyPr/>
          <a:lstStyle/>
          <a:p>
            <a:fld id="{A7ACDFD0-371C-4163-95FC-9AD415ABDCA9}" type="datetimeFigureOut">
              <a:rPr lang="en-US" smtClean="0"/>
              <a:t>1/18/2022</a:t>
            </a:fld>
            <a:endParaRPr lang="en-US"/>
          </a:p>
        </p:txBody>
      </p:sp>
      <p:sp>
        <p:nvSpPr>
          <p:cNvPr id="6" name="Footer Placeholder 5">
            <a:extLst>
              <a:ext uri="{FF2B5EF4-FFF2-40B4-BE49-F238E27FC236}">
                <a16:creationId xmlns:a16="http://schemas.microsoft.com/office/drawing/2014/main" id="{E755F01D-0E8B-4A52-A8EF-52D02CD5D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5FAA2-D8C8-43CD-96EB-C88D53283A63}"/>
              </a:ext>
            </a:extLst>
          </p:cNvPr>
          <p:cNvSpPr>
            <a:spLocks noGrp="1"/>
          </p:cNvSpPr>
          <p:nvPr>
            <p:ph type="sldNum" sz="quarter" idx="12"/>
          </p:nvPr>
        </p:nvSpPr>
        <p:spPr/>
        <p:txBody>
          <a:bodyPr/>
          <a:lstStyle/>
          <a:p>
            <a:fld id="{AF7E2023-E2E8-4779-9747-4002EA88710D}" type="slidenum">
              <a:rPr lang="en-US" smtClean="0"/>
              <a:t>‹#›</a:t>
            </a:fld>
            <a:endParaRPr lang="en-US"/>
          </a:p>
        </p:txBody>
      </p:sp>
    </p:spTree>
    <p:extLst>
      <p:ext uri="{BB962C8B-B14F-4D97-AF65-F5344CB8AC3E}">
        <p14:creationId xmlns:p14="http://schemas.microsoft.com/office/powerpoint/2010/main" val="232314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9984C-5AC7-49F1-BCDE-E61A505E5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D52E8-43B7-42D4-ACBA-92019993C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05F0F-6857-44EB-A9CC-2A5C0CA9D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CDFD0-371C-4163-95FC-9AD415ABDCA9}" type="datetimeFigureOut">
              <a:rPr lang="en-US" smtClean="0"/>
              <a:t>1/18/2022</a:t>
            </a:fld>
            <a:endParaRPr lang="en-US"/>
          </a:p>
        </p:txBody>
      </p:sp>
      <p:sp>
        <p:nvSpPr>
          <p:cNvPr id="5" name="Footer Placeholder 4">
            <a:extLst>
              <a:ext uri="{FF2B5EF4-FFF2-40B4-BE49-F238E27FC236}">
                <a16:creationId xmlns:a16="http://schemas.microsoft.com/office/drawing/2014/main" id="{786EF712-E4C2-46CF-A3C2-1C226E798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5DD35B-0451-415D-981A-AD1609E4D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E2023-E2E8-4779-9747-4002EA88710D}" type="slidenum">
              <a:rPr lang="en-US" smtClean="0"/>
              <a:t>‹#›</a:t>
            </a:fld>
            <a:endParaRPr lang="en-US"/>
          </a:p>
        </p:txBody>
      </p:sp>
    </p:spTree>
    <p:extLst>
      <p:ext uri="{BB962C8B-B14F-4D97-AF65-F5344CB8AC3E}">
        <p14:creationId xmlns:p14="http://schemas.microsoft.com/office/powerpoint/2010/main" val="3099255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Conduct</a:t>
            </a:r>
          </a:p>
        </p:txBody>
      </p:sp>
    </p:spTree>
    <p:extLst>
      <p:ext uri="{BB962C8B-B14F-4D97-AF65-F5344CB8AC3E}">
        <p14:creationId xmlns:p14="http://schemas.microsoft.com/office/powerpoint/2010/main" val="43308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985282" y="1392222"/>
            <a:ext cx="9718159" cy="3416320"/>
          </a:xfrm>
          <a:prstGeom prst="rect">
            <a:avLst/>
          </a:prstGeom>
          <a:noFill/>
        </p:spPr>
        <p:txBody>
          <a:bodyPr wrap="square">
            <a:spAutoFit/>
          </a:bodyPr>
          <a:lstStyle/>
          <a:p>
            <a:r>
              <a:rPr lang="en-US" sz="5400" dirty="0"/>
              <a:t>¡A por </a:t>
            </a:r>
            <a:r>
              <a:rPr lang="en-US" sz="5400" dirty="0" err="1"/>
              <a:t>estos</a:t>
            </a:r>
            <a:r>
              <a:rPr lang="en-US" sz="5400" dirty="0"/>
              <a:t> muchachos! ¡</a:t>
            </a:r>
            <a:r>
              <a:rPr lang="en-US" sz="5400" dirty="0" err="1"/>
              <a:t>Crea</a:t>
            </a:r>
            <a:r>
              <a:rPr lang="en-US" sz="5400" dirty="0"/>
              <a:t> una </a:t>
            </a:r>
            <a:r>
              <a:rPr lang="en-US" sz="5400" dirty="0" err="1"/>
              <a:t>brigada</a:t>
            </a:r>
            <a:r>
              <a:rPr lang="en-US" sz="5400" dirty="0"/>
              <a:t>! No </a:t>
            </a:r>
            <a:r>
              <a:rPr lang="en-US" sz="5400" dirty="0" err="1"/>
              <a:t>más</a:t>
            </a:r>
            <a:r>
              <a:rPr lang="en-US" sz="5400" dirty="0"/>
              <a:t> crips. Y sin </a:t>
            </a:r>
            <a:r>
              <a:rPr lang="en-US" sz="5400" dirty="0" err="1"/>
              <a:t>cometas</a:t>
            </a:r>
            <a:r>
              <a:rPr lang="en-US" sz="5400" dirty="0"/>
              <a:t>. ¿</a:t>
            </a:r>
            <a:r>
              <a:rPr lang="en-US" sz="5400" dirty="0" err="1"/>
              <a:t>Tienes</a:t>
            </a:r>
            <a:r>
              <a:rPr lang="en-US" sz="5400" dirty="0"/>
              <a:t> un </a:t>
            </a:r>
            <a:r>
              <a:rPr lang="en-US" sz="5400" dirty="0" err="1"/>
              <a:t>cachorro</a:t>
            </a:r>
            <a:r>
              <a:rPr lang="en-US" sz="5400" dirty="0"/>
              <a:t>? ¡</a:t>
            </a:r>
            <a:r>
              <a:rPr lang="en-US" sz="5400" dirty="0" err="1"/>
              <a:t>Representar</a:t>
            </a:r>
            <a:r>
              <a:rPr lang="en-US" sz="5400" dirty="0"/>
              <a:t>!</a:t>
            </a:r>
          </a:p>
        </p:txBody>
      </p:sp>
    </p:spTree>
    <p:extLst>
      <p:ext uri="{BB962C8B-B14F-4D97-AF65-F5344CB8AC3E}">
        <p14:creationId xmlns:p14="http://schemas.microsoft.com/office/powerpoint/2010/main" val="398176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Multi-Page</a:t>
            </a:r>
          </a:p>
        </p:txBody>
      </p:sp>
    </p:spTree>
    <p:extLst>
      <p:ext uri="{BB962C8B-B14F-4D97-AF65-F5344CB8AC3E}">
        <p14:creationId xmlns:p14="http://schemas.microsoft.com/office/powerpoint/2010/main" val="61065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1347591" y="840132"/>
            <a:ext cx="9718159" cy="4524315"/>
          </a:xfrm>
          <a:prstGeom prst="rect">
            <a:avLst/>
          </a:prstGeom>
          <a:noFill/>
        </p:spPr>
        <p:txBody>
          <a:bodyPr wrap="square">
            <a:spAutoFit/>
          </a:bodyPr>
          <a:lstStyle/>
          <a:p>
            <a:r>
              <a:rPr lang="en-US" sz="4800" dirty="0"/>
              <a:t>Joe,</a:t>
            </a:r>
          </a:p>
          <a:p>
            <a:endParaRPr lang="en-US" sz="4800" dirty="0"/>
          </a:p>
          <a:p>
            <a:r>
              <a:rPr lang="en-US" sz="4800" dirty="0"/>
              <a:t>How are things going? We look forward to your release in 30 days. Be careful, be safe, and be wise. When you get out, we are planning on</a:t>
            </a:r>
          </a:p>
        </p:txBody>
      </p:sp>
    </p:spTree>
    <p:extLst>
      <p:ext uri="{BB962C8B-B14F-4D97-AF65-F5344CB8AC3E}">
        <p14:creationId xmlns:p14="http://schemas.microsoft.com/office/powerpoint/2010/main" val="335652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1347591" y="840132"/>
            <a:ext cx="9718159" cy="5262979"/>
          </a:xfrm>
          <a:prstGeom prst="rect">
            <a:avLst/>
          </a:prstGeom>
          <a:noFill/>
        </p:spPr>
        <p:txBody>
          <a:bodyPr wrap="square">
            <a:spAutoFit/>
          </a:bodyPr>
          <a:lstStyle/>
          <a:p>
            <a:r>
              <a:rPr lang="en-US" sz="4800" dirty="0"/>
              <a:t>throwing you a big party. A celebration! Please don’t get into any fights. </a:t>
            </a:r>
          </a:p>
          <a:p>
            <a:r>
              <a:rPr lang="en-US" sz="4800" dirty="0"/>
              <a:t>PS: I’ve recorded all of your favorite shows. They’re ready for you!</a:t>
            </a:r>
          </a:p>
          <a:p>
            <a:endParaRPr lang="en-US" sz="4800" dirty="0"/>
          </a:p>
          <a:p>
            <a:r>
              <a:rPr lang="en-US" sz="4800" dirty="0"/>
              <a:t>-Your Brother, Frank</a:t>
            </a:r>
          </a:p>
        </p:txBody>
      </p:sp>
    </p:spTree>
    <p:extLst>
      <p:ext uri="{BB962C8B-B14F-4D97-AF65-F5344CB8AC3E}">
        <p14:creationId xmlns:p14="http://schemas.microsoft.com/office/powerpoint/2010/main" val="224523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Hand Written</a:t>
            </a:r>
          </a:p>
        </p:txBody>
      </p:sp>
    </p:spTree>
    <p:extLst>
      <p:ext uri="{BB962C8B-B14F-4D97-AF65-F5344CB8AC3E}">
        <p14:creationId xmlns:p14="http://schemas.microsoft.com/office/powerpoint/2010/main" val="486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58EA3EDE-01B4-466B-AE0A-8AEB31050B3A}"/>
              </a:ext>
            </a:extLst>
          </p:cNvPr>
          <p:cNvPicPr>
            <a:picLocks noChangeAspect="1"/>
          </p:cNvPicPr>
          <p:nvPr/>
        </p:nvPicPr>
        <p:blipFill rotWithShape="1">
          <a:blip r:embed="rId2">
            <a:extLst>
              <a:ext uri="{28A0092B-C50C-407E-A947-70E740481C1C}">
                <a14:useLocalDpi xmlns:a14="http://schemas.microsoft.com/office/drawing/2010/main" val="0"/>
              </a:ext>
            </a:extLst>
          </a:blip>
          <a:srcRect l="14457" r="15903" b="17400"/>
          <a:stretch/>
        </p:blipFill>
        <p:spPr>
          <a:xfrm rot="5400000">
            <a:off x="2871522" y="-1366839"/>
            <a:ext cx="6248932" cy="9591678"/>
          </a:xfrm>
          <a:prstGeom prst="rect">
            <a:avLst/>
          </a:prstGeom>
        </p:spPr>
      </p:pic>
    </p:spTree>
    <p:extLst>
      <p:ext uri="{BB962C8B-B14F-4D97-AF65-F5344CB8AC3E}">
        <p14:creationId xmlns:p14="http://schemas.microsoft.com/office/powerpoint/2010/main" val="80153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low confidence">
            <a:extLst>
              <a:ext uri="{FF2B5EF4-FFF2-40B4-BE49-F238E27FC236}">
                <a16:creationId xmlns:a16="http://schemas.microsoft.com/office/drawing/2014/main" id="{C0ECB02D-4591-44D0-BB72-1E8B2FB04E4D}"/>
              </a:ext>
            </a:extLst>
          </p:cNvPr>
          <p:cNvPicPr>
            <a:picLocks noChangeAspect="1"/>
          </p:cNvPicPr>
          <p:nvPr/>
        </p:nvPicPr>
        <p:blipFill rotWithShape="1">
          <a:blip r:embed="rId2">
            <a:extLst>
              <a:ext uri="{28A0092B-C50C-407E-A947-70E740481C1C}">
                <a14:useLocalDpi xmlns:a14="http://schemas.microsoft.com/office/drawing/2010/main" val="0"/>
              </a:ext>
            </a:extLst>
          </a:blip>
          <a:srcRect l="11441" r="26728" b="4898"/>
          <a:stretch/>
        </p:blipFill>
        <p:spPr>
          <a:xfrm rot="5400000">
            <a:off x="3073763" y="-2154603"/>
            <a:ext cx="5610225" cy="11167205"/>
          </a:xfrm>
          <a:prstGeom prst="rect">
            <a:avLst/>
          </a:prstGeom>
        </p:spPr>
      </p:pic>
    </p:spTree>
    <p:extLst>
      <p:ext uri="{BB962C8B-B14F-4D97-AF65-F5344CB8AC3E}">
        <p14:creationId xmlns:p14="http://schemas.microsoft.com/office/powerpoint/2010/main" val="312029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1390723" y="1720027"/>
            <a:ext cx="9718159" cy="3606821"/>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Jimmy,</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It has been a long time and it is time to represent again. The crew is ready to help you bust out of there. Break night on November 2. No more kites until then. You will not hear from me. Meet me and the gang at the south end of the rec yard at 2:35 PM.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See you then!</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You blood friend, Roman.</a:t>
            </a:r>
          </a:p>
        </p:txBody>
      </p:sp>
    </p:spTree>
    <p:extLst>
      <p:ext uri="{BB962C8B-B14F-4D97-AF65-F5344CB8AC3E}">
        <p14:creationId xmlns:p14="http://schemas.microsoft.com/office/powerpoint/2010/main" val="232383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Drug</a:t>
            </a:r>
          </a:p>
        </p:txBody>
      </p:sp>
    </p:spTree>
    <p:extLst>
      <p:ext uri="{BB962C8B-B14F-4D97-AF65-F5344CB8AC3E}">
        <p14:creationId xmlns:p14="http://schemas.microsoft.com/office/powerpoint/2010/main" val="426935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1236920" y="2203106"/>
            <a:ext cx="9718159" cy="2018566"/>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Don – do you need any ganja? I have plenty of it and can shoot the breeze. Is anybody dirty in there? We have it locked. All the square you need.  Let me know and I will send it in the envelope!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-Dustin</a:t>
            </a:r>
          </a:p>
        </p:txBody>
      </p:sp>
    </p:spTree>
    <p:extLst>
      <p:ext uri="{BB962C8B-B14F-4D97-AF65-F5344CB8AC3E}">
        <p14:creationId xmlns:p14="http://schemas.microsoft.com/office/powerpoint/2010/main" val="72539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Violence</a:t>
            </a:r>
          </a:p>
        </p:txBody>
      </p:sp>
    </p:spTree>
    <p:extLst>
      <p:ext uri="{BB962C8B-B14F-4D97-AF65-F5344CB8AC3E}">
        <p14:creationId xmlns:p14="http://schemas.microsoft.com/office/powerpoint/2010/main" val="171462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1236920" y="2203106"/>
            <a:ext cx="9718159" cy="2018566"/>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You let me know what puppy you need and I will get one in for you. Time these guys get whacked. No slap. A real beef. Let’s fight these crips! Take him out! And don’t drop a dime…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-Bobby</a:t>
            </a:r>
          </a:p>
        </p:txBody>
      </p:sp>
    </p:spTree>
    <p:extLst>
      <p:ext uri="{BB962C8B-B14F-4D97-AF65-F5344CB8AC3E}">
        <p14:creationId xmlns:p14="http://schemas.microsoft.com/office/powerpoint/2010/main" val="211613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Innocent</a:t>
            </a:r>
          </a:p>
        </p:txBody>
      </p:sp>
    </p:spTree>
    <p:extLst>
      <p:ext uri="{BB962C8B-B14F-4D97-AF65-F5344CB8AC3E}">
        <p14:creationId xmlns:p14="http://schemas.microsoft.com/office/powerpoint/2010/main" val="137732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947B9-0730-4CD4-BB07-0FE08927976E}"/>
              </a:ext>
            </a:extLst>
          </p:cNvPr>
          <p:cNvSpPr txBox="1"/>
          <p:nvPr/>
        </p:nvSpPr>
        <p:spPr>
          <a:xfrm>
            <a:off x="1236920" y="1676885"/>
            <a:ext cx="9718159" cy="350422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Jose,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We miss you! The baby is doing well and we miss you a lot! We are looking forward to seeing you when you get out in a month. Please behave until then! I have been so busy taking care of the baby. I also do yoga now. Yoga is fun, have you tried it yet Take care!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-Rose</a:t>
            </a:r>
          </a:p>
        </p:txBody>
      </p:sp>
    </p:spTree>
    <p:extLst>
      <p:ext uri="{BB962C8B-B14F-4D97-AF65-F5344CB8AC3E}">
        <p14:creationId xmlns:p14="http://schemas.microsoft.com/office/powerpoint/2010/main" val="244918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DA0F6-C234-4079-88D9-2A873EE55B6E}"/>
              </a:ext>
            </a:extLst>
          </p:cNvPr>
          <p:cNvSpPr txBox="1"/>
          <p:nvPr/>
        </p:nvSpPr>
        <p:spPr>
          <a:xfrm>
            <a:off x="0" y="3044279"/>
            <a:ext cx="12192000" cy="769441"/>
          </a:xfrm>
          <a:prstGeom prst="rect">
            <a:avLst/>
          </a:prstGeom>
          <a:noFill/>
        </p:spPr>
        <p:txBody>
          <a:bodyPr wrap="square" rtlCol="0">
            <a:spAutoFit/>
          </a:bodyPr>
          <a:lstStyle/>
          <a:p>
            <a:pPr algn="ctr"/>
            <a:r>
              <a:rPr lang="en-US" sz="4400" dirty="0">
                <a:solidFill>
                  <a:schemeClr val="bg1"/>
                </a:solidFill>
              </a:rPr>
              <a:t>Spanish</a:t>
            </a:r>
          </a:p>
        </p:txBody>
      </p:sp>
    </p:spTree>
    <p:extLst>
      <p:ext uri="{BB962C8B-B14F-4D97-AF65-F5344CB8AC3E}">
        <p14:creationId xmlns:p14="http://schemas.microsoft.com/office/powerpoint/2010/main" val="183942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347</Words>
  <Application>Microsoft Office PowerPoint</Application>
  <PresentationFormat>Widescreen</PresentationFormat>
  <Paragraphs>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Hanewich</dc:creator>
  <cp:lastModifiedBy>Tim Hanewich</cp:lastModifiedBy>
  <cp:revision>6</cp:revision>
  <dcterms:created xsi:type="dcterms:W3CDTF">2022-01-18T15:09:44Z</dcterms:created>
  <dcterms:modified xsi:type="dcterms:W3CDTF">2022-01-18T17:40:29Z</dcterms:modified>
</cp:coreProperties>
</file>