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79150"/>
  </p:normalViewPr>
  <p:slideViewPr>
    <p:cSldViewPr snapToGrid="0" snapToObjects="1" showGuides="1">
      <p:cViewPr varScale="1">
        <p:scale>
          <a:sx n="129" d="100"/>
          <a:sy n="129" d="100"/>
        </p:scale>
        <p:origin x="108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636588"/>
            <a:ext cx="10668000" cy="688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3A3B3B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62000" y="1603099"/>
            <a:ext cx="10668000" cy="44266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A3B3B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>
                <a:solidFill>
                  <a:srgbClr val="3A3B3B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>
                <a:solidFill>
                  <a:srgbClr val="3A3B3B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>
                <a:solidFill>
                  <a:srgbClr val="3A3B3B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>
                <a:solidFill>
                  <a:srgbClr val="3A3B3B"/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696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6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55374" y="2836379"/>
            <a:ext cx="10681252" cy="8874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 baseline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en-US" sz="4400" dirty="0">
                <a:latin typeface="Avenir Next" charset="0"/>
                <a:ea typeface="Avenir Next" charset="0"/>
                <a:cs typeface="Avenir Next" charset="0"/>
              </a:rPr>
              <a:t>PRESENTATION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955235" y="4518992"/>
            <a:ext cx="6281530" cy="4770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955235" y="5075237"/>
            <a:ext cx="6281530" cy="557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en-US" dirty="0"/>
              <a:t>Title, Company Name</a:t>
            </a:r>
          </a:p>
        </p:txBody>
      </p:sp>
    </p:spTree>
    <p:extLst>
      <p:ext uri="{BB962C8B-B14F-4D97-AF65-F5344CB8AC3E}">
        <p14:creationId xmlns:p14="http://schemas.microsoft.com/office/powerpoint/2010/main" val="25418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94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80" userDrawn="1">
          <p15:clr>
            <a:srgbClr val="F26B43"/>
          </p15:clr>
        </p15:guide>
        <p15:guide id="4" pos="7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56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3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631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Avenir Next</vt:lpstr>
      <vt:lpstr>Custom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Hess</cp:lastModifiedBy>
  <cp:revision>3</cp:revision>
  <dcterms:created xsi:type="dcterms:W3CDTF">2018-01-18T14:53:23Z</dcterms:created>
  <dcterms:modified xsi:type="dcterms:W3CDTF">2018-04-03T13:25:08Z</dcterms:modified>
</cp:coreProperties>
</file>