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0" r:id="rId5"/>
    <p:sldId id="257" r:id="rId6"/>
    <p:sldId id="284" r:id="rId7"/>
    <p:sldId id="261" r:id="rId8"/>
    <p:sldId id="266" r:id="rId9"/>
    <p:sldId id="270" r:id="rId10"/>
    <p:sldId id="268" r:id="rId11"/>
    <p:sldId id="269" r:id="rId12"/>
    <p:sldId id="280" r:id="rId13"/>
    <p:sldId id="272" r:id="rId14"/>
    <p:sldId id="283" r:id="rId15"/>
    <p:sldId id="271" r:id="rId16"/>
    <p:sldId id="285" r:id="rId17"/>
    <p:sldId id="273" r:id="rId18"/>
    <p:sldId id="275" r:id="rId19"/>
    <p:sldId id="277" r:id="rId20"/>
    <p:sldId id="278" r:id="rId21"/>
    <p:sldId id="281" r:id="rId22"/>
    <p:sldId id="279" r:id="rId23"/>
    <p:sldId id="282" r:id="rId24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3653" autoAdjust="0"/>
  </p:normalViewPr>
  <p:slideViewPr>
    <p:cSldViewPr snapToGrid="0">
      <p:cViewPr varScale="1">
        <p:scale>
          <a:sx n="84" d="100"/>
          <a:sy n="84" d="100"/>
        </p:scale>
        <p:origin x="163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788410-BB06-410F-B7FC-5FAF4FB8D8D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2022/3/29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6F5E17-99B1-4C47-9487-9B84194F84BC}" type="datetime1">
              <a:rPr lang="zh-TW" altLang="en-US" noProof="0" smtClean="0"/>
              <a:t>2022/3/29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24A772-5D94-4F12-8B86-44D4FB26368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Kernel to kernel streaming example consisting of three compute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units in a linear hardware pipeline.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1) Memory read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This Kernel reads the input vector from Global Memory and streams its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output.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2) Increment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This Kernel reads stream input, increments the value and streams to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output.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3) Memory write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This Kernel reads from its input stream and writes into Global Memory.</a:t>
            </a:r>
          </a:p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Device Map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zh-TW" noProof="0" smtClean="0"/>
              <a:pPr/>
              <a:t>10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022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zh-TW" noProof="0" smtClean="0"/>
              <a:pPr/>
              <a:t>11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644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zh-TW" noProof="0" smtClean="0"/>
              <a:pPr/>
              <a:t>12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62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描述：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Kernel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Kernel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streaming example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由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linear hardware pipeline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中的三個計算單元組成。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228600" indent="-228600">
              <a:buAutoNum type="arabicParenR"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Memory read</a:t>
            </a:r>
          </a:p>
          <a:p>
            <a:pPr marL="0" indent="0">
              <a:buNone/>
            </a:pP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該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Kernel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Global Memory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中讀取輸入向量並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stream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傳輸其輸出。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2)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Increment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Kernel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讀取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stream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輸入，增加值和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stream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輸出。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3)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Memory write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該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Kernel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從其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stream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輸入讀取並寫入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Global Memory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807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//RESET FUNCTION//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 Fill the input vectors with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//VERIFY FUNCTION//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zh-TW" noProof="0" smtClean="0"/>
              <a:pPr/>
              <a:t>14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30561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 OpenCL Host Code Begins.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get_xil_devices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()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是一個實用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API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，它將查找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Xilinx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平台並返回連接到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Xilinx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平台的設備列表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zh-TW" noProof="0" smtClean="0"/>
              <a:pPr/>
              <a:t>15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62010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 Reset the data vectors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reset(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h_a.data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(),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h_b.data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(),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h_c.data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(),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sw_results.data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(),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hw_results.data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(), size);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// Running the kernel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  unsigned int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vector_size_bytes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= size *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sizeof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(int);</a:t>
            </a:r>
            <a:endParaRPr lang="en-US" altLang="zh-TW" dirty="0"/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// Allocate Buffer in Global Memory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//Buffers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被分配使用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CL_MEM_USE_HOST_PTR for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有效的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memory and Device-to-host communication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OCL_CHECK(err, cl::Buffer buffer_in1(context, CL_MEM_USE_HOST_PTR | CL_MEM_READ_ONLY,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vector_size_bytes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,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h_a.data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(),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 Setting Kernel Arguments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OCL_CHECK(err, err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krnl_vadd.setArg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(0, buffer_in1));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 Copy input data to device global memory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OCL_CHECK(err, err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q.enqueueMigrateMemObjects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({buffer_in1, buffer_in2, buffer_in3}, 0 /* 0 means from host*/));</a:t>
            </a: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 Launch the Kernel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OCL_CHECK(err, err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q.enqueueTask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krnl_vadd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));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OCL_CHECK(err, err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q.enqueueTask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krnl_vmult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));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q.finish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();</a:t>
            </a: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 Copy Result from Device Global Memory to Host Local Memory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OCL_CHECK(err, err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q.enqueueMigrateMemObjects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({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buffer_output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}, CL_MIGRATE_MEM_OBJECT_HOST));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q.finish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();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 OpenCL Host Code Ends</a:t>
            </a: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 Compare the device results with software results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bool match = verify(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sw_results.data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(),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hw_results.data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(), size);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zh-TW" noProof="0" smtClean="0"/>
              <a:pPr/>
              <a:t>16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81566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zh-TW" noProof="0" smtClean="0"/>
              <a:pPr/>
              <a:t>17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6532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System Diagram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zh-TW" noProof="0" smtClean="0"/>
              <a:pPr/>
              <a:t>18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6678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Utilization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zh-TW" noProof="0" smtClean="0"/>
              <a:pPr/>
              <a:t>19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0306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描述：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Kernel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Kernel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streaming example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由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linear hardware pipeline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中的三個計算單元組成。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228600" indent="-228600">
              <a:buAutoNum type="arabicParenR"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Memory read</a:t>
            </a:r>
          </a:p>
          <a:p>
            <a:pPr marL="0" indent="0">
              <a:buNone/>
            </a:pP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該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Kernel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Global Memory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中讀取輸入向量並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stream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傳輸其輸出。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2)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Increment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Kernel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讀取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stream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輸入，增加值和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stream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輸出。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3)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Memory write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該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Kernel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從其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stream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輸入讀取並寫入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Global Memory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zh-TW" noProof="0" smtClean="0"/>
              <a:pPr/>
              <a:t>20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730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描述：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Kernel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Kernel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streaming example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由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linear hardware pipeline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中的三個計算單元組成。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228600" indent="-228600">
              <a:buAutoNum type="arabicParenR"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Memory read</a:t>
            </a:r>
          </a:p>
          <a:p>
            <a:pPr marL="0" indent="0">
              <a:buNone/>
            </a:pP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該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Kernel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Global Memory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中讀取輸入向量並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stream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傳輸其輸出。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2)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Increment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Kernel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讀取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stream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輸入，增加值和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stream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輸出。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3)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Memory write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該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Kernel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從其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stream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輸入讀取並寫入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Global Memory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601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 </a:t>
            </a:r>
            <a:r>
              <a:rPr lang="zh-TW" altLang="en-US" sz="1200" b="0" kern="1200" dirty="0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減少 </a:t>
            </a:r>
            <a:r>
              <a:rPr lang="en-US" altLang="zh-TW" sz="1200" b="0" kern="1200" dirty="0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emulation mode</a:t>
            </a:r>
            <a:r>
              <a:rPr lang="zh-TW" altLang="en-US" sz="1200" b="0" kern="1200" dirty="0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 </a:t>
            </a:r>
            <a:r>
              <a:rPr lang="en-US" altLang="zh-TW" sz="1200" b="0" kern="1200" dirty="0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data size</a:t>
            </a:r>
          </a:p>
          <a:p>
            <a:endParaRPr lang="en-US" altLang="zh-TW" sz="1200" b="0" kern="1200" dirty="0">
              <a:solidFill>
                <a:srgbClr val="FF0000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char*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xcl_mode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getenv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("XCL_EMULATION_MODE");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zh-TW" noProof="0" smtClean="0"/>
              <a:pPr/>
              <a:t>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276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分配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Memory in Host Memory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size_t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vector_size_bytes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sizeof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(int) *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data_size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;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// Create the test data and Software Result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for 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size_t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= 0;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&lt;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data_size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;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++) {</a:t>
            </a:r>
          </a:p>
          <a:p>
            <a:endParaRPr lang="en-US" altLang="zh-TW" dirty="0"/>
          </a:p>
          <a:p>
            <a:endParaRPr lang="en-US" altLang="zh-TW" dirty="0"/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 OPEN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CL HOST CODE AREA START</a:t>
            </a:r>
          </a:p>
          <a:p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get_xil_devices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()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是一個實用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API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，它將查找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Xilinx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平台並返回連接到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Xilinx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平台的設備列表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std::vector&lt;cl::Device&gt; devices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xcl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::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get_xil_devices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();</a:t>
            </a:r>
          </a:p>
          <a:p>
            <a:r>
              <a:rPr lang="zh-TW" altLang="en-US" dirty="0"/>
              <a:t> 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zh-TW" noProof="0" smtClean="0"/>
              <a:pPr/>
              <a:t>5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5344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 For free running kernel, user needs to specify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ap_ctrl_none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for return port.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 This will create the kernel without AXI lite interface. Kernel will always be in running states.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#pragma HLS interface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ap_ctrl_none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port = return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endParaRPr lang="en-US" altLang="zh-TW" sz="1200" b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zh-TW" noProof="0" smtClean="0"/>
              <a:pPr/>
              <a:t>6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13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 Allocate Buffer in Global Memory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//Buffers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被分配使用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CL_MEM_USE_HOST_PTR for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有效的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memory and Device-to-host communication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std::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cout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&lt;&lt; "Creating Buffers..." &lt;&lt; std::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endl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;</a:t>
            </a:r>
          </a:p>
          <a:p>
            <a:endParaRPr lang="en-US" altLang="zh-TW" dirty="0"/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 Set the Kernel Arguments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int size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data_size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;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// Copy input data to device global memory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std::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cout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&lt;&lt; "Copying data..." &lt;&lt; std::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endl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;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zh-TW" noProof="0" smtClean="0"/>
              <a:pPr/>
              <a:t>7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2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// wait for all kernels to finish their operations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OCL_CHECK(err, err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q.finish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());</a:t>
            </a:r>
          </a:p>
          <a:p>
            <a:endParaRPr lang="en-US" altLang="zh-TW" dirty="0"/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 Copy Result from Device Global Memory to Host Local Memory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std::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cout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&lt;&lt; "Getting Results..." &lt;&lt; std::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endl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;</a:t>
            </a:r>
          </a:p>
          <a:p>
            <a:endParaRPr lang="en-US" altLang="zh-TW" dirty="0"/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// OPENCL HOST CODE AREA END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// Compare the results of the Device to the simulation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bool match = true;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zh-TW" noProof="0" smtClean="0"/>
              <a:pPr/>
              <a:t>8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20293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System Diagram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zh-TW" noProof="0" smtClean="0"/>
              <a:pPr/>
              <a:t>9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807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手繪多邊形​​(F)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手繪多邊形​​(F)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手繪多邊形​​(F)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手繪多邊形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手繪多邊形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手繪多邊形​​(F)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9FF200-C23A-49A9-8EBD-3D9A20790F3A}" type="datetime1">
              <a:rPr lang="zh-TW" altLang="en-US" noProof="0" smtClean="0"/>
              <a:t>2022/3/29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4C98D-EC68-493C-86FD-04816113B27C}" type="datetime1">
              <a:rPr lang="zh-TW" altLang="en-US" noProof="0" smtClean="0"/>
              <a:t>2022/3/29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32E7E3-29C0-41C3-B9F2-A577E206813E}" type="datetime1">
              <a:rPr lang="zh-TW" altLang="en-US" noProof="0" smtClean="0"/>
              <a:t>2022/3/29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6BC115-265B-435A-ADC6-A6F9475D7DB4}" type="datetime1">
              <a:rPr lang="zh-TW" altLang="en-US" noProof="0" smtClean="0"/>
              <a:t>2022/3/29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19037-FC0F-4443-A900-E685DA558601}" type="datetime1">
              <a:rPr lang="zh-TW" altLang="en-US" noProof="0" smtClean="0"/>
              <a:t>2022/3/29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AD5BE61-72C6-4046-B7A6-2750670B1890}" type="datetime1">
              <a:rPr lang="zh-TW" altLang="en-US" noProof="0" smtClean="0"/>
              <a:t>2022/3/29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6E6A0-FB36-4B65-A0B7-F0B053AAD0FA}" type="datetime1">
              <a:rPr lang="zh-TW" altLang="en-US" noProof="0" smtClean="0"/>
              <a:t>2022/3/29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096CF3-FABB-400D-ABB0-708A1E8A4FB5}" type="datetime1">
              <a:rPr lang="zh-TW" altLang="en-US" noProof="0" smtClean="0"/>
              <a:t>2022/3/29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C9BCDF-8C96-4BA0-BEC2-CFA32CF16D67}" type="datetime1">
              <a:rPr lang="zh-TW" altLang="en-US" noProof="0" smtClean="0"/>
              <a:t>2022/3/29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316538-E816-43AD-A730-86EF08F77978}" type="datetime1">
              <a:rPr lang="zh-TW" altLang="en-US" noProof="0" smtClean="0"/>
              <a:t>2022/3/29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1E366-EFC9-4B30-BB2C-EC2F53219AAB}" type="datetime1">
              <a:rPr lang="zh-TW" altLang="en-US" noProof="0" smtClean="0"/>
              <a:t>2022/3/29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BD7D9F-17FE-4AA6-A4EB-CFF08F43BE1C}" type="datetime1">
              <a:rPr lang="zh-TW" altLang="en-US" noProof="0" smtClean="0"/>
              <a:t>2022/3/29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87070D-648F-43E4-A10D-69C448F1A9AF}" type="datetime1">
              <a:rPr lang="zh-TW" altLang="en-US" noProof="0" smtClean="0"/>
              <a:t>2022/3/29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800403-2696-4BBE-8C04-2D39AF41AFFB}" type="datetime1">
              <a:rPr lang="zh-TW" altLang="en-US" noProof="0" smtClean="0"/>
              <a:t>2022/3/29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A9D5EC-7435-4A15-82A4-2720F078E665}" type="datetime1">
              <a:rPr lang="zh-TW" altLang="en-US" noProof="0" smtClean="0"/>
              <a:t>2022/3/29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636BD-E3A3-4E92-8787-A2AF5D670D86}" type="datetime1">
              <a:rPr lang="zh-TW" altLang="en-US" noProof="0" smtClean="0"/>
              <a:t>2022/3/29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4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2472C3-44DD-44EC-8B9D-425F7116E445}" type="datetime1">
              <a:rPr lang="zh-TW" altLang="en-US" noProof="0" smtClean="0"/>
              <a:t>2022/3/29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手繪多邊形​​(F)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手繪多邊形​​(F)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手繪多邊形​​(F)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手繪多邊形​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手繪多邊形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手繪多邊形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BC4E484-47F7-4AAD-A573-8929AE30A1AF}" type="datetime1">
              <a:rPr lang="zh-TW" altLang="en-US" noProof="0" smtClean="0"/>
              <a:t>2022/3/29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矩形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手繪多邊形​​(F)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手繪多邊形​​(F)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手繪多邊形​​(F)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手繪多邊形​​(F)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手繪多邊形​​(F)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手繪多邊形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1536700"/>
            <a:ext cx="8293100" cy="2253009"/>
          </a:xfrm>
        </p:spPr>
        <p:txBody>
          <a:bodyPr rtlCol="0">
            <a:normAutofit/>
          </a:bodyPr>
          <a:lstStyle/>
          <a:p>
            <a:pPr algn="l"/>
            <a:r>
              <a:rPr lang="en-US" altLang="zh-TW" sz="6600" dirty="0">
                <a:latin typeface="+mn-lt"/>
              </a:rPr>
              <a:t>HLS</a:t>
            </a:r>
            <a:br>
              <a:rPr lang="en-US" altLang="zh-TW" sz="4400" dirty="0"/>
            </a:br>
            <a:r>
              <a:rPr lang="en-US" altLang="zh-TW" sz="4400" dirty="0"/>
              <a:t>Streaming_free_running_k2k</a:t>
            </a:r>
            <a:endParaRPr lang="en-US" altLang="zh-TW" sz="4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428" y="3789709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Tim Hsu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4EF31-4ED0-4F94-AE49-4898F197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6" y="0"/>
            <a:ext cx="7156174" cy="1325217"/>
          </a:xfrm>
        </p:spPr>
        <p:txBody>
          <a:bodyPr>
            <a:normAutofit/>
          </a:bodyPr>
          <a:lstStyle/>
          <a:p>
            <a:pPr algn="r"/>
            <a:r>
              <a:rPr lang="en-US" altLang="zh-TW" sz="2900" dirty="0"/>
              <a:t>Streaming_free_running_k2k</a:t>
            </a:r>
            <a:br>
              <a:rPr lang="en-US" altLang="zh-TW" dirty="0"/>
            </a:br>
            <a:r>
              <a:rPr lang="en-US" altLang="zh-TW" sz="2400" dirty="0" err="1"/>
              <a:t>Vitis_analyzer</a:t>
            </a:r>
            <a:br>
              <a:rPr lang="en-US" altLang="zh-TW" sz="2400" dirty="0"/>
            </a:br>
            <a:endParaRPr lang="zh-TW" altLang="en-US" sz="24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758AFA2-5CC5-46C2-A101-DADAF3B81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495" y="1023602"/>
            <a:ext cx="6697010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0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4EF31-4ED0-4F94-AE49-4898F197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6" y="0"/>
            <a:ext cx="7156174" cy="1325217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sz="3200" dirty="0"/>
              <a:t>Streaming_free_running_k2k</a:t>
            </a:r>
            <a:br>
              <a:rPr lang="en-US" altLang="zh-TW" dirty="0"/>
            </a:br>
            <a:r>
              <a:rPr lang="en-US" altLang="zh-TW" sz="2700" dirty="0" err="1"/>
              <a:t>Vitis_analyzer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873129D-8CB4-4474-A8D1-758DD7006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732" y="1976235"/>
            <a:ext cx="598253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1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4EF31-4ED0-4F94-AE49-4898F197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6" y="0"/>
            <a:ext cx="7156174" cy="1325217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sz="3200" dirty="0"/>
              <a:t>Streaming_free_running_k2k</a:t>
            </a:r>
            <a:br>
              <a:rPr lang="en-US" altLang="zh-TW" dirty="0"/>
            </a:br>
            <a:r>
              <a:rPr lang="en-US" altLang="zh-TW" sz="2700" dirty="0" err="1"/>
              <a:t>Vitis_analyzer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7DF90E-13EF-44D0-84C8-008C6C742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582" y="686497"/>
            <a:ext cx="7336836" cy="54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0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矩形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手繪多邊形​​(F)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手繪多邊形​​(F)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手繪多邊形​​(F)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手繪多邊形​​(F)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手繪多邊形​​(F)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手繪多邊形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087" y="2552700"/>
            <a:ext cx="7411825" cy="1752599"/>
          </a:xfrm>
        </p:spPr>
        <p:txBody>
          <a:bodyPr rtlCol="0">
            <a:normAutofit/>
          </a:bodyPr>
          <a:lstStyle/>
          <a:p>
            <a:r>
              <a:rPr lang="en-US" altLang="zh-TW" dirty="0"/>
              <a:t>Streaming_free_k2k_mm</a:t>
            </a:r>
            <a:br>
              <a:rPr lang="en-US" altLang="zh-TW" dirty="0"/>
            </a:b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9072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4EF31-4ED0-4F94-AE49-4898F197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6" y="0"/>
            <a:ext cx="7156174" cy="1325217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sz="3200" dirty="0"/>
              <a:t>Streaming_k2k_mm</a:t>
            </a:r>
            <a:br>
              <a:rPr lang="en-US" altLang="zh-TW" dirty="0"/>
            </a:br>
            <a:r>
              <a:rPr lang="en-US" altLang="zh-TW" sz="2700" dirty="0"/>
              <a:t>Read/Write Stream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8834B5-1758-45D3-95B4-998C5D1D2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942" y="1318146"/>
            <a:ext cx="6554115" cy="18290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D4A797D-7758-4620-AEF0-6A2E467C0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232" y="3710800"/>
            <a:ext cx="5439534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9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4EF31-4ED0-4F94-AE49-4898F197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6" y="0"/>
            <a:ext cx="7156174" cy="1325217"/>
          </a:xfrm>
        </p:spPr>
        <p:txBody>
          <a:bodyPr>
            <a:normAutofit/>
          </a:bodyPr>
          <a:lstStyle/>
          <a:p>
            <a:pPr algn="r"/>
            <a:r>
              <a:rPr lang="en-US" altLang="zh-TW" sz="3200" dirty="0"/>
              <a:t>Streaming_k2k_mm</a:t>
            </a:r>
            <a:br>
              <a:rPr lang="en-US" altLang="zh-TW" dirty="0"/>
            </a:br>
            <a:r>
              <a:rPr lang="en-US" altLang="zh-TW" sz="2400" dirty="0"/>
              <a:t>Read/Write Stream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DCE3B9-F2FF-4F01-B2CC-5D5ACF687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628" y="1976235"/>
            <a:ext cx="4610743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58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4EF31-4ED0-4F94-AE49-4898F197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6" y="0"/>
            <a:ext cx="7156174" cy="1325217"/>
          </a:xfrm>
        </p:spPr>
        <p:txBody>
          <a:bodyPr>
            <a:normAutofit/>
          </a:bodyPr>
          <a:lstStyle/>
          <a:p>
            <a:pPr algn="r"/>
            <a:r>
              <a:rPr lang="en-US" altLang="zh-TW" sz="3200" dirty="0"/>
              <a:t>Streaming_k2k_mm</a:t>
            </a:r>
            <a:br>
              <a:rPr lang="en-US" altLang="zh-TW" dirty="0"/>
            </a:br>
            <a:r>
              <a:rPr lang="en-US" altLang="zh-TW" sz="2400" dirty="0"/>
              <a:t>Read/Write Stream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1E973C-D0F8-4927-98C0-B9C25B8B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038" y="1325217"/>
            <a:ext cx="7385035" cy="4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60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4EF31-4ED0-4F94-AE49-4898F197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6" y="0"/>
            <a:ext cx="7156174" cy="1325217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sz="3200" dirty="0"/>
              <a:t>Streaming_k2k_mm</a:t>
            </a:r>
            <a:br>
              <a:rPr lang="en-US" altLang="zh-TW" sz="3200" dirty="0"/>
            </a:br>
            <a:r>
              <a:rPr lang="en-US" altLang="zh-TW" sz="2700" dirty="0" err="1"/>
              <a:t>Vitis_analyzer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E7069D4-774B-4F9C-836B-22EA19BAF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363" y="985496"/>
            <a:ext cx="6611273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4EF31-4ED0-4F94-AE49-4898F197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6" y="0"/>
            <a:ext cx="7156174" cy="1325217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sz="3200" dirty="0"/>
              <a:t>Streaming_k2k_mm</a:t>
            </a:r>
            <a:br>
              <a:rPr lang="en-US" altLang="zh-TW" sz="3200" dirty="0"/>
            </a:br>
            <a:r>
              <a:rPr lang="en-US" altLang="zh-TW" sz="2700" dirty="0" err="1"/>
              <a:t>Vitis_analyzer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CCC3FB-66A9-47EA-8447-31D1BFA2D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034" y="1443631"/>
            <a:ext cx="7597931" cy="39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96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4EF31-4ED0-4F94-AE49-4898F197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6" y="0"/>
            <a:ext cx="7156174" cy="1325217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sz="3200" dirty="0"/>
              <a:t>Streaming_k2k_mm</a:t>
            </a:r>
            <a:br>
              <a:rPr lang="en-US" altLang="zh-TW" dirty="0"/>
            </a:br>
            <a:r>
              <a:rPr lang="en-US" altLang="zh-TW" sz="2700" dirty="0" err="1"/>
              <a:t>Vitis_analyzer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5229E8-496B-4D5D-95D9-4E1A2E19A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28" y="827089"/>
            <a:ext cx="7373344" cy="52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9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矩形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手繪多邊形​​(F)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手繪多邊形​​(F)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手繪多邊形​​(F)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手繪多邊形​​(F)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手繪多邊形​​(F)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手繪多邊形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n-US" altLang="zh-TW" dirty="0"/>
              <a:t>O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29" y="2097294"/>
            <a:ext cx="7243603" cy="4038601"/>
          </a:xfrm>
        </p:spPr>
        <p:txBody>
          <a:bodyPr rtlCol="0" anchor="t">
            <a:normAutofit/>
          </a:bodyPr>
          <a:lstStyle/>
          <a:p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Streaming</a:t>
            </a:r>
            <a:r>
              <a:rPr lang="en-US" altLang="zh-TW" sz="2000" dirty="0"/>
              <a:t>_free_running_k2k</a:t>
            </a:r>
          </a:p>
          <a:p>
            <a:pPr lvl="1"/>
            <a:r>
              <a:rPr lang="en-US" altLang="zh-TW" dirty="0"/>
              <a:t>Memory Read</a:t>
            </a:r>
          </a:p>
          <a:p>
            <a:pPr lvl="1"/>
            <a:r>
              <a:rPr lang="en-US" altLang="zh-TW" dirty="0"/>
              <a:t>Increment</a:t>
            </a:r>
          </a:p>
          <a:p>
            <a:pPr lvl="1"/>
            <a:r>
              <a:rPr lang="en-US" altLang="zh-TW" dirty="0"/>
              <a:t>Memory Write</a:t>
            </a:r>
          </a:p>
          <a:p>
            <a:pPr lvl="1"/>
            <a:r>
              <a:rPr lang="en-US" altLang="zh-TW" dirty="0" err="1"/>
              <a:t>Vitis_analyzer</a:t>
            </a:r>
            <a:endParaRPr lang="en-US" altLang="zh-TW" dirty="0"/>
          </a:p>
          <a:p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Streaming_k2k_mm</a:t>
            </a:r>
          </a:p>
          <a:p>
            <a:pPr lvl="1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Read/Write Stream</a:t>
            </a:r>
          </a:p>
          <a:p>
            <a:pPr lvl="1"/>
            <a:r>
              <a:rPr lang="en-US" altLang="zh-TW" dirty="0" err="1"/>
              <a:t>Vitis_analyzer</a:t>
            </a:r>
            <a:endParaRPr lang="en-US" altLang="zh-TW" dirty="0"/>
          </a:p>
          <a:p>
            <a:pPr lvl="1"/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4EF31-4ED0-4F94-AE49-4898F197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6" y="0"/>
            <a:ext cx="7156174" cy="1325217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sz="3200" dirty="0"/>
              <a:t>Streaming_k2k_mm</a:t>
            </a:r>
            <a:br>
              <a:rPr lang="en-US" altLang="zh-TW" sz="3200" dirty="0"/>
            </a:br>
            <a:r>
              <a:rPr lang="en-US" altLang="zh-TW" sz="2700" dirty="0" err="1"/>
              <a:t>Vitis_analyzer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961ADF4-E761-4604-880C-A262CE718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12" y="1146590"/>
            <a:ext cx="7156175" cy="45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8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矩形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手繪多邊形​​(F)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手繪多邊形​​(F)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手繪多邊形​​(F)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手繪多邊形​​(F)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手繪多邊形​​(F)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手繪多邊形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087" y="2552700"/>
            <a:ext cx="7411825" cy="1752599"/>
          </a:xfrm>
        </p:spPr>
        <p:txBody>
          <a:bodyPr rtlCol="0">
            <a:normAutofit/>
          </a:bodyPr>
          <a:lstStyle/>
          <a:p>
            <a:r>
              <a:rPr lang="en-US" altLang="zh-TW" dirty="0"/>
              <a:t>Streaming_free_running_k2k</a:t>
            </a:r>
            <a:br>
              <a:rPr lang="en-US" altLang="zh-TW" dirty="0"/>
            </a:b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597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4EF31-4ED0-4F94-AE49-4898F197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6" y="0"/>
            <a:ext cx="7156174" cy="1325217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sz="3200" dirty="0"/>
              <a:t>Streaming_free_running_k2k</a:t>
            </a:r>
            <a:br>
              <a:rPr lang="en-US" altLang="zh-TW" dirty="0"/>
            </a:br>
            <a:r>
              <a:rPr lang="en-US" altLang="zh-TW" sz="2700" dirty="0"/>
              <a:t>Memory Read</a:t>
            </a:r>
            <a:br>
              <a:rPr lang="en-US" altLang="zh-TW" sz="2700" dirty="0"/>
            </a:b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BC8DC02-92EA-4BD1-96AC-02F7BDA9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733" y="1752366"/>
            <a:ext cx="5620534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4EF31-4ED0-4F94-AE49-4898F197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6" y="0"/>
            <a:ext cx="7156174" cy="1325217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sz="3200" dirty="0"/>
              <a:t>Streaming_free_running_k2k</a:t>
            </a:r>
            <a:br>
              <a:rPr lang="en-US" altLang="zh-TW" dirty="0"/>
            </a:br>
            <a:r>
              <a:rPr lang="en-US" altLang="zh-TW" sz="3100" dirty="0"/>
              <a:t>Increment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6809E9-695C-45C3-8998-EB14ABE09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14" y="1957103"/>
            <a:ext cx="7372172" cy="29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5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4EF31-4ED0-4F94-AE49-4898F197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6" y="0"/>
            <a:ext cx="7156174" cy="1325217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sz="3200" dirty="0"/>
              <a:t>Streaming_free_running_k2k</a:t>
            </a:r>
            <a:br>
              <a:rPr lang="en-US" altLang="zh-TW" dirty="0"/>
            </a:br>
            <a:r>
              <a:rPr lang="en-US" altLang="zh-TW" sz="3100" dirty="0"/>
              <a:t>Increment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EC5688-9986-4B9E-9822-A968033A5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2052445"/>
            <a:ext cx="767822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6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4EF31-4ED0-4F94-AE49-4898F197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6" y="0"/>
            <a:ext cx="7156174" cy="1325217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sz="3200" dirty="0"/>
              <a:t>Streaming_free_running_k2k</a:t>
            </a:r>
            <a:br>
              <a:rPr lang="en-US" altLang="zh-TW" dirty="0"/>
            </a:br>
            <a:r>
              <a:rPr lang="en-US" altLang="zh-TW" sz="2700" dirty="0"/>
              <a:t>Memory Write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DCE859-B952-4A0B-922B-D0EC4C94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047" y="1171260"/>
            <a:ext cx="7201905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0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4EF31-4ED0-4F94-AE49-4898F197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6" y="0"/>
            <a:ext cx="7156174" cy="1325217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sz="3200" dirty="0"/>
              <a:t>Streaming_free_running_k2k</a:t>
            </a:r>
            <a:br>
              <a:rPr lang="en-US" altLang="zh-TW" dirty="0"/>
            </a:br>
            <a:r>
              <a:rPr lang="en-US" altLang="zh-TW" sz="2700" dirty="0"/>
              <a:t>Memory Write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1238B0-13FC-43E8-8B8D-E0D225140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21" y="1428471"/>
            <a:ext cx="703995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2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4EF31-4ED0-4F94-AE49-4898F197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6" y="0"/>
            <a:ext cx="7156174" cy="1325217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sz="3200" dirty="0"/>
              <a:t>Streaming_free_running_k2k</a:t>
            </a:r>
            <a:br>
              <a:rPr lang="en-US" altLang="zh-TW" dirty="0"/>
            </a:br>
            <a:r>
              <a:rPr lang="en-US" altLang="zh-TW" sz="2700" dirty="0" err="1"/>
              <a:t>Vitis_analyzer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116700-AE79-42D7-94DC-D229AF9FE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153" y="1118865"/>
            <a:ext cx="7125694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3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259_TF22644756.potx" id="{EC1B1D02-3C16-4EEE-83FF-79A55E4E3F05}" vid="{9933F274-0EC3-434B-96B8-881692C632D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purl.org/dc/dcmitype/"/>
    <ds:schemaRef ds:uri="http://schemas.openxmlformats.org/package/2006/metadata/core-properties"/>
    <ds:schemaRef ds:uri="71af3243-3dd4-4a8d-8c0d-dd76da1f02a5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視差設計</Template>
  <TotalTime>0</TotalTime>
  <Words>1306</Words>
  <Application>Microsoft Office PowerPoint</Application>
  <PresentationFormat>寬螢幕</PresentationFormat>
  <Paragraphs>151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Microsoft JhengHei UI</vt:lpstr>
      <vt:lpstr>Arial</vt:lpstr>
      <vt:lpstr>Corbel</vt:lpstr>
      <vt:lpstr>視差</vt:lpstr>
      <vt:lpstr>HLS Streaming_free_running_k2k</vt:lpstr>
      <vt:lpstr>Outline</vt:lpstr>
      <vt:lpstr>Streaming_free_running_k2k </vt:lpstr>
      <vt:lpstr>Streaming_free_running_k2k Memory Read </vt:lpstr>
      <vt:lpstr>Streaming_free_running_k2k Increment </vt:lpstr>
      <vt:lpstr>Streaming_free_running_k2k Increment </vt:lpstr>
      <vt:lpstr>Streaming_free_running_k2k Memory Write </vt:lpstr>
      <vt:lpstr>Streaming_free_running_k2k Memory Write </vt:lpstr>
      <vt:lpstr>Streaming_free_running_k2k Vitis_analyzer </vt:lpstr>
      <vt:lpstr>Streaming_free_running_k2k Vitis_analyzer </vt:lpstr>
      <vt:lpstr>Streaming_free_running_k2k Vitis_analyzer </vt:lpstr>
      <vt:lpstr>Streaming_free_running_k2k Vitis_analyzer </vt:lpstr>
      <vt:lpstr>Streaming_free_k2k_mm </vt:lpstr>
      <vt:lpstr>Streaming_k2k_mm Read/Write Stream </vt:lpstr>
      <vt:lpstr>Streaming_k2k_mm Read/Write Stream</vt:lpstr>
      <vt:lpstr>Streaming_k2k_mm Read/Write Stream</vt:lpstr>
      <vt:lpstr>Streaming_k2k_mm Vitis_analyzer </vt:lpstr>
      <vt:lpstr>Streaming_k2k_mm Vitis_analyzer </vt:lpstr>
      <vt:lpstr>Streaming_k2k_mm Vitis_analyzer </vt:lpstr>
      <vt:lpstr>Streaming_k2k_mm Vitis_analyzer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2022-03-28T07:46:55Z</dcterms:created>
  <dcterms:modified xsi:type="dcterms:W3CDTF">2022-03-28T18:49:28Z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