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6.jpg" ContentType="image/png"/>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9"/>
  </p:notesMasterIdLst>
  <p:handoutMasterIdLst>
    <p:handoutMasterId r:id="rId10"/>
  </p:handoutMasterIdLst>
  <p:sldIdLst>
    <p:sldId id="256" r:id="rId2"/>
    <p:sldId id="697" r:id="rId3"/>
    <p:sldId id="700" r:id="rId4"/>
    <p:sldId id="699" r:id="rId5"/>
    <p:sldId id="698" r:id="rId6"/>
    <p:sldId id="701" r:id="rId7"/>
    <p:sldId id="257" r:id="rId8"/>
  </p:sldIdLst>
  <p:sldSz cx="24384000" cy="13716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Álvaro Romero Calvo" initials="ÁRC" lastIdx="2" clrIdx="0">
    <p:extLst>
      <p:ext uri="{19B8F6BF-5375-455C-9EA6-DF929625EA0E}">
        <p15:presenceInfo xmlns:p15="http://schemas.microsoft.com/office/powerpoint/2012/main" userId="acbd08610d2214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FB97D"/>
    <a:srgbClr val="515151"/>
    <a:srgbClr val="2E3549"/>
    <a:srgbClr val="E4D9BD"/>
    <a:srgbClr val="BFB48D"/>
    <a:srgbClr val="B3A174"/>
    <a:srgbClr val="A4945C"/>
    <a:srgbClr val="DE6A10"/>
    <a:srgbClr val="00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solidFill>
            <a:srgbClr val="CBCBCB"/>
          </a:solidFill>
        </a:fill>
      </a:tcStyle>
    </a:firstCol>
    <a:lastRow>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solidFill>
            <a:srgbClr val="CBCBCB"/>
          </a:solidFill>
        </a:fill>
      </a:tcStyle>
    </a:lastRow>
    <a:firstRow>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solidFill>
            <a:srgbClr val="CBCBCB"/>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8" autoAdjust="0"/>
    <p:restoredTop sz="86968" autoAdjust="0"/>
  </p:normalViewPr>
  <p:slideViewPr>
    <p:cSldViewPr snapToGrid="0" snapToObjects="1">
      <p:cViewPr varScale="1">
        <p:scale>
          <a:sx n="102" d="100"/>
          <a:sy n="102" d="100"/>
        </p:scale>
        <p:origin x="272" y="624"/>
      </p:cViewPr>
      <p:guideLst/>
    </p:cSldViewPr>
  </p:slideViewPr>
  <p:notesTextViewPr>
    <p:cViewPr>
      <p:scale>
        <a:sx n="3" d="2"/>
        <a:sy n="3" d="2"/>
      </p:scale>
      <p:origin x="0" y="0"/>
    </p:cViewPr>
  </p:notesTextViewPr>
  <p:notesViewPr>
    <p:cSldViewPr snapToGrid="0" snapToObjects="1">
      <p:cViewPr varScale="1">
        <p:scale>
          <a:sx n="61" d="100"/>
          <a:sy n="61" d="100"/>
        </p:scale>
        <p:origin x="3168"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BCB4B1E-82C4-7C92-8BCE-DB19FD07E2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a:extLst>
              <a:ext uri="{FF2B5EF4-FFF2-40B4-BE49-F238E27FC236}">
                <a16:creationId xmlns:a16="http://schemas.microsoft.com/office/drawing/2014/main" id="{EEAC4A54-1804-BF59-A50C-4FA2567664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7C1AE8-C083-4FC9-915E-9F6AAA7718F5}" type="datetimeFigureOut">
              <a:rPr lang="en-US" smtClean="0"/>
              <a:t>11/28/23</a:t>
            </a:fld>
            <a:endParaRPr lang="en-US"/>
          </a:p>
        </p:txBody>
      </p:sp>
      <p:sp>
        <p:nvSpPr>
          <p:cNvPr id="4" name="Marcador de pie de página 3">
            <a:extLst>
              <a:ext uri="{FF2B5EF4-FFF2-40B4-BE49-F238E27FC236}">
                <a16:creationId xmlns:a16="http://schemas.microsoft.com/office/drawing/2014/main" id="{0D896D82-2287-A022-0DAE-910AE13041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a:extLst>
              <a:ext uri="{FF2B5EF4-FFF2-40B4-BE49-F238E27FC236}">
                <a16:creationId xmlns:a16="http://schemas.microsoft.com/office/drawing/2014/main" id="{2C505369-14E3-EE5E-AF20-6E5DD35187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3549A0-EA72-4D3E-A22C-6C35CD88E527}" type="slidenum">
              <a:rPr lang="en-US" smtClean="0"/>
              <a:t>‹#›</a:t>
            </a:fld>
            <a:endParaRPr lang="en-US"/>
          </a:p>
        </p:txBody>
      </p:sp>
    </p:spTree>
    <p:extLst>
      <p:ext uri="{BB962C8B-B14F-4D97-AF65-F5344CB8AC3E}">
        <p14:creationId xmlns:p14="http://schemas.microsoft.com/office/powerpoint/2010/main" val="1114314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Shape 79"/>
          <p:cNvSpPr>
            <a:spLocks noGrp="1" noRot="1" noChangeAspect="1"/>
          </p:cNvSpPr>
          <p:nvPr>
            <p:ph type="sldImg"/>
          </p:nvPr>
        </p:nvSpPr>
        <p:spPr>
          <a:xfrm>
            <a:off x="1143000" y="685800"/>
            <a:ext cx="4572000" cy="3429000"/>
          </a:xfrm>
          <a:prstGeom prst="rect">
            <a:avLst/>
          </a:prstGeom>
        </p:spPr>
        <p:txBody>
          <a:bodyPr/>
          <a:lstStyle/>
          <a:p>
            <a:endParaRPr/>
          </a:p>
        </p:txBody>
      </p:sp>
      <p:sp>
        <p:nvSpPr>
          <p:cNvPr id="80" name="Shape 8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600">
        <a:latin typeface="Lucida Grande"/>
        <a:ea typeface="Lucida Grande"/>
        <a:cs typeface="Lucida Grande"/>
        <a:sym typeface="Lucida Grande"/>
      </a:defRPr>
    </a:lvl1pPr>
    <a:lvl2pPr indent="228600" defTabSz="457200" latinLnBrk="0">
      <a:defRPr sz="1600">
        <a:latin typeface="Lucida Grande"/>
        <a:ea typeface="Lucida Grande"/>
        <a:cs typeface="Lucida Grande"/>
        <a:sym typeface="Lucida Grande"/>
      </a:defRPr>
    </a:lvl2pPr>
    <a:lvl3pPr indent="457200" defTabSz="457200" latinLnBrk="0">
      <a:defRPr sz="1600">
        <a:latin typeface="Lucida Grande"/>
        <a:ea typeface="Lucida Grande"/>
        <a:cs typeface="Lucida Grande"/>
        <a:sym typeface="Lucida Grande"/>
      </a:defRPr>
    </a:lvl3pPr>
    <a:lvl4pPr indent="685800" defTabSz="457200" latinLnBrk="0">
      <a:defRPr sz="1600">
        <a:latin typeface="Lucida Grande"/>
        <a:ea typeface="Lucida Grande"/>
        <a:cs typeface="Lucida Grande"/>
        <a:sym typeface="Lucida Grande"/>
      </a:defRPr>
    </a:lvl4pPr>
    <a:lvl5pPr indent="914400" defTabSz="457200" latinLnBrk="0">
      <a:defRPr sz="1600">
        <a:latin typeface="Lucida Grande"/>
        <a:ea typeface="Lucida Grande"/>
        <a:cs typeface="Lucida Grande"/>
        <a:sym typeface="Lucida Grande"/>
      </a:defRPr>
    </a:lvl5pPr>
    <a:lvl6pPr indent="1143000" defTabSz="457200" latinLnBrk="0">
      <a:defRPr sz="1600">
        <a:latin typeface="Lucida Grande"/>
        <a:ea typeface="Lucida Grande"/>
        <a:cs typeface="Lucida Grande"/>
        <a:sym typeface="Lucida Grande"/>
      </a:defRPr>
    </a:lvl6pPr>
    <a:lvl7pPr indent="1371600" defTabSz="457200" latinLnBrk="0">
      <a:defRPr sz="1600">
        <a:latin typeface="Lucida Grande"/>
        <a:ea typeface="Lucida Grande"/>
        <a:cs typeface="Lucida Grande"/>
        <a:sym typeface="Lucida Grande"/>
      </a:defRPr>
    </a:lvl7pPr>
    <a:lvl8pPr indent="1600200" defTabSz="457200" latinLnBrk="0">
      <a:defRPr sz="1600">
        <a:latin typeface="Lucida Grande"/>
        <a:ea typeface="Lucida Grande"/>
        <a:cs typeface="Lucida Grande"/>
        <a:sym typeface="Lucida Grande"/>
      </a:defRPr>
    </a:lvl8pPr>
    <a:lvl9pPr indent="1828800" defTabSz="457200" latinLnBrk="0">
      <a:defRPr sz="16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432C2-E4E7-5F86-F45A-A962904193FE}"/>
              </a:ext>
            </a:extLst>
          </p:cNvPr>
          <p:cNvSpPr>
            <a:spLocks noGrp="1"/>
          </p:cNvSpPr>
          <p:nvPr>
            <p:ph type="ctrTitle"/>
          </p:nvPr>
        </p:nvSpPr>
        <p:spPr>
          <a:xfrm>
            <a:off x="3048000" y="2244726"/>
            <a:ext cx="18288000" cy="4775200"/>
          </a:xfrm>
        </p:spPr>
        <p:txBody>
          <a:bodyPr anchor="b"/>
          <a:lstStyle>
            <a:lvl1pPr algn="ctr">
              <a:defRPr sz="12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08BDB06-81AE-35A9-C11C-C8F09F89FF72}"/>
              </a:ext>
            </a:extLst>
          </p:cNvPr>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82C83F8-DA78-DDAA-7C44-AD92F87EF9D9}"/>
              </a:ext>
            </a:extLst>
          </p:cNvPr>
          <p:cNvSpPr>
            <a:spLocks noGrp="1"/>
          </p:cNvSpPr>
          <p:nvPr>
            <p:ph type="dt" sz="half" idx="10"/>
          </p:nvPr>
        </p:nvSpPr>
        <p:spPr/>
        <p:txBody>
          <a:bodyPr/>
          <a:lstStyle/>
          <a:p>
            <a:fld id="{9A0CC2C9-E5D3-3F49-A437-9D056CCC4879}" type="datetimeFigureOut">
              <a:rPr kumimoji="1" lang="zh-CN" altLang="en-US" smtClean="0"/>
              <a:t>2023/11/28</a:t>
            </a:fld>
            <a:endParaRPr kumimoji="1" lang="zh-CN" altLang="en-US"/>
          </a:p>
        </p:txBody>
      </p:sp>
      <p:sp>
        <p:nvSpPr>
          <p:cNvPr id="5" name="页脚占位符 4">
            <a:extLst>
              <a:ext uri="{FF2B5EF4-FFF2-40B4-BE49-F238E27FC236}">
                <a16:creationId xmlns:a16="http://schemas.microsoft.com/office/drawing/2014/main" id="{843179E0-6C38-E033-D830-EA83456F41A3}"/>
              </a:ext>
            </a:extLst>
          </p:cNvPr>
          <p:cNvSpPr>
            <a:spLocks noGrp="1"/>
          </p:cNvSpPr>
          <p:nvPr>
            <p:ph type="ftr" sz="quarter" idx="11"/>
          </p:nvPr>
        </p:nvSpPr>
        <p:spPr/>
        <p:txBody>
          <a:bodyPr/>
          <a:lstStyle/>
          <a:p>
            <a:endParaRPr lang="es-ES" dirty="0"/>
          </a:p>
        </p:txBody>
      </p:sp>
      <p:sp>
        <p:nvSpPr>
          <p:cNvPr id="6" name="灯片编号占位符 5">
            <a:extLst>
              <a:ext uri="{FF2B5EF4-FFF2-40B4-BE49-F238E27FC236}">
                <a16:creationId xmlns:a16="http://schemas.microsoft.com/office/drawing/2014/main" id="{AB9B3A83-B3B6-F482-BEC4-1D246ED47BD7}"/>
              </a:ext>
            </a:extLst>
          </p:cNvPr>
          <p:cNvSpPr>
            <a:spLocks noGrp="1"/>
          </p:cNvSpPr>
          <p:nvPr>
            <p:ph type="sldNum" sz="quarter" idx="12"/>
          </p:nvPr>
        </p:nvSpPr>
        <p:spPr/>
        <p:txBody>
          <a:bodyPr/>
          <a:lstStyle/>
          <a:p>
            <a:fld id="{86CB4B4D-7CA3-9044-876B-883B54F8677D}" type="slidenum">
              <a:rPr lang="es-ES" smtClean="0"/>
              <a:t>‹#›</a:t>
            </a:fld>
            <a:endParaRPr lang="es-ES"/>
          </a:p>
        </p:txBody>
      </p:sp>
    </p:spTree>
    <p:extLst>
      <p:ext uri="{BB962C8B-B14F-4D97-AF65-F5344CB8AC3E}">
        <p14:creationId xmlns:p14="http://schemas.microsoft.com/office/powerpoint/2010/main" val="43219729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D411D-0B60-914C-808B-11DE657FF51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251BE8E-B87D-2334-C905-B5CE1D85A74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CB21A04-6A4E-57FA-0BB9-BB07F3A1DFFE}"/>
              </a:ext>
            </a:extLst>
          </p:cNvPr>
          <p:cNvSpPr>
            <a:spLocks noGrp="1"/>
          </p:cNvSpPr>
          <p:nvPr>
            <p:ph type="dt" sz="half" idx="10"/>
          </p:nvPr>
        </p:nvSpPr>
        <p:spPr/>
        <p:txBody>
          <a:bodyPr/>
          <a:lstStyle/>
          <a:p>
            <a:fld id="{9A0CC2C9-E5D3-3F49-A437-9D056CCC4879}" type="datetimeFigureOut">
              <a:rPr kumimoji="1" lang="zh-CN" altLang="en-US" smtClean="0"/>
              <a:t>2023/11/28</a:t>
            </a:fld>
            <a:endParaRPr kumimoji="1" lang="zh-CN" altLang="en-US"/>
          </a:p>
        </p:txBody>
      </p:sp>
      <p:sp>
        <p:nvSpPr>
          <p:cNvPr id="5" name="页脚占位符 4">
            <a:extLst>
              <a:ext uri="{FF2B5EF4-FFF2-40B4-BE49-F238E27FC236}">
                <a16:creationId xmlns:a16="http://schemas.microsoft.com/office/drawing/2014/main" id="{200E105C-2D8D-E252-C93E-913BE72D40BE}"/>
              </a:ext>
            </a:extLst>
          </p:cNvPr>
          <p:cNvSpPr>
            <a:spLocks noGrp="1"/>
          </p:cNvSpPr>
          <p:nvPr>
            <p:ph type="ftr" sz="quarter" idx="11"/>
          </p:nvPr>
        </p:nvSpPr>
        <p:spPr/>
        <p:txBody>
          <a:bodyPr/>
          <a:lstStyle/>
          <a:p>
            <a:endParaRPr lang="es-ES" dirty="0"/>
          </a:p>
        </p:txBody>
      </p:sp>
      <p:sp>
        <p:nvSpPr>
          <p:cNvPr id="6" name="灯片编号占位符 5">
            <a:extLst>
              <a:ext uri="{FF2B5EF4-FFF2-40B4-BE49-F238E27FC236}">
                <a16:creationId xmlns:a16="http://schemas.microsoft.com/office/drawing/2014/main" id="{07684E3E-7939-FD62-B607-0E48A421998E}"/>
              </a:ext>
            </a:extLst>
          </p:cNvPr>
          <p:cNvSpPr>
            <a:spLocks noGrp="1"/>
          </p:cNvSpPr>
          <p:nvPr>
            <p:ph type="sldNum" sz="quarter" idx="12"/>
          </p:nvPr>
        </p:nvSpPr>
        <p:spPr/>
        <p:txBody>
          <a:bodyPr/>
          <a:lstStyle/>
          <a:p>
            <a:fld id="{86CB4B4D-7CA3-9044-876B-883B54F8677D}" type="slidenum">
              <a:rPr lang="es-ES" smtClean="0"/>
              <a:t>‹#›</a:t>
            </a:fld>
            <a:endParaRPr lang="es-ES"/>
          </a:p>
        </p:txBody>
      </p:sp>
    </p:spTree>
    <p:extLst>
      <p:ext uri="{BB962C8B-B14F-4D97-AF65-F5344CB8AC3E}">
        <p14:creationId xmlns:p14="http://schemas.microsoft.com/office/powerpoint/2010/main" val="120714727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C3181CD-D13F-BC57-0B3B-F7CFD258F697}"/>
              </a:ext>
            </a:extLst>
          </p:cNvPr>
          <p:cNvSpPr>
            <a:spLocks noGrp="1"/>
          </p:cNvSpPr>
          <p:nvPr>
            <p:ph type="title" orient="vert"/>
          </p:nvPr>
        </p:nvSpPr>
        <p:spPr>
          <a:xfrm>
            <a:off x="17449800" y="730250"/>
            <a:ext cx="5257800" cy="11623676"/>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D1A5F73-C78E-03DE-6088-BC6F6A679C40}"/>
              </a:ext>
            </a:extLst>
          </p:cNvPr>
          <p:cNvSpPr>
            <a:spLocks noGrp="1"/>
          </p:cNvSpPr>
          <p:nvPr>
            <p:ph type="body" orient="vert" idx="1"/>
          </p:nvPr>
        </p:nvSpPr>
        <p:spPr>
          <a:xfrm>
            <a:off x="1676400" y="730250"/>
            <a:ext cx="15468600" cy="11623676"/>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1719016-DA26-0F3A-1663-2E573830A998}"/>
              </a:ext>
            </a:extLst>
          </p:cNvPr>
          <p:cNvSpPr>
            <a:spLocks noGrp="1"/>
          </p:cNvSpPr>
          <p:nvPr>
            <p:ph type="dt" sz="half" idx="10"/>
          </p:nvPr>
        </p:nvSpPr>
        <p:spPr/>
        <p:txBody>
          <a:bodyPr/>
          <a:lstStyle/>
          <a:p>
            <a:fld id="{9A0CC2C9-E5D3-3F49-A437-9D056CCC4879}" type="datetimeFigureOut">
              <a:rPr kumimoji="1" lang="zh-CN" altLang="en-US" smtClean="0"/>
              <a:t>2023/11/28</a:t>
            </a:fld>
            <a:endParaRPr kumimoji="1" lang="zh-CN" altLang="en-US"/>
          </a:p>
        </p:txBody>
      </p:sp>
      <p:sp>
        <p:nvSpPr>
          <p:cNvPr id="5" name="页脚占位符 4">
            <a:extLst>
              <a:ext uri="{FF2B5EF4-FFF2-40B4-BE49-F238E27FC236}">
                <a16:creationId xmlns:a16="http://schemas.microsoft.com/office/drawing/2014/main" id="{248A3540-DB49-B734-5B07-02EF73443490}"/>
              </a:ext>
            </a:extLst>
          </p:cNvPr>
          <p:cNvSpPr>
            <a:spLocks noGrp="1"/>
          </p:cNvSpPr>
          <p:nvPr>
            <p:ph type="ftr" sz="quarter" idx="11"/>
          </p:nvPr>
        </p:nvSpPr>
        <p:spPr/>
        <p:txBody>
          <a:bodyPr/>
          <a:lstStyle/>
          <a:p>
            <a:endParaRPr lang="es-ES" dirty="0"/>
          </a:p>
        </p:txBody>
      </p:sp>
      <p:sp>
        <p:nvSpPr>
          <p:cNvPr id="6" name="灯片编号占位符 5">
            <a:extLst>
              <a:ext uri="{FF2B5EF4-FFF2-40B4-BE49-F238E27FC236}">
                <a16:creationId xmlns:a16="http://schemas.microsoft.com/office/drawing/2014/main" id="{E6E25AE7-D607-9C78-6938-82D0D7843241}"/>
              </a:ext>
            </a:extLst>
          </p:cNvPr>
          <p:cNvSpPr>
            <a:spLocks noGrp="1"/>
          </p:cNvSpPr>
          <p:nvPr>
            <p:ph type="sldNum" sz="quarter" idx="12"/>
          </p:nvPr>
        </p:nvSpPr>
        <p:spPr/>
        <p:txBody>
          <a:bodyPr/>
          <a:lstStyle/>
          <a:p>
            <a:fld id="{86CB4B4D-7CA3-9044-876B-883B54F8677D}" type="slidenum">
              <a:rPr lang="es-ES" smtClean="0"/>
              <a:t>‹#›</a:t>
            </a:fld>
            <a:endParaRPr lang="es-ES"/>
          </a:p>
        </p:txBody>
      </p:sp>
    </p:spTree>
    <p:extLst>
      <p:ext uri="{BB962C8B-B14F-4D97-AF65-F5344CB8AC3E}">
        <p14:creationId xmlns:p14="http://schemas.microsoft.com/office/powerpoint/2010/main" val="226563516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2" descr="Water bubble floating in space - CNN Video">
            <a:extLst>
              <a:ext uri="{FF2B5EF4-FFF2-40B4-BE49-F238E27FC236}">
                <a16:creationId xmlns:a16="http://schemas.microsoft.com/office/drawing/2014/main" id="{D31683CF-1058-E5F6-256B-A15FCC41346F}"/>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colorTemperature colorTemp="11200"/>
                    </a14:imgEffect>
                    <a14:imgEffect>
                      <a14:brightnessContrast bright="-15000"/>
                    </a14:imgEffect>
                  </a14:imgLayer>
                </a14:imgProps>
              </a:ext>
              <a:ext uri="{28A0092B-C50C-407E-A947-70E740481C1C}">
                <a14:useLocalDpi xmlns:a14="http://schemas.microsoft.com/office/drawing/2010/main" val="0"/>
              </a:ext>
            </a:extLst>
          </a:blip>
          <a:srcRect t="-747" b="-3"/>
          <a:stretch/>
        </p:blipFill>
        <p:spPr bwMode="auto">
          <a:xfrm>
            <a:off x="0" y="-102637"/>
            <a:ext cx="24384000" cy="13818637"/>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Título 2">
            <a:extLst>
              <a:ext uri="{FF2B5EF4-FFF2-40B4-BE49-F238E27FC236}">
                <a16:creationId xmlns:a16="http://schemas.microsoft.com/office/drawing/2014/main" id="{B649488E-263E-45CB-8A98-A78208C6A381}"/>
              </a:ext>
            </a:extLst>
          </p:cNvPr>
          <p:cNvSpPr>
            <a:spLocks noGrp="1"/>
          </p:cNvSpPr>
          <p:nvPr>
            <p:ph type="title" hasCustomPrompt="1"/>
          </p:nvPr>
        </p:nvSpPr>
        <p:spPr>
          <a:xfrm>
            <a:off x="0" y="3827876"/>
            <a:ext cx="24384000" cy="1093556"/>
          </a:xfrm>
        </p:spPr>
        <p:txBody>
          <a:bodyPr>
            <a:noAutofit/>
          </a:bodyPr>
          <a:lstStyle>
            <a:lvl1pPr>
              <a:defRPr sz="8000" b="1">
                <a:solidFill>
                  <a:schemeClr val="bg1"/>
                </a:solidFill>
                <a:latin typeface="Arial" panose="020B0604020202020204" pitchFamily="34" charset="0"/>
                <a:cs typeface="Arial" panose="020B0604020202020204" pitchFamily="34" charset="0"/>
              </a:defRPr>
            </a:lvl1pPr>
          </a:lstStyle>
          <a:p>
            <a:r>
              <a:rPr lang="es-ES" dirty="0"/>
              <a:t>TITLE</a:t>
            </a:r>
            <a:endParaRPr lang="en-US" dirty="0"/>
          </a:p>
        </p:txBody>
      </p:sp>
      <p:sp>
        <p:nvSpPr>
          <p:cNvPr id="8" name="Marcador de texto 7">
            <a:extLst>
              <a:ext uri="{FF2B5EF4-FFF2-40B4-BE49-F238E27FC236}">
                <a16:creationId xmlns:a16="http://schemas.microsoft.com/office/drawing/2014/main" id="{C982D8DA-F2B5-4222-A549-335DC5867B6D}"/>
              </a:ext>
            </a:extLst>
          </p:cNvPr>
          <p:cNvSpPr>
            <a:spLocks noGrp="1"/>
          </p:cNvSpPr>
          <p:nvPr>
            <p:ph type="body" sz="quarter" idx="10"/>
          </p:nvPr>
        </p:nvSpPr>
        <p:spPr>
          <a:xfrm>
            <a:off x="5385427" y="10049458"/>
            <a:ext cx="13578042" cy="643799"/>
          </a:xfrm>
        </p:spPr>
        <p:txBody>
          <a:bodyPr>
            <a:normAutofit/>
          </a:bodyPr>
          <a:lstStyle>
            <a:lvl1pPr marL="0" indent="0" algn="ctr">
              <a:buNone/>
              <a:defRPr sz="2400">
                <a:solidFill>
                  <a:schemeClr val="bg1"/>
                </a:solidFill>
                <a:latin typeface="Arial" panose="020B0604020202020204" pitchFamily="34" charset="0"/>
                <a:cs typeface="Arial" panose="020B0604020202020204" pitchFamily="34" charset="0"/>
              </a:defRPr>
            </a:lvl1pPr>
          </a:lstStyle>
          <a:p>
            <a:pPr lvl="0"/>
            <a:r>
              <a:rPr lang="zh-CN" altLang="en-US"/>
              <a:t>单击此处编辑母版文本样式</a:t>
            </a:r>
          </a:p>
        </p:txBody>
      </p:sp>
      <p:sp>
        <p:nvSpPr>
          <p:cNvPr id="13" name="Marcador de texto 7">
            <a:extLst>
              <a:ext uri="{FF2B5EF4-FFF2-40B4-BE49-F238E27FC236}">
                <a16:creationId xmlns:a16="http://schemas.microsoft.com/office/drawing/2014/main" id="{FB44659A-7F2F-4914-9B2A-1736A66C5B88}"/>
              </a:ext>
            </a:extLst>
          </p:cNvPr>
          <p:cNvSpPr>
            <a:spLocks noGrp="1"/>
          </p:cNvSpPr>
          <p:nvPr>
            <p:ph type="body" sz="quarter" idx="11"/>
          </p:nvPr>
        </p:nvSpPr>
        <p:spPr>
          <a:xfrm>
            <a:off x="3944848" y="6633679"/>
            <a:ext cx="6988195" cy="2470180"/>
          </a:xfrm>
        </p:spPr>
        <p:txBody>
          <a:bodyPr>
            <a:noAutofit/>
          </a:bodyPr>
          <a:lstStyle>
            <a:lvl1pPr marL="0" indent="0" algn="l">
              <a:buNone/>
              <a:defRPr sz="4000">
                <a:solidFill>
                  <a:schemeClr val="bg1"/>
                </a:solidFill>
                <a:latin typeface="Arial" panose="020B0604020202020204" pitchFamily="34" charset="0"/>
                <a:cs typeface="Arial" panose="020B0604020202020204" pitchFamily="34" charset="0"/>
              </a:defRPr>
            </a:lvl1pPr>
          </a:lstStyle>
          <a:p>
            <a:pPr lvl="0"/>
            <a:r>
              <a:rPr lang="zh-CN" altLang="en-US"/>
              <a:t>单击此处编辑母版文本样式</a:t>
            </a:r>
          </a:p>
        </p:txBody>
      </p:sp>
      <p:pic>
        <p:nvPicPr>
          <p:cNvPr id="5" name="Imagen 4" descr="Texto, Icono&#10;&#10;Descripción generada automáticamente">
            <a:extLst>
              <a:ext uri="{FF2B5EF4-FFF2-40B4-BE49-F238E27FC236}">
                <a16:creationId xmlns:a16="http://schemas.microsoft.com/office/drawing/2014/main" id="{5F5C9AFC-1DE9-E81E-B57B-6468DCCF55F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64699" y="11651641"/>
            <a:ext cx="3571623" cy="1928889"/>
          </a:xfrm>
          <a:prstGeom prst="rect">
            <a:avLst/>
          </a:prstGeom>
        </p:spPr>
      </p:pic>
      <p:sp>
        <p:nvSpPr>
          <p:cNvPr id="6" name="Marcador de texto 7">
            <a:extLst>
              <a:ext uri="{FF2B5EF4-FFF2-40B4-BE49-F238E27FC236}">
                <a16:creationId xmlns:a16="http://schemas.microsoft.com/office/drawing/2014/main" id="{039DE5FD-3C53-0AEF-A385-9AB7BA3DFE62}"/>
              </a:ext>
            </a:extLst>
          </p:cNvPr>
          <p:cNvSpPr>
            <a:spLocks noGrp="1"/>
          </p:cNvSpPr>
          <p:nvPr>
            <p:ph type="body" sz="quarter" idx="12"/>
          </p:nvPr>
        </p:nvSpPr>
        <p:spPr>
          <a:xfrm>
            <a:off x="9915329" y="1667359"/>
            <a:ext cx="4553339" cy="643799"/>
          </a:xfrm>
        </p:spPr>
        <p:txBody>
          <a:bodyPr>
            <a:normAutofit/>
          </a:bodyPr>
          <a:lstStyle>
            <a:lvl1pPr marL="0" indent="0" algn="ctr">
              <a:buNone/>
              <a:defRPr sz="2400">
                <a:solidFill>
                  <a:schemeClr val="bg1"/>
                </a:solidFill>
                <a:latin typeface="Arial" panose="020B0604020202020204" pitchFamily="34" charset="0"/>
                <a:cs typeface="Arial" panose="020B0604020202020204" pitchFamily="34" charset="0"/>
              </a:defRPr>
            </a:lvl1pPr>
          </a:lstStyle>
          <a:p>
            <a:pPr lvl="0"/>
            <a:r>
              <a:rPr lang="zh-CN" altLang="en-US"/>
              <a:t>单击此处编辑母版文本样式</a:t>
            </a:r>
          </a:p>
        </p:txBody>
      </p:sp>
      <p:sp>
        <p:nvSpPr>
          <p:cNvPr id="7" name="Line">
            <a:extLst>
              <a:ext uri="{FF2B5EF4-FFF2-40B4-BE49-F238E27FC236}">
                <a16:creationId xmlns:a16="http://schemas.microsoft.com/office/drawing/2014/main" id="{9C28AE5D-9DC0-4E48-7FEE-AC2E3BCFB560}"/>
              </a:ext>
            </a:extLst>
          </p:cNvPr>
          <p:cNvSpPr/>
          <p:nvPr userDrawn="1"/>
        </p:nvSpPr>
        <p:spPr>
          <a:xfrm>
            <a:off x="3944848" y="5718246"/>
            <a:ext cx="16459200" cy="128"/>
          </a:xfrm>
          <a:prstGeom prst="line">
            <a:avLst/>
          </a:prstGeom>
          <a:ln w="12700">
            <a:solidFill>
              <a:schemeClr val="bg1">
                <a:lumMod val="85000"/>
              </a:schemeClr>
            </a:solidFill>
            <a:miter lim="400000"/>
          </a:ln>
        </p:spPr>
        <p:txBody>
          <a:bodyPr tIns="91439" bIns="91439" anchor="ctr"/>
          <a:lstStyle/>
          <a:p>
            <a:pPr>
              <a:defRPr sz="2000">
                <a:solidFill>
                  <a:srgbClr val="000000"/>
                </a:solidFill>
                <a:latin typeface="Helvetica"/>
                <a:ea typeface="Helvetica"/>
                <a:cs typeface="Helvetica"/>
                <a:sym typeface="Helvetica"/>
              </a:defRPr>
            </a:pPr>
            <a:endParaRPr/>
          </a:p>
        </p:txBody>
      </p:sp>
      <p:pic>
        <p:nvPicPr>
          <p:cNvPr id="1026" name="Picture 2" descr="Graduate Program | Georgia Tech Space Systems Design Lab | Georgia  Institute of Technology | Atlanta, GA">
            <a:extLst>
              <a:ext uri="{FF2B5EF4-FFF2-40B4-BE49-F238E27FC236}">
                <a16:creationId xmlns:a16="http://schemas.microsoft.com/office/drawing/2014/main" id="{79EF8838-C619-42F9-1AA3-43CFA5E870D3}"/>
              </a:ext>
            </a:extLst>
          </p:cNvPr>
          <p:cNvPicPr>
            <a:picLocks noChangeAspect="1" noChangeArrowheads="1"/>
          </p:cNvPicPr>
          <p:nvPr userDrawn="1"/>
        </p:nvPicPr>
        <p:blipFill>
          <a:blip r:embed="rId5">
            <a:extLst>
              <a:ext uri="{BEBA8EAE-BF5A-486C-A8C5-ECC9F3942E4B}">
                <a14:imgProps xmlns:a14="http://schemas.microsoft.com/office/drawing/2010/main">
                  <a14:imgLayer r:embed="rId6">
                    <a14:imgEffect>
                      <a14:colorTemperature colorTemp="11200"/>
                    </a14:imgEffect>
                    <a14:imgEffect>
                      <a14:saturation sat="33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03661" y="11788777"/>
            <a:ext cx="10573399" cy="1654616"/>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texto 7">
            <a:extLst>
              <a:ext uri="{FF2B5EF4-FFF2-40B4-BE49-F238E27FC236}">
                <a16:creationId xmlns:a16="http://schemas.microsoft.com/office/drawing/2014/main" id="{EB2CEF0C-2CC8-5070-8A5F-21C0C7F13E02}"/>
              </a:ext>
            </a:extLst>
          </p:cNvPr>
          <p:cNvSpPr>
            <a:spLocks noGrp="1"/>
          </p:cNvSpPr>
          <p:nvPr>
            <p:ph type="body" sz="quarter" idx="13"/>
          </p:nvPr>
        </p:nvSpPr>
        <p:spPr>
          <a:xfrm>
            <a:off x="13464209" y="6633740"/>
            <a:ext cx="6988195" cy="2470180"/>
          </a:xfrm>
        </p:spPr>
        <p:txBody>
          <a:bodyPr>
            <a:noAutofit/>
          </a:bodyPr>
          <a:lstStyle>
            <a:lvl1pPr marL="0" indent="0" algn="l">
              <a:buNone/>
              <a:defRPr sz="4000">
                <a:solidFill>
                  <a:schemeClr val="bg1"/>
                </a:solidFill>
                <a:latin typeface="Arial" panose="020B0604020202020204" pitchFamily="34" charset="0"/>
                <a:cs typeface="Arial" panose="020B0604020202020204" pitchFamily="34" charset="0"/>
              </a:defRPr>
            </a:lvl1pPr>
          </a:lstStyle>
          <a:p>
            <a:pPr lvl="0"/>
            <a:r>
              <a:rPr lang="zh-CN" altLang="en-US"/>
              <a:t>单击此处编辑母版文本样式</a:t>
            </a:r>
          </a:p>
        </p:txBody>
      </p:sp>
    </p:spTree>
    <p:extLst>
      <p:ext uri="{BB962C8B-B14F-4D97-AF65-F5344CB8AC3E}">
        <p14:creationId xmlns:p14="http://schemas.microsoft.com/office/powerpoint/2010/main" val="83281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1EF286D-0D6C-49D4-B06A-B226BF791C33}"/>
              </a:ext>
            </a:extLst>
          </p:cNvPr>
          <p:cNvSpPr/>
          <p:nvPr/>
        </p:nvSpPr>
        <p:spPr>
          <a:xfrm>
            <a:off x="0" y="0"/>
            <a:ext cx="24384000" cy="1582616"/>
          </a:xfrm>
          <a:prstGeom prst="rect">
            <a:avLst/>
          </a:prstGeom>
          <a:solidFill>
            <a:srgbClr val="A49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400" dirty="0"/>
          </a:p>
        </p:txBody>
      </p:sp>
      <p:sp>
        <p:nvSpPr>
          <p:cNvPr id="4" name="Marcador de número de diapositiva 6">
            <a:extLst>
              <a:ext uri="{FF2B5EF4-FFF2-40B4-BE49-F238E27FC236}">
                <a16:creationId xmlns:a16="http://schemas.microsoft.com/office/drawing/2014/main" id="{E417591D-2FDD-4EE4-9590-9C6C5046F520}"/>
              </a:ext>
            </a:extLst>
          </p:cNvPr>
          <p:cNvSpPr>
            <a:spLocks noGrp="1"/>
          </p:cNvSpPr>
          <p:nvPr>
            <p:ph type="sldNum" sz="quarter" idx="4"/>
          </p:nvPr>
        </p:nvSpPr>
        <p:spPr>
          <a:xfrm>
            <a:off x="18610384" y="12764475"/>
            <a:ext cx="5486400" cy="730250"/>
          </a:xfrm>
          <a:prstGeom prst="rect">
            <a:avLst/>
          </a:prstGeom>
        </p:spPr>
        <p:txBody>
          <a:bodyPr vert="horz" lIns="91440" tIns="45720" rIns="91440" bIns="45720" rtlCol="0" anchor="ctr"/>
          <a:lstStyle>
            <a:lvl1pPr algn="r">
              <a:defRPr sz="2400">
                <a:solidFill>
                  <a:srgbClr val="000000"/>
                </a:solidFill>
                <a:latin typeface="Arial" panose="020B0604020202020204" pitchFamily="34" charset="0"/>
                <a:cs typeface="Arial" panose="020B0604020202020204" pitchFamily="34" charset="0"/>
              </a:defRPr>
            </a:lvl1pPr>
          </a:lstStyle>
          <a:p>
            <a:fld id="{86CB4B4D-7CA3-9044-876B-883B54F8677D}" type="slidenum">
              <a:rPr lang="es-ES" smtClean="0"/>
              <a:t>‹#›</a:t>
            </a:fld>
            <a:endParaRPr lang="es-ES"/>
          </a:p>
        </p:txBody>
      </p:sp>
      <p:sp>
        <p:nvSpPr>
          <p:cNvPr id="2" name="Título 1">
            <a:extLst>
              <a:ext uri="{FF2B5EF4-FFF2-40B4-BE49-F238E27FC236}">
                <a16:creationId xmlns:a16="http://schemas.microsoft.com/office/drawing/2014/main" id="{C6E04250-0C58-4B0F-9286-162A19A09246}"/>
              </a:ext>
            </a:extLst>
          </p:cNvPr>
          <p:cNvSpPr>
            <a:spLocks noGrp="1"/>
          </p:cNvSpPr>
          <p:nvPr>
            <p:ph type="title"/>
          </p:nvPr>
        </p:nvSpPr>
        <p:spPr>
          <a:xfrm>
            <a:off x="879229" y="4"/>
            <a:ext cx="23504770" cy="1582612"/>
          </a:xfrm>
          <a:prstGeom prst="rect">
            <a:avLst/>
          </a:prstGeom>
        </p:spPr>
        <p:txBody>
          <a:bodyPr>
            <a:normAutofit/>
          </a:bodyPr>
          <a:lstStyle>
            <a:lvl1pPr algn="l">
              <a:defRPr sz="7200">
                <a:solidFill>
                  <a:schemeClr val="bg1"/>
                </a:solidFill>
                <a:latin typeface="Arial" panose="020B0604020202020204" pitchFamily="34" charset="0"/>
                <a:cs typeface="Arial" panose="020B0604020202020204" pitchFamily="34" charset="0"/>
              </a:defRPr>
            </a:lvl1pPr>
          </a:lstStyle>
          <a:p>
            <a:r>
              <a:rPr lang="zh-CN" altLang="en-US"/>
              <a:t>单击此处编辑母版标题样式</a:t>
            </a:r>
            <a:endParaRPr lang="en-US" dirty="0"/>
          </a:p>
        </p:txBody>
      </p:sp>
      <p:sp>
        <p:nvSpPr>
          <p:cNvPr id="6" name="Marcador de pie de página 5">
            <a:extLst>
              <a:ext uri="{FF2B5EF4-FFF2-40B4-BE49-F238E27FC236}">
                <a16:creationId xmlns:a16="http://schemas.microsoft.com/office/drawing/2014/main" id="{F385F511-487A-4BCC-A305-48906E42801F}"/>
              </a:ext>
            </a:extLst>
          </p:cNvPr>
          <p:cNvSpPr>
            <a:spLocks noGrp="1"/>
          </p:cNvSpPr>
          <p:nvPr>
            <p:ph type="ftr" sz="quarter" idx="10"/>
          </p:nvPr>
        </p:nvSpPr>
        <p:spPr>
          <a:xfrm>
            <a:off x="8077200" y="12747869"/>
            <a:ext cx="8229600" cy="730250"/>
          </a:xfrm>
        </p:spPr>
        <p:txBody>
          <a:bodyPr/>
          <a:lstStyle>
            <a:lvl1pPr>
              <a:defRPr>
                <a:latin typeface="Arial" panose="020B0604020202020204" pitchFamily="34" charset="0"/>
                <a:cs typeface="Arial" panose="020B0604020202020204" pitchFamily="34" charset="0"/>
              </a:defRPr>
            </a:lvl1pPr>
          </a:lstStyle>
          <a:p>
            <a:endParaRPr lang="es-ES" dirty="0"/>
          </a:p>
        </p:txBody>
      </p:sp>
      <p:sp>
        <p:nvSpPr>
          <p:cNvPr id="8" name="Marcador de texto 7">
            <a:extLst>
              <a:ext uri="{FF2B5EF4-FFF2-40B4-BE49-F238E27FC236}">
                <a16:creationId xmlns:a16="http://schemas.microsoft.com/office/drawing/2014/main" id="{6E8531E8-41A4-45E0-A6DF-00473384CA54}"/>
              </a:ext>
            </a:extLst>
          </p:cNvPr>
          <p:cNvSpPr>
            <a:spLocks noGrp="1"/>
          </p:cNvSpPr>
          <p:nvPr>
            <p:ph type="body" sz="quarter" idx="11"/>
          </p:nvPr>
        </p:nvSpPr>
        <p:spPr>
          <a:xfrm>
            <a:off x="590550" y="2016124"/>
            <a:ext cx="23233062" cy="10506075"/>
          </a:xfrm>
        </p:spPr>
        <p:txBody>
          <a:bodyPr/>
          <a:lstStyle>
            <a:lvl1pPr marL="457200" indent="-457200">
              <a:buFont typeface="Wingdings" panose="05000000000000000000" pitchFamily="2" charset="2"/>
              <a:buChar char="§"/>
              <a:defRPr>
                <a:solidFill>
                  <a:schemeClr val="accent5">
                    <a:lumMod val="75000"/>
                  </a:schemeClr>
                </a:solidFill>
                <a:latin typeface="Arial" panose="020B0604020202020204" pitchFamily="34" charset="0"/>
                <a:cs typeface="Arial" panose="020B0604020202020204" pitchFamily="34" charset="0"/>
              </a:defRPr>
            </a:lvl1pPr>
            <a:lvl2pPr marL="1371600" indent="-457200">
              <a:buFont typeface="Wingdings" panose="05000000000000000000" pitchFamily="2" charset="2"/>
              <a:buChar char="§"/>
              <a:defRPr>
                <a:solidFill>
                  <a:schemeClr val="accent5">
                    <a:lumMod val="75000"/>
                  </a:schemeClr>
                </a:solidFill>
                <a:latin typeface="Arial" panose="020B0604020202020204" pitchFamily="34" charset="0"/>
                <a:cs typeface="Arial" panose="020B0604020202020204" pitchFamily="34" charset="0"/>
              </a:defRPr>
            </a:lvl2pPr>
            <a:lvl3pPr marL="2286000" indent="-457200">
              <a:buFont typeface="Wingdings" panose="05000000000000000000" pitchFamily="2" charset="2"/>
              <a:buChar char="§"/>
              <a:defRPr>
                <a:solidFill>
                  <a:schemeClr val="accent5">
                    <a:lumMod val="75000"/>
                  </a:schemeClr>
                </a:solidFill>
                <a:latin typeface="Arial" panose="020B0604020202020204" pitchFamily="34" charset="0"/>
                <a:cs typeface="Arial" panose="020B0604020202020204" pitchFamily="34" charset="0"/>
              </a:defRPr>
            </a:lvl3pPr>
            <a:lvl4pPr marL="3200400" indent="-457200">
              <a:buFont typeface="Wingdings" panose="05000000000000000000" pitchFamily="2" charset="2"/>
              <a:buChar char="§"/>
              <a:defRPr>
                <a:solidFill>
                  <a:schemeClr val="accent5">
                    <a:lumMod val="75000"/>
                  </a:schemeClr>
                </a:solidFill>
                <a:latin typeface="Arial" panose="020B0604020202020204" pitchFamily="34" charset="0"/>
                <a:cs typeface="Arial" panose="020B0604020202020204" pitchFamily="34" charset="0"/>
              </a:defRPr>
            </a:lvl4pPr>
            <a:lvl5pPr marL="4114800" indent="-457200">
              <a:buFont typeface="Wingdings" panose="05000000000000000000" pitchFamily="2" charset="2"/>
              <a:buChar char="§"/>
              <a:defRPr>
                <a:solidFill>
                  <a:schemeClr val="accent5">
                    <a:lumMod val="75000"/>
                  </a:schemeClr>
                </a:solidFill>
                <a:latin typeface="Arial" panose="020B0604020202020204" pitchFamily="34" charset="0"/>
                <a:cs typeface="Arial" panose="020B0604020202020204" pitchFamily="34"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pic>
        <p:nvPicPr>
          <p:cNvPr id="3" name="Imagen 2" descr="Icono&#10;&#10;Descripción generada automáticamente">
            <a:extLst>
              <a:ext uri="{FF2B5EF4-FFF2-40B4-BE49-F238E27FC236}">
                <a16:creationId xmlns:a16="http://schemas.microsoft.com/office/drawing/2014/main" id="{24D64B8D-8188-F382-9DAF-3E5AD5DCCD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33716" y="110637"/>
            <a:ext cx="1361341" cy="1361341"/>
          </a:xfrm>
          <a:prstGeom prst="rect">
            <a:avLst/>
          </a:prstGeom>
        </p:spPr>
      </p:pic>
    </p:spTree>
    <p:extLst>
      <p:ext uri="{BB962C8B-B14F-4D97-AF65-F5344CB8AC3E}">
        <p14:creationId xmlns:p14="http://schemas.microsoft.com/office/powerpoint/2010/main" val="2605563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CDDC9128-B016-497C-B931-CA90673282CC}"/>
              </a:ext>
            </a:extLst>
          </p:cNvPr>
          <p:cNvSpPr/>
          <p:nvPr/>
        </p:nvSpPr>
        <p:spPr>
          <a:xfrm>
            <a:off x="0" y="-63010"/>
            <a:ext cx="24384000" cy="555380"/>
          </a:xfrm>
          <a:prstGeom prst="rect">
            <a:avLst/>
          </a:prstGeom>
          <a:solidFill>
            <a:srgbClr val="A49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6400" dirty="0">
              <a:solidFill>
                <a:srgbClr val="CFB97D"/>
              </a:solidFill>
            </a:endParaRPr>
          </a:p>
        </p:txBody>
      </p:sp>
      <p:sp>
        <p:nvSpPr>
          <p:cNvPr id="2" name="Título 1">
            <a:extLst>
              <a:ext uri="{FF2B5EF4-FFF2-40B4-BE49-F238E27FC236}">
                <a16:creationId xmlns:a16="http://schemas.microsoft.com/office/drawing/2014/main" id="{003332A0-6217-45AF-97D6-31D9B44808D5}"/>
              </a:ext>
            </a:extLst>
          </p:cNvPr>
          <p:cNvSpPr>
            <a:spLocks noGrp="1"/>
          </p:cNvSpPr>
          <p:nvPr>
            <p:ph type="title" hasCustomPrompt="1"/>
          </p:nvPr>
        </p:nvSpPr>
        <p:spPr>
          <a:xfrm>
            <a:off x="0" y="5895976"/>
            <a:ext cx="24384000" cy="962024"/>
          </a:xfrm>
          <a:prstGeom prst="rect">
            <a:avLst/>
          </a:prstGeom>
        </p:spPr>
        <p:txBody>
          <a:bodyPr>
            <a:normAutofit/>
          </a:bodyPr>
          <a:lstStyle>
            <a:lvl1pPr>
              <a:defRPr sz="7200" b="1">
                <a:solidFill>
                  <a:srgbClr val="A4945C"/>
                </a:solidFill>
                <a:latin typeface="Arial" panose="020B0604020202020204" pitchFamily="34" charset="0"/>
                <a:cs typeface="Arial" panose="020B0604020202020204" pitchFamily="34" charset="0"/>
              </a:defRPr>
            </a:lvl1pPr>
          </a:lstStyle>
          <a:p>
            <a:r>
              <a:rPr lang="es-ES" dirty="0"/>
              <a:t>TITLE</a:t>
            </a:r>
            <a:endParaRPr lang="en-US" dirty="0"/>
          </a:p>
        </p:txBody>
      </p:sp>
      <p:sp>
        <p:nvSpPr>
          <p:cNvPr id="3" name="Marcador de texto 3">
            <a:extLst>
              <a:ext uri="{FF2B5EF4-FFF2-40B4-BE49-F238E27FC236}">
                <a16:creationId xmlns:a16="http://schemas.microsoft.com/office/drawing/2014/main" id="{9147C91B-C40E-6AA4-27F5-BB662D421F2A}"/>
              </a:ext>
            </a:extLst>
          </p:cNvPr>
          <p:cNvSpPr>
            <a:spLocks noGrp="1"/>
          </p:cNvSpPr>
          <p:nvPr>
            <p:ph type="body" sz="quarter" idx="11" hasCustomPrompt="1"/>
          </p:nvPr>
        </p:nvSpPr>
        <p:spPr>
          <a:xfrm>
            <a:off x="1" y="6858000"/>
            <a:ext cx="24383999" cy="914400"/>
          </a:xfrm>
        </p:spPr>
        <p:txBody>
          <a:bodyPr>
            <a:normAutofit/>
          </a:bodyPr>
          <a:lstStyle>
            <a:lvl1pPr marL="0" indent="0" algn="ctr">
              <a:buNone/>
              <a:defRPr sz="4400">
                <a:solidFill>
                  <a:srgbClr val="B2B2B2"/>
                </a:solidFill>
                <a:latin typeface="Arial" panose="020B0604020202020204" pitchFamily="34" charset="0"/>
                <a:cs typeface="Arial" panose="020B0604020202020204" pitchFamily="34" charset="0"/>
              </a:defRPr>
            </a:lvl1pPr>
            <a:lvl5pPr marL="3657600" indent="0">
              <a:buNone/>
              <a:defRPr/>
            </a:lvl5pPr>
          </a:lstStyle>
          <a:p>
            <a:pPr lvl="0"/>
            <a:r>
              <a:rPr lang="en-US" dirty="0"/>
              <a:t>Subtitle</a:t>
            </a:r>
          </a:p>
        </p:txBody>
      </p:sp>
    </p:spTree>
    <p:extLst>
      <p:ext uri="{BB962C8B-B14F-4D97-AF65-F5344CB8AC3E}">
        <p14:creationId xmlns:p14="http://schemas.microsoft.com/office/powerpoint/2010/main" val="214299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04C86-D49F-D7D1-4A08-3E2B7713E29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91B0B95-1007-3BD0-264D-0E96F22D5F0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4B8AD1C-AA19-611F-E495-563F6FA5095B}"/>
              </a:ext>
            </a:extLst>
          </p:cNvPr>
          <p:cNvSpPr>
            <a:spLocks noGrp="1"/>
          </p:cNvSpPr>
          <p:nvPr>
            <p:ph type="dt" sz="half" idx="10"/>
          </p:nvPr>
        </p:nvSpPr>
        <p:spPr/>
        <p:txBody>
          <a:bodyPr/>
          <a:lstStyle/>
          <a:p>
            <a:fld id="{9A0CC2C9-E5D3-3F49-A437-9D056CCC4879}" type="datetimeFigureOut">
              <a:rPr kumimoji="1" lang="zh-CN" altLang="en-US" smtClean="0"/>
              <a:t>2023/11/28</a:t>
            </a:fld>
            <a:endParaRPr kumimoji="1" lang="zh-CN" altLang="en-US"/>
          </a:p>
        </p:txBody>
      </p:sp>
      <p:sp>
        <p:nvSpPr>
          <p:cNvPr id="5" name="页脚占位符 4">
            <a:extLst>
              <a:ext uri="{FF2B5EF4-FFF2-40B4-BE49-F238E27FC236}">
                <a16:creationId xmlns:a16="http://schemas.microsoft.com/office/drawing/2014/main" id="{BEDAE606-325F-6996-DCD1-293CF050A747}"/>
              </a:ext>
            </a:extLst>
          </p:cNvPr>
          <p:cNvSpPr>
            <a:spLocks noGrp="1"/>
          </p:cNvSpPr>
          <p:nvPr>
            <p:ph type="ftr" sz="quarter" idx="11"/>
          </p:nvPr>
        </p:nvSpPr>
        <p:spPr/>
        <p:txBody>
          <a:bodyPr/>
          <a:lstStyle/>
          <a:p>
            <a:endParaRPr lang="es-ES" dirty="0"/>
          </a:p>
        </p:txBody>
      </p:sp>
      <p:sp>
        <p:nvSpPr>
          <p:cNvPr id="6" name="灯片编号占位符 5">
            <a:extLst>
              <a:ext uri="{FF2B5EF4-FFF2-40B4-BE49-F238E27FC236}">
                <a16:creationId xmlns:a16="http://schemas.microsoft.com/office/drawing/2014/main" id="{CF28C3BC-69C1-88FA-435D-082AA8C11C3E}"/>
              </a:ext>
            </a:extLst>
          </p:cNvPr>
          <p:cNvSpPr>
            <a:spLocks noGrp="1"/>
          </p:cNvSpPr>
          <p:nvPr>
            <p:ph type="sldNum" sz="quarter" idx="12"/>
          </p:nvPr>
        </p:nvSpPr>
        <p:spPr/>
        <p:txBody>
          <a:bodyPr/>
          <a:lstStyle/>
          <a:p>
            <a:fld id="{86CB4B4D-7CA3-9044-876B-883B54F8677D}" type="slidenum">
              <a:rPr lang="es-ES" smtClean="0"/>
              <a:t>‹#›</a:t>
            </a:fld>
            <a:endParaRPr lang="es-ES"/>
          </a:p>
        </p:txBody>
      </p:sp>
    </p:spTree>
    <p:extLst>
      <p:ext uri="{BB962C8B-B14F-4D97-AF65-F5344CB8AC3E}">
        <p14:creationId xmlns:p14="http://schemas.microsoft.com/office/powerpoint/2010/main" val="309392531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DCD68-22FD-1451-3E14-11066E7C1791}"/>
              </a:ext>
            </a:extLst>
          </p:cNvPr>
          <p:cNvSpPr>
            <a:spLocks noGrp="1"/>
          </p:cNvSpPr>
          <p:nvPr>
            <p:ph type="title"/>
          </p:nvPr>
        </p:nvSpPr>
        <p:spPr>
          <a:xfrm>
            <a:off x="1663700" y="3419477"/>
            <a:ext cx="21031200" cy="5705474"/>
          </a:xfrm>
        </p:spPr>
        <p:txBody>
          <a:bodyPr anchor="b"/>
          <a:lstStyle>
            <a:lvl1pPr>
              <a:defRPr sz="12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26FD7D9-6008-E4D2-CD82-BB40C86FE4E0}"/>
              </a:ext>
            </a:extLst>
          </p:cNvPr>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BAFB95E-11CA-4FD7-B27D-6E1774BF610F}"/>
              </a:ext>
            </a:extLst>
          </p:cNvPr>
          <p:cNvSpPr>
            <a:spLocks noGrp="1"/>
          </p:cNvSpPr>
          <p:nvPr>
            <p:ph type="dt" sz="half" idx="10"/>
          </p:nvPr>
        </p:nvSpPr>
        <p:spPr/>
        <p:txBody>
          <a:bodyPr/>
          <a:lstStyle/>
          <a:p>
            <a:fld id="{9A0CC2C9-E5D3-3F49-A437-9D056CCC4879}" type="datetimeFigureOut">
              <a:rPr kumimoji="1" lang="zh-CN" altLang="en-US" smtClean="0"/>
              <a:t>2023/11/28</a:t>
            </a:fld>
            <a:endParaRPr kumimoji="1" lang="zh-CN" altLang="en-US"/>
          </a:p>
        </p:txBody>
      </p:sp>
      <p:sp>
        <p:nvSpPr>
          <p:cNvPr id="5" name="页脚占位符 4">
            <a:extLst>
              <a:ext uri="{FF2B5EF4-FFF2-40B4-BE49-F238E27FC236}">
                <a16:creationId xmlns:a16="http://schemas.microsoft.com/office/drawing/2014/main" id="{FA36CD9D-08BC-048C-91BF-0F363331D513}"/>
              </a:ext>
            </a:extLst>
          </p:cNvPr>
          <p:cNvSpPr>
            <a:spLocks noGrp="1"/>
          </p:cNvSpPr>
          <p:nvPr>
            <p:ph type="ftr" sz="quarter" idx="11"/>
          </p:nvPr>
        </p:nvSpPr>
        <p:spPr/>
        <p:txBody>
          <a:bodyPr/>
          <a:lstStyle/>
          <a:p>
            <a:endParaRPr lang="es-ES" dirty="0"/>
          </a:p>
        </p:txBody>
      </p:sp>
      <p:sp>
        <p:nvSpPr>
          <p:cNvPr id="6" name="灯片编号占位符 5">
            <a:extLst>
              <a:ext uri="{FF2B5EF4-FFF2-40B4-BE49-F238E27FC236}">
                <a16:creationId xmlns:a16="http://schemas.microsoft.com/office/drawing/2014/main" id="{50744EB5-F567-9C94-4107-5146FE9F57D8}"/>
              </a:ext>
            </a:extLst>
          </p:cNvPr>
          <p:cNvSpPr>
            <a:spLocks noGrp="1"/>
          </p:cNvSpPr>
          <p:nvPr>
            <p:ph type="sldNum" sz="quarter" idx="12"/>
          </p:nvPr>
        </p:nvSpPr>
        <p:spPr/>
        <p:txBody>
          <a:bodyPr/>
          <a:lstStyle/>
          <a:p>
            <a:fld id="{86CB4B4D-7CA3-9044-876B-883B54F8677D}" type="slidenum">
              <a:rPr lang="es-ES" smtClean="0"/>
              <a:t>‹#›</a:t>
            </a:fld>
            <a:endParaRPr lang="es-ES"/>
          </a:p>
        </p:txBody>
      </p:sp>
    </p:spTree>
    <p:extLst>
      <p:ext uri="{BB962C8B-B14F-4D97-AF65-F5344CB8AC3E}">
        <p14:creationId xmlns:p14="http://schemas.microsoft.com/office/powerpoint/2010/main" val="271936049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2C701-D930-87EB-D152-845ADC7EB9C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8909687-24B2-9B26-3909-874898DF31AA}"/>
              </a:ext>
            </a:extLst>
          </p:cNvPr>
          <p:cNvSpPr>
            <a:spLocks noGrp="1"/>
          </p:cNvSpPr>
          <p:nvPr>
            <p:ph sz="half" idx="1"/>
          </p:nvPr>
        </p:nvSpPr>
        <p:spPr>
          <a:xfrm>
            <a:off x="1676400" y="3651250"/>
            <a:ext cx="10363200" cy="8702676"/>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2A27AF90-4C8B-F23E-1149-BBE8B49CE746}"/>
              </a:ext>
            </a:extLst>
          </p:cNvPr>
          <p:cNvSpPr>
            <a:spLocks noGrp="1"/>
          </p:cNvSpPr>
          <p:nvPr>
            <p:ph sz="half" idx="2"/>
          </p:nvPr>
        </p:nvSpPr>
        <p:spPr>
          <a:xfrm>
            <a:off x="12344400" y="3651250"/>
            <a:ext cx="10363200" cy="8702676"/>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BD649D3E-C6BD-BC05-F678-B269460DF193}"/>
              </a:ext>
            </a:extLst>
          </p:cNvPr>
          <p:cNvSpPr>
            <a:spLocks noGrp="1"/>
          </p:cNvSpPr>
          <p:nvPr>
            <p:ph type="dt" sz="half" idx="10"/>
          </p:nvPr>
        </p:nvSpPr>
        <p:spPr/>
        <p:txBody>
          <a:bodyPr/>
          <a:lstStyle/>
          <a:p>
            <a:fld id="{9A0CC2C9-E5D3-3F49-A437-9D056CCC4879}" type="datetimeFigureOut">
              <a:rPr kumimoji="1" lang="zh-CN" altLang="en-US" smtClean="0"/>
              <a:t>2023/11/28</a:t>
            </a:fld>
            <a:endParaRPr kumimoji="1" lang="zh-CN" altLang="en-US"/>
          </a:p>
        </p:txBody>
      </p:sp>
      <p:sp>
        <p:nvSpPr>
          <p:cNvPr id="6" name="页脚占位符 5">
            <a:extLst>
              <a:ext uri="{FF2B5EF4-FFF2-40B4-BE49-F238E27FC236}">
                <a16:creationId xmlns:a16="http://schemas.microsoft.com/office/drawing/2014/main" id="{DF0FF058-8CD7-7F52-7DB5-A94DCCE4C42E}"/>
              </a:ext>
            </a:extLst>
          </p:cNvPr>
          <p:cNvSpPr>
            <a:spLocks noGrp="1"/>
          </p:cNvSpPr>
          <p:nvPr>
            <p:ph type="ftr" sz="quarter" idx="11"/>
          </p:nvPr>
        </p:nvSpPr>
        <p:spPr/>
        <p:txBody>
          <a:bodyPr/>
          <a:lstStyle/>
          <a:p>
            <a:endParaRPr lang="es-ES" dirty="0"/>
          </a:p>
        </p:txBody>
      </p:sp>
      <p:sp>
        <p:nvSpPr>
          <p:cNvPr id="7" name="灯片编号占位符 6">
            <a:extLst>
              <a:ext uri="{FF2B5EF4-FFF2-40B4-BE49-F238E27FC236}">
                <a16:creationId xmlns:a16="http://schemas.microsoft.com/office/drawing/2014/main" id="{2181B970-3FEE-F3F5-66F8-2A2821ABC45E}"/>
              </a:ext>
            </a:extLst>
          </p:cNvPr>
          <p:cNvSpPr>
            <a:spLocks noGrp="1"/>
          </p:cNvSpPr>
          <p:nvPr>
            <p:ph type="sldNum" sz="quarter" idx="12"/>
          </p:nvPr>
        </p:nvSpPr>
        <p:spPr/>
        <p:txBody>
          <a:bodyPr/>
          <a:lstStyle/>
          <a:p>
            <a:fld id="{86CB4B4D-7CA3-9044-876B-883B54F8677D}" type="slidenum">
              <a:rPr lang="es-ES" smtClean="0"/>
              <a:t>‹#›</a:t>
            </a:fld>
            <a:endParaRPr lang="es-ES"/>
          </a:p>
        </p:txBody>
      </p:sp>
    </p:spTree>
    <p:extLst>
      <p:ext uri="{BB962C8B-B14F-4D97-AF65-F5344CB8AC3E}">
        <p14:creationId xmlns:p14="http://schemas.microsoft.com/office/powerpoint/2010/main" val="4916374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FCD0A-9ECD-C0D5-0E78-F754EAB394B8}"/>
              </a:ext>
            </a:extLst>
          </p:cNvPr>
          <p:cNvSpPr>
            <a:spLocks noGrp="1"/>
          </p:cNvSpPr>
          <p:nvPr>
            <p:ph type="title"/>
          </p:nvPr>
        </p:nvSpPr>
        <p:spPr>
          <a:xfrm>
            <a:off x="1679576" y="730251"/>
            <a:ext cx="21031200" cy="2651126"/>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FF1995B-DD42-1F9F-72A7-B6149E911F4E}"/>
              </a:ext>
            </a:extLst>
          </p:cNvPr>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F9C7D31-DCFA-EC6C-7443-9A4EE19C563E}"/>
              </a:ext>
            </a:extLst>
          </p:cNvPr>
          <p:cNvSpPr>
            <a:spLocks noGrp="1"/>
          </p:cNvSpPr>
          <p:nvPr>
            <p:ph sz="half" idx="2"/>
          </p:nvPr>
        </p:nvSpPr>
        <p:spPr>
          <a:xfrm>
            <a:off x="1679577" y="5010150"/>
            <a:ext cx="10315574" cy="7369176"/>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52822AA-9F60-CC86-FF17-C7D079C6C7C3}"/>
              </a:ext>
            </a:extLst>
          </p:cNvPr>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979FBA40-4696-6D4D-BAB8-1CE06CA6181E}"/>
              </a:ext>
            </a:extLst>
          </p:cNvPr>
          <p:cNvSpPr>
            <a:spLocks noGrp="1"/>
          </p:cNvSpPr>
          <p:nvPr>
            <p:ph sz="quarter" idx="4"/>
          </p:nvPr>
        </p:nvSpPr>
        <p:spPr>
          <a:xfrm>
            <a:off x="12344400" y="5010150"/>
            <a:ext cx="10366376" cy="7369176"/>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38B3FED-E0CB-BCCD-1E81-39589476FF93}"/>
              </a:ext>
            </a:extLst>
          </p:cNvPr>
          <p:cNvSpPr>
            <a:spLocks noGrp="1"/>
          </p:cNvSpPr>
          <p:nvPr>
            <p:ph type="dt" sz="half" idx="10"/>
          </p:nvPr>
        </p:nvSpPr>
        <p:spPr/>
        <p:txBody>
          <a:bodyPr/>
          <a:lstStyle/>
          <a:p>
            <a:fld id="{9A0CC2C9-E5D3-3F49-A437-9D056CCC4879}" type="datetimeFigureOut">
              <a:rPr kumimoji="1" lang="zh-CN" altLang="en-US" smtClean="0"/>
              <a:t>2023/11/28</a:t>
            </a:fld>
            <a:endParaRPr kumimoji="1" lang="zh-CN" altLang="en-US"/>
          </a:p>
        </p:txBody>
      </p:sp>
      <p:sp>
        <p:nvSpPr>
          <p:cNvPr id="8" name="页脚占位符 7">
            <a:extLst>
              <a:ext uri="{FF2B5EF4-FFF2-40B4-BE49-F238E27FC236}">
                <a16:creationId xmlns:a16="http://schemas.microsoft.com/office/drawing/2014/main" id="{EB9986E4-A5AB-F708-B4D8-76D62BC46BDD}"/>
              </a:ext>
            </a:extLst>
          </p:cNvPr>
          <p:cNvSpPr>
            <a:spLocks noGrp="1"/>
          </p:cNvSpPr>
          <p:nvPr>
            <p:ph type="ftr" sz="quarter" idx="11"/>
          </p:nvPr>
        </p:nvSpPr>
        <p:spPr/>
        <p:txBody>
          <a:bodyPr/>
          <a:lstStyle/>
          <a:p>
            <a:endParaRPr lang="es-ES" dirty="0"/>
          </a:p>
        </p:txBody>
      </p:sp>
      <p:sp>
        <p:nvSpPr>
          <p:cNvPr id="9" name="灯片编号占位符 8">
            <a:extLst>
              <a:ext uri="{FF2B5EF4-FFF2-40B4-BE49-F238E27FC236}">
                <a16:creationId xmlns:a16="http://schemas.microsoft.com/office/drawing/2014/main" id="{DE6B91F3-97F5-3C04-4A08-CBBA4CA59345}"/>
              </a:ext>
            </a:extLst>
          </p:cNvPr>
          <p:cNvSpPr>
            <a:spLocks noGrp="1"/>
          </p:cNvSpPr>
          <p:nvPr>
            <p:ph type="sldNum" sz="quarter" idx="12"/>
          </p:nvPr>
        </p:nvSpPr>
        <p:spPr/>
        <p:txBody>
          <a:bodyPr/>
          <a:lstStyle/>
          <a:p>
            <a:fld id="{86CB4B4D-7CA3-9044-876B-883B54F8677D}" type="slidenum">
              <a:rPr lang="es-ES" smtClean="0"/>
              <a:t>‹#›</a:t>
            </a:fld>
            <a:endParaRPr lang="es-ES"/>
          </a:p>
        </p:txBody>
      </p:sp>
    </p:spTree>
    <p:extLst>
      <p:ext uri="{BB962C8B-B14F-4D97-AF65-F5344CB8AC3E}">
        <p14:creationId xmlns:p14="http://schemas.microsoft.com/office/powerpoint/2010/main" val="413970406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DADA1-826C-01B8-BCE1-FCB30563857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564BC44-0B14-0546-E69E-1575A2EA82FB}"/>
              </a:ext>
            </a:extLst>
          </p:cNvPr>
          <p:cNvSpPr>
            <a:spLocks noGrp="1"/>
          </p:cNvSpPr>
          <p:nvPr>
            <p:ph type="dt" sz="half" idx="10"/>
          </p:nvPr>
        </p:nvSpPr>
        <p:spPr/>
        <p:txBody>
          <a:bodyPr/>
          <a:lstStyle/>
          <a:p>
            <a:fld id="{9A0CC2C9-E5D3-3F49-A437-9D056CCC4879}" type="datetimeFigureOut">
              <a:rPr kumimoji="1" lang="zh-CN" altLang="en-US" smtClean="0"/>
              <a:t>2023/11/28</a:t>
            </a:fld>
            <a:endParaRPr kumimoji="1" lang="zh-CN" altLang="en-US"/>
          </a:p>
        </p:txBody>
      </p:sp>
      <p:sp>
        <p:nvSpPr>
          <p:cNvPr id="4" name="页脚占位符 3">
            <a:extLst>
              <a:ext uri="{FF2B5EF4-FFF2-40B4-BE49-F238E27FC236}">
                <a16:creationId xmlns:a16="http://schemas.microsoft.com/office/drawing/2014/main" id="{87DB4A9E-8037-9276-2867-86CC63208132}"/>
              </a:ext>
            </a:extLst>
          </p:cNvPr>
          <p:cNvSpPr>
            <a:spLocks noGrp="1"/>
          </p:cNvSpPr>
          <p:nvPr>
            <p:ph type="ftr" sz="quarter" idx="11"/>
          </p:nvPr>
        </p:nvSpPr>
        <p:spPr/>
        <p:txBody>
          <a:bodyPr/>
          <a:lstStyle/>
          <a:p>
            <a:endParaRPr lang="es-ES" dirty="0"/>
          </a:p>
        </p:txBody>
      </p:sp>
      <p:sp>
        <p:nvSpPr>
          <p:cNvPr id="5" name="灯片编号占位符 4">
            <a:extLst>
              <a:ext uri="{FF2B5EF4-FFF2-40B4-BE49-F238E27FC236}">
                <a16:creationId xmlns:a16="http://schemas.microsoft.com/office/drawing/2014/main" id="{685FC2C2-DE2B-53BF-2A29-6E819F1064BF}"/>
              </a:ext>
            </a:extLst>
          </p:cNvPr>
          <p:cNvSpPr>
            <a:spLocks noGrp="1"/>
          </p:cNvSpPr>
          <p:nvPr>
            <p:ph type="sldNum" sz="quarter" idx="12"/>
          </p:nvPr>
        </p:nvSpPr>
        <p:spPr/>
        <p:txBody>
          <a:bodyPr/>
          <a:lstStyle/>
          <a:p>
            <a:fld id="{86CB4B4D-7CA3-9044-876B-883B54F8677D}" type="slidenum">
              <a:rPr lang="es-ES" smtClean="0"/>
              <a:t>‹#›</a:t>
            </a:fld>
            <a:endParaRPr lang="es-ES"/>
          </a:p>
        </p:txBody>
      </p:sp>
    </p:spTree>
    <p:extLst>
      <p:ext uri="{BB962C8B-B14F-4D97-AF65-F5344CB8AC3E}">
        <p14:creationId xmlns:p14="http://schemas.microsoft.com/office/powerpoint/2010/main" val="35473243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E2A9080-9615-E0B3-6734-A7D549FDA8DC}"/>
              </a:ext>
            </a:extLst>
          </p:cNvPr>
          <p:cNvSpPr>
            <a:spLocks noGrp="1"/>
          </p:cNvSpPr>
          <p:nvPr>
            <p:ph type="dt" sz="half" idx="10"/>
          </p:nvPr>
        </p:nvSpPr>
        <p:spPr/>
        <p:txBody>
          <a:bodyPr/>
          <a:lstStyle/>
          <a:p>
            <a:fld id="{9A0CC2C9-E5D3-3F49-A437-9D056CCC4879}" type="datetimeFigureOut">
              <a:rPr kumimoji="1" lang="zh-CN" altLang="en-US" smtClean="0"/>
              <a:t>2023/11/28</a:t>
            </a:fld>
            <a:endParaRPr kumimoji="1" lang="zh-CN" altLang="en-US"/>
          </a:p>
        </p:txBody>
      </p:sp>
      <p:sp>
        <p:nvSpPr>
          <p:cNvPr id="3" name="页脚占位符 2">
            <a:extLst>
              <a:ext uri="{FF2B5EF4-FFF2-40B4-BE49-F238E27FC236}">
                <a16:creationId xmlns:a16="http://schemas.microsoft.com/office/drawing/2014/main" id="{C14E35BF-45AF-8897-3C62-51CCF5CBD312}"/>
              </a:ext>
            </a:extLst>
          </p:cNvPr>
          <p:cNvSpPr>
            <a:spLocks noGrp="1"/>
          </p:cNvSpPr>
          <p:nvPr>
            <p:ph type="ftr" sz="quarter" idx="11"/>
          </p:nvPr>
        </p:nvSpPr>
        <p:spPr/>
        <p:txBody>
          <a:bodyPr/>
          <a:lstStyle/>
          <a:p>
            <a:endParaRPr lang="es-ES" dirty="0"/>
          </a:p>
        </p:txBody>
      </p:sp>
      <p:sp>
        <p:nvSpPr>
          <p:cNvPr id="4" name="灯片编号占位符 3">
            <a:extLst>
              <a:ext uri="{FF2B5EF4-FFF2-40B4-BE49-F238E27FC236}">
                <a16:creationId xmlns:a16="http://schemas.microsoft.com/office/drawing/2014/main" id="{8135799B-5CB1-07B5-8643-614A80464E61}"/>
              </a:ext>
            </a:extLst>
          </p:cNvPr>
          <p:cNvSpPr>
            <a:spLocks noGrp="1"/>
          </p:cNvSpPr>
          <p:nvPr>
            <p:ph type="sldNum" sz="quarter" idx="12"/>
          </p:nvPr>
        </p:nvSpPr>
        <p:spPr/>
        <p:txBody>
          <a:bodyPr/>
          <a:lstStyle/>
          <a:p>
            <a:fld id="{86CB4B4D-7CA3-9044-876B-883B54F8677D}" type="slidenum">
              <a:rPr lang="es-ES" smtClean="0"/>
              <a:t>‹#›</a:t>
            </a:fld>
            <a:endParaRPr lang="es-ES"/>
          </a:p>
        </p:txBody>
      </p:sp>
    </p:spTree>
    <p:extLst>
      <p:ext uri="{BB962C8B-B14F-4D97-AF65-F5344CB8AC3E}">
        <p14:creationId xmlns:p14="http://schemas.microsoft.com/office/powerpoint/2010/main" val="310260158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43604-9D0D-F18D-7804-442CD5A82785}"/>
              </a:ext>
            </a:extLst>
          </p:cNvPr>
          <p:cNvSpPr>
            <a:spLocks noGrp="1"/>
          </p:cNvSpPr>
          <p:nvPr>
            <p:ph type="title"/>
          </p:nvPr>
        </p:nvSpPr>
        <p:spPr>
          <a:xfrm>
            <a:off x="1679577" y="914400"/>
            <a:ext cx="7864474" cy="3200400"/>
          </a:xfrm>
        </p:spPr>
        <p:txBody>
          <a:bodyPr anchor="b"/>
          <a:lstStyle>
            <a:lvl1pPr>
              <a:defRPr sz="64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5DB86E6-B6CE-20FB-9968-06CB6C9D2BB8}"/>
              </a:ext>
            </a:extLst>
          </p:cNvPr>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547C935-7ADA-A220-EFC8-B43C75492AEC}"/>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9BEBE90-5828-AE5D-3E2F-C3AC6604CE37}"/>
              </a:ext>
            </a:extLst>
          </p:cNvPr>
          <p:cNvSpPr>
            <a:spLocks noGrp="1"/>
          </p:cNvSpPr>
          <p:nvPr>
            <p:ph type="dt" sz="half" idx="10"/>
          </p:nvPr>
        </p:nvSpPr>
        <p:spPr/>
        <p:txBody>
          <a:bodyPr/>
          <a:lstStyle/>
          <a:p>
            <a:fld id="{9A0CC2C9-E5D3-3F49-A437-9D056CCC4879}" type="datetimeFigureOut">
              <a:rPr kumimoji="1" lang="zh-CN" altLang="en-US" smtClean="0"/>
              <a:t>2023/11/28</a:t>
            </a:fld>
            <a:endParaRPr kumimoji="1" lang="zh-CN" altLang="en-US"/>
          </a:p>
        </p:txBody>
      </p:sp>
      <p:sp>
        <p:nvSpPr>
          <p:cNvPr id="6" name="页脚占位符 5">
            <a:extLst>
              <a:ext uri="{FF2B5EF4-FFF2-40B4-BE49-F238E27FC236}">
                <a16:creationId xmlns:a16="http://schemas.microsoft.com/office/drawing/2014/main" id="{FA5C940F-0C72-7950-27B8-017CE0137842}"/>
              </a:ext>
            </a:extLst>
          </p:cNvPr>
          <p:cNvSpPr>
            <a:spLocks noGrp="1"/>
          </p:cNvSpPr>
          <p:nvPr>
            <p:ph type="ftr" sz="quarter" idx="11"/>
          </p:nvPr>
        </p:nvSpPr>
        <p:spPr/>
        <p:txBody>
          <a:bodyPr/>
          <a:lstStyle/>
          <a:p>
            <a:endParaRPr lang="es-ES" dirty="0"/>
          </a:p>
        </p:txBody>
      </p:sp>
      <p:sp>
        <p:nvSpPr>
          <p:cNvPr id="7" name="灯片编号占位符 6">
            <a:extLst>
              <a:ext uri="{FF2B5EF4-FFF2-40B4-BE49-F238E27FC236}">
                <a16:creationId xmlns:a16="http://schemas.microsoft.com/office/drawing/2014/main" id="{874A7942-63CE-8AFD-D93C-F1D0F85733FE}"/>
              </a:ext>
            </a:extLst>
          </p:cNvPr>
          <p:cNvSpPr>
            <a:spLocks noGrp="1"/>
          </p:cNvSpPr>
          <p:nvPr>
            <p:ph type="sldNum" sz="quarter" idx="12"/>
          </p:nvPr>
        </p:nvSpPr>
        <p:spPr/>
        <p:txBody>
          <a:bodyPr/>
          <a:lstStyle/>
          <a:p>
            <a:fld id="{86CB4B4D-7CA3-9044-876B-883B54F8677D}" type="slidenum">
              <a:rPr lang="es-ES" smtClean="0"/>
              <a:t>‹#›</a:t>
            </a:fld>
            <a:endParaRPr lang="es-ES"/>
          </a:p>
        </p:txBody>
      </p:sp>
    </p:spTree>
    <p:extLst>
      <p:ext uri="{BB962C8B-B14F-4D97-AF65-F5344CB8AC3E}">
        <p14:creationId xmlns:p14="http://schemas.microsoft.com/office/powerpoint/2010/main" val="215656953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FD62FA-BCF1-5CAD-FFD7-70F6FEDE73F6}"/>
              </a:ext>
            </a:extLst>
          </p:cNvPr>
          <p:cNvSpPr>
            <a:spLocks noGrp="1"/>
          </p:cNvSpPr>
          <p:nvPr>
            <p:ph type="title"/>
          </p:nvPr>
        </p:nvSpPr>
        <p:spPr>
          <a:xfrm>
            <a:off x="1679577" y="914400"/>
            <a:ext cx="7864474" cy="3200400"/>
          </a:xfrm>
        </p:spPr>
        <p:txBody>
          <a:bodyPr anchor="b"/>
          <a:lstStyle>
            <a:lvl1pPr>
              <a:defRPr sz="64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D3810FC-57ED-2CDD-31E5-07A01DA587D7}"/>
              </a:ext>
            </a:extLst>
          </p:cNvPr>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kumimoji="1" lang="zh-CN" altLang="en-US"/>
          </a:p>
        </p:txBody>
      </p:sp>
      <p:sp>
        <p:nvSpPr>
          <p:cNvPr id="4" name="文本占位符 3">
            <a:extLst>
              <a:ext uri="{FF2B5EF4-FFF2-40B4-BE49-F238E27FC236}">
                <a16:creationId xmlns:a16="http://schemas.microsoft.com/office/drawing/2014/main" id="{C6BBE9BB-D30D-2874-F891-32218C3B24AA}"/>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997C98A-0BBD-EFD9-7011-7A8D824DA291}"/>
              </a:ext>
            </a:extLst>
          </p:cNvPr>
          <p:cNvSpPr>
            <a:spLocks noGrp="1"/>
          </p:cNvSpPr>
          <p:nvPr>
            <p:ph type="dt" sz="half" idx="10"/>
          </p:nvPr>
        </p:nvSpPr>
        <p:spPr/>
        <p:txBody>
          <a:bodyPr/>
          <a:lstStyle/>
          <a:p>
            <a:fld id="{9A0CC2C9-E5D3-3F49-A437-9D056CCC4879}" type="datetimeFigureOut">
              <a:rPr kumimoji="1" lang="zh-CN" altLang="en-US" smtClean="0"/>
              <a:t>2023/11/28</a:t>
            </a:fld>
            <a:endParaRPr kumimoji="1" lang="zh-CN" altLang="en-US"/>
          </a:p>
        </p:txBody>
      </p:sp>
      <p:sp>
        <p:nvSpPr>
          <p:cNvPr id="6" name="页脚占位符 5">
            <a:extLst>
              <a:ext uri="{FF2B5EF4-FFF2-40B4-BE49-F238E27FC236}">
                <a16:creationId xmlns:a16="http://schemas.microsoft.com/office/drawing/2014/main" id="{1120A087-C5A8-D0BD-F9AC-C5325605CF3C}"/>
              </a:ext>
            </a:extLst>
          </p:cNvPr>
          <p:cNvSpPr>
            <a:spLocks noGrp="1"/>
          </p:cNvSpPr>
          <p:nvPr>
            <p:ph type="ftr" sz="quarter" idx="11"/>
          </p:nvPr>
        </p:nvSpPr>
        <p:spPr/>
        <p:txBody>
          <a:bodyPr/>
          <a:lstStyle/>
          <a:p>
            <a:endParaRPr lang="es-ES" dirty="0"/>
          </a:p>
        </p:txBody>
      </p:sp>
      <p:sp>
        <p:nvSpPr>
          <p:cNvPr id="7" name="灯片编号占位符 6">
            <a:extLst>
              <a:ext uri="{FF2B5EF4-FFF2-40B4-BE49-F238E27FC236}">
                <a16:creationId xmlns:a16="http://schemas.microsoft.com/office/drawing/2014/main" id="{34040626-10EE-5352-C84A-F1F711003D4A}"/>
              </a:ext>
            </a:extLst>
          </p:cNvPr>
          <p:cNvSpPr>
            <a:spLocks noGrp="1"/>
          </p:cNvSpPr>
          <p:nvPr>
            <p:ph type="sldNum" sz="quarter" idx="12"/>
          </p:nvPr>
        </p:nvSpPr>
        <p:spPr/>
        <p:txBody>
          <a:bodyPr/>
          <a:lstStyle/>
          <a:p>
            <a:fld id="{86CB4B4D-7CA3-9044-876B-883B54F8677D}" type="slidenum">
              <a:rPr lang="es-ES" smtClean="0"/>
              <a:t>‹#›</a:t>
            </a:fld>
            <a:endParaRPr lang="es-ES"/>
          </a:p>
        </p:txBody>
      </p:sp>
    </p:spTree>
    <p:extLst>
      <p:ext uri="{BB962C8B-B14F-4D97-AF65-F5344CB8AC3E}">
        <p14:creationId xmlns:p14="http://schemas.microsoft.com/office/powerpoint/2010/main" val="104578315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61F6159-5227-EA79-EDF2-E91EBC72013D}"/>
              </a:ext>
            </a:extLst>
          </p:cNvPr>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7FD98E8-EBA4-0C63-3AD5-7EBCE1A93BB0}"/>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15175E0-32C7-17A3-8C4B-041B4F735136}"/>
              </a:ext>
            </a:extLst>
          </p:cNvPr>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9A0CC2C9-E5D3-3F49-A437-9D056CCC4879}" type="datetimeFigureOut">
              <a:rPr kumimoji="1" lang="zh-CN" altLang="en-US" smtClean="0"/>
              <a:t>2023/11/28</a:t>
            </a:fld>
            <a:endParaRPr kumimoji="1" lang="zh-CN" altLang="en-US"/>
          </a:p>
        </p:txBody>
      </p:sp>
      <p:sp>
        <p:nvSpPr>
          <p:cNvPr id="5" name="页脚占位符 4">
            <a:extLst>
              <a:ext uri="{FF2B5EF4-FFF2-40B4-BE49-F238E27FC236}">
                <a16:creationId xmlns:a16="http://schemas.microsoft.com/office/drawing/2014/main" id="{95979C58-11DA-9B8D-3D45-108A5D592AEA}"/>
              </a:ext>
            </a:extLst>
          </p:cNvPr>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s-ES" dirty="0"/>
          </a:p>
        </p:txBody>
      </p:sp>
      <p:sp>
        <p:nvSpPr>
          <p:cNvPr id="6" name="灯片编号占位符 5">
            <a:extLst>
              <a:ext uri="{FF2B5EF4-FFF2-40B4-BE49-F238E27FC236}">
                <a16:creationId xmlns:a16="http://schemas.microsoft.com/office/drawing/2014/main" id="{DB91A594-FAD1-BCA3-15BC-E4CF334C07C2}"/>
              </a:ext>
            </a:extLst>
          </p:cNvPr>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6CB4B4D-7CA3-9044-876B-883B54F8677D}" type="slidenum">
              <a:rPr lang="es-ES" smtClean="0"/>
              <a:t>‹#›</a:t>
            </a:fld>
            <a:endParaRPr lang="es-ES"/>
          </a:p>
        </p:txBody>
      </p:sp>
    </p:spTree>
    <p:extLst>
      <p:ext uri="{BB962C8B-B14F-4D97-AF65-F5344CB8AC3E}">
        <p14:creationId xmlns:p14="http://schemas.microsoft.com/office/powerpoint/2010/main" val="25225591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hf hdr="0" ftr="0" dt="0"/>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zh-CN"/>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varo.romerocalvo@gatech.edu" TargetMode="External"/><Relationship Id="rId2" Type="http://schemas.openxmlformats.org/officeDocument/2006/relationships/hyperlink" Target="mailto:thu98@gatech.edu"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80B557-5B51-E88A-36FA-EEB41B921B61}"/>
              </a:ext>
            </a:extLst>
          </p:cNvPr>
          <p:cNvSpPr>
            <a:spLocks noGrp="1"/>
          </p:cNvSpPr>
          <p:nvPr>
            <p:ph type="title"/>
          </p:nvPr>
        </p:nvSpPr>
        <p:spPr>
          <a:xfrm>
            <a:off x="5385427" y="3119764"/>
            <a:ext cx="24384000" cy="1093556"/>
          </a:xfrm>
        </p:spPr>
        <p:txBody>
          <a:bodyPr/>
          <a:lstStyle/>
          <a:p>
            <a:r>
              <a:rPr lang="en-US" dirty="0"/>
              <a:t>Rosenzweig’s Instability</a:t>
            </a:r>
          </a:p>
        </p:txBody>
      </p:sp>
      <p:sp>
        <p:nvSpPr>
          <p:cNvPr id="3" name="Marcador de texto 2">
            <a:extLst>
              <a:ext uri="{FF2B5EF4-FFF2-40B4-BE49-F238E27FC236}">
                <a16:creationId xmlns:a16="http://schemas.microsoft.com/office/drawing/2014/main" id="{6A7A2E7E-10C2-7212-E0A5-A14DA55F8485}"/>
              </a:ext>
            </a:extLst>
          </p:cNvPr>
          <p:cNvSpPr>
            <a:spLocks noGrp="1"/>
          </p:cNvSpPr>
          <p:nvPr>
            <p:ph type="body" sz="quarter" idx="10"/>
          </p:nvPr>
        </p:nvSpPr>
        <p:spPr/>
        <p:txBody>
          <a:bodyPr>
            <a:normAutofit/>
          </a:bodyPr>
          <a:lstStyle/>
          <a:p>
            <a:r>
              <a:rPr lang="en-US" dirty="0"/>
              <a:t>11/28/2023</a:t>
            </a:r>
          </a:p>
        </p:txBody>
      </p:sp>
      <p:sp>
        <p:nvSpPr>
          <p:cNvPr id="4" name="Marcador de texto 3">
            <a:extLst>
              <a:ext uri="{FF2B5EF4-FFF2-40B4-BE49-F238E27FC236}">
                <a16:creationId xmlns:a16="http://schemas.microsoft.com/office/drawing/2014/main" id="{E75AB332-EA18-5508-E121-694C0DA93DE1}"/>
              </a:ext>
            </a:extLst>
          </p:cNvPr>
          <p:cNvSpPr>
            <a:spLocks noGrp="1"/>
          </p:cNvSpPr>
          <p:nvPr>
            <p:ph type="body" sz="quarter" idx="11"/>
          </p:nvPr>
        </p:nvSpPr>
        <p:spPr/>
        <p:txBody>
          <a:bodyPr/>
          <a:lstStyle/>
          <a:p>
            <a:r>
              <a:rPr lang="en-US" sz="3600" dirty="0" err="1"/>
              <a:t>Tianyang</a:t>
            </a:r>
            <a:r>
              <a:rPr lang="en-US" sz="3600" dirty="0"/>
              <a:t> Hu</a:t>
            </a:r>
          </a:p>
          <a:p>
            <a:r>
              <a:rPr lang="en-US" sz="3600" dirty="0"/>
              <a:t>Graduate Research Assistant</a:t>
            </a:r>
          </a:p>
          <a:p>
            <a:r>
              <a:rPr lang="en-US" sz="3600" dirty="0">
                <a:hlinkClick r:id="rId2"/>
              </a:rPr>
              <a:t>thu98@gatech.edu</a:t>
            </a:r>
            <a:r>
              <a:rPr lang="en-US" sz="3600" dirty="0"/>
              <a:t>	</a:t>
            </a:r>
          </a:p>
        </p:txBody>
      </p:sp>
      <p:sp>
        <p:nvSpPr>
          <p:cNvPr id="5" name="Marcador de texto 4">
            <a:extLst>
              <a:ext uri="{FF2B5EF4-FFF2-40B4-BE49-F238E27FC236}">
                <a16:creationId xmlns:a16="http://schemas.microsoft.com/office/drawing/2014/main" id="{81277E3F-3598-A1B2-244A-4A4AE6AC0233}"/>
              </a:ext>
            </a:extLst>
          </p:cNvPr>
          <p:cNvSpPr>
            <a:spLocks noGrp="1"/>
          </p:cNvSpPr>
          <p:nvPr>
            <p:ph type="body" sz="quarter" idx="12"/>
          </p:nvPr>
        </p:nvSpPr>
        <p:spPr/>
        <p:txBody>
          <a:bodyPr/>
          <a:lstStyle/>
          <a:p>
            <a:endParaRPr lang="en-US" dirty="0"/>
          </a:p>
        </p:txBody>
      </p:sp>
      <p:sp>
        <p:nvSpPr>
          <p:cNvPr id="6" name="Marcador de texto 5">
            <a:extLst>
              <a:ext uri="{FF2B5EF4-FFF2-40B4-BE49-F238E27FC236}">
                <a16:creationId xmlns:a16="http://schemas.microsoft.com/office/drawing/2014/main" id="{432FA515-19AE-741D-FD71-79A4737AFFBD}"/>
              </a:ext>
            </a:extLst>
          </p:cNvPr>
          <p:cNvSpPr>
            <a:spLocks noGrp="1"/>
          </p:cNvSpPr>
          <p:nvPr>
            <p:ph type="body" sz="quarter" idx="13"/>
          </p:nvPr>
        </p:nvSpPr>
        <p:spPr/>
        <p:txBody>
          <a:bodyPr/>
          <a:lstStyle/>
          <a:p>
            <a:r>
              <a:rPr lang="en-US" sz="3600" dirty="0"/>
              <a:t>Álvaro Romero Calvo </a:t>
            </a:r>
          </a:p>
          <a:p>
            <a:r>
              <a:rPr lang="en-US" sz="3600" i="1" dirty="0"/>
              <a:t>Assistant Professor</a:t>
            </a:r>
          </a:p>
          <a:p>
            <a:r>
              <a:rPr lang="en-US" sz="3600" dirty="0">
                <a:hlinkClick r:id="rId3">
                  <a:extLst>
                    <a:ext uri="{A12FA001-AC4F-418D-AE19-62706E023703}">
                      <ahyp:hlinkClr xmlns:ahyp="http://schemas.microsoft.com/office/drawing/2018/hyperlinkcolor" val="tx"/>
                    </a:ext>
                  </a:extLst>
                </a:hlinkClick>
              </a:rPr>
              <a:t>alvaro.romerocalvo@gatech.edu</a:t>
            </a:r>
            <a:r>
              <a:rPr lang="en-US" sz="3600" dirty="0"/>
              <a:t> </a:t>
            </a:r>
          </a:p>
          <a:p>
            <a:endParaRPr lang="en-US" sz="3600" dirty="0"/>
          </a:p>
        </p:txBody>
      </p:sp>
    </p:spTree>
    <p:extLst>
      <p:ext uri="{BB962C8B-B14F-4D97-AF65-F5344CB8AC3E}">
        <p14:creationId xmlns:p14="http://schemas.microsoft.com/office/powerpoint/2010/main" val="75029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827112D-EAD7-9DA8-AC42-BA78F4DA8309}"/>
              </a:ext>
            </a:extLst>
          </p:cNvPr>
          <p:cNvSpPr>
            <a:spLocks noGrp="1"/>
          </p:cNvSpPr>
          <p:nvPr>
            <p:ph type="sldNum" sz="quarter" idx="4"/>
          </p:nvPr>
        </p:nvSpPr>
        <p:spPr/>
        <p:txBody>
          <a:bodyPr/>
          <a:lstStyle/>
          <a:p>
            <a:fld id="{86CB4B4D-7CA3-9044-876B-883B54F8677D}" type="slidenum">
              <a:rPr lang="es-ES" smtClean="0"/>
              <a:t>2</a:t>
            </a:fld>
            <a:endParaRPr lang="es-ES"/>
          </a:p>
        </p:txBody>
      </p:sp>
      <p:sp>
        <p:nvSpPr>
          <p:cNvPr id="3" name="Título 2">
            <a:extLst>
              <a:ext uri="{FF2B5EF4-FFF2-40B4-BE49-F238E27FC236}">
                <a16:creationId xmlns:a16="http://schemas.microsoft.com/office/drawing/2014/main" id="{0EB9CD7B-72FE-46B0-54E3-230791BC509D}"/>
              </a:ext>
            </a:extLst>
          </p:cNvPr>
          <p:cNvSpPr>
            <a:spLocks noGrp="1"/>
          </p:cNvSpPr>
          <p:nvPr>
            <p:ph type="title"/>
          </p:nvPr>
        </p:nvSpPr>
        <p:spPr/>
        <p:txBody>
          <a:bodyPr/>
          <a:lstStyle/>
          <a:p>
            <a:r>
              <a:rPr lang="en-US" dirty="0"/>
              <a:t>Concept</a:t>
            </a:r>
          </a:p>
        </p:txBody>
      </p:sp>
      <p:sp>
        <p:nvSpPr>
          <p:cNvPr id="4" name="Marcador de texto 3">
            <a:extLst>
              <a:ext uri="{FF2B5EF4-FFF2-40B4-BE49-F238E27FC236}">
                <a16:creationId xmlns:a16="http://schemas.microsoft.com/office/drawing/2014/main" id="{F731342F-0FBE-B141-DE64-0526DF80A830}"/>
              </a:ext>
            </a:extLst>
          </p:cNvPr>
          <p:cNvSpPr>
            <a:spLocks noGrp="1"/>
          </p:cNvSpPr>
          <p:nvPr>
            <p:ph type="body" sz="quarter" idx="11"/>
          </p:nvPr>
        </p:nvSpPr>
        <p:spPr>
          <a:xfrm>
            <a:off x="540445" y="2122344"/>
            <a:ext cx="10069100" cy="10506075"/>
          </a:xfrm>
        </p:spPr>
        <p:txBody>
          <a:bodyPr>
            <a:normAutofit/>
          </a:bodyPr>
          <a:lstStyle/>
          <a:p>
            <a:pPr algn="just"/>
            <a:r>
              <a:rPr lang="en-US" altLang="zh-CN" sz="4000" b="0" i="0" dirty="0">
                <a:solidFill>
                  <a:srgbClr val="374151"/>
                </a:solidFill>
                <a:effectLst/>
              </a:rPr>
              <a:t>Rosenzweig's instability, also known as normal-field instability, is a phenomenon observed in ferrofluids. </a:t>
            </a:r>
            <a:r>
              <a:rPr lang="en-US" altLang="zh-CN" sz="4000" dirty="0">
                <a:solidFill>
                  <a:srgbClr val="374151"/>
                </a:solidFill>
              </a:rPr>
              <a:t>When a magnetic field is applied perpendicular to the surface of a ferrofluid, the fluid initially responds uniformly. As the magnetic field’s strength increases, the ferrofluid’s surface becomes unstable. This leads to the formation of a regular pattern of peaks and troughs.</a:t>
            </a:r>
          </a:p>
          <a:p>
            <a:pPr marL="0" indent="0" algn="just">
              <a:buNone/>
            </a:pPr>
            <a:endParaRPr lang="en-US" altLang="zh-CN" sz="4000" dirty="0">
              <a:solidFill>
                <a:srgbClr val="374151"/>
              </a:solidFill>
            </a:endParaRPr>
          </a:p>
          <a:p>
            <a:pPr algn="just"/>
            <a:r>
              <a:rPr lang="en-US" altLang="zh-CN" sz="4000" dirty="0">
                <a:solidFill>
                  <a:srgbClr val="374151"/>
                </a:solidFill>
              </a:rPr>
              <a:t>The instability is a result of the competition between various forces. Magnetic forces try to draw the fluid into regions with the strongest magnetic field (usually where the field lines are densest), while surface tension and gravity resist this deformation.</a:t>
            </a:r>
          </a:p>
        </p:txBody>
      </p:sp>
      <p:pic>
        <p:nvPicPr>
          <p:cNvPr id="6" name="图片 5" descr="卡通人物&#10;&#10;低可信度描述已自动生成">
            <a:extLst>
              <a:ext uri="{FF2B5EF4-FFF2-40B4-BE49-F238E27FC236}">
                <a16:creationId xmlns:a16="http://schemas.microsoft.com/office/drawing/2014/main" id="{B94D8C2C-50FA-DD1A-CB2E-C7D044124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3685" y="2542132"/>
            <a:ext cx="12652787" cy="9019391"/>
          </a:xfrm>
          <a:prstGeom prst="rect">
            <a:avLst/>
          </a:prstGeom>
        </p:spPr>
      </p:pic>
    </p:spTree>
    <p:extLst>
      <p:ext uri="{BB962C8B-B14F-4D97-AF65-F5344CB8AC3E}">
        <p14:creationId xmlns:p14="http://schemas.microsoft.com/office/powerpoint/2010/main" val="11449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827112D-EAD7-9DA8-AC42-BA78F4DA8309}"/>
              </a:ext>
            </a:extLst>
          </p:cNvPr>
          <p:cNvSpPr>
            <a:spLocks noGrp="1"/>
          </p:cNvSpPr>
          <p:nvPr>
            <p:ph type="sldNum" sz="quarter" idx="4"/>
          </p:nvPr>
        </p:nvSpPr>
        <p:spPr/>
        <p:txBody>
          <a:bodyPr/>
          <a:lstStyle/>
          <a:p>
            <a:fld id="{86CB4B4D-7CA3-9044-876B-883B54F8677D}" type="slidenum">
              <a:rPr lang="es-ES" smtClean="0"/>
              <a:t>3</a:t>
            </a:fld>
            <a:endParaRPr lang="es-ES"/>
          </a:p>
        </p:txBody>
      </p:sp>
      <p:sp>
        <p:nvSpPr>
          <p:cNvPr id="3" name="Título 2">
            <a:extLst>
              <a:ext uri="{FF2B5EF4-FFF2-40B4-BE49-F238E27FC236}">
                <a16:creationId xmlns:a16="http://schemas.microsoft.com/office/drawing/2014/main" id="{0EB9CD7B-72FE-46B0-54E3-230791BC509D}"/>
              </a:ext>
            </a:extLst>
          </p:cNvPr>
          <p:cNvSpPr>
            <a:spLocks noGrp="1"/>
          </p:cNvSpPr>
          <p:nvPr>
            <p:ph type="title"/>
          </p:nvPr>
        </p:nvSpPr>
        <p:spPr/>
        <p:txBody>
          <a:bodyPr/>
          <a:lstStyle/>
          <a:p>
            <a:r>
              <a:rPr lang="en-US" dirty="0"/>
              <a:t>Magnets and Ferrofluid for Simulation</a:t>
            </a:r>
          </a:p>
        </p:txBody>
      </p:sp>
      <p:sp>
        <p:nvSpPr>
          <p:cNvPr id="4" name="Marcador de texto 3">
            <a:extLst>
              <a:ext uri="{FF2B5EF4-FFF2-40B4-BE49-F238E27FC236}">
                <a16:creationId xmlns:a16="http://schemas.microsoft.com/office/drawing/2014/main" id="{F731342F-0FBE-B141-DE64-0526DF80A830}"/>
              </a:ext>
            </a:extLst>
          </p:cNvPr>
          <p:cNvSpPr>
            <a:spLocks noGrp="1"/>
          </p:cNvSpPr>
          <p:nvPr>
            <p:ph type="body" sz="quarter" idx="11"/>
          </p:nvPr>
        </p:nvSpPr>
        <p:spPr>
          <a:xfrm>
            <a:off x="540445" y="2122344"/>
            <a:ext cx="10069100" cy="10506075"/>
          </a:xfrm>
        </p:spPr>
        <p:txBody>
          <a:bodyPr>
            <a:normAutofit/>
          </a:bodyPr>
          <a:lstStyle/>
          <a:p>
            <a:pPr algn="just"/>
            <a:r>
              <a:rPr lang="en-US" altLang="zh-CN" sz="4000" b="0" i="0" dirty="0">
                <a:solidFill>
                  <a:srgbClr val="374151"/>
                </a:solidFill>
                <a:effectLst/>
              </a:rPr>
              <a:t>Magnets: B888-N52 (Block)</a:t>
            </a:r>
            <a:endParaRPr lang="en-US" altLang="zh-CN" sz="4000" dirty="0">
              <a:solidFill>
                <a:srgbClr val="374151"/>
              </a:solidFill>
            </a:endParaRPr>
          </a:p>
          <a:p>
            <a:pPr marL="0" indent="0" algn="just">
              <a:buNone/>
            </a:pPr>
            <a:endParaRPr lang="en-US" altLang="zh-CN" sz="4000" dirty="0">
              <a:solidFill>
                <a:srgbClr val="374151"/>
              </a:solidFill>
            </a:endParaRPr>
          </a:p>
          <a:p>
            <a:pPr marL="0" indent="0" algn="just">
              <a:buNone/>
            </a:pPr>
            <a:endParaRPr lang="en-US" altLang="zh-CN" sz="4000" dirty="0">
              <a:solidFill>
                <a:srgbClr val="374151"/>
              </a:solidFill>
            </a:endParaRPr>
          </a:p>
          <a:p>
            <a:pPr marL="0" indent="0" algn="just">
              <a:buNone/>
            </a:pPr>
            <a:endParaRPr lang="en-US" altLang="zh-CN" sz="4000" dirty="0">
              <a:solidFill>
                <a:srgbClr val="374151"/>
              </a:solidFill>
            </a:endParaRPr>
          </a:p>
          <a:p>
            <a:pPr marL="0" indent="0" algn="just">
              <a:buNone/>
            </a:pPr>
            <a:endParaRPr lang="en-US" altLang="zh-CN" sz="4000" dirty="0">
              <a:solidFill>
                <a:srgbClr val="374151"/>
              </a:solidFill>
            </a:endParaRPr>
          </a:p>
          <a:p>
            <a:pPr marL="0" indent="0" algn="just">
              <a:buNone/>
            </a:pPr>
            <a:endParaRPr lang="en-US" altLang="zh-CN" sz="4000" dirty="0">
              <a:solidFill>
                <a:srgbClr val="374151"/>
              </a:solidFill>
            </a:endParaRPr>
          </a:p>
          <a:p>
            <a:pPr marL="0" indent="0" algn="just">
              <a:buNone/>
            </a:pPr>
            <a:endParaRPr lang="en-US" altLang="zh-CN" sz="4000" dirty="0">
              <a:solidFill>
                <a:srgbClr val="374151"/>
              </a:solidFill>
            </a:endParaRPr>
          </a:p>
          <a:p>
            <a:pPr marL="0" indent="0" algn="just">
              <a:buNone/>
            </a:pPr>
            <a:endParaRPr lang="en-US" altLang="zh-CN" sz="4000" dirty="0">
              <a:solidFill>
                <a:srgbClr val="374151"/>
              </a:solidFill>
            </a:endParaRPr>
          </a:p>
          <a:p>
            <a:pPr marL="0" indent="0" algn="just">
              <a:buNone/>
            </a:pPr>
            <a:endParaRPr lang="en-US" altLang="zh-CN" sz="4000" dirty="0">
              <a:solidFill>
                <a:srgbClr val="374151"/>
              </a:solidFill>
            </a:endParaRPr>
          </a:p>
          <a:p>
            <a:pPr marL="0" indent="0" algn="just">
              <a:buNone/>
            </a:pPr>
            <a:endParaRPr lang="en-US" altLang="zh-CN" sz="4000" dirty="0">
              <a:solidFill>
                <a:srgbClr val="374151"/>
              </a:solidFill>
            </a:endParaRPr>
          </a:p>
          <a:p>
            <a:pPr algn="just"/>
            <a:r>
              <a:rPr lang="en-US" altLang="zh-CN" sz="4000" dirty="0">
                <a:solidFill>
                  <a:srgbClr val="374151"/>
                </a:solidFill>
              </a:rPr>
              <a:t>Ferrofluid: EMG water-based series </a:t>
            </a:r>
          </a:p>
        </p:txBody>
      </p:sp>
      <p:pic>
        <p:nvPicPr>
          <p:cNvPr id="7" name="图片 6" descr="图形用户界面, 文本, 应用程序, 电子邮件&#10;&#10;描述已自动生成">
            <a:extLst>
              <a:ext uri="{FF2B5EF4-FFF2-40B4-BE49-F238E27FC236}">
                <a16:creationId xmlns:a16="http://schemas.microsoft.com/office/drawing/2014/main" id="{B851F3AD-08A3-1B1D-04DB-71B01DCF8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846" y="1866379"/>
            <a:ext cx="12764021" cy="7516150"/>
          </a:xfrm>
          <a:prstGeom prst="rect">
            <a:avLst/>
          </a:prstGeom>
        </p:spPr>
      </p:pic>
      <p:pic>
        <p:nvPicPr>
          <p:cNvPr id="9" name="图片 8" descr="图形用户界面, 应用程序&#10;&#10;描述已自动生成">
            <a:extLst>
              <a:ext uri="{FF2B5EF4-FFF2-40B4-BE49-F238E27FC236}">
                <a16:creationId xmlns:a16="http://schemas.microsoft.com/office/drawing/2014/main" id="{894A3135-13AB-BB47-1612-7968200F3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3113" y="9957487"/>
            <a:ext cx="13082256" cy="2670932"/>
          </a:xfrm>
          <a:prstGeom prst="rect">
            <a:avLst/>
          </a:prstGeom>
        </p:spPr>
      </p:pic>
    </p:spTree>
    <p:extLst>
      <p:ext uri="{BB962C8B-B14F-4D97-AF65-F5344CB8AC3E}">
        <p14:creationId xmlns:p14="http://schemas.microsoft.com/office/powerpoint/2010/main" val="117923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827112D-EAD7-9DA8-AC42-BA78F4DA8309}"/>
              </a:ext>
            </a:extLst>
          </p:cNvPr>
          <p:cNvSpPr>
            <a:spLocks noGrp="1"/>
          </p:cNvSpPr>
          <p:nvPr>
            <p:ph type="sldNum" sz="quarter" idx="4"/>
          </p:nvPr>
        </p:nvSpPr>
        <p:spPr/>
        <p:txBody>
          <a:bodyPr/>
          <a:lstStyle/>
          <a:p>
            <a:fld id="{86CB4B4D-7CA3-9044-876B-883B54F8677D}" type="slidenum">
              <a:rPr lang="es-ES" smtClean="0"/>
              <a:t>4</a:t>
            </a:fld>
            <a:endParaRPr lang="es-ES"/>
          </a:p>
        </p:txBody>
      </p:sp>
      <p:sp>
        <p:nvSpPr>
          <p:cNvPr id="3" name="Título 2">
            <a:extLst>
              <a:ext uri="{FF2B5EF4-FFF2-40B4-BE49-F238E27FC236}">
                <a16:creationId xmlns:a16="http://schemas.microsoft.com/office/drawing/2014/main" id="{0EB9CD7B-72FE-46B0-54E3-230791BC509D}"/>
              </a:ext>
            </a:extLst>
          </p:cNvPr>
          <p:cNvSpPr>
            <a:spLocks noGrp="1"/>
          </p:cNvSpPr>
          <p:nvPr>
            <p:ph type="title"/>
          </p:nvPr>
        </p:nvSpPr>
        <p:spPr/>
        <p:txBody>
          <a:bodyPr/>
          <a:lstStyle/>
          <a:p>
            <a:r>
              <a:rPr lang="en-US" dirty="0"/>
              <a:t>Simulation Scheme</a:t>
            </a:r>
          </a:p>
        </p:txBody>
      </p:sp>
      <p:sp>
        <p:nvSpPr>
          <p:cNvPr id="4" name="Marcador de texto 3">
            <a:extLst>
              <a:ext uri="{FF2B5EF4-FFF2-40B4-BE49-F238E27FC236}">
                <a16:creationId xmlns:a16="http://schemas.microsoft.com/office/drawing/2014/main" id="{F731342F-0FBE-B141-DE64-0526DF80A830}"/>
              </a:ext>
            </a:extLst>
          </p:cNvPr>
          <p:cNvSpPr>
            <a:spLocks noGrp="1"/>
          </p:cNvSpPr>
          <p:nvPr>
            <p:ph type="body" sz="quarter" idx="11"/>
          </p:nvPr>
        </p:nvSpPr>
        <p:spPr>
          <a:xfrm>
            <a:off x="540444" y="2122344"/>
            <a:ext cx="22319555" cy="10506075"/>
          </a:xfrm>
        </p:spPr>
        <p:txBody>
          <a:bodyPr>
            <a:normAutofit/>
          </a:bodyPr>
          <a:lstStyle/>
          <a:p>
            <a:pPr marL="0" indent="0" algn="just">
              <a:buNone/>
            </a:pPr>
            <a:endParaRPr lang="en-US" altLang="zh-CN" sz="4000" dirty="0">
              <a:solidFill>
                <a:srgbClr val="374151"/>
              </a:solidFill>
            </a:endParaRPr>
          </a:p>
        </p:txBody>
      </p:sp>
      <p:pic>
        <p:nvPicPr>
          <p:cNvPr id="6" name="图片 5" descr="图表&#10;&#10;低可信度描述已自动生成">
            <a:extLst>
              <a:ext uri="{FF2B5EF4-FFF2-40B4-BE49-F238E27FC236}">
                <a16:creationId xmlns:a16="http://schemas.microsoft.com/office/drawing/2014/main" id="{95F42D74-26BF-4C41-1A24-EDAFB721CDF1}"/>
              </a:ext>
            </a:extLst>
          </p:cNvPr>
          <p:cNvPicPr>
            <a:picLocks noChangeAspect="1"/>
          </p:cNvPicPr>
          <p:nvPr/>
        </p:nvPicPr>
        <p:blipFill rotWithShape="1">
          <a:blip r:embed="rId2">
            <a:extLst>
              <a:ext uri="{28A0092B-C50C-407E-A947-70E740481C1C}">
                <a14:useLocalDpi xmlns:a14="http://schemas.microsoft.com/office/drawing/2010/main" val="0"/>
              </a:ext>
            </a:extLst>
          </a:blip>
          <a:srcRect l="9102" t="6688" r="6349" b="8243"/>
          <a:stretch/>
        </p:blipFill>
        <p:spPr>
          <a:xfrm>
            <a:off x="701458" y="1648888"/>
            <a:ext cx="22008230" cy="11556265"/>
          </a:xfrm>
          <a:prstGeom prst="rect">
            <a:avLst/>
          </a:prstGeom>
        </p:spPr>
      </p:pic>
    </p:spTree>
    <p:extLst>
      <p:ext uri="{BB962C8B-B14F-4D97-AF65-F5344CB8AC3E}">
        <p14:creationId xmlns:p14="http://schemas.microsoft.com/office/powerpoint/2010/main" val="117217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827112D-EAD7-9DA8-AC42-BA78F4DA8309}"/>
              </a:ext>
            </a:extLst>
          </p:cNvPr>
          <p:cNvSpPr>
            <a:spLocks noGrp="1"/>
          </p:cNvSpPr>
          <p:nvPr>
            <p:ph type="sldNum" sz="quarter" idx="4"/>
          </p:nvPr>
        </p:nvSpPr>
        <p:spPr/>
        <p:txBody>
          <a:bodyPr/>
          <a:lstStyle/>
          <a:p>
            <a:fld id="{86CB4B4D-7CA3-9044-876B-883B54F8677D}" type="slidenum">
              <a:rPr lang="es-ES" smtClean="0"/>
              <a:t>5</a:t>
            </a:fld>
            <a:endParaRPr lang="es-ES"/>
          </a:p>
        </p:txBody>
      </p:sp>
      <p:sp>
        <p:nvSpPr>
          <p:cNvPr id="3" name="Título 2">
            <a:extLst>
              <a:ext uri="{FF2B5EF4-FFF2-40B4-BE49-F238E27FC236}">
                <a16:creationId xmlns:a16="http://schemas.microsoft.com/office/drawing/2014/main" id="{0EB9CD7B-72FE-46B0-54E3-230791BC509D}"/>
              </a:ext>
            </a:extLst>
          </p:cNvPr>
          <p:cNvSpPr>
            <a:spLocks noGrp="1"/>
          </p:cNvSpPr>
          <p:nvPr>
            <p:ph type="title"/>
          </p:nvPr>
        </p:nvSpPr>
        <p:spPr/>
        <p:txBody>
          <a:bodyPr/>
          <a:lstStyle/>
          <a:p>
            <a:r>
              <a:rPr lang="en-US" dirty="0"/>
              <a:t>Critical Magnetic Field Strength</a:t>
            </a:r>
          </a:p>
        </p:txBody>
      </p:sp>
      <p:sp>
        <p:nvSpPr>
          <p:cNvPr id="4" name="Marcador de texto 3">
            <a:extLst>
              <a:ext uri="{FF2B5EF4-FFF2-40B4-BE49-F238E27FC236}">
                <a16:creationId xmlns:a16="http://schemas.microsoft.com/office/drawing/2014/main" id="{F731342F-0FBE-B141-DE64-0526DF80A830}"/>
              </a:ext>
            </a:extLst>
          </p:cNvPr>
          <p:cNvSpPr>
            <a:spLocks noGrp="1"/>
          </p:cNvSpPr>
          <p:nvPr>
            <p:ph type="body" sz="quarter" idx="11"/>
          </p:nvPr>
        </p:nvSpPr>
        <p:spPr>
          <a:xfrm>
            <a:off x="1032222" y="1920508"/>
            <a:ext cx="22955120" cy="10506075"/>
          </a:xfrm>
        </p:spPr>
        <p:txBody>
          <a:bodyPr>
            <a:normAutofit/>
          </a:bodyPr>
          <a:lstStyle/>
          <a:p>
            <a:pPr marL="0" indent="0" algn="just">
              <a:buNone/>
            </a:pPr>
            <a:r>
              <a:rPr lang="en-US" altLang="zh-CN" sz="3200" dirty="0">
                <a:solidFill>
                  <a:srgbClr val="374151"/>
                </a:solidFill>
              </a:rPr>
              <a:t>There's a critical magnetic field strength at which this instability occurs. Below this threshold, the ferrofluid surface remains flat.</a:t>
            </a:r>
          </a:p>
        </p:txBody>
      </p:sp>
      <p:pic>
        <p:nvPicPr>
          <p:cNvPr id="7" name="图片 6" descr="图表, 折线图&#10;&#10;描述已自动生成">
            <a:extLst>
              <a:ext uri="{FF2B5EF4-FFF2-40B4-BE49-F238E27FC236}">
                <a16:creationId xmlns:a16="http://schemas.microsoft.com/office/drawing/2014/main" id="{52C7E267-D611-A470-87A6-36138EBBFA3B}"/>
              </a:ext>
            </a:extLst>
          </p:cNvPr>
          <p:cNvPicPr>
            <a:picLocks noChangeAspect="1"/>
          </p:cNvPicPr>
          <p:nvPr/>
        </p:nvPicPr>
        <p:blipFill rotWithShape="1">
          <a:blip r:embed="rId2">
            <a:extLst>
              <a:ext uri="{28A0092B-C50C-407E-A947-70E740481C1C}">
                <a14:useLocalDpi xmlns:a14="http://schemas.microsoft.com/office/drawing/2010/main" val="0"/>
              </a:ext>
            </a:extLst>
          </a:blip>
          <a:srcRect l="10667" t="5555" r="8718" b="7017"/>
          <a:stretch/>
        </p:blipFill>
        <p:spPr>
          <a:xfrm>
            <a:off x="2633464" y="2592887"/>
            <a:ext cx="19161824" cy="10845197"/>
          </a:xfrm>
          <a:prstGeom prst="rect">
            <a:avLst/>
          </a:prstGeom>
        </p:spPr>
      </p:pic>
    </p:spTree>
    <p:extLst>
      <p:ext uri="{BB962C8B-B14F-4D97-AF65-F5344CB8AC3E}">
        <p14:creationId xmlns:p14="http://schemas.microsoft.com/office/powerpoint/2010/main" val="1063778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827112D-EAD7-9DA8-AC42-BA78F4DA8309}"/>
              </a:ext>
            </a:extLst>
          </p:cNvPr>
          <p:cNvSpPr>
            <a:spLocks noGrp="1"/>
          </p:cNvSpPr>
          <p:nvPr>
            <p:ph type="sldNum" sz="quarter" idx="4"/>
          </p:nvPr>
        </p:nvSpPr>
        <p:spPr/>
        <p:txBody>
          <a:bodyPr/>
          <a:lstStyle/>
          <a:p>
            <a:fld id="{86CB4B4D-7CA3-9044-876B-883B54F8677D}" type="slidenum">
              <a:rPr lang="es-ES" smtClean="0"/>
              <a:t>6</a:t>
            </a:fld>
            <a:endParaRPr lang="es-ES"/>
          </a:p>
        </p:txBody>
      </p:sp>
      <p:sp>
        <p:nvSpPr>
          <p:cNvPr id="3" name="Título 2">
            <a:extLst>
              <a:ext uri="{FF2B5EF4-FFF2-40B4-BE49-F238E27FC236}">
                <a16:creationId xmlns:a16="http://schemas.microsoft.com/office/drawing/2014/main" id="{0EB9CD7B-72FE-46B0-54E3-230791BC509D}"/>
              </a:ext>
            </a:extLst>
          </p:cNvPr>
          <p:cNvSpPr>
            <a:spLocks noGrp="1"/>
          </p:cNvSpPr>
          <p:nvPr>
            <p:ph type="title"/>
          </p:nvPr>
        </p:nvSpPr>
        <p:spPr/>
        <p:txBody>
          <a:bodyPr/>
          <a:lstStyle/>
          <a:p>
            <a:r>
              <a:rPr lang="en-US" dirty="0"/>
              <a:t>MATH equations</a:t>
            </a:r>
          </a:p>
        </p:txBody>
      </p:sp>
      <mc:AlternateContent xmlns:mc="http://schemas.openxmlformats.org/markup-compatibility/2006">
        <mc:Choice xmlns:a14="http://schemas.microsoft.com/office/drawing/2010/main" Requires="a14">
          <p:sp>
            <p:nvSpPr>
              <p:cNvPr id="4" name="Marcador de texto 3">
                <a:extLst>
                  <a:ext uri="{FF2B5EF4-FFF2-40B4-BE49-F238E27FC236}">
                    <a16:creationId xmlns:a16="http://schemas.microsoft.com/office/drawing/2014/main" id="{F731342F-0FBE-B141-DE64-0526DF80A830}"/>
                  </a:ext>
                </a:extLst>
              </p:cNvPr>
              <p:cNvSpPr>
                <a:spLocks noGrp="1"/>
              </p:cNvSpPr>
              <p:nvPr>
                <p:ph type="body" sz="quarter" idx="11"/>
              </p:nvPr>
            </p:nvSpPr>
            <p:spPr>
              <a:xfrm>
                <a:off x="1032222" y="1920508"/>
                <a:ext cx="22955120" cy="10506075"/>
              </a:xfrm>
            </p:spPr>
            <p:txBody>
              <a:bodyPr>
                <a:normAutofit/>
              </a:bodyPr>
              <a:lstStyle/>
              <a:p>
                <a:pPr marL="0" indent="0" algn="just">
                  <a:buNone/>
                </a:pPr>
                <a:r>
                  <a:rPr lang="en-US" altLang="zh-CN" sz="3200" dirty="0">
                    <a:solidFill>
                      <a:srgbClr val="374151"/>
                    </a:solidFill>
                  </a:rPr>
                  <a:t>Critical Magnetization </a:t>
                </a:r>
                <a14:m>
                  <m:oMath xmlns:m="http://schemas.openxmlformats.org/officeDocument/2006/math">
                    <m:sSub>
                      <m:sSubPr>
                        <m:ctrlPr>
                          <a:rPr lang="en-US" altLang="zh-CN" sz="3200" i="1" dirty="0" smtClean="0">
                            <a:solidFill>
                              <a:srgbClr val="374151"/>
                            </a:solidFill>
                            <a:latin typeface="Cambria Math" panose="02040503050406030204" pitchFamily="18" charset="0"/>
                          </a:rPr>
                        </m:ctrlPr>
                      </m:sSubPr>
                      <m:e>
                        <m:r>
                          <a:rPr lang="en-US" altLang="zh-CN" sz="3200" b="0" i="1" dirty="0" smtClean="0">
                            <a:solidFill>
                              <a:srgbClr val="374151"/>
                            </a:solidFill>
                            <a:latin typeface="Cambria Math" panose="02040503050406030204" pitchFamily="18" charset="0"/>
                          </a:rPr>
                          <m:t>𝑀</m:t>
                        </m:r>
                      </m:e>
                      <m:sub>
                        <m:r>
                          <a:rPr lang="en-US" altLang="zh-CN" sz="3200" b="0" i="1" dirty="0" smtClean="0">
                            <a:solidFill>
                              <a:srgbClr val="374151"/>
                            </a:solidFill>
                            <a:latin typeface="Cambria Math" panose="02040503050406030204" pitchFamily="18" charset="0"/>
                          </a:rPr>
                          <m:t>𝐶𝑟𝑖𝑡</m:t>
                        </m:r>
                      </m:sub>
                    </m:sSub>
                  </m:oMath>
                </a14:m>
                <a:r>
                  <a:rPr lang="en-US" altLang="zh-CN" sz="3200" dirty="0">
                    <a:solidFill>
                      <a:srgbClr val="374151"/>
                    </a:solidFill>
                  </a:rPr>
                  <a:t> for Oblique External Field for nonlinear media.</a:t>
                </a:r>
              </a:p>
            </p:txBody>
          </p:sp>
        </mc:Choice>
        <mc:Fallback>
          <p:sp>
            <p:nvSpPr>
              <p:cNvPr id="4" name="Marcador de texto 3">
                <a:extLst>
                  <a:ext uri="{FF2B5EF4-FFF2-40B4-BE49-F238E27FC236}">
                    <a16:creationId xmlns:a16="http://schemas.microsoft.com/office/drawing/2014/main" id="{F731342F-0FBE-B141-DE64-0526DF80A830}"/>
                  </a:ext>
                </a:extLst>
              </p:cNvPr>
              <p:cNvSpPr>
                <a:spLocks noGrp="1" noRot="1" noChangeAspect="1" noMove="1" noResize="1" noEditPoints="1" noAdjustHandles="1" noChangeArrowheads="1" noChangeShapeType="1" noTextEdit="1"/>
              </p:cNvSpPr>
              <p:nvPr>
                <p:ph type="body" sz="quarter" idx="11"/>
              </p:nvPr>
            </p:nvSpPr>
            <p:spPr>
              <a:xfrm>
                <a:off x="1032222" y="1920508"/>
                <a:ext cx="22955120" cy="10506075"/>
              </a:xfrm>
              <a:blipFill>
                <a:blip r:embed="rId2"/>
                <a:stretch>
                  <a:fillRect l="-664" t="-120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D372AD1-B928-665D-20C5-8373AB86281A}"/>
              </a:ext>
            </a:extLst>
          </p:cNvPr>
          <p:cNvPicPr>
            <a:picLocks noChangeAspect="1"/>
          </p:cNvPicPr>
          <p:nvPr/>
        </p:nvPicPr>
        <p:blipFill>
          <a:blip r:embed="rId3"/>
          <a:stretch>
            <a:fillRect/>
          </a:stretch>
        </p:blipFill>
        <p:spPr>
          <a:xfrm>
            <a:off x="2343410" y="5417480"/>
            <a:ext cx="10694605" cy="1170710"/>
          </a:xfrm>
          <a:prstGeom prst="rect">
            <a:avLst/>
          </a:prstGeom>
        </p:spPr>
      </p:pic>
      <p:pic>
        <p:nvPicPr>
          <p:cNvPr id="6" name="图片 5">
            <a:extLst>
              <a:ext uri="{FF2B5EF4-FFF2-40B4-BE49-F238E27FC236}">
                <a16:creationId xmlns:a16="http://schemas.microsoft.com/office/drawing/2014/main" id="{9D80562D-D1F8-30B1-4C24-BC3DA5181244}"/>
              </a:ext>
            </a:extLst>
          </p:cNvPr>
          <p:cNvPicPr>
            <a:picLocks noChangeAspect="1"/>
          </p:cNvPicPr>
          <p:nvPr/>
        </p:nvPicPr>
        <p:blipFill rotWithShape="1">
          <a:blip r:embed="rId4"/>
          <a:srcRect r="523" b="5021"/>
          <a:stretch/>
        </p:blipFill>
        <p:spPr>
          <a:xfrm>
            <a:off x="2343410" y="7058200"/>
            <a:ext cx="11911209" cy="2342367"/>
          </a:xfrm>
          <a:prstGeom prst="rect">
            <a:avLst/>
          </a:prstGeom>
        </p:spPr>
      </p:pic>
      <p:pic>
        <p:nvPicPr>
          <p:cNvPr id="8" name="图片 7">
            <a:extLst>
              <a:ext uri="{FF2B5EF4-FFF2-40B4-BE49-F238E27FC236}">
                <a16:creationId xmlns:a16="http://schemas.microsoft.com/office/drawing/2014/main" id="{82CF853F-35C6-66A8-C620-80DF5B7204EF}"/>
              </a:ext>
            </a:extLst>
          </p:cNvPr>
          <p:cNvPicPr>
            <a:picLocks noChangeAspect="1"/>
          </p:cNvPicPr>
          <p:nvPr/>
        </p:nvPicPr>
        <p:blipFill>
          <a:blip r:embed="rId5"/>
          <a:stretch>
            <a:fillRect/>
          </a:stretch>
        </p:blipFill>
        <p:spPr>
          <a:xfrm>
            <a:off x="2343410" y="9982098"/>
            <a:ext cx="10683658" cy="1268090"/>
          </a:xfrm>
          <a:prstGeom prst="rect">
            <a:avLst/>
          </a:prstGeom>
        </p:spPr>
      </p:pic>
      <p:pic>
        <p:nvPicPr>
          <p:cNvPr id="9" name="图片 8">
            <a:extLst>
              <a:ext uri="{FF2B5EF4-FFF2-40B4-BE49-F238E27FC236}">
                <a16:creationId xmlns:a16="http://schemas.microsoft.com/office/drawing/2014/main" id="{1972E523-2218-4DA1-53A3-FF17473AB751}"/>
              </a:ext>
            </a:extLst>
          </p:cNvPr>
          <p:cNvPicPr>
            <a:picLocks noChangeAspect="1"/>
          </p:cNvPicPr>
          <p:nvPr/>
        </p:nvPicPr>
        <p:blipFill>
          <a:blip r:embed="rId6"/>
          <a:stretch>
            <a:fillRect/>
          </a:stretch>
        </p:blipFill>
        <p:spPr>
          <a:xfrm>
            <a:off x="2343410" y="2850472"/>
            <a:ext cx="10683658" cy="1194149"/>
          </a:xfrm>
          <a:prstGeom prst="rect">
            <a:avLst/>
          </a:prstGeom>
        </p:spPr>
      </p:pic>
    </p:spTree>
    <p:extLst>
      <p:ext uri="{BB962C8B-B14F-4D97-AF65-F5344CB8AC3E}">
        <p14:creationId xmlns:p14="http://schemas.microsoft.com/office/powerpoint/2010/main" val="2528499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46278A07-F647-9C90-BE79-550C89F305DF}"/>
              </a:ext>
            </a:extLst>
          </p:cNvPr>
          <p:cNvSpPr>
            <a:spLocks noGrp="1"/>
          </p:cNvSpPr>
          <p:nvPr>
            <p:ph type="title"/>
          </p:nvPr>
        </p:nvSpPr>
        <p:spPr>
          <a:xfrm>
            <a:off x="9933140" y="5814557"/>
            <a:ext cx="24384000" cy="962024"/>
          </a:xfrm>
        </p:spPr>
        <p:txBody>
          <a:bodyPr>
            <a:normAutofit fontScale="90000"/>
          </a:bodyPr>
          <a:lstStyle/>
          <a:p>
            <a:r>
              <a:rPr lang="en-US" dirty="0"/>
              <a:t>Thank You</a:t>
            </a:r>
          </a:p>
        </p:txBody>
      </p:sp>
      <p:sp>
        <p:nvSpPr>
          <p:cNvPr id="3" name="文本占位符 2">
            <a:extLst>
              <a:ext uri="{FF2B5EF4-FFF2-40B4-BE49-F238E27FC236}">
                <a16:creationId xmlns:a16="http://schemas.microsoft.com/office/drawing/2014/main" id="{E6E8B5CA-AA4F-C287-FFAB-7AC0EEB6F37B}"/>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19788499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8900" dist="12700" rotWithShape="0">
              <a:srgbClr val="000000">
                <a:alpha val="50000"/>
              </a:srgbClr>
            </a:outerShdw>
          </a:effectLst>
        </a:effectStyle>
        <a:effectStyle>
          <a:effectLst>
            <a:outerShdw blurRad="63500" dist="381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9B37C">
            <a:alpha val="50000"/>
          </a:srgbClr>
        </a:solidFill>
        <a:ln w="12700" cap="flat">
          <a:solidFill>
            <a:srgbClr val="000000"/>
          </a:solidFill>
          <a:prstDash val="solid"/>
          <a:miter lim="400000"/>
        </a:ln>
        <a:effectLst/>
        <a:sp3d/>
      </a:spPr>
      <a:bodyPr rot="0" spcFirstLastPara="1" vertOverflow="overflow" horzOverflow="overflow" vert="horz" wrap="square" lIns="68580" tIns="68580" rIns="68580" bIns="68580" numCol="1" spcCol="38100" rtlCol="0" anchor="ctr">
        <a:spAutoFit/>
      </a:bodyPr>
      <a:lstStyle>
        <a:defPPr marL="0" marR="0" indent="0" algn="ctr" defTabSz="82296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198</Words>
  <Application>Microsoft Macintosh PowerPoint</Application>
  <PresentationFormat>自定义</PresentationFormat>
  <Paragraphs>35</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等线</vt:lpstr>
      <vt:lpstr>等线 Light</vt:lpstr>
      <vt:lpstr>Arial</vt:lpstr>
      <vt:lpstr>Calibri</vt:lpstr>
      <vt:lpstr>Cambria Math</vt:lpstr>
      <vt:lpstr>Helvetica</vt:lpstr>
      <vt:lpstr>Lucida Grande</vt:lpstr>
      <vt:lpstr>Wingdings</vt:lpstr>
      <vt:lpstr>Office 主题​​</vt:lpstr>
      <vt:lpstr>Rosenzweig’s Instability</vt:lpstr>
      <vt:lpstr>Concept</vt:lpstr>
      <vt:lpstr>Magnets and Ferrofluid for Simulation</vt:lpstr>
      <vt:lpstr>Simulation Scheme</vt:lpstr>
      <vt:lpstr>Critical Magnetic Field Strength</vt:lpstr>
      <vt:lpstr>MATH equations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Complete Paper Title Here</dc:title>
  <dc:creator>Hu, Tianyang</dc:creator>
  <cp:lastModifiedBy>Hu, Tianyang</cp:lastModifiedBy>
  <cp:revision>2</cp:revision>
  <dcterms:created xsi:type="dcterms:W3CDTF">2023-09-22T19:26:56Z</dcterms:created>
  <dcterms:modified xsi:type="dcterms:W3CDTF">2023-11-28T20:58:02Z</dcterms:modified>
</cp:coreProperties>
</file>