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72" r:id="rId2"/>
    <p:sldId id="257" r:id="rId3"/>
    <p:sldId id="278" r:id="rId4"/>
    <p:sldId id="277" r:id="rId5"/>
    <p:sldId id="279" r:id="rId6"/>
    <p:sldId id="280" r:id="rId7"/>
    <p:sldId id="282" r:id="rId8"/>
    <p:sldId id="283" r:id="rId9"/>
    <p:sldId id="281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F4E4"/>
    <a:srgbClr val="E2F0D9"/>
    <a:srgbClr val="EF8F0F"/>
    <a:srgbClr val="FF3333"/>
    <a:srgbClr val="000000"/>
    <a:srgbClr val="7F7F7F"/>
    <a:srgbClr val="6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97" autoAdjust="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in Fonteyne" userId="2342a0cd-2183-4899-9744-d12c85d985e1" providerId="ADAL" clId="{DA786640-585F-410B-A473-63FEF7583E06}"/>
    <pc:docChg chg="undo redo custSel addSld delSld modSld sldOrd">
      <pc:chgData name="Romain Fonteyne" userId="2342a0cd-2183-4899-9744-d12c85d985e1" providerId="ADAL" clId="{DA786640-585F-410B-A473-63FEF7583E06}" dt="2021-08-12T13:19:41.183" v="3502"/>
      <pc:docMkLst>
        <pc:docMk/>
      </pc:docMkLst>
      <pc:sldChg chg="addSp delSp modSp mod">
        <pc:chgData name="Romain Fonteyne" userId="2342a0cd-2183-4899-9744-d12c85d985e1" providerId="ADAL" clId="{DA786640-585F-410B-A473-63FEF7583E06}" dt="2021-08-08T19:18:34.519" v="1345" actId="1076"/>
        <pc:sldMkLst>
          <pc:docMk/>
          <pc:sldMk cId="2023393255" sldId="256"/>
        </pc:sldMkLst>
        <pc:spChg chg="mod">
          <ac:chgData name="Romain Fonteyne" userId="2342a0cd-2183-4899-9744-d12c85d985e1" providerId="ADAL" clId="{DA786640-585F-410B-A473-63FEF7583E06}" dt="2021-08-08T19:18:34.519" v="1345" actId="1076"/>
          <ac:spMkLst>
            <pc:docMk/>
            <pc:sldMk cId="2023393255" sldId="256"/>
            <ac:spMk id="2" creationId="{00000000-0000-0000-0000-000000000000}"/>
          </ac:spMkLst>
        </pc:spChg>
        <pc:spChg chg="del mod">
          <ac:chgData name="Romain Fonteyne" userId="2342a0cd-2183-4899-9744-d12c85d985e1" providerId="ADAL" clId="{DA786640-585F-410B-A473-63FEF7583E06}" dt="2021-08-08T19:03:19.363" v="1035" actId="478"/>
          <ac:spMkLst>
            <pc:docMk/>
            <pc:sldMk cId="2023393255" sldId="256"/>
            <ac:spMk id="3" creationId="{00000000-0000-0000-0000-000000000000}"/>
          </ac:spMkLst>
        </pc:spChg>
        <pc:spChg chg="add mod">
          <ac:chgData name="Romain Fonteyne" userId="2342a0cd-2183-4899-9744-d12c85d985e1" providerId="ADAL" clId="{DA786640-585F-410B-A473-63FEF7583E06}" dt="2021-08-08T19:17:09.927" v="1342" actId="14100"/>
          <ac:spMkLst>
            <pc:docMk/>
            <pc:sldMk cId="2023393255" sldId="256"/>
            <ac:spMk id="5" creationId="{B66A7B0B-3763-4470-9862-102BBCD666E3}"/>
          </ac:spMkLst>
        </pc:spChg>
        <pc:spChg chg="add mod ord">
          <ac:chgData name="Romain Fonteyne" userId="2342a0cd-2183-4899-9744-d12c85d985e1" providerId="ADAL" clId="{DA786640-585F-410B-A473-63FEF7583E06}" dt="2021-08-08T19:15:32.889" v="1332" actId="166"/>
          <ac:spMkLst>
            <pc:docMk/>
            <pc:sldMk cId="2023393255" sldId="256"/>
            <ac:spMk id="8" creationId="{E0CA0F14-B769-4616-8197-58EA5ADA3E5E}"/>
          </ac:spMkLst>
        </pc:spChg>
        <pc:graphicFrameChg chg="add del mod ord modGraphic">
          <ac:chgData name="Romain Fonteyne" userId="2342a0cd-2183-4899-9744-d12c85d985e1" providerId="ADAL" clId="{DA786640-585F-410B-A473-63FEF7583E06}" dt="2021-08-08T19:15:42.783" v="1333" actId="478"/>
          <ac:graphicFrameMkLst>
            <pc:docMk/>
            <pc:sldMk cId="2023393255" sldId="256"/>
            <ac:graphicFrameMk id="4" creationId="{879C87C0-B41D-4E05-A623-74BEAB1B0AF8}"/>
          </ac:graphicFrameMkLst>
        </pc:graphicFrameChg>
        <pc:graphicFrameChg chg="add del mod">
          <ac:chgData name="Romain Fonteyne" userId="2342a0cd-2183-4899-9744-d12c85d985e1" providerId="ADAL" clId="{DA786640-585F-410B-A473-63FEF7583E06}" dt="2021-08-08T19:16:00.200" v="1336" actId="478"/>
          <ac:graphicFrameMkLst>
            <pc:docMk/>
            <pc:sldMk cId="2023393255" sldId="256"/>
            <ac:graphicFrameMk id="10" creationId="{055F64BC-0096-42F0-8BEC-1BD7C49E9FC2}"/>
          </ac:graphicFrameMkLst>
        </pc:graphicFrameChg>
        <pc:graphicFrameChg chg="add mod">
          <ac:chgData name="Romain Fonteyne" userId="2342a0cd-2183-4899-9744-d12c85d985e1" providerId="ADAL" clId="{DA786640-585F-410B-A473-63FEF7583E06}" dt="2021-08-08T19:16:20.824" v="1341"/>
          <ac:graphicFrameMkLst>
            <pc:docMk/>
            <pc:sldMk cId="2023393255" sldId="256"/>
            <ac:graphicFrameMk id="12" creationId="{ED6EBC59-85CC-4624-A2D4-AACCDF2A8926}"/>
          </ac:graphicFrameMkLst>
        </pc:graphicFrameChg>
        <pc:picChg chg="add mod">
          <ac:chgData name="Romain Fonteyne" userId="2342a0cd-2183-4899-9744-d12c85d985e1" providerId="ADAL" clId="{DA786640-585F-410B-A473-63FEF7583E06}" dt="2021-08-08T19:16:19.371" v="1340" actId="571"/>
          <ac:picMkLst>
            <pc:docMk/>
            <pc:sldMk cId="2023393255" sldId="256"/>
            <ac:picMk id="11" creationId="{1697D1E4-97B2-4FFB-B4A7-E1EF95ADA8C4}"/>
          </ac:picMkLst>
        </pc:picChg>
        <pc:picChg chg="mod">
          <ac:chgData name="Romain Fonteyne" userId="2342a0cd-2183-4899-9744-d12c85d985e1" providerId="ADAL" clId="{DA786640-585F-410B-A473-63FEF7583E06}" dt="2021-08-08T19:18:30.523" v="1344" actId="1076"/>
          <ac:picMkLst>
            <pc:docMk/>
            <pc:sldMk cId="2023393255" sldId="256"/>
            <ac:picMk id="1026" creationId="{00000000-0000-0000-0000-000000000000}"/>
          </ac:picMkLst>
        </pc:picChg>
        <pc:picChg chg="mod">
          <ac:chgData name="Romain Fonteyne" userId="2342a0cd-2183-4899-9744-d12c85d985e1" providerId="ADAL" clId="{DA786640-585F-410B-A473-63FEF7583E06}" dt="2021-08-08T10:43:49.912" v="246" actId="14100"/>
          <ac:picMkLst>
            <pc:docMk/>
            <pc:sldMk cId="2023393255" sldId="256"/>
            <ac:picMk id="1027" creationId="{00000000-0000-0000-0000-000000000000}"/>
          </ac:picMkLst>
        </pc:picChg>
      </pc:sldChg>
      <pc:sldChg chg="addSp delSp modSp mod">
        <pc:chgData name="Romain Fonteyne" userId="2342a0cd-2183-4899-9744-d12c85d985e1" providerId="ADAL" clId="{DA786640-585F-410B-A473-63FEF7583E06}" dt="2021-08-12T13:17:59.373" v="3494" actId="1076"/>
        <pc:sldMkLst>
          <pc:docMk/>
          <pc:sldMk cId="2960557363" sldId="257"/>
        </pc:sldMkLst>
        <pc:spChg chg="add mod">
          <ac:chgData name="Romain Fonteyne" userId="2342a0cd-2183-4899-9744-d12c85d985e1" providerId="ADAL" clId="{DA786640-585F-410B-A473-63FEF7583E06}" dt="2021-08-08T18:58:24.165" v="983" actId="14100"/>
          <ac:spMkLst>
            <pc:docMk/>
            <pc:sldMk cId="2960557363" sldId="257"/>
            <ac:spMk id="2" creationId="{10A8F1BD-8A76-4B7A-88F5-B64B6C918A59}"/>
          </ac:spMkLst>
        </pc:spChg>
        <pc:spChg chg="add del">
          <ac:chgData name="Romain Fonteyne" userId="2342a0cd-2183-4899-9744-d12c85d985e1" providerId="ADAL" clId="{DA786640-585F-410B-A473-63FEF7583E06}" dt="2021-08-08T11:27:33.331" v="800"/>
          <ac:spMkLst>
            <pc:docMk/>
            <pc:sldMk cId="2960557363" sldId="257"/>
            <ac:spMk id="3" creationId="{8D4C3709-3E81-4D6F-9BE9-5497312C0EDA}"/>
          </ac:spMkLst>
        </pc:spChg>
        <pc:spChg chg="add del mod">
          <ac:chgData name="Romain Fonteyne" userId="2342a0cd-2183-4899-9744-d12c85d985e1" providerId="ADAL" clId="{DA786640-585F-410B-A473-63FEF7583E06}" dt="2021-08-12T12:42:12.495" v="2781" actId="478"/>
          <ac:spMkLst>
            <pc:docMk/>
            <pc:sldMk cId="2960557363" sldId="257"/>
            <ac:spMk id="3" creationId="{C8BF9C3F-13AC-4CAE-B1B4-07CE79106EA0}"/>
          </ac:spMkLst>
        </pc:spChg>
        <pc:spChg chg="add del">
          <ac:chgData name="Romain Fonteyne" userId="2342a0cd-2183-4899-9744-d12c85d985e1" providerId="ADAL" clId="{DA786640-585F-410B-A473-63FEF7583E06}" dt="2021-08-08T11:27:37.997" v="802"/>
          <ac:spMkLst>
            <pc:docMk/>
            <pc:sldMk cId="2960557363" sldId="257"/>
            <ac:spMk id="5" creationId="{00EDFB33-63B0-4EEF-B7EA-D15CF201D829}"/>
          </ac:spMkLst>
        </pc:spChg>
        <pc:spChg chg="add del mod">
          <ac:chgData name="Romain Fonteyne" userId="2342a0cd-2183-4899-9744-d12c85d985e1" providerId="ADAL" clId="{DA786640-585F-410B-A473-63FEF7583E06}" dt="2021-08-12T12:43:27.186" v="2858" actId="478"/>
          <ac:spMkLst>
            <pc:docMk/>
            <pc:sldMk cId="2960557363" sldId="257"/>
            <ac:spMk id="5" creationId="{3C071B2F-12EF-4CB0-952A-51E90C1C48AE}"/>
          </ac:spMkLst>
        </pc:spChg>
        <pc:spChg chg="add del mod">
          <ac:chgData name="Romain Fonteyne" userId="2342a0cd-2183-4899-9744-d12c85d985e1" providerId="ADAL" clId="{DA786640-585F-410B-A473-63FEF7583E06}" dt="2021-08-12T12:45:53.697" v="2910" actId="478"/>
          <ac:spMkLst>
            <pc:docMk/>
            <pc:sldMk cId="2960557363" sldId="257"/>
            <ac:spMk id="6" creationId="{0B1A8E77-1C7E-40AE-AA92-AFA754768CC4}"/>
          </ac:spMkLst>
        </pc:spChg>
        <pc:spChg chg="mod">
          <ac:chgData name="Romain Fonteyne" userId="2342a0cd-2183-4899-9744-d12c85d985e1" providerId="ADAL" clId="{DA786640-585F-410B-A473-63FEF7583E06}" dt="2021-08-12T13:17:30.568" v="3434" actId="1038"/>
          <ac:spMkLst>
            <pc:docMk/>
            <pc:sldMk cId="2960557363" sldId="257"/>
            <ac:spMk id="9" creationId="{00000000-0000-0000-0000-000000000000}"/>
          </ac:spMkLst>
        </pc:spChg>
        <pc:spChg chg="add del mod">
          <ac:chgData name="Romain Fonteyne" userId="2342a0cd-2183-4899-9744-d12c85d985e1" providerId="ADAL" clId="{DA786640-585F-410B-A473-63FEF7583E06}" dt="2021-08-08T11:43:15.360" v="821" actId="478"/>
          <ac:spMkLst>
            <pc:docMk/>
            <pc:sldMk cId="2960557363" sldId="257"/>
            <ac:spMk id="10" creationId="{B4700B38-143B-41DD-A80E-789AB380589F}"/>
          </ac:spMkLst>
        </pc:spChg>
        <pc:spChg chg="add mod ord">
          <ac:chgData name="Romain Fonteyne" userId="2342a0cd-2183-4899-9744-d12c85d985e1" providerId="ADAL" clId="{DA786640-585F-410B-A473-63FEF7583E06}" dt="2021-08-08T18:58:41.433" v="985" actId="1076"/>
          <ac:spMkLst>
            <pc:docMk/>
            <pc:sldMk cId="2960557363" sldId="257"/>
            <ac:spMk id="13" creationId="{991FDA2F-DD22-427F-BAB8-54705074A569}"/>
          </ac:spMkLst>
        </pc:spChg>
        <pc:spChg chg="del mod">
          <ac:chgData name="Romain Fonteyne" userId="2342a0cd-2183-4899-9744-d12c85d985e1" providerId="ADAL" clId="{DA786640-585F-410B-A473-63FEF7583E06}" dt="2021-08-12T12:50:50.859" v="2971" actId="478"/>
          <ac:spMkLst>
            <pc:docMk/>
            <pc:sldMk cId="2960557363" sldId="257"/>
            <ac:spMk id="14" creationId="{00000000-0000-0000-0000-000000000000}"/>
          </ac:spMkLst>
        </pc:spChg>
        <pc:spChg chg="add mod">
          <ac:chgData name="Romain Fonteyne" userId="2342a0cd-2183-4899-9744-d12c85d985e1" providerId="ADAL" clId="{DA786640-585F-410B-A473-63FEF7583E06}" dt="2021-08-08T18:58:24.165" v="983" actId="14100"/>
          <ac:spMkLst>
            <pc:docMk/>
            <pc:sldMk cId="2960557363" sldId="257"/>
            <ac:spMk id="20" creationId="{5C3EE733-8FD8-4AE1-8B48-A236F1DB4972}"/>
          </ac:spMkLst>
        </pc:spChg>
        <pc:spChg chg="add mod">
          <ac:chgData name="Romain Fonteyne" userId="2342a0cd-2183-4899-9744-d12c85d985e1" providerId="ADAL" clId="{DA786640-585F-410B-A473-63FEF7583E06}" dt="2021-08-08T18:58:24.165" v="983" actId="14100"/>
          <ac:spMkLst>
            <pc:docMk/>
            <pc:sldMk cId="2960557363" sldId="257"/>
            <ac:spMk id="21" creationId="{3CF84B48-E169-4642-A612-BA56F44D05B4}"/>
          </ac:spMkLst>
        </pc:spChg>
        <pc:spChg chg="mod">
          <ac:chgData name="Romain Fonteyne" userId="2342a0cd-2183-4899-9744-d12c85d985e1" providerId="ADAL" clId="{DA786640-585F-410B-A473-63FEF7583E06}" dt="2021-08-12T13:17:43.273" v="3486" actId="1037"/>
          <ac:spMkLst>
            <pc:docMk/>
            <pc:sldMk cId="2960557363" sldId="257"/>
            <ac:spMk id="21" creationId="{AAC1EF16-5D52-4DA5-8897-FDD60F5BCCAA}"/>
          </ac:spMkLst>
        </pc:spChg>
        <pc:spChg chg="mod">
          <ac:chgData name="Romain Fonteyne" userId="2342a0cd-2183-4899-9744-d12c85d985e1" providerId="ADAL" clId="{DA786640-585F-410B-A473-63FEF7583E06}" dt="2021-08-12T13:17:43.273" v="3486" actId="1037"/>
          <ac:spMkLst>
            <pc:docMk/>
            <pc:sldMk cId="2960557363" sldId="257"/>
            <ac:spMk id="22" creationId="{1C05D943-2961-414D-B8AA-1EDD9C4B142A}"/>
          </ac:spMkLst>
        </pc:spChg>
        <pc:spChg chg="add mod">
          <ac:chgData name="Romain Fonteyne" userId="2342a0cd-2183-4899-9744-d12c85d985e1" providerId="ADAL" clId="{DA786640-585F-410B-A473-63FEF7583E06}" dt="2021-08-08T10:57:28.090" v="409" actId="571"/>
          <ac:spMkLst>
            <pc:docMk/>
            <pc:sldMk cId="2960557363" sldId="257"/>
            <ac:spMk id="23" creationId="{8CE8428A-BF39-4703-ABE7-89B2A10AC5ED}"/>
          </ac:spMkLst>
        </pc:spChg>
        <pc:spChg chg="mod">
          <ac:chgData name="Romain Fonteyne" userId="2342a0cd-2183-4899-9744-d12c85d985e1" providerId="ADAL" clId="{DA786640-585F-410B-A473-63FEF7583E06}" dt="2021-08-12T13:17:43.273" v="3486" actId="1037"/>
          <ac:spMkLst>
            <pc:docMk/>
            <pc:sldMk cId="2960557363" sldId="257"/>
            <ac:spMk id="23" creationId="{F35347D8-C226-430A-830B-DFDC137ADAF1}"/>
          </ac:spMkLst>
        </pc:spChg>
        <pc:spChg chg="add mod">
          <ac:chgData name="Romain Fonteyne" userId="2342a0cd-2183-4899-9744-d12c85d985e1" providerId="ADAL" clId="{DA786640-585F-410B-A473-63FEF7583E06}" dt="2021-08-08T18:58:24.165" v="983" actId="14100"/>
          <ac:spMkLst>
            <pc:docMk/>
            <pc:sldMk cId="2960557363" sldId="257"/>
            <ac:spMk id="24" creationId="{1E936DD5-70EC-4AA0-AB77-7B60EEDFDE66}"/>
          </ac:spMkLst>
        </pc:spChg>
        <pc:spChg chg="mod">
          <ac:chgData name="Romain Fonteyne" userId="2342a0cd-2183-4899-9744-d12c85d985e1" providerId="ADAL" clId="{DA786640-585F-410B-A473-63FEF7583E06}" dt="2021-08-12T13:17:43.273" v="3486" actId="1037"/>
          <ac:spMkLst>
            <pc:docMk/>
            <pc:sldMk cId="2960557363" sldId="257"/>
            <ac:spMk id="26" creationId="{71A704F1-BD80-421A-8664-0A5D7332D3E6}"/>
          </ac:spMkLst>
        </pc:spChg>
        <pc:spChg chg="add del mod">
          <ac:chgData name="Romain Fonteyne" userId="2342a0cd-2183-4899-9744-d12c85d985e1" providerId="ADAL" clId="{DA786640-585F-410B-A473-63FEF7583E06}" dt="2021-08-08T10:58:46.108" v="685" actId="478"/>
          <ac:spMkLst>
            <pc:docMk/>
            <pc:sldMk cId="2960557363" sldId="257"/>
            <ac:spMk id="26" creationId="{90D01D89-8FDE-44F5-910D-4767D1328129}"/>
          </ac:spMkLst>
        </pc:spChg>
        <pc:spChg chg="mod">
          <ac:chgData name="Romain Fonteyne" userId="2342a0cd-2183-4899-9744-d12c85d985e1" providerId="ADAL" clId="{DA786640-585F-410B-A473-63FEF7583E06}" dt="2021-08-12T13:17:43.273" v="3486" actId="1037"/>
          <ac:spMkLst>
            <pc:docMk/>
            <pc:sldMk cId="2960557363" sldId="257"/>
            <ac:spMk id="27" creationId="{4B0C1CC9-65D5-49AC-B5D0-2754AC30EAB0}"/>
          </ac:spMkLst>
        </pc:spChg>
        <pc:spChg chg="mod">
          <ac:chgData name="Romain Fonteyne" userId="2342a0cd-2183-4899-9744-d12c85d985e1" providerId="ADAL" clId="{DA786640-585F-410B-A473-63FEF7583E06}" dt="2021-08-12T13:17:43.273" v="3486" actId="1037"/>
          <ac:spMkLst>
            <pc:docMk/>
            <pc:sldMk cId="2960557363" sldId="257"/>
            <ac:spMk id="28" creationId="{855C3C83-1917-4BFD-931E-8F7FC88342DF}"/>
          </ac:spMkLst>
        </pc:spChg>
        <pc:spChg chg="mod">
          <ac:chgData name="Romain Fonteyne" userId="2342a0cd-2183-4899-9744-d12c85d985e1" providerId="ADAL" clId="{DA786640-585F-410B-A473-63FEF7583E06}" dt="2021-08-12T13:17:43.273" v="3486" actId="1037"/>
          <ac:spMkLst>
            <pc:docMk/>
            <pc:sldMk cId="2960557363" sldId="257"/>
            <ac:spMk id="31" creationId="{8E862400-649A-4419-A2A9-959FAD022463}"/>
          </ac:spMkLst>
        </pc:spChg>
        <pc:spChg chg="mod">
          <ac:chgData name="Romain Fonteyne" userId="2342a0cd-2183-4899-9744-d12c85d985e1" providerId="ADAL" clId="{DA786640-585F-410B-A473-63FEF7583E06}" dt="2021-08-12T13:17:43.273" v="3486" actId="1037"/>
          <ac:spMkLst>
            <pc:docMk/>
            <pc:sldMk cId="2960557363" sldId="257"/>
            <ac:spMk id="32" creationId="{C05E4AB5-29E8-46E5-8E10-F176AE02D633}"/>
          </ac:spMkLst>
        </pc:spChg>
        <pc:spChg chg="mod">
          <ac:chgData name="Romain Fonteyne" userId="2342a0cd-2183-4899-9744-d12c85d985e1" providerId="ADAL" clId="{DA786640-585F-410B-A473-63FEF7583E06}" dt="2021-08-12T13:17:43.273" v="3486" actId="1037"/>
          <ac:spMkLst>
            <pc:docMk/>
            <pc:sldMk cId="2960557363" sldId="257"/>
            <ac:spMk id="33" creationId="{CFF63396-69D2-4319-A82B-198371C1B27C}"/>
          </ac:spMkLst>
        </pc:spChg>
        <pc:spChg chg="add mod topLvl">
          <ac:chgData name="Romain Fonteyne" userId="2342a0cd-2183-4899-9744-d12c85d985e1" providerId="ADAL" clId="{DA786640-585F-410B-A473-63FEF7583E06}" dt="2021-08-12T13:17:43.273" v="3486" actId="1037"/>
          <ac:spMkLst>
            <pc:docMk/>
            <pc:sldMk cId="2960557363" sldId="257"/>
            <ac:spMk id="35" creationId="{792059BC-9E86-4E44-AE0E-425BBD49D9FF}"/>
          </ac:spMkLst>
        </pc:spChg>
        <pc:spChg chg="add mod topLvl">
          <ac:chgData name="Romain Fonteyne" userId="2342a0cd-2183-4899-9744-d12c85d985e1" providerId="ADAL" clId="{DA786640-585F-410B-A473-63FEF7583E06}" dt="2021-08-12T13:17:43.273" v="3486" actId="1037"/>
          <ac:spMkLst>
            <pc:docMk/>
            <pc:sldMk cId="2960557363" sldId="257"/>
            <ac:spMk id="37" creationId="{BAA406D7-E9EF-4930-B642-ECC9E7AF99FB}"/>
          </ac:spMkLst>
        </pc:spChg>
        <pc:spChg chg="add mod topLvl">
          <ac:chgData name="Romain Fonteyne" userId="2342a0cd-2183-4899-9744-d12c85d985e1" providerId="ADAL" clId="{DA786640-585F-410B-A473-63FEF7583E06}" dt="2021-08-12T13:17:43.273" v="3486" actId="1037"/>
          <ac:spMkLst>
            <pc:docMk/>
            <pc:sldMk cId="2960557363" sldId="257"/>
            <ac:spMk id="40" creationId="{22F3FEF3-07DC-472B-81C6-8BEF7AD4A88C}"/>
          </ac:spMkLst>
        </pc:spChg>
        <pc:spChg chg="add del mod">
          <ac:chgData name="Romain Fonteyne" userId="2342a0cd-2183-4899-9744-d12c85d985e1" providerId="ADAL" clId="{DA786640-585F-410B-A473-63FEF7583E06}" dt="2021-08-12T12:36:21.855" v="2683" actId="478"/>
          <ac:spMkLst>
            <pc:docMk/>
            <pc:sldMk cId="2960557363" sldId="257"/>
            <ac:spMk id="60" creationId="{BD1E5983-4A79-45E2-938C-DD27BBEB9983}"/>
          </ac:spMkLst>
        </pc:spChg>
        <pc:spChg chg="add del">
          <ac:chgData name="Romain Fonteyne" userId="2342a0cd-2183-4899-9744-d12c85d985e1" providerId="ADAL" clId="{DA786640-585F-410B-A473-63FEF7583E06}" dt="2021-08-08T11:37:40.681" v="806" actId="22"/>
          <ac:spMkLst>
            <pc:docMk/>
            <pc:sldMk cId="2960557363" sldId="257"/>
            <ac:spMk id="73" creationId="{05BB1BD5-CC2B-4002-8131-E8FF3C4CD779}"/>
          </ac:spMkLst>
        </pc:spChg>
        <pc:spChg chg="add del">
          <ac:chgData name="Romain Fonteyne" userId="2342a0cd-2183-4899-9744-d12c85d985e1" providerId="ADAL" clId="{DA786640-585F-410B-A473-63FEF7583E06}" dt="2021-08-08T11:37:39.771" v="805" actId="22"/>
          <ac:spMkLst>
            <pc:docMk/>
            <pc:sldMk cId="2960557363" sldId="257"/>
            <ac:spMk id="75" creationId="{B8CA1DD7-7364-4AF5-AF12-D22F6F23259D}"/>
          </ac:spMkLst>
        </pc:spChg>
        <pc:spChg chg="mod">
          <ac:chgData name="Romain Fonteyne" userId="2342a0cd-2183-4899-9744-d12c85d985e1" providerId="ADAL" clId="{DA786640-585F-410B-A473-63FEF7583E06}" dt="2021-08-08T18:59:34.783" v="988"/>
          <ac:spMkLst>
            <pc:docMk/>
            <pc:sldMk cId="2960557363" sldId="257"/>
            <ac:spMk id="109" creationId="{59DA23E3-5555-4E64-AD9E-6EC807BA42D8}"/>
          </ac:spMkLst>
        </pc:spChg>
        <pc:spChg chg="mod">
          <ac:chgData name="Romain Fonteyne" userId="2342a0cd-2183-4899-9744-d12c85d985e1" providerId="ADAL" clId="{DA786640-585F-410B-A473-63FEF7583E06}" dt="2021-08-08T18:59:34.783" v="988"/>
          <ac:spMkLst>
            <pc:docMk/>
            <pc:sldMk cId="2960557363" sldId="257"/>
            <ac:spMk id="115" creationId="{CCEFDF1D-B8AE-4B82-950D-58133BF99BB4}"/>
          </ac:spMkLst>
        </pc:spChg>
        <pc:spChg chg="mod">
          <ac:chgData name="Romain Fonteyne" userId="2342a0cd-2183-4899-9744-d12c85d985e1" providerId="ADAL" clId="{DA786640-585F-410B-A473-63FEF7583E06}" dt="2021-08-08T18:59:34.783" v="988"/>
          <ac:spMkLst>
            <pc:docMk/>
            <pc:sldMk cId="2960557363" sldId="257"/>
            <ac:spMk id="116" creationId="{E1A0A7EE-543C-4678-9CB5-5EDE9648D6BF}"/>
          </ac:spMkLst>
        </pc:spChg>
        <pc:spChg chg="mod">
          <ac:chgData name="Romain Fonteyne" userId="2342a0cd-2183-4899-9744-d12c85d985e1" providerId="ADAL" clId="{DA786640-585F-410B-A473-63FEF7583E06}" dt="2021-08-08T18:59:34.783" v="988"/>
          <ac:spMkLst>
            <pc:docMk/>
            <pc:sldMk cId="2960557363" sldId="257"/>
            <ac:spMk id="117" creationId="{11A24748-1872-4D2C-9F08-213B67748BD9}"/>
          </ac:spMkLst>
        </pc:spChg>
        <pc:spChg chg="mod">
          <ac:chgData name="Romain Fonteyne" userId="2342a0cd-2183-4899-9744-d12c85d985e1" providerId="ADAL" clId="{DA786640-585F-410B-A473-63FEF7583E06}" dt="2021-08-08T18:59:34.783" v="988"/>
          <ac:spMkLst>
            <pc:docMk/>
            <pc:sldMk cId="2960557363" sldId="257"/>
            <ac:spMk id="118" creationId="{46283F25-EAC2-45AB-AF9F-EED6715C448E}"/>
          </ac:spMkLst>
        </pc:spChg>
        <pc:grpChg chg="add del mod">
          <ac:chgData name="Romain Fonteyne" userId="2342a0cd-2183-4899-9744-d12c85d985e1" providerId="ADAL" clId="{DA786640-585F-410B-A473-63FEF7583E06}" dt="2021-08-12T12:39:38.958" v="2733" actId="165"/>
          <ac:grpSpMkLst>
            <pc:docMk/>
            <pc:sldMk cId="2960557363" sldId="257"/>
            <ac:grpSpMk id="2" creationId="{38AE66ED-DC8D-4BAC-9AF5-9E3CB6A8DE21}"/>
          </ac:grpSpMkLst>
        </pc:grpChg>
        <pc:grpChg chg="add mod">
          <ac:chgData name="Romain Fonteyne" userId="2342a0cd-2183-4899-9744-d12c85d985e1" providerId="ADAL" clId="{DA786640-585F-410B-A473-63FEF7583E06}" dt="2021-08-08T18:58:24.165" v="983" actId="14100"/>
          <ac:grpSpMkLst>
            <pc:docMk/>
            <pc:sldMk cId="2960557363" sldId="257"/>
            <ac:grpSpMk id="12" creationId="{B9538CD0-D89D-43FC-9B0A-E51699AFBFCC}"/>
          </ac:grpSpMkLst>
        </pc:grpChg>
        <pc:grpChg chg="add del mod">
          <ac:chgData name="Romain Fonteyne" userId="2342a0cd-2183-4899-9744-d12c85d985e1" providerId="ADAL" clId="{DA786640-585F-410B-A473-63FEF7583E06}" dt="2021-08-08T18:59:34.478" v="987" actId="478"/>
          <ac:grpSpMkLst>
            <pc:docMk/>
            <pc:sldMk cId="2960557363" sldId="257"/>
            <ac:grpSpMk id="15" creationId="{DD9F4FB5-EA68-4641-B0EE-6E3DDB7A8C24}"/>
          </ac:grpSpMkLst>
        </pc:grpChg>
        <pc:grpChg chg="add mod topLvl">
          <ac:chgData name="Romain Fonteyne" userId="2342a0cd-2183-4899-9744-d12c85d985e1" providerId="ADAL" clId="{DA786640-585F-410B-A473-63FEF7583E06}" dt="2021-08-12T13:17:43.273" v="3486" actId="1037"/>
          <ac:grpSpMkLst>
            <pc:docMk/>
            <pc:sldMk cId="2960557363" sldId="257"/>
            <ac:grpSpMk id="20" creationId="{6CA71FD8-6DA7-48E9-88AD-21759DE3BE63}"/>
          </ac:grpSpMkLst>
        </pc:grpChg>
        <pc:grpChg chg="add mod topLvl">
          <ac:chgData name="Romain Fonteyne" userId="2342a0cd-2183-4899-9744-d12c85d985e1" providerId="ADAL" clId="{DA786640-585F-410B-A473-63FEF7583E06}" dt="2021-08-12T13:17:43.273" v="3486" actId="1037"/>
          <ac:grpSpMkLst>
            <pc:docMk/>
            <pc:sldMk cId="2960557363" sldId="257"/>
            <ac:grpSpMk id="24" creationId="{AF36903A-7A31-433E-9C14-0683F73536DF}"/>
          </ac:grpSpMkLst>
        </pc:grpChg>
        <pc:grpChg chg="add mod topLvl">
          <ac:chgData name="Romain Fonteyne" userId="2342a0cd-2183-4899-9744-d12c85d985e1" providerId="ADAL" clId="{DA786640-585F-410B-A473-63FEF7583E06}" dt="2021-08-12T13:17:43.273" v="3486" actId="1037"/>
          <ac:grpSpMkLst>
            <pc:docMk/>
            <pc:sldMk cId="2960557363" sldId="257"/>
            <ac:grpSpMk id="29" creationId="{02C6E4FA-6397-4514-937B-B42D9B7F3169}"/>
          </ac:grpSpMkLst>
        </pc:grpChg>
        <pc:grpChg chg="add del mod">
          <ac:chgData name="Romain Fonteyne" userId="2342a0cd-2183-4899-9744-d12c85d985e1" providerId="ADAL" clId="{DA786640-585F-410B-A473-63FEF7583E06}" dt="2021-08-08T18:59:35.290" v="989"/>
          <ac:grpSpMkLst>
            <pc:docMk/>
            <pc:sldMk cId="2960557363" sldId="257"/>
            <ac:grpSpMk id="108" creationId="{B2EA5CFC-BF48-4B55-AAC8-21141F83122D}"/>
          </ac:grpSpMkLst>
        </pc:grpChg>
        <pc:grpChg chg="mod">
          <ac:chgData name="Romain Fonteyne" userId="2342a0cd-2183-4899-9744-d12c85d985e1" providerId="ADAL" clId="{DA786640-585F-410B-A473-63FEF7583E06}" dt="2021-08-08T18:59:34.783" v="988"/>
          <ac:grpSpMkLst>
            <pc:docMk/>
            <pc:sldMk cId="2960557363" sldId="257"/>
            <ac:grpSpMk id="110" creationId="{438696E8-F748-4162-9DBE-5B3AB800BA3D}"/>
          </ac:grpSpMkLst>
        </pc:grpChg>
        <pc:picChg chg="add del mod">
          <ac:chgData name="Romain Fonteyne" userId="2342a0cd-2183-4899-9744-d12c85d985e1" providerId="ADAL" clId="{DA786640-585F-410B-A473-63FEF7583E06}" dt="2021-08-08T18:59:53.108" v="994" actId="478"/>
          <ac:picMkLst>
            <pc:docMk/>
            <pc:sldMk cId="2960557363" sldId="257"/>
            <ac:picMk id="16" creationId="{AD71B8AD-08DA-4471-B394-A59A262A6113}"/>
          </ac:picMkLst>
        </pc:picChg>
        <pc:picChg chg="add mod">
          <ac:chgData name="Romain Fonteyne" userId="2342a0cd-2183-4899-9744-d12c85d985e1" providerId="ADAL" clId="{DA786640-585F-410B-A473-63FEF7583E06}" dt="2021-08-12T12:50:44.571" v="2970" actId="1035"/>
          <ac:picMkLst>
            <pc:docMk/>
            <pc:sldMk cId="2960557363" sldId="257"/>
            <ac:picMk id="18" creationId="{C2540008-01B2-4F8E-8806-F921E2EDE91A}"/>
          </ac:picMkLst>
        </pc:picChg>
        <pc:picChg chg="add mod">
          <ac:chgData name="Romain Fonteyne" userId="2342a0cd-2183-4899-9744-d12c85d985e1" providerId="ADAL" clId="{DA786640-585F-410B-A473-63FEF7583E06}" dt="2021-08-08T10:57:28.090" v="409" actId="571"/>
          <ac:picMkLst>
            <pc:docMk/>
            <pc:sldMk cId="2960557363" sldId="257"/>
            <ac:picMk id="22" creationId="{3BAEC58F-B9F7-4823-92DC-CC548E487461}"/>
          </ac:picMkLst>
        </pc:picChg>
        <pc:picChg chg="add mod topLvl">
          <ac:chgData name="Romain Fonteyne" userId="2342a0cd-2183-4899-9744-d12c85d985e1" providerId="ADAL" clId="{DA786640-585F-410B-A473-63FEF7583E06}" dt="2021-08-12T13:17:43.273" v="3486" actId="1037"/>
          <ac:picMkLst>
            <pc:docMk/>
            <pc:sldMk cId="2960557363" sldId="257"/>
            <ac:picMk id="34" creationId="{09FED480-FB4C-431D-9067-A9FCC58C9CA2}"/>
          </ac:picMkLst>
        </pc:picChg>
        <pc:picChg chg="add mod topLvl">
          <ac:chgData name="Romain Fonteyne" userId="2342a0cd-2183-4899-9744-d12c85d985e1" providerId="ADAL" clId="{DA786640-585F-410B-A473-63FEF7583E06}" dt="2021-08-12T13:17:43.273" v="3486" actId="1037"/>
          <ac:picMkLst>
            <pc:docMk/>
            <pc:sldMk cId="2960557363" sldId="257"/>
            <ac:picMk id="36" creationId="{AB075494-750C-4210-A57D-98DB925E23D6}"/>
          </ac:picMkLst>
        </pc:picChg>
        <pc:picChg chg="add mod topLvl">
          <ac:chgData name="Romain Fonteyne" userId="2342a0cd-2183-4899-9744-d12c85d985e1" providerId="ADAL" clId="{DA786640-585F-410B-A473-63FEF7583E06}" dt="2021-08-12T13:17:43.273" v="3486" actId="1037"/>
          <ac:picMkLst>
            <pc:docMk/>
            <pc:sldMk cId="2960557363" sldId="257"/>
            <ac:picMk id="39" creationId="{881ED660-8705-47FB-9DB4-C8740C8E795C}"/>
          </ac:picMkLst>
        </pc:picChg>
        <pc:picChg chg="add del mod topLvl">
          <ac:chgData name="Romain Fonteyne" userId="2342a0cd-2183-4899-9744-d12c85d985e1" providerId="ADAL" clId="{DA786640-585F-410B-A473-63FEF7583E06}" dt="2021-08-12T12:47:50.128" v="2923" actId="478"/>
          <ac:picMkLst>
            <pc:docMk/>
            <pc:sldMk cId="2960557363" sldId="257"/>
            <ac:picMk id="41" creationId="{40EDB972-9A2C-4BCC-861A-3B1ABAC41D0E}"/>
          </ac:picMkLst>
        </pc:picChg>
        <pc:picChg chg="add mod topLvl">
          <ac:chgData name="Romain Fonteyne" userId="2342a0cd-2183-4899-9744-d12c85d985e1" providerId="ADAL" clId="{DA786640-585F-410B-A473-63FEF7583E06}" dt="2021-08-12T13:17:48.726" v="3488" actId="1076"/>
          <ac:picMkLst>
            <pc:docMk/>
            <pc:sldMk cId="2960557363" sldId="257"/>
            <ac:picMk id="42" creationId="{0E08E95D-980A-48B5-A378-15BC06D1D4CE}"/>
          </ac:picMkLst>
        </pc:picChg>
        <pc:picChg chg="add mod topLvl">
          <ac:chgData name="Romain Fonteyne" userId="2342a0cd-2183-4899-9744-d12c85d985e1" providerId="ADAL" clId="{DA786640-585F-410B-A473-63FEF7583E06}" dt="2021-08-12T13:17:57.573" v="3493" actId="1076"/>
          <ac:picMkLst>
            <pc:docMk/>
            <pc:sldMk cId="2960557363" sldId="257"/>
            <ac:picMk id="43" creationId="{42B06DD0-FFC2-49BD-A1EF-D0E800FAA9D2}"/>
          </ac:picMkLst>
        </pc:picChg>
        <pc:picChg chg="add mod topLvl">
          <ac:chgData name="Romain Fonteyne" userId="2342a0cd-2183-4899-9744-d12c85d985e1" providerId="ADAL" clId="{DA786640-585F-410B-A473-63FEF7583E06}" dt="2021-08-12T13:17:43.273" v="3486" actId="1037"/>
          <ac:picMkLst>
            <pc:docMk/>
            <pc:sldMk cId="2960557363" sldId="257"/>
            <ac:picMk id="44" creationId="{DCFF5FEC-81FA-4132-B1A5-99A26257C6EC}"/>
          </ac:picMkLst>
        </pc:picChg>
        <pc:picChg chg="add mod topLvl">
          <ac:chgData name="Romain Fonteyne" userId="2342a0cd-2183-4899-9744-d12c85d985e1" providerId="ADAL" clId="{DA786640-585F-410B-A473-63FEF7583E06}" dt="2021-08-12T13:17:46.141" v="3487" actId="1076"/>
          <ac:picMkLst>
            <pc:docMk/>
            <pc:sldMk cId="2960557363" sldId="257"/>
            <ac:picMk id="45" creationId="{A658F68C-10CC-4F68-B02C-3A4C9D880EAA}"/>
          </ac:picMkLst>
        </pc:picChg>
        <pc:picChg chg="add mod topLvl">
          <ac:chgData name="Romain Fonteyne" userId="2342a0cd-2183-4899-9744-d12c85d985e1" providerId="ADAL" clId="{DA786640-585F-410B-A473-63FEF7583E06}" dt="2021-08-12T13:17:50.253" v="3489" actId="1076"/>
          <ac:picMkLst>
            <pc:docMk/>
            <pc:sldMk cId="2960557363" sldId="257"/>
            <ac:picMk id="46" creationId="{A4852C4E-E754-4B50-B75C-41DB534898BE}"/>
          </ac:picMkLst>
        </pc:picChg>
        <pc:picChg chg="add mod topLvl">
          <ac:chgData name="Romain Fonteyne" userId="2342a0cd-2183-4899-9744-d12c85d985e1" providerId="ADAL" clId="{DA786640-585F-410B-A473-63FEF7583E06}" dt="2021-08-12T13:17:43.273" v="3486" actId="1037"/>
          <ac:picMkLst>
            <pc:docMk/>
            <pc:sldMk cId="2960557363" sldId="257"/>
            <ac:picMk id="47" creationId="{9CFAABEA-609E-4D0C-B602-CAF74A698830}"/>
          </ac:picMkLst>
        </pc:picChg>
        <pc:picChg chg="add del mod topLvl">
          <ac:chgData name="Romain Fonteyne" userId="2342a0cd-2183-4899-9744-d12c85d985e1" providerId="ADAL" clId="{DA786640-585F-410B-A473-63FEF7583E06}" dt="2021-08-12T12:47:42.132" v="2919" actId="478"/>
          <ac:picMkLst>
            <pc:docMk/>
            <pc:sldMk cId="2960557363" sldId="257"/>
            <ac:picMk id="48" creationId="{2B4FDD8B-234A-48E5-9B8D-532E8DB6949E}"/>
          </ac:picMkLst>
        </pc:picChg>
        <pc:picChg chg="add del mod topLvl">
          <ac:chgData name="Romain Fonteyne" userId="2342a0cd-2183-4899-9744-d12c85d985e1" providerId="ADAL" clId="{DA786640-585F-410B-A473-63FEF7583E06}" dt="2021-08-12T12:47:39.907" v="2918" actId="478"/>
          <ac:picMkLst>
            <pc:docMk/>
            <pc:sldMk cId="2960557363" sldId="257"/>
            <ac:picMk id="49" creationId="{79F21619-714F-4958-80E0-BF80648F0601}"/>
          </ac:picMkLst>
        </pc:picChg>
        <pc:picChg chg="add del mod topLvl">
          <ac:chgData name="Romain Fonteyne" userId="2342a0cd-2183-4899-9744-d12c85d985e1" providerId="ADAL" clId="{DA786640-585F-410B-A473-63FEF7583E06}" dt="2021-08-12T12:47:45.589" v="2921" actId="478"/>
          <ac:picMkLst>
            <pc:docMk/>
            <pc:sldMk cId="2960557363" sldId="257"/>
            <ac:picMk id="50" creationId="{9B724AEC-7CF0-491D-99EF-1E6C5714D2DE}"/>
          </ac:picMkLst>
        </pc:picChg>
        <pc:picChg chg="add mod topLvl">
          <ac:chgData name="Romain Fonteyne" userId="2342a0cd-2183-4899-9744-d12c85d985e1" providerId="ADAL" clId="{DA786640-585F-410B-A473-63FEF7583E06}" dt="2021-08-12T13:17:52.381" v="3490" actId="1076"/>
          <ac:picMkLst>
            <pc:docMk/>
            <pc:sldMk cId="2960557363" sldId="257"/>
            <ac:picMk id="51" creationId="{5E2FA91A-871E-49D8-B4A4-E9E06ECC6685}"/>
          </ac:picMkLst>
        </pc:picChg>
        <pc:picChg chg="add mod topLvl">
          <ac:chgData name="Romain Fonteyne" userId="2342a0cd-2183-4899-9744-d12c85d985e1" providerId="ADAL" clId="{DA786640-585F-410B-A473-63FEF7583E06}" dt="2021-08-12T13:17:59.373" v="3494" actId="1076"/>
          <ac:picMkLst>
            <pc:docMk/>
            <pc:sldMk cId="2960557363" sldId="257"/>
            <ac:picMk id="52" creationId="{62894A97-1E1E-45C8-A434-FEB1D6B214F6}"/>
          </ac:picMkLst>
        </pc:picChg>
        <pc:picChg chg="add mod topLvl">
          <ac:chgData name="Romain Fonteyne" userId="2342a0cd-2183-4899-9744-d12c85d985e1" providerId="ADAL" clId="{DA786640-585F-410B-A473-63FEF7583E06}" dt="2021-08-12T13:17:55.966" v="3492" actId="1076"/>
          <ac:picMkLst>
            <pc:docMk/>
            <pc:sldMk cId="2960557363" sldId="257"/>
            <ac:picMk id="53" creationId="{6203969B-0DB9-4DA5-9DB9-9B2FFEF7C552}"/>
          </ac:picMkLst>
        </pc:picChg>
        <pc:picChg chg="add del mod topLvl">
          <ac:chgData name="Romain Fonteyne" userId="2342a0cd-2183-4899-9744-d12c85d985e1" providerId="ADAL" clId="{DA786640-585F-410B-A473-63FEF7583E06}" dt="2021-08-12T12:40:54.844" v="2750" actId="478"/>
          <ac:picMkLst>
            <pc:docMk/>
            <pc:sldMk cId="2960557363" sldId="257"/>
            <ac:picMk id="54" creationId="{5610C75C-E28A-4C55-8EF6-11A46C0DC51C}"/>
          </ac:picMkLst>
        </pc:picChg>
        <pc:picChg chg="add mod topLvl">
          <ac:chgData name="Romain Fonteyne" userId="2342a0cd-2183-4899-9744-d12c85d985e1" providerId="ADAL" clId="{DA786640-585F-410B-A473-63FEF7583E06}" dt="2021-08-12T13:17:43.273" v="3486" actId="1037"/>
          <ac:picMkLst>
            <pc:docMk/>
            <pc:sldMk cId="2960557363" sldId="257"/>
            <ac:picMk id="55" creationId="{05573A6B-39BD-4C52-B9F6-3F8BBC5AE6D4}"/>
          </ac:picMkLst>
        </pc:picChg>
        <pc:picChg chg="add del mod">
          <ac:chgData name="Romain Fonteyne" userId="2342a0cd-2183-4899-9744-d12c85d985e1" providerId="ADAL" clId="{DA786640-585F-410B-A473-63FEF7583E06}" dt="2021-08-12T12:38:44.399" v="2726" actId="478"/>
          <ac:picMkLst>
            <pc:docMk/>
            <pc:sldMk cId="2960557363" sldId="257"/>
            <ac:picMk id="56" creationId="{891AEC07-1F78-4C2C-BC89-096E32E262E7}"/>
          </ac:picMkLst>
        </pc:picChg>
        <pc:picChg chg="add mod topLvl">
          <ac:chgData name="Romain Fonteyne" userId="2342a0cd-2183-4899-9744-d12c85d985e1" providerId="ADAL" clId="{DA786640-585F-410B-A473-63FEF7583E06}" dt="2021-08-12T13:17:53.437" v="3491" actId="1076"/>
          <ac:picMkLst>
            <pc:docMk/>
            <pc:sldMk cId="2960557363" sldId="257"/>
            <ac:picMk id="57" creationId="{C597D83B-D1CA-4C82-9656-30DC7F22EFF7}"/>
          </ac:picMkLst>
        </pc:picChg>
        <pc:picChg chg="add mod topLvl">
          <ac:chgData name="Romain Fonteyne" userId="2342a0cd-2183-4899-9744-d12c85d985e1" providerId="ADAL" clId="{DA786640-585F-410B-A473-63FEF7583E06}" dt="2021-08-12T13:17:43.273" v="3486" actId="1037"/>
          <ac:picMkLst>
            <pc:docMk/>
            <pc:sldMk cId="2960557363" sldId="257"/>
            <ac:picMk id="61" creationId="{1EC0C569-8F2C-4676-A882-16216A4838C0}"/>
          </ac:picMkLst>
        </pc:picChg>
        <pc:picChg chg="add mod topLvl">
          <ac:chgData name="Romain Fonteyne" userId="2342a0cd-2183-4899-9744-d12c85d985e1" providerId="ADAL" clId="{DA786640-585F-410B-A473-63FEF7583E06}" dt="2021-08-12T13:17:43.273" v="3486" actId="1037"/>
          <ac:picMkLst>
            <pc:docMk/>
            <pc:sldMk cId="2960557363" sldId="257"/>
            <ac:picMk id="62" creationId="{7A4BC654-9756-40C5-9AAD-D8FCBCCD4FE8}"/>
          </ac:picMkLst>
        </pc:picChg>
        <pc:picChg chg="add del mod">
          <ac:chgData name="Romain Fonteyne" userId="2342a0cd-2183-4899-9744-d12c85d985e1" providerId="ADAL" clId="{DA786640-585F-410B-A473-63FEF7583E06}" dt="2021-08-12T12:37:39.133" v="2696" actId="478"/>
          <ac:picMkLst>
            <pc:docMk/>
            <pc:sldMk cId="2960557363" sldId="257"/>
            <ac:picMk id="63" creationId="{FE052B55-96CE-4D39-97DB-4CA29B64B0DF}"/>
          </ac:picMkLst>
        </pc:picChg>
        <pc:picChg chg="add mod">
          <ac:chgData name="Romain Fonteyne" userId="2342a0cd-2183-4899-9744-d12c85d985e1" providerId="ADAL" clId="{DA786640-585F-410B-A473-63FEF7583E06}" dt="2021-08-12T13:17:43.273" v="3486" actId="1037"/>
          <ac:picMkLst>
            <pc:docMk/>
            <pc:sldMk cId="2960557363" sldId="257"/>
            <ac:picMk id="64" creationId="{EEC18C0E-0E82-4ACF-9502-15776A574142}"/>
          </ac:picMkLst>
        </pc:picChg>
        <pc:picChg chg="mod">
          <ac:chgData name="Romain Fonteyne" userId="2342a0cd-2183-4899-9744-d12c85d985e1" providerId="ADAL" clId="{DA786640-585F-410B-A473-63FEF7583E06}" dt="2021-08-08T18:59:34.783" v="988"/>
          <ac:picMkLst>
            <pc:docMk/>
            <pc:sldMk cId="2960557363" sldId="257"/>
            <ac:picMk id="111" creationId="{C7A94810-6E68-4B16-96CC-DC231E068BA8}"/>
          </ac:picMkLst>
        </pc:picChg>
        <pc:picChg chg="mod">
          <ac:chgData name="Romain Fonteyne" userId="2342a0cd-2183-4899-9744-d12c85d985e1" providerId="ADAL" clId="{DA786640-585F-410B-A473-63FEF7583E06}" dt="2021-08-08T18:59:34.783" v="988"/>
          <ac:picMkLst>
            <pc:docMk/>
            <pc:sldMk cId="2960557363" sldId="257"/>
            <ac:picMk id="112" creationId="{D165D203-19E6-4F9E-BAA6-4602BEB3272B}"/>
          </ac:picMkLst>
        </pc:picChg>
        <pc:picChg chg="mod">
          <ac:chgData name="Romain Fonteyne" userId="2342a0cd-2183-4899-9744-d12c85d985e1" providerId="ADAL" clId="{DA786640-585F-410B-A473-63FEF7583E06}" dt="2021-08-08T18:59:34.783" v="988"/>
          <ac:picMkLst>
            <pc:docMk/>
            <pc:sldMk cId="2960557363" sldId="257"/>
            <ac:picMk id="113" creationId="{609629A1-6123-4870-A442-D321D88BD86F}"/>
          </ac:picMkLst>
        </pc:picChg>
        <pc:picChg chg="mod">
          <ac:chgData name="Romain Fonteyne" userId="2342a0cd-2183-4899-9744-d12c85d985e1" providerId="ADAL" clId="{DA786640-585F-410B-A473-63FEF7583E06}" dt="2021-08-08T18:59:34.783" v="988"/>
          <ac:picMkLst>
            <pc:docMk/>
            <pc:sldMk cId="2960557363" sldId="257"/>
            <ac:picMk id="114" creationId="{FF33FC39-7C60-456A-8E22-94D7DC427943}"/>
          </ac:picMkLst>
        </pc:picChg>
        <pc:picChg chg="add del mod">
          <ac:chgData name="Romain Fonteyne" userId="2342a0cd-2183-4899-9744-d12c85d985e1" providerId="ADAL" clId="{DA786640-585F-410B-A473-63FEF7583E06}" dt="2021-08-12T12:38:42.389" v="2725" actId="478"/>
          <ac:picMkLst>
            <pc:docMk/>
            <pc:sldMk cId="2960557363" sldId="257"/>
            <ac:picMk id="1026" creationId="{1314BE32-5158-4299-AB99-FAB26171002D}"/>
          </ac:picMkLst>
        </pc:picChg>
        <pc:picChg chg="add mod">
          <ac:chgData name="Romain Fonteyne" userId="2342a0cd-2183-4899-9744-d12c85d985e1" providerId="ADAL" clId="{DA786640-585F-410B-A473-63FEF7583E06}" dt="2021-08-08T18:58:24.165" v="983" actId="14100"/>
          <ac:picMkLst>
            <pc:docMk/>
            <pc:sldMk cId="2960557363" sldId="257"/>
            <ac:picMk id="1026" creationId="{D3A6B8E6-E2DF-4379-BF85-B0C6202336BC}"/>
          </ac:picMkLst>
        </pc:picChg>
        <pc:picChg chg="add mod">
          <ac:chgData name="Romain Fonteyne" userId="2342a0cd-2183-4899-9744-d12c85d985e1" providerId="ADAL" clId="{DA786640-585F-410B-A473-63FEF7583E06}" dt="2021-08-08T18:58:24.165" v="983" actId="14100"/>
          <ac:picMkLst>
            <pc:docMk/>
            <pc:sldMk cId="2960557363" sldId="257"/>
            <ac:picMk id="1027" creationId="{85AAAD5E-8DF8-424B-A469-1FD566330E76}"/>
          </ac:picMkLst>
        </pc:picChg>
        <pc:picChg chg="add mod">
          <ac:chgData name="Romain Fonteyne" userId="2342a0cd-2183-4899-9744-d12c85d985e1" providerId="ADAL" clId="{DA786640-585F-410B-A473-63FEF7583E06}" dt="2021-08-08T18:58:24.165" v="983" actId="14100"/>
          <ac:picMkLst>
            <pc:docMk/>
            <pc:sldMk cId="2960557363" sldId="257"/>
            <ac:picMk id="1028" creationId="{C1D98E4A-0466-4A2E-93F7-EBA14BC7514B}"/>
          </ac:picMkLst>
        </pc:picChg>
        <pc:picChg chg="add mod">
          <ac:chgData name="Romain Fonteyne" userId="2342a0cd-2183-4899-9744-d12c85d985e1" providerId="ADAL" clId="{DA786640-585F-410B-A473-63FEF7583E06}" dt="2021-08-12T13:17:43.273" v="3486" actId="1037"/>
          <ac:picMkLst>
            <pc:docMk/>
            <pc:sldMk cId="2960557363" sldId="257"/>
            <ac:picMk id="1028" creationId="{C23CCFCC-C7F0-43B4-867E-33BDDDC10C62}"/>
          </ac:picMkLst>
        </pc:picChg>
        <pc:picChg chg="add mod">
          <ac:chgData name="Romain Fonteyne" userId="2342a0cd-2183-4899-9744-d12c85d985e1" providerId="ADAL" clId="{DA786640-585F-410B-A473-63FEF7583E06}" dt="2021-08-08T18:58:24.165" v="983" actId="14100"/>
          <ac:picMkLst>
            <pc:docMk/>
            <pc:sldMk cId="2960557363" sldId="257"/>
            <ac:picMk id="1029" creationId="{C5A0ED19-8ED9-490E-9F43-204A4AE5CAB0}"/>
          </ac:picMkLst>
        </pc:picChg>
        <pc:picChg chg="add del">
          <ac:chgData name="Romain Fonteyne" userId="2342a0cd-2183-4899-9744-d12c85d985e1" providerId="ADAL" clId="{DA786640-585F-410B-A473-63FEF7583E06}" dt="2021-08-08T11:27:33.331" v="800"/>
          <ac:picMkLst>
            <pc:docMk/>
            <pc:sldMk cId="2960557363" sldId="257"/>
            <ac:picMk id="1031" creationId="{A68ABFE4-212A-48B6-9DE6-3CF3660B07C1}"/>
          </ac:picMkLst>
        </pc:picChg>
        <pc:picChg chg="add del">
          <ac:chgData name="Romain Fonteyne" userId="2342a0cd-2183-4899-9744-d12c85d985e1" providerId="ADAL" clId="{DA786640-585F-410B-A473-63FEF7583E06}" dt="2021-08-08T11:27:33.331" v="800"/>
          <ac:picMkLst>
            <pc:docMk/>
            <pc:sldMk cId="2960557363" sldId="257"/>
            <ac:picMk id="1032" creationId="{605CE725-0ADD-46F0-B0F3-F4EDED4B04CC}"/>
          </ac:picMkLst>
        </pc:picChg>
        <pc:picChg chg="add del">
          <ac:chgData name="Romain Fonteyne" userId="2342a0cd-2183-4899-9744-d12c85d985e1" providerId="ADAL" clId="{DA786640-585F-410B-A473-63FEF7583E06}" dt="2021-08-08T11:27:33.331" v="800"/>
          <ac:picMkLst>
            <pc:docMk/>
            <pc:sldMk cId="2960557363" sldId="257"/>
            <ac:picMk id="1033" creationId="{ECE56155-CC83-44F3-BE72-540B316D299B}"/>
          </ac:picMkLst>
        </pc:picChg>
        <pc:picChg chg="add del">
          <ac:chgData name="Romain Fonteyne" userId="2342a0cd-2183-4899-9744-d12c85d985e1" providerId="ADAL" clId="{DA786640-585F-410B-A473-63FEF7583E06}" dt="2021-08-08T11:27:33.331" v="800"/>
          <ac:picMkLst>
            <pc:docMk/>
            <pc:sldMk cId="2960557363" sldId="257"/>
            <ac:picMk id="1034" creationId="{9CC9C716-6220-453A-AD55-5F9384B81BD2}"/>
          </ac:picMkLst>
        </pc:picChg>
        <pc:picChg chg="add del">
          <ac:chgData name="Romain Fonteyne" userId="2342a0cd-2183-4899-9744-d12c85d985e1" providerId="ADAL" clId="{DA786640-585F-410B-A473-63FEF7583E06}" dt="2021-08-08T11:27:33.331" v="800"/>
          <ac:picMkLst>
            <pc:docMk/>
            <pc:sldMk cId="2960557363" sldId="257"/>
            <ac:picMk id="1035" creationId="{2C77D61E-1EC2-4970-AC1D-C17562E2FAF2}"/>
          </ac:picMkLst>
        </pc:picChg>
        <pc:picChg chg="add del">
          <ac:chgData name="Romain Fonteyne" userId="2342a0cd-2183-4899-9744-d12c85d985e1" providerId="ADAL" clId="{DA786640-585F-410B-A473-63FEF7583E06}" dt="2021-08-08T11:27:33.331" v="800"/>
          <ac:picMkLst>
            <pc:docMk/>
            <pc:sldMk cId="2960557363" sldId="257"/>
            <ac:picMk id="1036" creationId="{372BF769-13C2-4769-9186-EFF80B48A544}"/>
          </ac:picMkLst>
        </pc:picChg>
        <pc:picChg chg="add del">
          <ac:chgData name="Romain Fonteyne" userId="2342a0cd-2183-4899-9744-d12c85d985e1" providerId="ADAL" clId="{DA786640-585F-410B-A473-63FEF7583E06}" dt="2021-08-08T11:27:33.331" v="800"/>
          <ac:picMkLst>
            <pc:docMk/>
            <pc:sldMk cId="2960557363" sldId="257"/>
            <ac:picMk id="1037" creationId="{A8077B42-CC08-4B15-8EF9-267B4571D12E}"/>
          </ac:picMkLst>
        </pc:picChg>
        <pc:picChg chg="add del">
          <ac:chgData name="Romain Fonteyne" userId="2342a0cd-2183-4899-9744-d12c85d985e1" providerId="ADAL" clId="{DA786640-585F-410B-A473-63FEF7583E06}" dt="2021-08-08T11:27:33.331" v="800"/>
          <ac:picMkLst>
            <pc:docMk/>
            <pc:sldMk cId="2960557363" sldId="257"/>
            <ac:picMk id="1038" creationId="{4E39CEAA-1F5E-437F-9F80-1A195AE8FFB7}"/>
          </ac:picMkLst>
        </pc:picChg>
        <pc:picChg chg="add del">
          <ac:chgData name="Romain Fonteyne" userId="2342a0cd-2183-4899-9744-d12c85d985e1" providerId="ADAL" clId="{DA786640-585F-410B-A473-63FEF7583E06}" dt="2021-08-08T11:27:33.331" v="800"/>
          <ac:picMkLst>
            <pc:docMk/>
            <pc:sldMk cId="2960557363" sldId="257"/>
            <ac:picMk id="1039" creationId="{62829FCF-94A9-432E-B1A0-0A46930ED8A6}"/>
          </ac:picMkLst>
        </pc:picChg>
        <pc:picChg chg="add del">
          <ac:chgData name="Romain Fonteyne" userId="2342a0cd-2183-4899-9744-d12c85d985e1" providerId="ADAL" clId="{DA786640-585F-410B-A473-63FEF7583E06}" dt="2021-08-08T11:27:33.331" v="800"/>
          <ac:picMkLst>
            <pc:docMk/>
            <pc:sldMk cId="2960557363" sldId="257"/>
            <ac:picMk id="1040" creationId="{0AF00D8E-5545-4AA0-B4D2-FDAC7DFF4B25}"/>
          </ac:picMkLst>
        </pc:picChg>
        <pc:picChg chg="add del">
          <ac:chgData name="Romain Fonteyne" userId="2342a0cd-2183-4899-9744-d12c85d985e1" providerId="ADAL" clId="{DA786640-585F-410B-A473-63FEF7583E06}" dt="2021-08-08T11:27:33.331" v="800"/>
          <ac:picMkLst>
            <pc:docMk/>
            <pc:sldMk cId="2960557363" sldId="257"/>
            <ac:picMk id="1041" creationId="{D7DC150D-C902-4D05-8550-E82DDC9BC28F}"/>
          </ac:picMkLst>
        </pc:picChg>
        <pc:picChg chg="add del">
          <ac:chgData name="Romain Fonteyne" userId="2342a0cd-2183-4899-9744-d12c85d985e1" providerId="ADAL" clId="{DA786640-585F-410B-A473-63FEF7583E06}" dt="2021-08-08T11:27:33.331" v="800"/>
          <ac:picMkLst>
            <pc:docMk/>
            <pc:sldMk cId="2960557363" sldId="257"/>
            <ac:picMk id="1042" creationId="{31A0BA91-7140-40FA-A90F-D0A7E761E08D}"/>
          </ac:picMkLst>
        </pc:picChg>
        <pc:picChg chg="add del">
          <ac:chgData name="Romain Fonteyne" userId="2342a0cd-2183-4899-9744-d12c85d985e1" providerId="ADAL" clId="{DA786640-585F-410B-A473-63FEF7583E06}" dt="2021-08-08T11:27:33.331" v="800"/>
          <ac:picMkLst>
            <pc:docMk/>
            <pc:sldMk cId="2960557363" sldId="257"/>
            <ac:picMk id="1043" creationId="{9371785A-2E4E-4321-B4A3-02D9DC9929C2}"/>
          </ac:picMkLst>
        </pc:picChg>
        <pc:picChg chg="add del">
          <ac:chgData name="Romain Fonteyne" userId="2342a0cd-2183-4899-9744-d12c85d985e1" providerId="ADAL" clId="{DA786640-585F-410B-A473-63FEF7583E06}" dt="2021-08-08T11:27:33.331" v="800"/>
          <ac:picMkLst>
            <pc:docMk/>
            <pc:sldMk cId="2960557363" sldId="257"/>
            <ac:picMk id="1044" creationId="{937BDEB4-E7CF-4F09-9BFA-E83D3462C251}"/>
          </ac:picMkLst>
        </pc:picChg>
        <pc:picChg chg="add del">
          <ac:chgData name="Romain Fonteyne" userId="2342a0cd-2183-4899-9744-d12c85d985e1" providerId="ADAL" clId="{DA786640-585F-410B-A473-63FEF7583E06}" dt="2021-08-08T11:27:33.331" v="800"/>
          <ac:picMkLst>
            <pc:docMk/>
            <pc:sldMk cId="2960557363" sldId="257"/>
            <ac:picMk id="1045" creationId="{C6F4CEAC-B70F-4C28-874B-B18DAE7E4CE0}"/>
          </ac:picMkLst>
        </pc:picChg>
        <pc:picChg chg="add del">
          <ac:chgData name="Romain Fonteyne" userId="2342a0cd-2183-4899-9744-d12c85d985e1" providerId="ADAL" clId="{DA786640-585F-410B-A473-63FEF7583E06}" dt="2021-08-08T11:27:33.331" v="800"/>
          <ac:picMkLst>
            <pc:docMk/>
            <pc:sldMk cId="2960557363" sldId="257"/>
            <ac:picMk id="1046" creationId="{54F182F6-FAA6-48DE-A42B-23489C822915}"/>
          </ac:picMkLst>
        </pc:picChg>
        <pc:picChg chg="add del">
          <ac:chgData name="Romain Fonteyne" userId="2342a0cd-2183-4899-9744-d12c85d985e1" providerId="ADAL" clId="{DA786640-585F-410B-A473-63FEF7583E06}" dt="2021-08-08T11:27:33.331" v="800"/>
          <ac:picMkLst>
            <pc:docMk/>
            <pc:sldMk cId="2960557363" sldId="257"/>
            <ac:picMk id="1047" creationId="{9419AE65-ED27-473F-BC02-8D2AD9096509}"/>
          </ac:picMkLst>
        </pc:picChg>
        <pc:picChg chg="add del">
          <ac:chgData name="Romain Fonteyne" userId="2342a0cd-2183-4899-9744-d12c85d985e1" providerId="ADAL" clId="{DA786640-585F-410B-A473-63FEF7583E06}" dt="2021-08-08T11:27:33.331" v="800"/>
          <ac:picMkLst>
            <pc:docMk/>
            <pc:sldMk cId="2960557363" sldId="257"/>
            <ac:picMk id="1048" creationId="{2E0076F3-989A-405F-A2F3-648148E81873}"/>
          </ac:picMkLst>
        </pc:picChg>
        <pc:picChg chg="add del">
          <ac:chgData name="Romain Fonteyne" userId="2342a0cd-2183-4899-9744-d12c85d985e1" providerId="ADAL" clId="{DA786640-585F-410B-A473-63FEF7583E06}" dt="2021-08-08T11:27:33.331" v="800"/>
          <ac:picMkLst>
            <pc:docMk/>
            <pc:sldMk cId="2960557363" sldId="257"/>
            <ac:picMk id="1049" creationId="{4D6C0515-E3F9-4483-B63F-5A9DCB1AFD0C}"/>
          </ac:picMkLst>
        </pc:picChg>
        <pc:picChg chg="add del">
          <ac:chgData name="Romain Fonteyne" userId="2342a0cd-2183-4899-9744-d12c85d985e1" providerId="ADAL" clId="{DA786640-585F-410B-A473-63FEF7583E06}" dt="2021-08-08T11:27:33.331" v="800"/>
          <ac:picMkLst>
            <pc:docMk/>
            <pc:sldMk cId="2960557363" sldId="257"/>
            <ac:picMk id="1050" creationId="{5F3F8FE9-5BA2-43DF-9516-489AFB6B155A}"/>
          </ac:picMkLst>
        </pc:picChg>
        <pc:picChg chg="add del">
          <ac:chgData name="Romain Fonteyne" userId="2342a0cd-2183-4899-9744-d12c85d985e1" providerId="ADAL" clId="{DA786640-585F-410B-A473-63FEF7583E06}" dt="2021-08-08T11:27:33.331" v="800"/>
          <ac:picMkLst>
            <pc:docMk/>
            <pc:sldMk cId="2960557363" sldId="257"/>
            <ac:picMk id="1051" creationId="{B1DF828D-33B8-4615-8F7C-0324593B3635}"/>
          </ac:picMkLst>
        </pc:picChg>
        <pc:picChg chg="add del">
          <ac:chgData name="Romain Fonteyne" userId="2342a0cd-2183-4899-9744-d12c85d985e1" providerId="ADAL" clId="{DA786640-585F-410B-A473-63FEF7583E06}" dt="2021-08-08T11:27:33.331" v="800"/>
          <ac:picMkLst>
            <pc:docMk/>
            <pc:sldMk cId="2960557363" sldId="257"/>
            <ac:picMk id="1052" creationId="{35E9BDE9-6875-46FE-AFC7-BFB2A9252407}"/>
          </ac:picMkLst>
        </pc:picChg>
        <pc:picChg chg="add del">
          <ac:chgData name="Romain Fonteyne" userId="2342a0cd-2183-4899-9744-d12c85d985e1" providerId="ADAL" clId="{DA786640-585F-410B-A473-63FEF7583E06}" dt="2021-08-08T11:27:37.997" v="802"/>
          <ac:picMkLst>
            <pc:docMk/>
            <pc:sldMk cId="2960557363" sldId="257"/>
            <ac:picMk id="1054" creationId="{B82A876E-7701-4B5F-B6CE-FC1A330A2DA0}"/>
          </ac:picMkLst>
        </pc:picChg>
        <pc:picChg chg="add del">
          <ac:chgData name="Romain Fonteyne" userId="2342a0cd-2183-4899-9744-d12c85d985e1" providerId="ADAL" clId="{DA786640-585F-410B-A473-63FEF7583E06}" dt="2021-08-08T11:27:37.997" v="802"/>
          <ac:picMkLst>
            <pc:docMk/>
            <pc:sldMk cId="2960557363" sldId="257"/>
            <ac:picMk id="1055" creationId="{3878A9BA-0123-4C6A-BE60-41422C007860}"/>
          </ac:picMkLst>
        </pc:picChg>
        <pc:picChg chg="add del">
          <ac:chgData name="Romain Fonteyne" userId="2342a0cd-2183-4899-9744-d12c85d985e1" providerId="ADAL" clId="{DA786640-585F-410B-A473-63FEF7583E06}" dt="2021-08-08T11:27:37.997" v="802"/>
          <ac:picMkLst>
            <pc:docMk/>
            <pc:sldMk cId="2960557363" sldId="257"/>
            <ac:picMk id="1056" creationId="{42B65453-7A85-4F75-8CF6-4255BBC45078}"/>
          </ac:picMkLst>
        </pc:picChg>
        <pc:picChg chg="add del">
          <ac:chgData name="Romain Fonteyne" userId="2342a0cd-2183-4899-9744-d12c85d985e1" providerId="ADAL" clId="{DA786640-585F-410B-A473-63FEF7583E06}" dt="2021-08-08T11:27:37.997" v="802"/>
          <ac:picMkLst>
            <pc:docMk/>
            <pc:sldMk cId="2960557363" sldId="257"/>
            <ac:picMk id="1057" creationId="{988C9988-37C0-42D6-99D1-03156D67636C}"/>
          </ac:picMkLst>
        </pc:picChg>
        <pc:picChg chg="add del">
          <ac:chgData name="Romain Fonteyne" userId="2342a0cd-2183-4899-9744-d12c85d985e1" providerId="ADAL" clId="{DA786640-585F-410B-A473-63FEF7583E06}" dt="2021-08-08T11:27:37.997" v="802"/>
          <ac:picMkLst>
            <pc:docMk/>
            <pc:sldMk cId="2960557363" sldId="257"/>
            <ac:picMk id="1058" creationId="{4F81DA6B-150A-4C1A-990E-2BBFFACBC681}"/>
          </ac:picMkLst>
        </pc:picChg>
        <pc:picChg chg="add del">
          <ac:chgData name="Romain Fonteyne" userId="2342a0cd-2183-4899-9744-d12c85d985e1" providerId="ADAL" clId="{DA786640-585F-410B-A473-63FEF7583E06}" dt="2021-08-08T11:27:37.997" v="802"/>
          <ac:picMkLst>
            <pc:docMk/>
            <pc:sldMk cId="2960557363" sldId="257"/>
            <ac:picMk id="1059" creationId="{3C04FDBD-5E32-4E23-A40D-81A643BB4E36}"/>
          </ac:picMkLst>
        </pc:picChg>
        <pc:picChg chg="add del">
          <ac:chgData name="Romain Fonteyne" userId="2342a0cd-2183-4899-9744-d12c85d985e1" providerId="ADAL" clId="{DA786640-585F-410B-A473-63FEF7583E06}" dt="2021-08-08T11:27:37.997" v="802"/>
          <ac:picMkLst>
            <pc:docMk/>
            <pc:sldMk cId="2960557363" sldId="257"/>
            <ac:picMk id="1060" creationId="{F23431EB-667E-4F1A-A4B0-D3F5E200425D}"/>
          </ac:picMkLst>
        </pc:picChg>
        <pc:picChg chg="add del">
          <ac:chgData name="Romain Fonteyne" userId="2342a0cd-2183-4899-9744-d12c85d985e1" providerId="ADAL" clId="{DA786640-585F-410B-A473-63FEF7583E06}" dt="2021-08-08T11:27:37.997" v="802"/>
          <ac:picMkLst>
            <pc:docMk/>
            <pc:sldMk cId="2960557363" sldId="257"/>
            <ac:picMk id="1061" creationId="{C1D7CEF2-DA59-41EC-B352-16B7EA633F0A}"/>
          </ac:picMkLst>
        </pc:picChg>
        <pc:picChg chg="add del">
          <ac:chgData name="Romain Fonteyne" userId="2342a0cd-2183-4899-9744-d12c85d985e1" providerId="ADAL" clId="{DA786640-585F-410B-A473-63FEF7583E06}" dt="2021-08-08T11:27:37.997" v="802"/>
          <ac:picMkLst>
            <pc:docMk/>
            <pc:sldMk cId="2960557363" sldId="257"/>
            <ac:picMk id="1062" creationId="{9E1185C7-5259-4BDD-8646-928CF0810615}"/>
          </ac:picMkLst>
        </pc:picChg>
        <pc:picChg chg="add del">
          <ac:chgData name="Romain Fonteyne" userId="2342a0cd-2183-4899-9744-d12c85d985e1" providerId="ADAL" clId="{DA786640-585F-410B-A473-63FEF7583E06}" dt="2021-08-08T11:27:37.997" v="802"/>
          <ac:picMkLst>
            <pc:docMk/>
            <pc:sldMk cId="2960557363" sldId="257"/>
            <ac:picMk id="1063" creationId="{706C74A4-1DCD-41E6-8FB8-FBE705C3EEC9}"/>
          </ac:picMkLst>
        </pc:picChg>
        <pc:picChg chg="add del">
          <ac:chgData name="Romain Fonteyne" userId="2342a0cd-2183-4899-9744-d12c85d985e1" providerId="ADAL" clId="{DA786640-585F-410B-A473-63FEF7583E06}" dt="2021-08-08T11:27:37.997" v="802"/>
          <ac:picMkLst>
            <pc:docMk/>
            <pc:sldMk cId="2960557363" sldId="257"/>
            <ac:picMk id="1064" creationId="{88FE284A-1162-41B4-9603-A454E7DB6AFC}"/>
          </ac:picMkLst>
        </pc:picChg>
        <pc:picChg chg="add del">
          <ac:chgData name="Romain Fonteyne" userId="2342a0cd-2183-4899-9744-d12c85d985e1" providerId="ADAL" clId="{DA786640-585F-410B-A473-63FEF7583E06}" dt="2021-08-08T11:27:37.997" v="802"/>
          <ac:picMkLst>
            <pc:docMk/>
            <pc:sldMk cId="2960557363" sldId="257"/>
            <ac:picMk id="1065" creationId="{EB60FFD9-D674-4139-99C8-988251348F2B}"/>
          </ac:picMkLst>
        </pc:picChg>
        <pc:picChg chg="add del">
          <ac:chgData name="Romain Fonteyne" userId="2342a0cd-2183-4899-9744-d12c85d985e1" providerId="ADAL" clId="{DA786640-585F-410B-A473-63FEF7583E06}" dt="2021-08-08T11:27:37.997" v="802"/>
          <ac:picMkLst>
            <pc:docMk/>
            <pc:sldMk cId="2960557363" sldId="257"/>
            <ac:picMk id="1066" creationId="{9CC1F0E4-DAAA-4A91-A4E9-C3AD5C1982B7}"/>
          </ac:picMkLst>
        </pc:picChg>
        <pc:picChg chg="add del">
          <ac:chgData name="Romain Fonteyne" userId="2342a0cd-2183-4899-9744-d12c85d985e1" providerId="ADAL" clId="{DA786640-585F-410B-A473-63FEF7583E06}" dt="2021-08-08T11:27:37.997" v="802"/>
          <ac:picMkLst>
            <pc:docMk/>
            <pc:sldMk cId="2960557363" sldId="257"/>
            <ac:picMk id="1067" creationId="{B5F91F17-63CB-4B9F-8A1A-1BCA11A51FAD}"/>
          </ac:picMkLst>
        </pc:picChg>
        <pc:picChg chg="add del">
          <ac:chgData name="Romain Fonteyne" userId="2342a0cd-2183-4899-9744-d12c85d985e1" providerId="ADAL" clId="{DA786640-585F-410B-A473-63FEF7583E06}" dt="2021-08-08T11:27:37.997" v="802"/>
          <ac:picMkLst>
            <pc:docMk/>
            <pc:sldMk cId="2960557363" sldId="257"/>
            <ac:picMk id="1068" creationId="{17928059-94AF-4E57-BD05-E916C861CC93}"/>
          </ac:picMkLst>
        </pc:picChg>
        <pc:picChg chg="add del">
          <ac:chgData name="Romain Fonteyne" userId="2342a0cd-2183-4899-9744-d12c85d985e1" providerId="ADAL" clId="{DA786640-585F-410B-A473-63FEF7583E06}" dt="2021-08-08T11:27:37.997" v="802"/>
          <ac:picMkLst>
            <pc:docMk/>
            <pc:sldMk cId="2960557363" sldId="257"/>
            <ac:picMk id="1069" creationId="{42DD5F7E-91AC-4AF9-B794-DF531DA17D18}"/>
          </ac:picMkLst>
        </pc:picChg>
        <pc:picChg chg="add del">
          <ac:chgData name="Romain Fonteyne" userId="2342a0cd-2183-4899-9744-d12c85d985e1" providerId="ADAL" clId="{DA786640-585F-410B-A473-63FEF7583E06}" dt="2021-08-08T11:27:37.997" v="802"/>
          <ac:picMkLst>
            <pc:docMk/>
            <pc:sldMk cId="2960557363" sldId="257"/>
            <ac:picMk id="1070" creationId="{B9BE83CA-BC27-4406-A371-015C6E04EFC3}"/>
          </ac:picMkLst>
        </pc:picChg>
        <pc:picChg chg="add del">
          <ac:chgData name="Romain Fonteyne" userId="2342a0cd-2183-4899-9744-d12c85d985e1" providerId="ADAL" clId="{DA786640-585F-410B-A473-63FEF7583E06}" dt="2021-08-08T11:27:37.997" v="802"/>
          <ac:picMkLst>
            <pc:docMk/>
            <pc:sldMk cId="2960557363" sldId="257"/>
            <ac:picMk id="1071" creationId="{997E17D1-FC56-4ADA-BBEC-E3044686C5C2}"/>
          </ac:picMkLst>
        </pc:picChg>
        <pc:picChg chg="add del">
          <ac:chgData name="Romain Fonteyne" userId="2342a0cd-2183-4899-9744-d12c85d985e1" providerId="ADAL" clId="{DA786640-585F-410B-A473-63FEF7583E06}" dt="2021-08-08T11:27:37.997" v="802"/>
          <ac:picMkLst>
            <pc:docMk/>
            <pc:sldMk cId="2960557363" sldId="257"/>
            <ac:picMk id="1072" creationId="{BAFF364A-9EE9-4C09-B1CA-FB13814F5246}"/>
          </ac:picMkLst>
        </pc:picChg>
        <pc:picChg chg="add del">
          <ac:chgData name="Romain Fonteyne" userId="2342a0cd-2183-4899-9744-d12c85d985e1" providerId="ADAL" clId="{DA786640-585F-410B-A473-63FEF7583E06}" dt="2021-08-08T11:27:37.997" v="802"/>
          <ac:picMkLst>
            <pc:docMk/>
            <pc:sldMk cId="2960557363" sldId="257"/>
            <ac:picMk id="1073" creationId="{3F982331-92B4-4416-881F-473889D6F350}"/>
          </ac:picMkLst>
        </pc:picChg>
        <pc:picChg chg="add del">
          <ac:chgData name="Romain Fonteyne" userId="2342a0cd-2183-4899-9744-d12c85d985e1" providerId="ADAL" clId="{DA786640-585F-410B-A473-63FEF7583E06}" dt="2021-08-08T11:27:37.997" v="802"/>
          <ac:picMkLst>
            <pc:docMk/>
            <pc:sldMk cId="2960557363" sldId="257"/>
            <ac:picMk id="1074" creationId="{552DE720-DC84-456B-9032-19987B657E7F}"/>
          </ac:picMkLst>
        </pc:picChg>
        <pc:picChg chg="add del">
          <ac:chgData name="Romain Fonteyne" userId="2342a0cd-2183-4899-9744-d12c85d985e1" providerId="ADAL" clId="{DA786640-585F-410B-A473-63FEF7583E06}" dt="2021-08-08T11:27:37.997" v="802"/>
          <ac:picMkLst>
            <pc:docMk/>
            <pc:sldMk cId="2960557363" sldId="257"/>
            <ac:picMk id="1075" creationId="{ECA3D91D-6FAE-4564-8292-A8B4CFDC850C}"/>
          </ac:picMkLst>
        </pc:picChg>
        <pc:picChg chg="add del">
          <ac:chgData name="Romain Fonteyne" userId="2342a0cd-2183-4899-9744-d12c85d985e1" providerId="ADAL" clId="{DA786640-585F-410B-A473-63FEF7583E06}" dt="2021-08-08T11:39:26.154" v="808" actId="478"/>
          <ac:picMkLst>
            <pc:docMk/>
            <pc:sldMk cId="2960557363" sldId="257"/>
            <ac:picMk id="1077" creationId="{59A4BB42-FA0C-4F80-8482-3E7A7906BEEA}"/>
          </ac:picMkLst>
        </pc:picChg>
        <pc:picChg chg="add del">
          <ac:chgData name="Romain Fonteyne" userId="2342a0cd-2183-4899-9744-d12c85d985e1" providerId="ADAL" clId="{DA786640-585F-410B-A473-63FEF7583E06}" dt="2021-08-08T11:39:56.967" v="810"/>
          <ac:picMkLst>
            <pc:docMk/>
            <pc:sldMk cId="2960557363" sldId="257"/>
            <ac:picMk id="1079" creationId="{47C8DE6B-A3E1-4B40-B1BE-3D8E6A264D2C}"/>
          </ac:picMkLst>
        </pc:picChg>
        <pc:picChg chg="add del mod">
          <ac:chgData name="Romain Fonteyne" userId="2342a0cd-2183-4899-9744-d12c85d985e1" providerId="ADAL" clId="{DA786640-585F-410B-A473-63FEF7583E06}" dt="2021-08-08T11:43:15.360" v="821" actId="478"/>
          <ac:picMkLst>
            <pc:docMk/>
            <pc:sldMk cId="2960557363" sldId="257"/>
            <ac:picMk id="1081" creationId="{82B98D28-88B6-43C5-84FD-5D1EAF1AF2A3}"/>
          </ac:picMkLst>
        </pc:picChg>
        <pc:picChg chg="add del mod">
          <ac:chgData name="Romain Fonteyne" userId="2342a0cd-2183-4899-9744-d12c85d985e1" providerId="ADAL" clId="{DA786640-585F-410B-A473-63FEF7583E06}" dt="2021-08-08T11:43:15.360" v="821" actId="478"/>
          <ac:picMkLst>
            <pc:docMk/>
            <pc:sldMk cId="2960557363" sldId="257"/>
            <ac:picMk id="1082" creationId="{A86B2FC7-A75C-4F90-86DD-82F4AD66A059}"/>
          </ac:picMkLst>
        </pc:picChg>
        <pc:picChg chg="add del mod">
          <ac:chgData name="Romain Fonteyne" userId="2342a0cd-2183-4899-9744-d12c85d985e1" providerId="ADAL" clId="{DA786640-585F-410B-A473-63FEF7583E06}" dt="2021-08-08T11:43:15.360" v="821" actId="478"/>
          <ac:picMkLst>
            <pc:docMk/>
            <pc:sldMk cId="2960557363" sldId="257"/>
            <ac:picMk id="1083" creationId="{C1BF1610-D3EC-46DF-B4E6-6ACAC7D9D45B}"/>
          </ac:picMkLst>
        </pc:picChg>
        <pc:picChg chg="add del mod">
          <ac:chgData name="Romain Fonteyne" userId="2342a0cd-2183-4899-9744-d12c85d985e1" providerId="ADAL" clId="{DA786640-585F-410B-A473-63FEF7583E06}" dt="2021-08-08T11:43:15.360" v="821" actId="478"/>
          <ac:picMkLst>
            <pc:docMk/>
            <pc:sldMk cId="2960557363" sldId="257"/>
            <ac:picMk id="1084" creationId="{9E1304F0-88DA-464E-9AC2-D663BEC3F148}"/>
          </ac:picMkLst>
        </pc:picChg>
        <pc:picChg chg="add del mod">
          <ac:chgData name="Romain Fonteyne" userId="2342a0cd-2183-4899-9744-d12c85d985e1" providerId="ADAL" clId="{DA786640-585F-410B-A473-63FEF7583E06}" dt="2021-08-08T11:43:15.360" v="821" actId="478"/>
          <ac:picMkLst>
            <pc:docMk/>
            <pc:sldMk cId="2960557363" sldId="257"/>
            <ac:picMk id="1085" creationId="{677DD986-1957-4AB3-8356-4EAF055FC1BB}"/>
          </ac:picMkLst>
        </pc:picChg>
        <pc:picChg chg="add del mod">
          <ac:chgData name="Romain Fonteyne" userId="2342a0cd-2183-4899-9744-d12c85d985e1" providerId="ADAL" clId="{DA786640-585F-410B-A473-63FEF7583E06}" dt="2021-08-08T11:43:15.360" v="821" actId="478"/>
          <ac:picMkLst>
            <pc:docMk/>
            <pc:sldMk cId="2960557363" sldId="257"/>
            <ac:picMk id="1086" creationId="{9F300A2A-D6F4-4FFF-841A-C739BC4BABBC}"/>
          </ac:picMkLst>
        </pc:picChg>
        <pc:picChg chg="add del mod">
          <ac:chgData name="Romain Fonteyne" userId="2342a0cd-2183-4899-9744-d12c85d985e1" providerId="ADAL" clId="{DA786640-585F-410B-A473-63FEF7583E06}" dt="2021-08-08T11:43:15.360" v="821" actId="478"/>
          <ac:picMkLst>
            <pc:docMk/>
            <pc:sldMk cId="2960557363" sldId="257"/>
            <ac:picMk id="1087" creationId="{9891E750-3699-4536-9C45-5B24E6044529}"/>
          </ac:picMkLst>
        </pc:picChg>
        <pc:picChg chg="add del mod">
          <ac:chgData name="Romain Fonteyne" userId="2342a0cd-2183-4899-9744-d12c85d985e1" providerId="ADAL" clId="{DA786640-585F-410B-A473-63FEF7583E06}" dt="2021-08-08T11:43:15.360" v="821" actId="478"/>
          <ac:picMkLst>
            <pc:docMk/>
            <pc:sldMk cId="2960557363" sldId="257"/>
            <ac:picMk id="1088" creationId="{71FBC3C9-F086-4466-A7BC-A7A3771FB267}"/>
          </ac:picMkLst>
        </pc:picChg>
        <pc:picChg chg="add del mod">
          <ac:chgData name="Romain Fonteyne" userId="2342a0cd-2183-4899-9744-d12c85d985e1" providerId="ADAL" clId="{DA786640-585F-410B-A473-63FEF7583E06}" dt="2021-08-08T11:43:15.360" v="821" actId="478"/>
          <ac:picMkLst>
            <pc:docMk/>
            <pc:sldMk cId="2960557363" sldId="257"/>
            <ac:picMk id="1089" creationId="{B83C2694-C53B-431A-A80D-979AE0186A76}"/>
          </ac:picMkLst>
        </pc:picChg>
        <pc:picChg chg="add del mod">
          <ac:chgData name="Romain Fonteyne" userId="2342a0cd-2183-4899-9744-d12c85d985e1" providerId="ADAL" clId="{DA786640-585F-410B-A473-63FEF7583E06}" dt="2021-08-08T11:43:15.360" v="821" actId="478"/>
          <ac:picMkLst>
            <pc:docMk/>
            <pc:sldMk cId="2960557363" sldId="257"/>
            <ac:picMk id="1090" creationId="{412BD7D8-1B96-4C52-B31C-C5C5CD31F043}"/>
          </ac:picMkLst>
        </pc:picChg>
        <pc:picChg chg="add del mod">
          <ac:chgData name="Romain Fonteyne" userId="2342a0cd-2183-4899-9744-d12c85d985e1" providerId="ADAL" clId="{DA786640-585F-410B-A473-63FEF7583E06}" dt="2021-08-08T11:43:15.360" v="821" actId="478"/>
          <ac:picMkLst>
            <pc:docMk/>
            <pc:sldMk cId="2960557363" sldId="257"/>
            <ac:picMk id="1091" creationId="{52E91B76-E0A4-496A-8020-C89EF673CABC}"/>
          </ac:picMkLst>
        </pc:picChg>
        <pc:picChg chg="add del mod">
          <ac:chgData name="Romain Fonteyne" userId="2342a0cd-2183-4899-9744-d12c85d985e1" providerId="ADAL" clId="{DA786640-585F-410B-A473-63FEF7583E06}" dt="2021-08-08T11:43:15.360" v="821" actId="478"/>
          <ac:picMkLst>
            <pc:docMk/>
            <pc:sldMk cId="2960557363" sldId="257"/>
            <ac:picMk id="1092" creationId="{ABB36C65-C299-41A5-B586-7FFF22D3FEB5}"/>
          </ac:picMkLst>
        </pc:picChg>
        <pc:picChg chg="add del mod">
          <ac:chgData name="Romain Fonteyne" userId="2342a0cd-2183-4899-9744-d12c85d985e1" providerId="ADAL" clId="{DA786640-585F-410B-A473-63FEF7583E06}" dt="2021-08-08T11:43:15.360" v="821" actId="478"/>
          <ac:picMkLst>
            <pc:docMk/>
            <pc:sldMk cId="2960557363" sldId="257"/>
            <ac:picMk id="1093" creationId="{3F565BB2-570D-4D8D-8410-92F51EDD4C68}"/>
          </ac:picMkLst>
        </pc:picChg>
        <pc:picChg chg="add del mod">
          <ac:chgData name="Romain Fonteyne" userId="2342a0cd-2183-4899-9744-d12c85d985e1" providerId="ADAL" clId="{DA786640-585F-410B-A473-63FEF7583E06}" dt="2021-08-08T11:43:15.360" v="821" actId="478"/>
          <ac:picMkLst>
            <pc:docMk/>
            <pc:sldMk cId="2960557363" sldId="257"/>
            <ac:picMk id="1094" creationId="{57089EBE-3B95-42C0-85DD-C138D1473948}"/>
          </ac:picMkLst>
        </pc:picChg>
        <pc:picChg chg="add del mod">
          <ac:chgData name="Romain Fonteyne" userId="2342a0cd-2183-4899-9744-d12c85d985e1" providerId="ADAL" clId="{DA786640-585F-410B-A473-63FEF7583E06}" dt="2021-08-08T11:43:15.360" v="821" actId="478"/>
          <ac:picMkLst>
            <pc:docMk/>
            <pc:sldMk cId="2960557363" sldId="257"/>
            <ac:picMk id="1095" creationId="{368681CB-81CA-4039-BA46-C1F6DB9FDF4E}"/>
          </ac:picMkLst>
        </pc:picChg>
        <pc:picChg chg="add del mod">
          <ac:chgData name="Romain Fonteyne" userId="2342a0cd-2183-4899-9744-d12c85d985e1" providerId="ADAL" clId="{DA786640-585F-410B-A473-63FEF7583E06}" dt="2021-08-08T11:43:15.360" v="821" actId="478"/>
          <ac:picMkLst>
            <pc:docMk/>
            <pc:sldMk cId="2960557363" sldId="257"/>
            <ac:picMk id="1096" creationId="{FD751E7C-28D9-4A6E-8FD8-8F3B63C6EB76}"/>
          </ac:picMkLst>
        </pc:picChg>
        <pc:picChg chg="add del mod">
          <ac:chgData name="Romain Fonteyne" userId="2342a0cd-2183-4899-9744-d12c85d985e1" providerId="ADAL" clId="{DA786640-585F-410B-A473-63FEF7583E06}" dt="2021-08-08T11:43:15.360" v="821" actId="478"/>
          <ac:picMkLst>
            <pc:docMk/>
            <pc:sldMk cId="2960557363" sldId="257"/>
            <ac:picMk id="1097" creationId="{4461E9D2-BF9D-4B9C-AA8E-1B8398D2E9BB}"/>
          </ac:picMkLst>
        </pc:picChg>
        <pc:picChg chg="add del mod">
          <ac:chgData name="Romain Fonteyne" userId="2342a0cd-2183-4899-9744-d12c85d985e1" providerId="ADAL" clId="{DA786640-585F-410B-A473-63FEF7583E06}" dt="2021-08-08T11:43:15.360" v="821" actId="478"/>
          <ac:picMkLst>
            <pc:docMk/>
            <pc:sldMk cId="2960557363" sldId="257"/>
            <ac:picMk id="1098" creationId="{7C2FB5E0-250D-4BB1-A0F2-BD1029FEFD09}"/>
          </ac:picMkLst>
        </pc:picChg>
        <pc:picChg chg="add del mod">
          <ac:chgData name="Romain Fonteyne" userId="2342a0cd-2183-4899-9744-d12c85d985e1" providerId="ADAL" clId="{DA786640-585F-410B-A473-63FEF7583E06}" dt="2021-08-08T11:43:15.360" v="821" actId="478"/>
          <ac:picMkLst>
            <pc:docMk/>
            <pc:sldMk cId="2960557363" sldId="257"/>
            <ac:picMk id="1099" creationId="{F38A5CEC-45D8-472A-B4E7-76D9EE500839}"/>
          </ac:picMkLst>
        </pc:picChg>
        <pc:picChg chg="add del mod">
          <ac:chgData name="Romain Fonteyne" userId="2342a0cd-2183-4899-9744-d12c85d985e1" providerId="ADAL" clId="{DA786640-585F-410B-A473-63FEF7583E06}" dt="2021-08-08T11:43:15.360" v="821" actId="478"/>
          <ac:picMkLst>
            <pc:docMk/>
            <pc:sldMk cId="2960557363" sldId="257"/>
            <ac:picMk id="1100" creationId="{978D5C75-6B33-4746-9FDE-5E49BF5AEF1D}"/>
          </ac:picMkLst>
        </pc:picChg>
        <pc:picChg chg="add del mod">
          <ac:chgData name="Romain Fonteyne" userId="2342a0cd-2183-4899-9744-d12c85d985e1" providerId="ADAL" clId="{DA786640-585F-410B-A473-63FEF7583E06}" dt="2021-08-08T11:43:15.360" v="821" actId="478"/>
          <ac:picMkLst>
            <pc:docMk/>
            <pc:sldMk cId="2960557363" sldId="257"/>
            <ac:picMk id="1101" creationId="{26A2CDAE-589A-4DC6-A434-49F4AC914D4E}"/>
          </ac:picMkLst>
        </pc:picChg>
        <pc:picChg chg="add del mod">
          <ac:chgData name="Romain Fonteyne" userId="2342a0cd-2183-4899-9744-d12c85d985e1" providerId="ADAL" clId="{DA786640-585F-410B-A473-63FEF7583E06}" dt="2021-08-08T11:43:15.360" v="821" actId="478"/>
          <ac:picMkLst>
            <pc:docMk/>
            <pc:sldMk cId="2960557363" sldId="257"/>
            <ac:picMk id="1102" creationId="{9DC217E3-9BB8-4F34-A27D-4D75AB4E2272}"/>
          </ac:picMkLst>
        </pc:picChg>
        <pc:picChg chg="add del mod">
          <ac:chgData name="Romain Fonteyne" userId="2342a0cd-2183-4899-9744-d12c85d985e1" providerId="ADAL" clId="{DA786640-585F-410B-A473-63FEF7583E06}" dt="2021-08-08T11:43:15.360" v="821" actId="478"/>
          <ac:picMkLst>
            <pc:docMk/>
            <pc:sldMk cId="2960557363" sldId="257"/>
            <ac:picMk id="1103" creationId="{0DE6EAD6-8559-47E2-99F2-DB9C8D2E339D}"/>
          </ac:picMkLst>
        </pc:picChg>
        <pc:picChg chg="add del mod">
          <ac:chgData name="Romain Fonteyne" userId="2342a0cd-2183-4899-9744-d12c85d985e1" providerId="ADAL" clId="{DA786640-585F-410B-A473-63FEF7583E06}" dt="2021-08-08T11:43:15.360" v="821" actId="478"/>
          <ac:picMkLst>
            <pc:docMk/>
            <pc:sldMk cId="2960557363" sldId="257"/>
            <ac:picMk id="1104" creationId="{A1D99462-C644-4503-91D6-267B598D00CE}"/>
          </ac:picMkLst>
        </pc:picChg>
        <pc:picChg chg="add del mod">
          <ac:chgData name="Romain Fonteyne" userId="2342a0cd-2183-4899-9744-d12c85d985e1" providerId="ADAL" clId="{DA786640-585F-410B-A473-63FEF7583E06}" dt="2021-08-08T11:43:15.360" v="821" actId="478"/>
          <ac:picMkLst>
            <pc:docMk/>
            <pc:sldMk cId="2960557363" sldId="257"/>
            <ac:picMk id="1105" creationId="{588D7EDD-2742-4865-96FA-0DB1C2135ABD}"/>
          </ac:picMkLst>
        </pc:picChg>
        <pc:picChg chg="add del mod">
          <ac:chgData name="Romain Fonteyne" userId="2342a0cd-2183-4899-9744-d12c85d985e1" providerId="ADAL" clId="{DA786640-585F-410B-A473-63FEF7583E06}" dt="2021-08-08T11:43:15.360" v="821" actId="478"/>
          <ac:picMkLst>
            <pc:docMk/>
            <pc:sldMk cId="2960557363" sldId="257"/>
            <ac:picMk id="1106" creationId="{62DA949C-50A6-4523-8158-0AC58D79F489}"/>
          </ac:picMkLst>
        </pc:picChg>
        <pc:cxnChg chg="add del mod">
          <ac:chgData name="Romain Fonteyne" userId="2342a0cd-2183-4899-9744-d12c85d985e1" providerId="ADAL" clId="{DA786640-585F-410B-A473-63FEF7583E06}" dt="2021-08-12T12:36:19.277" v="2682" actId="478"/>
          <ac:cxnSpMkLst>
            <pc:docMk/>
            <pc:sldMk cId="2960557363" sldId="257"/>
            <ac:cxnSpMk id="16" creationId="{DCBF7813-4EC3-4C38-9326-3230B4E96807}"/>
          </ac:cxnSpMkLst>
        </pc:cxnChg>
        <pc:cxnChg chg="add mod ord topLvl">
          <ac:chgData name="Romain Fonteyne" userId="2342a0cd-2183-4899-9744-d12c85d985e1" providerId="ADAL" clId="{DA786640-585F-410B-A473-63FEF7583E06}" dt="2021-08-12T13:17:43.273" v="3486" actId="1037"/>
          <ac:cxnSpMkLst>
            <pc:docMk/>
            <pc:sldMk cId="2960557363" sldId="257"/>
            <ac:cxnSpMk id="58" creationId="{2DB5735B-44FB-458F-8088-6BCD7EC95C20}"/>
          </ac:cxnSpMkLst>
        </pc:cxnChg>
        <pc:cxnChg chg="add mod topLvl">
          <ac:chgData name="Romain Fonteyne" userId="2342a0cd-2183-4899-9744-d12c85d985e1" providerId="ADAL" clId="{DA786640-585F-410B-A473-63FEF7583E06}" dt="2021-08-12T13:17:43.273" v="3486" actId="1037"/>
          <ac:cxnSpMkLst>
            <pc:docMk/>
            <pc:sldMk cId="2960557363" sldId="257"/>
            <ac:cxnSpMk id="59" creationId="{FDA9E57F-373E-4A23-A790-AC1E595C05C3}"/>
          </ac:cxnSpMkLst>
        </pc:cxnChg>
      </pc:sldChg>
      <pc:sldChg chg="addSp delSp modSp mod modShow">
        <pc:chgData name="Romain Fonteyne" userId="2342a0cd-2183-4899-9744-d12c85d985e1" providerId="ADAL" clId="{DA786640-585F-410B-A473-63FEF7583E06}" dt="2021-08-08T19:20:33.811" v="1372" actId="729"/>
        <pc:sldMkLst>
          <pc:docMk/>
          <pc:sldMk cId="2798703272" sldId="258"/>
        </pc:sldMkLst>
        <pc:spChg chg="mod">
          <ac:chgData name="Romain Fonteyne" userId="2342a0cd-2183-4899-9744-d12c85d985e1" providerId="ADAL" clId="{DA786640-585F-410B-A473-63FEF7583E06}" dt="2021-08-08T11:46:23.450" v="842" actId="6549"/>
          <ac:spMkLst>
            <pc:docMk/>
            <pc:sldMk cId="2798703272" sldId="258"/>
            <ac:spMk id="14" creationId="{00000000-0000-0000-0000-000000000000}"/>
          </ac:spMkLst>
        </pc:spChg>
        <pc:picChg chg="add mod">
          <ac:chgData name="Romain Fonteyne" userId="2342a0cd-2183-4899-9744-d12c85d985e1" providerId="ADAL" clId="{DA786640-585F-410B-A473-63FEF7583E06}" dt="2021-08-08T19:20:25.808" v="1371" actId="14100"/>
          <ac:picMkLst>
            <pc:docMk/>
            <pc:sldMk cId="2798703272" sldId="258"/>
            <ac:picMk id="2" creationId="{FE9B5173-4587-4124-962B-06DF1AF1F4BC}"/>
          </ac:picMkLst>
        </pc:picChg>
        <pc:picChg chg="add mod">
          <ac:chgData name="Romain Fonteyne" userId="2342a0cd-2183-4899-9744-d12c85d985e1" providerId="ADAL" clId="{DA786640-585F-410B-A473-63FEF7583E06}" dt="2021-08-08T19:20:19.045" v="1370" actId="1038"/>
          <ac:picMkLst>
            <pc:docMk/>
            <pc:sldMk cId="2798703272" sldId="258"/>
            <ac:picMk id="3" creationId="{BF09532A-C6FF-4FF7-8EB6-9B812B8C7E77}"/>
          </ac:picMkLst>
        </pc:picChg>
        <pc:picChg chg="add del mod">
          <ac:chgData name="Romain Fonteyne" userId="2342a0cd-2183-4899-9744-d12c85d985e1" providerId="ADAL" clId="{DA786640-585F-410B-A473-63FEF7583E06}" dt="2021-08-08T11:45:38.026" v="829"/>
          <ac:picMkLst>
            <pc:docMk/>
            <pc:sldMk cId="2798703272" sldId="258"/>
            <ac:picMk id="2052" creationId="{C56114C9-4865-45C8-AA22-726AE2340202}"/>
          </ac:picMkLst>
        </pc:picChg>
      </pc:sldChg>
      <pc:sldChg chg="addSp delSp modSp mod">
        <pc:chgData name="Romain Fonteyne" userId="2342a0cd-2183-4899-9744-d12c85d985e1" providerId="ADAL" clId="{DA786640-585F-410B-A473-63FEF7583E06}" dt="2021-08-08T19:48:29.910" v="1508" actId="2711"/>
        <pc:sldMkLst>
          <pc:docMk/>
          <pc:sldMk cId="9392006" sldId="259"/>
        </pc:sldMkLst>
        <pc:spChg chg="add del mod">
          <ac:chgData name="Romain Fonteyne" userId="2342a0cd-2183-4899-9744-d12c85d985e1" providerId="ADAL" clId="{DA786640-585F-410B-A473-63FEF7583E06}" dt="2021-08-08T19:24:47.325" v="1390" actId="478"/>
          <ac:spMkLst>
            <pc:docMk/>
            <pc:sldMk cId="9392006" sldId="259"/>
            <ac:spMk id="3" creationId="{6ADEF5F9-2606-4288-B3D4-041DA4ADCC00}"/>
          </ac:spMkLst>
        </pc:spChg>
        <pc:spChg chg="add mod">
          <ac:chgData name="Romain Fonteyne" userId="2342a0cd-2183-4899-9744-d12c85d985e1" providerId="ADAL" clId="{DA786640-585F-410B-A473-63FEF7583E06}" dt="2021-08-08T19:48:29.910" v="1508" actId="2711"/>
          <ac:spMkLst>
            <pc:docMk/>
            <pc:sldMk cId="9392006" sldId="259"/>
            <ac:spMk id="5" creationId="{1DB26F44-352B-47F3-B6FE-FF69806F4FAC}"/>
          </ac:spMkLst>
        </pc:spChg>
        <pc:picChg chg="add mod">
          <ac:chgData name="Romain Fonteyne" userId="2342a0cd-2183-4899-9744-d12c85d985e1" providerId="ADAL" clId="{DA786640-585F-410B-A473-63FEF7583E06}" dt="2021-08-08T10:44:04.755" v="248"/>
          <ac:picMkLst>
            <pc:docMk/>
            <pc:sldMk cId="9392006" sldId="259"/>
            <ac:picMk id="7" creationId="{BBF0DB4F-3F60-4437-949E-25CED2AA38B0}"/>
          </ac:picMkLst>
        </pc:picChg>
        <pc:picChg chg="mod">
          <ac:chgData name="Romain Fonteyne" userId="2342a0cd-2183-4899-9744-d12c85d985e1" providerId="ADAL" clId="{DA786640-585F-410B-A473-63FEF7583E06}" dt="2021-08-08T10:38:22.699" v="159" actId="1076"/>
          <ac:picMkLst>
            <pc:docMk/>
            <pc:sldMk cId="9392006" sldId="259"/>
            <ac:picMk id="1026" creationId="{00000000-0000-0000-0000-000000000000}"/>
          </ac:picMkLst>
        </pc:picChg>
        <pc:picChg chg="del">
          <ac:chgData name="Romain Fonteyne" userId="2342a0cd-2183-4899-9744-d12c85d985e1" providerId="ADAL" clId="{DA786640-585F-410B-A473-63FEF7583E06}" dt="2021-08-08T10:44:04.349" v="247" actId="478"/>
          <ac:picMkLst>
            <pc:docMk/>
            <pc:sldMk cId="9392006" sldId="259"/>
            <ac:picMk id="1027" creationId="{00000000-0000-0000-0000-000000000000}"/>
          </ac:picMkLst>
        </pc:picChg>
      </pc:sldChg>
      <pc:sldChg chg="addSp delSp modSp mod modAnim">
        <pc:chgData name="Romain Fonteyne" userId="2342a0cd-2183-4899-9744-d12c85d985e1" providerId="ADAL" clId="{DA786640-585F-410B-A473-63FEF7583E06}" dt="2021-08-12T13:19:41.183" v="3502"/>
        <pc:sldMkLst>
          <pc:docMk/>
          <pc:sldMk cId="378726213" sldId="260"/>
        </pc:sldMkLst>
        <pc:spChg chg="add mod">
          <ac:chgData name="Romain Fonteyne" userId="2342a0cd-2183-4899-9744-d12c85d985e1" providerId="ADAL" clId="{DA786640-585F-410B-A473-63FEF7583E06}" dt="2021-08-12T13:08:56.080" v="3309" actId="1036"/>
          <ac:spMkLst>
            <pc:docMk/>
            <pc:sldMk cId="378726213" sldId="260"/>
            <ac:spMk id="3" creationId="{B7C3E5E5-B1D9-4DD8-9D17-368480058EFB}"/>
          </ac:spMkLst>
        </pc:spChg>
        <pc:spChg chg="add del mod">
          <ac:chgData name="Romain Fonteyne" userId="2342a0cd-2183-4899-9744-d12c85d985e1" providerId="ADAL" clId="{DA786640-585F-410B-A473-63FEF7583E06}" dt="2021-08-12T13:04:41.019" v="3211" actId="478"/>
          <ac:spMkLst>
            <pc:docMk/>
            <pc:sldMk cId="378726213" sldId="260"/>
            <ac:spMk id="5" creationId="{C7EA133C-082D-49E9-ADD3-952429969716}"/>
          </ac:spMkLst>
        </pc:spChg>
        <pc:spChg chg="del mod">
          <ac:chgData name="Romain Fonteyne" userId="2342a0cd-2183-4899-9744-d12c85d985e1" providerId="ADAL" clId="{DA786640-585F-410B-A473-63FEF7583E06}" dt="2021-08-12T13:00:37.456" v="3135" actId="478"/>
          <ac:spMkLst>
            <pc:docMk/>
            <pc:sldMk cId="378726213" sldId="260"/>
            <ac:spMk id="14" creationId="{00000000-0000-0000-0000-000000000000}"/>
          </ac:spMkLst>
        </pc:spChg>
        <pc:spChg chg="mod">
          <ac:chgData name="Romain Fonteyne" userId="2342a0cd-2183-4899-9744-d12c85d985e1" providerId="ADAL" clId="{DA786640-585F-410B-A473-63FEF7583E06}" dt="2021-08-12T12:27:56.675" v="2475"/>
          <ac:spMkLst>
            <pc:docMk/>
            <pc:sldMk cId="378726213" sldId="260"/>
            <ac:spMk id="32" creationId="{FF772413-0B09-405A-B166-FB027328F593}"/>
          </ac:spMkLst>
        </pc:spChg>
        <pc:spChg chg="mod">
          <ac:chgData name="Romain Fonteyne" userId="2342a0cd-2183-4899-9744-d12c85d985e1" providerId="ADAL" clId="{DA786640-585F-410B-A473-63FEF7583E06}" dt="2021-08-12T12:27:56.675" v="2475"/>
          <ac:spMkLst>
            <pc:docMk/>
            <pc:sldMk cId="378726213" sldId="260"/>
            <ac:spMk id="33" creationId="{448F9742-F434-42EC-957C-11121B889DB4}"/>
          </ac:spMkLst>
        </pc:spChg>
        <pc:spChg chg="mod">
          <ac:chgData name="Romain Fonteyne" userId="2342a0cd-2183-4899-9744-d12c85d985e1" providerId="ADAL" clId="{DA786640-585F-410B-A473-63FEF7583E06}" dt="2021-08-12T12:27:56.675" v="2475"/>
          <ac:spMkLst>
            <pc:docMk/>
            <pc:sldMk cId="378726213" sldId="260"/>
            <ac:spMk id="34" creationId="{8CD4AC01-BCE4-4726-B33E-0BF2A3FA1D34}"/>
          </ac:spMkLst>
        </pc:spChg>
        <pc:spChg chg="mod">
          <ac:chgData name="Romain Fonteyne" userId="2342a0cd-2183-4899-9744-d12c85d985e1" providerId="ADAL" clId="{DA786640-585F-410B-A473-63FEF7583E06}" dt="2021-08-12T12:27:56.675" v="2475"/>
          <ac:spMkLst>
            <pc:docMk/>
            <pc:sldMk cId="378726213" sldId="260"/>
            <ac:spMk id="35" creationId="{47640C4D-E42C-4A2E-986F-B500E99E864B}"/>
          </ac:spMkLst>
        </pc:spChg>
        <pc:spChg chg="mod">
          <ac:chgData name="Romain Fonteyne" userId="2342a0cd-2183-4899-9744-d12c85d985e1" providerId="ADAL" clId="{DA786640-585F-410B-A473-63FEF7583E06}" dt="2021-08-12T12:27:56.675" v="2475"/>
          <ac:spMkLst>
            <pc:docMk/>
            <pc:sldMk cId="378726213" sldId="260"/>
            <ac:spMk id="36" creationId="{8100E3A0-2CDC-4502-AB99-E976F06A568D}"/>
          </ac:spMkLst>
        </pc:spChg>
        <pc:spChg chg="mod">
          <ac:chgData name="Romain Fonteyne" userId="2342a0cd-2183-4899-9744-d12c85d985e1" providerId="ADAL" clId="{DA786640-585F-410B-A473-63FEF7583E06}" dt="2021-08-12T12:27:56.675" v="2475"/>
          <ac:spMkLst>
            <pc:docMk/>
            <pc:sldMk cId="378726213" sldId="260"/>
            <ac:spMk id="37" creationId="{3EA86633-5FB8-4307-BE26-DF3FC776AC77}"/>
          </ac:spMkLst>
        </pc:spChg>
        <pc:spChg chg="mod">
          <ac:chgData name="Romain Fonteyne" userId="2342a0cd-2183-4899-9744-d12c85d985e1" providerId="ADAL" clId="{DA786640-585F-410B-A473-63FEF7583E06}" dt="2021-08-12T12:27:56.675" v="2475"/>
          <ac:spMkLst>
            <pc:docMk/>
            <pc:sldMk cId="378726213" sldId="260"/>
            <ac:spMk id="39" creationId="{1B1588F6-81C8-4AD8-A6B7-20D031887C4C}"/>
          </ac:spMkLst>
        </pc:spChg>
        <pc:spChg chg="mod">
          <ac:chgData name="Romain Fonteyne" userId="2342a0cd-2183-4899-9744-d12c85d985e1" providerId="ADAL" clId="{DA786640-585F-410B-A473-63FEF7583E06}" dt="2021-08-12T12:27:56.675" v="2475"/>
          <ac:spMkLst>
            <pc:docMk/>
            <pc:sldMk cId="378726213" sldId="260"/>
            <ac:spMk id="40" creationId="{F74E5E8F-0B20-4EB7-88CE-9397E4CD8FF3}"/>
          </ac:spMkLst>
        </pc:spChg>
        <pc:spChg chg="mod">
          <ac:chgData name="Romain Fonteyne" userId="2342a0cd-2183-4899-9744-d12c85d985e1" providerId="ADAL" clId="{DA786640-585F-410B-A473-63FEF7583E06}" dt="2021-08-12T12:27:56.675" v="2475"/>
          <ac:spMkLst>
            <pc:docMk/>
            <pc:sldMk cId="378726213" sldId="260"/>
            <ac:spMk id="41" creationId="{C976D3DC-C373-471C-8461-1CFC611F8FA3}"/>
          </ac:spMkLst>
        </pc:spChg>
        <pc:spChg chg="mod">
          <ac:chgData name="Romain Fonteyne" userId="2342a0cd-2183-4899-9744-d12c85d985e1" providerId="ADAL" clId="{DA786640-585F-410B-A473-63FEF7583E06}" dt="2021-08-12T12:27:56.675" v="2475"/>
          <ac:spMkLst>
            <pc:docMk/>
            <pc:sldMk cId="378726213" sldId="260"/>
            <ac:spMk id="42" creationId="{C6F62C3D-CE80-4793-868D-6F0F9EB753B8}"/>
          </ac:spMkLst>
        </pc:spChg>
        <pc:spChg chg="mod">
          <ac:chgData name="Romain Fonteyne" userId="2342a0cd-2183-4899-9744-d12c85d985e1" providerId="ADAL" clId="{DA786640-585F-410B-A473-63FEF7583E06}" dt="2021-08-12T12:27:56.675" v="2475"/>
          <ac:spMkLst>
            <pc:docMk/>
            <pc:sldMk cId="378726213" sldId="260"/>
            <ac:spMk id="43" creationId="{3E2A93EC-AF0D-4222-9B4D-9E691CDA6D4E}"/>
          </ac:spMkLst>
        </pc:spChg>
        <pc:spChg chg="mod">
          <ac:chgData name="Romain Fonteyne" userId="2342a0cd-2183-4899-9744-d12c85d985e1" providerId="ADAL" clId="{DA786640-585F-410B-A473-63FEF7583E06}" dt="2021-08-12T12:27:56.675" v="2475"/>
          <ac:spMkLst>
            <pc:docMk/>
            <pc:sldMk cId="378726213" sldId="260"/>
            <ac:spMk id="44" creationId="{0B6C6A14-9A5D-45BF-9B66-4C31BC33D560}"/>
          </ac:spMkLst>
        </pc:spChg>
        <pc:spChg chg="mod">
          <ac:chgData name="Romain Fonteyne" userId="2342a0cd-2183-4899-9744-d12c85d985e1" providerId="ADAL" clId="{DA786640-585F-410B-A473-63FEF7583E06}" dt="2021-08-12T12:27:56.675" v="2475"/>
          <ac:spMkLst>
            <pc:docMk/>
            <pc:sldMk cId="378726213" sldId="260"/>
            <ac:spMk id="47" creationId="{C8A612FA-3355-4943-BA99-2D401B28FFE9}"/>
          </ac:spMkLst>
        </pc:spChg>
        <pc:spChg chg="mod">
          <ac:chgData name="Romain Fonteyne" userId="2342a0cd-2183-4899-9744-d12c85d985e1" providerId="ADAL" clId="{DA786640-585F-410B-A473-63FEF7583E06}" dt="2021-08-12T12:27:56.675" v="2475"/>
          <ac:spMkLst>
            <pc:docMk/>
            <pc:sldMk cId="378726213" sldId="260"/>
            <ac:spMk id="48" creationId="{F46C49F0-28C3-4E70-AA13-77B23B2AE6B1}"/>
          </ac:spMkLst>
        </pc:spChg>
        <pc:spChg chg="mod">
          <ac:chgData name="Romain Fonteyne" userId="2342a0cd-2183-4899-9744-d12c85d985e1" providerId="ADAL" clId="{DA786640-585F-410B-A473-63FEF7583E06}" dt="2021-08-12T12:27:56.675" v="2475"/>
          <ac:spMkLst>
            <pc:docMk/>
            <pc:sldMk cId="378726213" sldId="260"/>
            <ac:spMk id="49" creationId="{EAB6EE1B-C6B7-47AB-8A1E-F493CCC03D27}"/>
          </ac:spMkLst>
        </pc:spChg>
        <pc:spChg chg="mod">
          <ac:chgData name="Romain Fonteyne" userId="2342a0cd-2183-4899-9744-d12c85d985e1" providerId="ADAL" clId="{DA786640-585F-410B-A473-63FEF7583E06}" dt="2021-08-12T12:27:56.675" v="2475"/>
          <ac:spMkLst>
            <pc:docMk/>
            <pc:sldMk cId="378726213" sldId="260"/>
            <ac:spMk id="50" creationId="{7F6896C0-8EF2-4332-87C0-710E813590F8}"/>
          </ac:spMkLst>
        </pc:spChg>
        <pc:spChg chg="mod">
          <ac:chgData name="Romain Fonteyne" userId="2342a0cd-2183-4899-9744-d12c85d985e1" providerId="ADAL" clId="{DA786640-585F-410B-A473-63FEF7583E06}" dt="2021-08-12T12:27:56.675" v="2475"/>
          <ac:spMkLst>
            <pc:docMk/>
            <pc:sldMk cId="378726213" sldId="260"/>
            <ac:spMk id="51" creationId="{8D6CA2EF-B5D1-4BD7-997B-08E5F2DD12E5}"/>
          </ac:spMkLst>
        </pc:spChg>
        <pc:spChg chg="mod">
          <ac:chgData name="Romain Fonteyne" userId="2342a0cd-2183-4899-9744-d12c85d985e1" providerId="ADAL" clId="{DA786640-585F-410B-A473-63FEF7583E06}" dt="2021-08-12T12:27:56.675" v="2475"/>
          <ac:spMkLst>
            <pc:docMk/>
            <pc:sldMk cId="378726213" sldId="260"/>
            <ac:spMk id="52" creationId="{2A71AABC-85B4-48F5-B8F5-18A5F0E36003}"/>
          </ac:spMkLst>
        </pc:spChg>
        <pc:spChg chg="mod">
          <ac:chgData name="Romain Fonteyne" userId="2342a0cd-2183-4899-9744-d12c85d985e1" providerId="ADAL" clId="{DA786640-585F-410B-A473-63FEF7583E06}" dt="2021-08-12T12:27:56.675" v="2475"/>
          <ac:spMkLst>
            <pc:docMk/>
            <pc:sldMk cId="378726213" sldId="260"/>
            <ac:spMk id="53" creationId="{6E31FE22-4D3D-4A33-BCAA-63A3E9C84028}"/>
          </ac:spMkLst>
        </pc:spChg>
        <pc:spChg chg="mod">
          <ac:chgData name="Romain Fonteyne" userId="2342a0cd-2183-4899-9744-d12c85d985e1" providerId="ADAL" clId="{DA786640-585F-410B-A473-63FEF7583E06}" dt="2021-08-12T12:27:56.675" v="2475"/>
          <ac:spMkLst>
            <pc:docMk/>
            <pc:sldMk cId="378726213" sldId="260"/>
            <ac:spMk id="54" creationId="{83AFEA09-5A33-43AF-97FE-D272FB3AE88F}"/>
          </ac:spMkLst>
        </pc:spChg>
        <pc:spChg chg="mod">
          <ac:chgData name="Romain Fonteyne" userId="2342a0cd-2183-4899-9744-d12c85d985e1" providerId="ADAL" clId="{DA786640-585F-410B-A473-63FEF7583E06}" dt="2021-08-12T12:27:56.675" v="2475"/>
          <ac:spMkLst>
            <pc:docMk/>
            <pc:sldMk cId="378726213" sldId="260"/>
            <ac:spMk id="55" creationId="{2A93D03B-4160-4C79-B63D-BFC22A6D2562}"/>
          </ac:spMkLst>
        </pc:spChg>
        <pc:spChg chg="mod">
          <ac:chgData name="Romain Fonteyne" userId="2342a0cd-2183-4899-9744-d12c85d985e1" providerId="ADAL" clId="{DA786640-585F-410B-A473-63FEF7583E06}" dt="2021-08-12T12:27:56.675" v="2475"/>
          <ac:spMkLst>
            <pc:docMk/>
            <pc:sldMk cId="378726213" sldId="260"/>
            <ac:spMk id="56" creationId="{30BC22FD-059D-4EA5-9E37-56CE24C60415}"/>
          </ac:spMkLst>
        </pc:spChg>
        <pc:spChg chg="mod">
          <ac:chgData name="Romain Fonteyne" userId="2342a0cd-2183-4899-9744-d12c85d985e1" providerId="ADAL" clId="{DA786640-585F-410B-A473-63FEF7583E06}" dt="2021-08-12T12:27:56.675" v="2475"/>
          <ac:spMkLst>
            <pc:docMk/>
            <pc:sldMk cId="378726213" sldId="260"/>
            <ac:spMk id="57" creationId="{53EE65C4-1D51-4E09-A2B2-80BA0586E814}"/>
          </ac:spMkLst>
        </pc:spChg>
        <pc:spChg chg="mod">
          <ac:chgData name="Romain Fonteyne" userId="2342a0cd-2183-4899-9744-d12c85d985e1" providerId="ADAL" clId="{DA786640-585F-410B-A473-63FEF7583E06}" dt="2021-08-12T12:27:56.675" v="2475"/>
          <ac:spMkLst>
            <pc:docMk/>
            <pc:sldMk cId="378726213" sldId="260"/>
            <ac:spMk id="58" creationId="{EC86D5FC-A60E-4B5F-960D-F7887B8CAB3A}"/>
          </ac:spMkLst>
        </pc:spChg>
        <pc:spChg chg="add del mod">
          <ac:chgData name="Romain Fonteyne" userId="2342a0cd-2183-4899-9744-d12c85d985e1" providerId="ADAL" clId="{DA786640-585F-410B-A473-63FEF7583E06}" dt="2021-08-12T12:28:01.709" v="2478"/>
          <ac:spMkLst>
            <pc:docMk/>
            <pc:sldMk cId="378726213" sldId="260"/>
            <ac:spMk id="59" creationId="{6507EC0F-4E8D-49CC-B0C5-57005AB0AF82}"/>
          </ac:spMkLst>
        </pc:spChg>
        <pc:spChg chg="mod">
          <ac:chgData name="Romain Fonteyne" userId="2342a0cd-2183-4899-9744-d12c85d985e1" providerId="ADAL" clId="{DA786640-585F-410B-A473-63FEF7583E06}" dt="2021-08-12T12:29:26.941" v="2626" actId="1036"/>
          <ac:spMkLst>
            <pc:docMk/>
            <pc:sldMk cId="378726213" sldId="260"/>
            <ac:spMk id="73" creationId="{43F2A56A-BE37-4F91-9218-2DF2CA8A6B65}"/>
          </ac:spMkLst>
        </pc:spChg>
        <pc:spChg chg="mod">
          <ac:chgData name="Romain Fonteyne" userId="2342a0cd-2183-4899-9744-d12c85d985e1" providerId="ADAL" clId="{DA786640-585F-410B-A473-63FEF7583E06}" dt="2021-08-12T12:29:26.941" v="2626" actId="1036"/>
          <ac:spMkLst>
            <pc:docMk/>
            <pc:sldMk cId="378726213" sldId="260"/>
            <ac:spMk id="74" creationId="{FF1EF1C0-9572-4378-924D-5520762F4A42}"/>
          </ac:spMkLst>
        </pc:spChg>
        <pc:spChg chg="mod">
          <ac:chgData name="Romain Fonteyne" userId="2342a0cd-2183-4899-9744-d12c85d985e1" providerId="ADAL" clId="{DA786640-585F-410B-A473-63FEF7583E06}" dt="2021-08-12T12:29:05.984" v="2617" actId="207"/>
          <ac:spMkLst>
            <pc:docMk/>
            <pc:sldMk cId="378726213" sldId="260"/>
            <ac:spMk id="75" creationId="{D3D80D6F-DBD2-44E4-96DA-3B7FBDA90D73}"/>
          </ac:spMkLst>
        </pc:spChg>
        <pc:spChg chg="mod">
          <ac:chgData name="Romain Fonteyne" userId="2342a0cd-2183-4899-9744-d12c85d985e1" providerId="ADAL" clId="{DA786640-585F-410B-A473-63FEF7583E06}" dt="2021-08-12T12:28:40.150" v="2611" actId="207"/>
          <ac:spMkLst>
            <pc:docMk/>
            <pc:sldMk cId="378726213" sldId="260"/>
            <ac:spMk id="76" creationId="{588EB75F-D91C-4256-9686-B95E00D19552}"/>
          </ac:spMkLst>
        </pc:spChg>
        <pc:spChg chg="mod">
          <ac:chgData name="Romain Fonteyne" userId="2342a0cd-2183-4899-9744-d12c85d985e1" providerId="ADAL" clId="{DA786640-585F-410B-A473-63FEF7583E06}" dt="2021-08-12T12:29:10.857" v="2618" actId="14100"/>
          <ac:spMkLst>
            <pc:docMk/>
            <pc:sldMk cId="378726213" sldId="260"/>
            <ac:spMk id="77" creationId="{E3665EF8-4236-4FE9-8768-973AAA09E67B}"/>
          </ac:spMkLst>
        </pc:spChg>
        <pc:spChg chg="mod">
          <ac:chgData name="Romain Fonteyne" userId="2342a0cd-2183-4899-9744-d12c85d985e1" providerId="ADAL" clId="{DA786640-585F-410B-A473-63FEF7583E06}" dt="2021-08-12T12:28:31.038" v="2609" actId="207"/>
          <ac:spMkLst>
            <pc:docMk/>
            <pc:sldMk cId="378726213" sldId="260"/>
            <ac:spMk id="78" creationId="{87590DFE-4641-4CB9-8733-1CBA642E4E0C}"/>
          </ac:spMkLst>
        </pc:spChg>
        <pc:spChg chg="mod">
          <ac:chgData name="Romain Fonteyne" userId="2342a0cd-2183-4899-9744-d12c85d985e1" providerId="ADAL" clId="{DA786640-585F-410B-A473-63FEF7583E06}" dt="2021-08-12T12:29:26.941" v="2626" actId="1036"/>
          <ac:spMkLst>
            <pc:docMk/>
            <pc:sldMk cId="378726213" sldId="260"/>
            <ac:spMk id="79" creationId="{FE2E9551-646E-446C-BC67-7BF6A0BD2FF1}"/>
          </ac:spMkLst>
        </pc:spChg>
        <pc:spChg chg="mod">
          <ac:chgData name="Romain Fonteyne" userId="2342a0cd-2183-4899-9744-d12c85d985e1" providerId="ADAL" clId="{DA786640-585F-410B-A473-63FEF7583E06}" dt="2021-08-12T12:29:26.941" v="2626" actId="1036"/>
          <ac:spMkLst>
            <pc:docMk/>
            <pc:sldMk cId="378726213" sldId="260"/>
            <ac:spMk id="80" creationId="{D36626A3-3CE0-433F-BA8E-593489B31E25}"/>
          </ac:spMkLst>
        </pc:spChg>
        <pc:spChg chg="mod">
          <ac:chgData name="Romain Fonteyne" userId="2342a0cd-2183-4899-9744-d12c85d985e1" providerId="ADAL" clId="{DA786640-585F-410B-A473-63FEF7583E06}" dt="2021-08-12T12:29:15.965" v="2620" actId="14100"/>
          <ac:spMkLst>
            <pc:docMk/>
            <pc:sldMk cId="378726213" sldId="260"/>
            <ac:spMk id="81" creationId="{21AADE9A-BC72-42C4-B535-A191FD5D2DA6}"/>
          </ac:spMkLst>
        </pc:spChg>
        <pc:spChg chg="mod">
          <ac:chgData name="Romain Fonteyne" userId="2342a0cd-2183-4899-9744-d12c85d985e1" providerId="ADAL" clId="{DA786640-585F-410B-A473-63FEF7583E06}" dt="2021-08-12T12:28:55.101" v="2615" actId="207"/>
          <ac:spMkLst>
            <pc:docMk/>
            <pc:sldMk cId="378726213" sldId="260"/>
            <ac:spMk id="82" creationId="{D816AD24-A00C-4CC1-ADB0-36DDA4189C2D}"/>
          </ac:spMkLst>
        </pc:spChg>
        <pc:spChg chg="mod">
          <ac:chgData name="Romain Fonteyne" userId="2342a0cd-2183-4899-9744-d12c85d985e1" providerId="ADAL" clId="{DA786640-585F-410B-A473-63FEF7583E06}" dt="2021-08-12T12:29:13.757" v="2619" actId="14100"/>
          <ac:spMkLst>
            <pc:docMk/>
            <pc:sldMk cId="378726213" sldId="260"/>
            <ac:spMk id="83" creationId="{E7941516-32EA-4C89-B1AF-B4EFC507317E}"/>
          </ac:spMkLst>
        </pc:spChg>
        <pc:spChg chg="mod">
          <ac:chgData name="Romain Fonteyne" userId="2342a0cd-2183-4899-9744-d12c85d985e1" providerId="ADAL" clId="{DA786640-585F-410B-A473-63FEF7583E06}" dt="2021-08-12T12:28:34.060" v="2610" actId="207"/>
          <ac:spMkLst>
            <pc:docMk/>
            <pc:sldMk cId="378726213" sldId="260"/>
            <ac:spMk id="84" creationId="{47D26E9B-9E59-48A3-BDEE-B5CB18F7071E}"/>
          </ac:spMkLst>
        </pc:spChg>
        <pc:spChg chg="mod">
          <ac:chgData name="Romain Fonteyne" userId="2342a0cd-2183-4899-9744-d12c85d985e1" providerId="ADAL" clId="{DA786640-585F-410B-A473-63FEF7583E06}" dt="2021-08-12T12:28:02.315" v="2479"/>
          <ac:spMkLst>
            <pc:docMk/>
            <pc:sldMk cId="378726213" sldId="260"/>
            <ac:spMk id="87" creationId="{F7E241CD-064D-433E-B097-0C1DE1E1409F}"/>
          </ac:spMkLst>
        </pc:spChg>
        <pc:spChg chg="mod">
          <ac:chgData name="Romain Fonteyne" userId="2342a0cd-2183-4899-9744-d12c85d985e1" providerId="ADAL" clId="{DA786640-585F-410B-A473-63FEF7583E06}" dt="2021-08-12T12:28:02.315" v="2479"/>
          <ac:spMkLst>
            <pc:docMk/>
            <pc:sldMk cId="378726213" sldId="260"/>
            <ac:spMk id="88" creationId="{5B31B2EC-DAB5-49A3-8CB9-CD3F1ABDDD39}"/>
          </ac:spMkLst>
        </pc:spChg>
        <pc:spChg chg="mod">
          <ac:chgData name="Romain Fonteyne" userId="2342a0cd-2183-4899-9744-d12c85d985e1" providerId="ADAL" clId="{DA786640-585F-410B-A473-63FEF7583E06}" dt="2021-08-12T12:28:02.315" v="2479"/>
          <ac:spMkLst>
            <pc:docMk/>
            <pc:sldMk cId="378726213" sldId="260"/>
            <ac:spMk id="89" creationId="{B771922C-581A-4F3D-991D-8494B3D8785A}"/>
          </ac:spMkLst>
        </pc:spChg>
        <pc:spChg chg="mod">
          <ac:chgData name="Romain Fonteyne" userId="2342a0cd-2183-4899-9744-d12c85d985e1" providerId="ADAL" clId="{DA786640-585F-410B-A473-63FEF7583E06}" dt="2021-08-12T12:28:02.315" v="2479"/>
          <ac:spMkLst>
            <pc:docMk/>
            <pc:sldMk cId="378726213" sldId="260"/>
            <ac:spMk id="90" creationId="{32C30CEF-680E-4A67-B2CB-EA5FE3E6A3A3}"/>
          </ac:spMkLst>
        </pc:spChg>
        <pc:spChg chg="mod">
          <ac:chgData name="Romain Fonteyne" userId="2342a0cd-2183-4899-9744-d12c85d985e1" providerId="ADAL" clId="{DA786640-585F-410B-A473-63FEF7583E06}" dt="2021-08-12T12:28:02.315" v="2479"/>
          <ac:spMkLst>
            <pc:docMk/>
            <pc:sldMk cId="378726213" sldId="260"/>
            <ac:spMk id="91" creationId="{4BEB7C52-F53C-49BB-8474-79A100DDDAA5}"/>
          </ac:spMkLst>
        </pc:spChg>
        <pc:spChg chg="mod">
          <ac:chgData name="Romain Fonteyne" userId="2342a0cd-2183-4899-9744-d12c85d985e1" providerId="ADAL" clId="{DA786640-585F-410B-A473-63FEF7583E06}" dt="2021-08-12T12:28:02.315" v="2479"/>
          <ac:spMkLst>
            <pc:docMk/>
            <pc:sldMk cId="378726213" sldId="260"/>
            <ac:spMk id="92" creationId="{F7EBEFBE-264F-4F94-96FE-75BB33FB78D1}"/>
          </ac:spMkLst>
        </pc:spChg>
        <pc:spChg chg="mod">
          <ac:chgData name="Romain Fonteyne" userId="2342a0cd-2183-4899-9744-d12c85d985e1" providerId="ADAL" clId="{DA786640-585F-410B-A473-63FEF7583E06}" dt="2021-08-12T13:13:50.147" v="3396" actId="14861"/>
          <ac:spMkLst>
            <pc:docMk/>
            <pc:sldMk cId="378726213" sldId="260"/>
            <ac:spMk id="93" creationId="{B131F14D-F6A9-4D8E-983B-02D57091CF5C}"/>
          </ac:spMkLst>
        </pc:spChg>
        <pc:spChg chg="mod">
          <ac:chgData name="Romain Fonteyne" userId="2342a0cd-2183-4899-9744-d12c85d985e1" providerId="ADAL" clId="{DA786640-585F-410B-A473-63FEF7583E06}" dt="2021-08-12T13:13:43.027" v="3394" actId="14861"/>
          <ac:spMkLst>
            <pc:docMk/>
            <pc:sldMk cId="378726213" sldId="260"/>
            <ac:spMk id="94" creationId="{7B0B11DF-3FB8-4A99-9847-E480F2E7FB45}"/>
          </ac:spMkLst>
        </pc:spChg>
        <pc:spChg chg="mod">
          <ac:chgData name="Romain Fonteyne" userId="2342a0cd-2183-4899-9744-d12c85d985e1" providerId="ADAL" clId="{DA786640-585F-410B-A473-63FEF7583E06}" dt="2021-08-12T13:14:03.966" v="3398" actId="14861"/>
          <ac:spMkLst>
            <pc:docMk/>
            <pc:sldMk cId="378726213" sldId="260"/>
            <ac:spMk id="95" creationId="{D24ECA8D-7699-4B5B-9911-26E83C440748}"/>
          </ac:spMkLst>
        </pc:spChg>
        <pc:spChg chg="mod">
          <ac:chgData name="Romain Fonteyne" userId="2342a0cd-2183-4899-9744-d12c85d985e1" providerId="ADAL" clId="{DA786640-585F-410B-A473-63FEF7583E06}" dt="2021-08-12T13:13:45.998" v="3395" actId="14861"/>
          <ac:spMkLst>
            <pc:docMk/>
            <pc:sldMk cId="378726213" sldId="260"/>
            <ac:spMk id="96" creationId="{6884DAE2-1271-4E56-BDAA-0271823B0B4E}"/>
          </ac:spMkLst>
        </pc:spChg>
        <pc:spChg chg="mod">
          <ac:chgData name="Romain Fonteyne" userId="2342a0cd-2183-4899-9744-d12c85d985e1" providerId="ADAL" clId="{DA786640-585F-410B-A473-63FEF7583E06}" dt="2021-08-12T13:13:39.421" v="3393" actId="14861"/>
          <ac:spMkLst>
            <pc:docMk/>
            <pc:sldMk cId="378726213" sldId="260"/>
            <ac:spMk id="97" creationId="{85E0B0D5-510D-4BAE-BEBB-E7CA6E786727}"/>
          </ac:spMkLst>
        </pc:spChg>
        <pc:spChg chg="mod">
          <ac:chgData name="Romain Fonteyne" userId="2342a0cd-2183-4899-9744-d12c85d985e1" providerId="ADAL" clId="{DA786640-585F-410B-A473-63FEF7583E06}" dt="2021-08-12T13:13:55.708" v="3397" actId="14861"/>
          <ac:spMkLst>
            <pc:docMk/>
            <pc:sldMk cId="378726213" sldId="260"/>
            <ac:spMk id="98" creationId="{9808BCC5-6621-4F6F-AA77-9504AFC73EB4}"/>
          </ac:spMkLst>
        </pc:spChg>
        <pc:spChg chg="add mod">
          <ac:chgData name="Romain Fonteyne" userId="2342a0cd-2183-4899-9744-d12c85d985e1" providerId="ADAL" clId="{DA786640-585F-410B-A473-63FEF7583E06}" dt="2021-08-12T13:12:19.521" v="3384" actId="1036"/>
          <ac:spMkLst>
            <pc:docMk/>
            <pc:sldMk cId="378726213" sldId="260"/>
            <ac:spMk id="99" creationId="{CE860089-89F2-4E10-A400-B7B968B3B1E9}"/>
          </ac:spMkLst>
        </pc:spChg>
        <pc:spChg chg="add del mod">
          <ac:chgData name="Romain Fonteyne" userId="2342a0cd-2183-4899-9744-d12c85d985e1" providerId="ADAL" clId="{DA786640-585F-410B-A473-63FEF7583E06}" dt="2021-08-12T12:56:09.303" v="3012" actId="478"/>
          <ac:spMkLst>
            <pc:docMk/>
            <pc:sldMk cId="378726213" sldId="260"/>
            <ac:spMk id="100" creationId="{658A619B-5547-4535-A1E9-BAB8BC897DE8}"/>
          </ac:spMkLst>
        </pc:spChg>
        <pc:spChg chg="add del mod">
          <ac:chgData name="Romain Fonteyne" userId="2342a0cd-2183-4899-9744-d12c85d985e1" providerId="ADAL" clId="{DA786640-585F-410B-A473-63FEF7583E06}" dt="2021-08-12T13:03:44.441" v="3169" actId="478"/>
          <ac:spMkLst>
            <pc:docMk/>
            <pc:sldMk cId="378726213" sldId="260"/>
            <ac:spMk id="101" creationId="{3B6DC8EA-3BBA-435B-893E-A968F99D13DE}"/>
          </ac:spMkLst>
        </pc:spChg>
        <pc:spChg chg="add del">
          <ac:chgData name="Romain Fonteyne" userId="2342a0cd-2183-4899-9744-d12c85d985e1" providerId="ADAL" clId="{DA786640-585F-410B-A473-63FEF7583E06}" dt="2021-08-12T13:05:25.939" v="3221" actId="478"/>
          <ac:spMkLst>
            <pc:docMk/>
            <pc:sldMk cId="378726213" sldId="260"/>
            <ac:spMk id="103" creationId="{5A69BAB2-6854-4A5F-AE5D-10C36282DE07}"/>
          </ac:spMkLst>
        </pc:spChg>
        <pc:spChg chg="add mod">
          <ac:chgData name="Romain Fonteyne" userId="2342a0cd-2183-4899-9744-d12c85d985e1" providerId="ADAL" clId="{DA786640-585F-410B-A473-63FEF7583E06}" dt="2021-08-12T13:16:07.291" v="3415" actId="1037"/>
          <ac:spMkLst>
            <pc:docMk/>
            <pc:sldMk cId="378726213" sldId="260"/>
            <ac:spMk id="104" creationId="{866C1240-A15D-4A19-8734-EF3C71F79511}"/>
          </ac:spMkLst>
        </pc:spChg>
        <pc:grpChg chg="add del mod">
          <ac:chgData name="Romain Fonteyne" userId="2342a0cd-2183-4899-9744-d12c85d985e1" providerId="ADAL" clId="{DA786640-585F-410B-A473-63FEF7583E06}" dt="2021-08-12T12:28:01.709" v="2478"/>
          <ac:grpSpMkLst>
            <pc:docMk/>
            <pc:sldMk cId="378726213" sldId="260"/>
            <ac:grpSpMk id="21" creationId="{B5F14014-20CE-4E92-B358-159C5806D556}"/>
          </ac:grpSpMkLst>
        </pc:grpChg>
        <pc:grpChg chg="mod">
          <ac:chgData name="Romain Fonteyne" userId="2342a0cd-2183-4899-9744-d12c85d985e1" providerId="ADAL" clId="{DA786640-585F-410B-A473-63FEF7583E06}" dt="2021-08-12T12:27:56.675" v="2475"/>
          <ac:grpSpMkLst>
            <pc:docMk/>
            <pc:sldMk cId="378726213" sldId="260"/>
            <ac:grpSpMk id="22" creationId="{EE70FF67-DADD-44D7-A5C9-3AFEA2C6C912}"/>
          </ac:grpSpMkLst>
        </pc:grpChg>
        <pc:grpChg chg="mod">
          <ac:chgData name="Romain Fonteyne" userId="2342a0cd-2183-4899-9744-d12c85d985e1" providerId="ADAL" clId="{DA786640-585F-410B-A473-63FEF7583E06}" dt="2021-08-12T12:27:56.675" v="2475"/>
          <ac:grpSpMkLst>
            <pc:docMk/>
            <pc:sldMk cId="378726213" sldId="260"/>
            <ac:grpSpMk id="23" creationId="{B7EFED32-76F7-41BD-957D-C88F5E58CBFF}"/>
          </ac:grpSpMkLst>
        </pc:grpChg>
        <pc:grpChg chg="mod">
          <ac:chgData name="Romain Fonteyne" userId="2342a0cd-2183-4899-9744-d12c85d985e1" providerId="ADAL" clId="{DA786640-585F-410B-A473-63FEF7583E06}" dt="2021-08-12T12:27:56.675" v="2475"/>
          <ac:grpSpMkLst>
            <pc:docMk/>
            <pc:sldMk cId="378726213" sldId="260"/>
            <ac:grpSpMk id="24" creationId="{9EED8BFC-6AED-4907-91D3-F8C2BDA93A14}"/>
          </ac:grpSpMkLst>
        </pc:grpChg>
        <pc:grpChg chg="mod">
          <ac:chgData name="Romain Fonteyne" userId="2342a0cd-2183-4899-9744-d12c85d985e1" providerId="ADAL" clId="{DA786640-585F-410B-A473-63FEF7583E06}" dt="2021-08-12T12:27:56.675" v="2475"/>
          <ac:grpSpMkLst>
            <pc:docMk/>
            <pc:sldMk cId="378726213" sldId="260"/>
            <ac:grpSpMk id="26" creationId="{D08CD388-8A90-41BA-8E60-E911268AB2E7}"/>
          </ac:grpSpMkLst>
        </pc:grpChg>
        <pc:grpChg chg="mod">
          <ac:chgData name="Romain Fonteyne" userId="2342a0cd-2183-4899-9744-d12c85d985e1" providerId="ADAL" clId="{DA786640-585F-410B-A473-63FEF7583E06}" dt="2021-08-12T12:27:56.675" v="2475"/>
          <ac:grpSpMkLst>
            <pc:docMk/>
            <pc:sldMk cId="378726213" sldId="260"/>
            <ac:grpSpMk id="27" creationId="{0BF94B70-38A0-44DC-8904-FD5917A71693}"/>
          </ac:grpSpMkLst>
        </pc:grpChg>
        <pc:grpChg chg="mod">
          <ac:chgData name="Romain Fonteyne" userId="2342a0cd-2183-4899-9744-d12c85d985e1" providerId="ADAL" clId="{DA786640-585F-410B-A473-63FEF7583E06}" dt="2021-08-12T12:27:56.675" v="2475"/>
          <ac:grpSpMkLst>
            <pc:docMk/>
            <pc:sldMk cId="378726213" sldId="260"/>
            <ac:grpSpMk id="28" creationId="{6D2AEFCE-156E-41D6-9D62-E6B64EB7560D}"/>
          </ac:grpSpMkLst>
        </pc:grpChg>
        <pc:grpChg chg="mod">
          <ac:chgData name="Romain Fonteyne" userId="2342a0cd-2183-4899-9744-d12c85d985e1" providerId="ADAL" clId="{DA786640-585F-410B-A473-63FEF7583E06}" dt="2021-08-12T12:27:56.675" v="2475"/>
          <ac:grpSpMkLst>
            <pc:docMk/>
            <pc:sldMk cId="378726213" sldId="260"/>
            <ac:grpSpMk id="29" creationId="{1D2AF4D6-D934-478B-BF0E-9289DD019ED3}"/>
          </ac:grpSpMkLst>
        </pc:grpChg>
        <pc:grpChg chg="mod">
          <ac:chgData name="Romain Fonteyne" userId="2342a0cd-2183-4899-9744-d12c85d985e1" providerId="ADAL" clId="{DA786640-585F-410B-A473-63FEF7583E06}" dt="2021-08-12T12:27:56.675" v="2475"/>
          <ac:grpSpMkLst>
            <pc:docMk/>
            <pc:sldMk cId="378726213" sldId="260"/>
            <ac:grpSpMk id="31" creationId="{E3F93702-331A-4D91-818B-450D15CF9715}"/>
          </ac:grpSpMkLst>
        </pc:grpChg>
        <pc:grpChg chg="mod">
          <ac:chgData name="Romain Fonteyne" userId="2342a0cd-2183-4899-9744-d12c85d985e1" providerId="ADAL" clId="{DA786640-585F-410B-A473-63FEF7583E06}" dt="2021-08-12T12:27:56.675" v="2475"/>
          <ac:grpSpMkLst>
            <pc:docMk/>
            <pc:sldMk cId="378726213" sldId="260"/>
            <ac:grpSpMk id="45" creationId="{6D3A9D86-BEE8-4222-871C-B1BADCFF705F}"/>
          </ac:grpSpMkLst>
        </pc:grpChg>
        <pc:grpChg chg="mod">
          <ac:chgData name="Romain Fonteyne" userId="2342a0cd-2183-4899-9744-d12c85d985e1" providerId="ADAL" clId="{DA786640-585F-410B-A473-63FEF7583E06}" dt="2021-08-12T12:27:56.675" v="2475"/>
          <ac:grpSpMkLst>
            <pc:docMk/>
            <pc:sldMk cId="378726213" sldId="260"/>
            <ac:grpSpMk id="46" creationId="{560DD59B-669B-4C62-83E3-284FB1032F52}"/>
          </ac:grpSpMkLst>
        </pc:grpChg>
        <pc:grpChg chg="add mod">
          <ac:chgData name="Romain Fonteyne" userId="2342a0cd-2183-4899-9744-d12c85d985e1" providerId="ADAL" clId="{DA786640-585F-410B-A473-63FEF7583E06}" dt="2021-08-12T13:09:17.278" v="3341" actId="1076"/>
          <ac:grpSpMkLst>
            <pc:docMk/>
            <pc:sldMk cId="378726213" sldId="260"/>
            <ac:grpSpMk id="64" creationId="{C63D6C44-59B1-4000-84A3-951ABED5D10A}"/>
          </ac:grpSpMkLst>
        </pc:grpChg>
        <pc:grpChg chg="mod">
          <ac:chgData name="Romain Fonteyne" userId="2342a0cd-2183-4899-9744-d12c85d985e1" providerId="ADAL" clId="{DA786640-585F-410B-A473-63FEF7583E06}" dt="2021-08-12T12:28:02.315" v="2479"/>
          <ac:grpSpMkLst>
            <pc:docMk/>
            <pc:sldMk cId="378726213" sldId="260"/>
            <ac:grpSpMk id="65" creationId="{54421DDA-FE6F-4CE9-9217-13705283D43F}"/>
          </ac:grpSpMkLst>
        </pc:grpChg>
        <pc:grpChg chg="mod">
          <ac:chgData name="Romain Fonteyne" userId="2342a0cd-2183-4899-9744-d12c85d985e1" providerId="ADAL" clId="{DA786640-585F-410B-A473-63FEF7583E06}" dt="2021-08-12T12:28:02.315" v="2479"/>
          <ac:grpSpMkLst>
            <pc:docMk/>
            <pc:sldMk cId="378726213" sldId="260"/>
            <ac:grpSpMk id="66" creationId="{4C6B8A59-79EF-430D-AF91-30E8C370C097}"/>
          </ac:grpSpMkLst>
        </pc:grpChg>
        <pc:grpChg chg="mod">
          <ac:chgData name="Romain Fonteyne" userId="2342a0cd-2183-4899-9744-d12c85d985e1" providerId="ADAL" clId="{DA786640-585F-410B-A473-63FEF7583E06}" dt="2021-08-12T12:28:02.315" v="2479"/>
          <ac:grpSpMkLst>
            <pc:docMk/>
            <pc:sldMk cId="378726213" sldId="260"/>
            <ac:grpSpMk id="67" creationId="{3103D724-168B-48FE-A5A3-6255547CB99E}"/>
          </ac:grpSpMkLst>
        </pc:grpChg>
        <pc:grpChg chg="mod">
          <ac:chgData name="Romain Fonteyne" userId="2342a0cd-2183-4899-9744-d12c85d985e1" providerId="ADAL" clId="{DA786640-585F-410B-A473-63FEF7583E06}" dt="2021-08-12T12:28:02.315" v="2479"/>
          <ac:grpSpMkLst>
            <pc:docMk/>
            <pc:sldMk cId="378726213" sldId="260"/>
            <ac:grpSpMk id="68" creationId="{581FC220-B033-4100-A111-B516BC62A16D}"/>
          </ac:grpSpMkLst>
        </pc:grpChg>
        <pc:grpChg chg="mod">
          <ac:chgData name="Romain Fonteyne" userId="2342a0cd-2183-4899-9744-d12c85d985e1" providerId="ADAL" clId="{DA786640-585F-410B-A473-63FEF7583E06}" dt="2021-08-12T12:28:02.315" v="2479"/>
          <ac:grpSpMkLst>
            <pc:docMk/>
            <pc:sldMk cId="378726213" sldId="260"/>
            <ac:grpSpMk id="69" creationId="{8DB9A1BE-5BBE-4978-AA0A-5788F9FBA95A}"/>
          </ac:grpSpMkLst>
        </pc:grpChg>
        <pc:grpChg chg="mod">
          <ac:chgData name="Romain Fonteyne" userId="2342a0cd-2183-4899-9744-d12c85d985e1" providerId="ADAL" clId="{DA786640-585F-410B-A473-63FEF7583E06}" dt="2021-08-12T12:28:02.315" v="2479"/>
          <ac:grpSpMkLst>
            <pc:docMk/>
            <pc:sldMk cId="378726213" sldId="260"/>
            <ac:grpSpMk id="70" creationId="{91E3F7E7-383F-4DA0-8F64-CBE5CF7095D5}"/>
          </ac:grpSpMkLst>
        </pc:grpChg>
        <pc:grpChg chg="mod">
          <ac:chgData name="Romain Fonteyne" userId="2342a0cd-2183-4899-9744-d12c85d985e1" providerId="ADAL" clId="{DA786640-585F-410B-A473-63FEF7583E06}" dt="2021-08-12T12:28:02.315" v="2479"/>
          <ac:grpSpMkLst>
            <pc:docMk/>
            <pc:sldMk cId="378726213" sldId="260"/>
            <ac:grpSpMk id="71" creationId="{6E13CD04-222E-4080-B3C0-92A9F26D8D58}"/>
          </ac:grpSpMkLst>
        </pc:grpChg>
        <pc:grpChg chg="mod">
          <ac:chgData name="Romain Fonteyne" userId="2342a0cd-2183-4899-9744-d12c85d985e1" providerId="ADAL" clId="{DA786640-585F-410B-A473-63FEF7583E06}" dt="2021-08-12T12:28:02.315" v="2479"/>
          <ac:grpSpMkLst>
            <pc:docMk/>
            <pc:sldMk cId="378726213" sldId="260"/>
            <ac:grpSpMk id="72" creationId="{61EB52FD-5704-402C-BB26-3BCB9DC74B95}"/>
          </ac:grpSpMkLst>
        </pc:grpChg>
        <pc:grpChg chg="mod">
          <ac:chgData name="Romain Fonteyne" userId="2342a0cd-2183-4899-9744-d12c85d985e1" providerId="ADAL" clId="{DA786640-585F-410B-A473-63FEF7583E06}" dt="2021-08-12T12:28:02.315" v="2479"/>
          <ac:grpSpMkLst>
            <pc:docMk/>
            <pc:sldMk cId="378726213" sldId="260"/>
            <ac:grpSpMk id="85" creationId="{9FA49CE7-52BE-434E-8263-0F3958CEF147}"/>
          </ac:grpSpMkLst>
        </pc:grpChg>
        <pc:grpChg chg="mod">
          <ac:chgData name="Romain Fonteyne" userId="2342a0cd-2183-4899-9744-d12c85d985e1" providerId="ADAL" clId="{DA786640-585F-410B-A473-63FEF7583E06}" dt="2021-08-12T12:28:02.315" v="2479"/>
          <ac:grpSpMkLst>
            <pc:docMk/>
            <pc:sldMk cId="378726213" sldId="260"/>
            <ac:grpSpMk id="86" creationId="{88801D11-3A5D-40CB-8D93-43C95E379D26}"/>
          </ac:grpSpMkLst>
        </pc:grpChg>
        <pc:graphicFrameChg chg="add mod modGraphic">
          <ac:chgData name="Romain Fonteyne" userId="2342a0cd-2183-4899-9744-d12c85d985e1" providerId="ADAL" clId="{DA786640-585F-410B-A473-63FEF7583E06}" dt="2021-08-12T13:09:01.914" v="3336" actId="1036"/>
          <ac:graphicFrameMkLst>
            <pc:docMk/>
            <pc:sldMk cId="378726213" sldId="260"/>
            <ac:graphicFrameMk id="2" creationId="{F9113595-3B88-4D20-9086-53C8D5189A85}"/>
          </ac:graphicFrameMkLst>
        </pc:graphicFrameChg>
        <pc:picChg chg="add del mod">
          <ac:chgData name="Romain Fonteyne" userId="2342a0cd-2183-4899-9744-d12c85d985e1" providerId="ADAL" clId="{DA786640-585F-410B-A473-63FEF7583E06}" dt="2021-08-12T12:28:01.709" v="2478"/>
          <ac:picMkLst>
            <pc:docMk/>
            <pc:sldMk cId="378726213" sldId="260"/>
            <ac:picMk id="20" creationId="{9AE06738-316B-43BF-9E92-9D0F57646A60}"/>
          </ac:picMkLst>
        </pc:picChg>
        <pc:picChg chg="add mod">
          <ac:chgData name="Romain Fonteyne" userId="2342a0cd-2183-4899-9744-d12c85d985e1" providerId="ADAL" clId="{DA786640-585F-410B-A473-63FEF7583E06}" dt="2021-08-12T13:12:10.461" v="3376" actId="1038"/>
          <ac:picMkLst>
            <pc:docMk/>
            <pc:sldMk cId="378726213" sldId="260"/>
            <ac:picMk id="63" creationId="{000FCFFA-62D8-438D-B339-DC6641670BD2}"/>
          </ac:picMkLst>
        </pc:picChg>
        <pc:cxnChg chg="add del mod">
          <ac:chgData name="Romain Fonteyne" userId="2342a0cd-2183-4899-9744-d12c85d985e1" providerId="ADAL" clId="{DA786640-585F-410B-A473-63FEF7583E06}" dt="2021-08-12T13:05:14.760" v="3219" actId="478"/>
          <ac:cxnSpMkLst>
            <pc:docMk/>
            <pc:sldMk cId="378726213" sldId="260"/>
            <ac:cxnSpMk id="7" creationId="{F250D8DE-8F5B-4758-96FC-13E049F6C7ED}"/>
          </ac:cxnSpMkLst>
        </pc:cxnChg>
        <pc:cxnChg chg="add del mod">
          <ac:chgData name="Romain Fonteyne" userId="2342a0cd-2183-4899-9744-d12c85d985e1" providerId="ADAL" clId="{DA786640-585F-410B-A473-63FEF7583E06}" dt="2021-08-12T12:28:01.709" v="2478"/>
          <ac:cxnSpMkLst>
            <pc:docMk/>
            <pc:sldMk cId="378726213" sldId="260"/>
            <ac:cxnSpMk id="15" creationId="{7B982E58-F38D-41B6-A502-CB538341C857}"/>
          </ac:cxnSpMkLst>
        </pc:cxnChg>
        <pc:cxnChg chg="add del mod">
          <ac:chgData name="Romain Fonteyne" userId="2342a0cd-2183-4899-9744-d12c85d985e1" providerId="ADAL" clId="{DA786640-585F-410B-A473-63FEF7583E06}" dt="2021-08-12T12:28:01.709" v="2478"/>
          <ac:cxnSpMkLst>
            <pc:docMk/>
            <pc:sldMk cId="378726213" sldId="260"/>
            <ac:cxnSpMk id="16" creationId="{8874DD03-25F6-45A6-8643-A1985B76570A}"/>
          </ac:cxnSpMkLst>
        </pc:cxnChg>
        <pc:cxnChg chg="add del mod">
          <ac:chgData name="Romain Fonteyne" userId="2342a0cd-2183-4899-9744-d12c85d985e1" providerId="ADAL" clId="{DA786640-585F-410B-A473-63FEF7583E06}" dt="2021-08-12T12:28:01.709" v="2478"/>
          <ac:cxnSpMkLst>
            <pc:docMk/>
            <pc:sldMk cId="378726213" sldId="260"/>
            <ac:cxnSpMk id="18" creationId="{99491F12-3238-4D4D-8C06-7DF5F0C86EDE}"/>
          </ac:cxnSpMkLst>
        </pc:cxnChg>
        <pc:cxnChg chg="add mod">
          <ac:chgData name="Romain Fonteyne" userId="2342a0cd-2183-4899-9744-d12c85d985e1" providerId="ADAL" clId="{DA786640-585F-410B-A473-63FEF7583E06}" dt="2021-08-12T13:06:56.256" v="3268" actId="1035"/>
          <ac:cxnSpMkLst>
            <pc:docMk/>
            <pc:sldMk cId="378726213" sldId="260"/>
            <ac:cxnSpMk id="60" creationId="{79F8E649-0FC5-4585-BEAB-5F3690FDE422}"/>
          </ac:cxnSpMkLst>
        </pc:cxnChg>
        <pc:cxnChg chg="add mod">
          <ac:chgData name="Romain Fonteyne" userId="2342a0cd-2183-4899-9744-d12c85d985e1" providerId="ADAL" clId="{DA786640-585F-410B-A473-63FEF7583E06}" dt="2021-08-12T13:06:56.256" v="3268" actId="1035"/>
          <ac:cxnSpMkLst>
            <pc:docMk/>
            <pc:sldMk cId="378726213" sldId="260"/>
            <ac:cxnSpMk id="61" creationId="{FFC4CE6E-9536-4A3F-AD0E-CB2BEF299C1B}"/>
          </ac:cxnSpMkLst>
        </pc:cxnChg>
        <pc:cxnChg chg="add mod">
          <ac:chgData name="Romain Fonteyne" userId="2342a0cd-2183-4899-9744-d12c85d985e1" providerId="ADAL" clId="{DA786640-585F-410B-A473-63FEF7583E06}" dt="2021-08-12T13:06:56.256" v="3268" actId="1035"/>
          <ac:cxnSpMkLst>
            <pc:docMk/>
            <pc:sldMk cId="378726213" sldId="260"/>
            <ac:cxnSpMk id="62" creationId="{534471A0-F3DD-4231-B25B-FCF20192B870}"/>
          </ac:cxnSpMkLst>
        </pc:cxnChg>
        <pc:cxnChg chg="add del">
          <ac:chgData name="Romain Fonteyne" userId="2342a0cd-2183-4899-9744-d12c85d985e1" providerId="ADAL" clId="{DA786640-585F-410B-A473-63FEF7583E06}" dt="2021-08-12T13:05:13.690" v="3218" actId="478"/>
          <ac:cxnSpMkLst>
            <pc:docMk/>
            <pc:sldMk cId="378726213" sldId="260"/>
            <ac:cxnSpMk id="102" creationId="{880B3F48-6089-4377-8963-DAB038E7FC34}"/>
          </ac:cxnSpMkLst>
        </pc:cxnChg>
      </pc:sldChg>
      <pc:sldChg chg="mod modShow">
        <pc:chgData name="Romain Fonteyne" userId="2342a0cd-2183-4899-9744-d12c85d985e1" providerId="ADAL" clId="{DA786640-585F-410B-A473-63FEF7583E06}" dt="2021-08-08T19:19:30.350" v="1346" actId="729"/>
        <pc:sldMkLst>
          <pc:docMk/>
          <pc:sldMk cId="2197981045" sldId="261"/>
        </pc:sldMkLst>
      </pc:sldChg>
      <pc:sldChg chg="mod ord modShow">
        <pc:chgData name="Romain Fonteyne" userId="2342a0cd-2183-4899-9744-d12c85d985e1" providerId="ADAL" clId="{DA786640-585F-410B-A473-63FEF7583E06}" dt="2021-08-08T19:24:01.865" v="1389"/>
        <pc:sldMkLst>
          <pc:docMk/>
          <pc:sldMk cId="1883538045" sldId="262"/>
        </pc:sldMkLst>
      </pc:sldChg>
      <pc:sldChg chg="modSp mod">
        <pc:chgData name="Romain Fonteyne" userId="2342a0cd-2183-4899-9744-d12c85d985e1" providerId="ADAL" clId="{DA786640-585F-410B-A473-63FEF7583E06}" dt="2021-08-12T12:17:43.029" v="2414" actId="20577"/>
        <pc:sldMkLst>
          <pc:docMk/>
          <pc:sldMk cId="3774941817" sldId="264"/>
        </pc:sldMkLst>
        <pc:spChg chg="mod">
          <ac:chgData name="Romain Fonteyne" userId="2342a0cd-2183-4899-9744-d12c85d985e1" providerId="ADAL" clId="{DA786640-585F-410B-A473-63FEF7583E06}" dt="2021-08-12T12:17:43.029" v="2414" actId="20577"/>
          <ac:spMkLst>
            <pc:docMk/>
            <pc:sldMk cId="3774941817" sldId="264"/>
            <ac:spMk id="14" creationId="{00000000-0000-0000-0000-000000000000}"/>
          </ac:spMkLst>
        </pc:spChg>
      </pc:sldChg>
      <pc:sldChg chg="addSp delSp modSp mod">
        <pc:chgData name="Romain Fonteyne" userId="2342a0cd-2183-4899-9744-d12c85d985e1" providerId="ADAL" clId="{DA786640-585F-410B-A473-63FEF7583E06}" dt="2021-08-12T12:18:03.506" v="2474" actId="20577"/>
        <pc:sldMkLst>
          <pc:docMk/>
          <pc:sldMk cId="2528904671" sldId="265"/>
        </pc:sldMkLst>
        <pc:spChg chg="mod">
          <ac:chgData name="Romain Fonteyne" userId="2342a0cd-2183-4899-9744-d12c85d985e1" providerId="ADAL" clId="{DA786640-585F-410B-A473-63FEF7583E06}" dt="2021-08-12T12:18:03.506" v="2474" actId="20577"/>
          <ac:spMkLst>
            <pc:docMk/>
            <pc:sldMk cId="2528904671" sldId="265"/>
            <ac:spMk id="14" creationId="{00000000-0000-0000-0000-000000000000}"/>
          </ac:spMkLst>
        </pc:spChg>
        <pc:picChg chg="add del">
          <ac:chgData name="Romain Fonteyne" userId="2342a0cd-2183-4899-9744-d12c85d985e1" providerId="ADAL" clId="{DA786640-585F-410B-A473-63FEF7583E06}" dt="2021-08-08T19:21:10.584" v="1374"/>
          <ac:picMkLst>
            <pc:docMk/>
            <pc:sldMk cId="2528904671" sldId="265"/>
            <ac:picMk id="3074" creationId="{9AFC52CD-D96F-4613-87BF-66965C6FFF0F}"/>
          </ac:picMkLst>
        </pc:picChg>
      </pc:sldChg>
      <pc:sldChg chg="addSp delSp modSp mod">
        <pc:chgData name="Romain Fonteyne" userId="2342a0cd-2183-4899-9744-d12c85d985e1" providerId="ADAL" clId="{DA786640-585F-410B-A473-63FEF7583E06}" dt="2021-08-12T12:17:10.335" v="2391" actId="207"/>
        <pc:sldMkLst>
          <pc:docMk/>
          <pc:sldMk cId="3244907507" sldId="266"/>
        </pc:sldMkLst>
        <pc:graphicFrameChg chg="add mod modGraphic">
          <ac:chgData name="Romain Fonteyne" userId="2342a0cd-2183-4899-9744-d12c85d985e1" providerId="ADAL" clId="{DA786640-585F-410B-A473-63FEF7583E06}" dt="2021-08-12T12:17:10.335" v="2391" actId="207"/>
          <ac:graphicFrameMkLst>
            <pc:docMk/>
            <pc:sldMk cId="3244907507" sldId="266"/>
            <ac:graphicFrameMk id="5" creationId="{83B9E73C-94DF-4C75-A931-1E57563E97A5}"/>
          </ac:graphicFrameMkLst>
        </pc:graphicFrameChg>
        <pc:picChg chg="add del mod">
          <ac:chgData name="Romain Fonteyne" userId="2342a0cd-2183-4899-9744-d12c85d985e1" providerId="ADAL" clId="{DA786640-585F-410B-A473-63FEF7583E06}" dt="2021-08-12T12:13:34.504" v="2346" actId="478"/>
          <ac:picMkLst>
            <pc:docMk/>
            <pc:sldMk cId="3244907507" sldId="266"/>
            <ac:picMk id="3" creationId="{B93C4C58-14AB-4F96-88F7-427A58175FA3}"/>
          </ac:picMkLst>
        </pc:picChg>
      </pc:sldChg>
      <pc:sldChg chg="addSp delSp modSp mod">
        <pc:chgData name="Romain Fonteyne" userId="2342a0cd-2183-4899-9744-d12c85d985e1" providerId="ADAL" clId="{DA786640-585F-410B-A473-63FEF7583E06}" dt="2021-08-08T20:35:15.830" v="2053" actId="1038"/>
        <pc:sldMkLst>
          <pc:docMk/>
          <pc:sldMk cId="617287218" sldId="267"/>
        </pc:sldMkLst>
        <pc:spChg chg="add mod">
          <ac:chgData name="Romain Fonteyne" userId="2342a0cd-2183-4899-9744-d12c85d985e1" providerId="ADAL" clId="{DA786640-585F-410B-A473-63FEF7583E06}" dt="2021-08-08T20:34:38.043" v="2019" actId="14100"/>
          <ac:spMkLst>
            <pc:docMk/>
            <pc:sldMk cId="617287218" sldId="267"/>
            <ac:spMk id="2" creationId="{6CBE3311-5EAA-4CAC-9DFF-21617C57BF86}"/>
          </ac:spMkLst>
        </pc:spChg>
        <pc:spChg chg="mod">
          <ac:chgData name="Romain Fonteyne" userId="2342a0cd-2183-4899-9744-d12c85d985e1" providerId="ADAL" clId="{DA786640-585F-410B-A473-63FEF7583E06}" dt="2021-08-08T20:21:13.176" v="1860" actId="20577"/>
          <ac:spMkLst>
            <pc:docMk/>
            <pc:sldMk cId="617287218" sldId="267"/>
            <ac:spMk id="14" creationId="{00000000-0000-0000-0000-000000000000}"/>
          </ac:spMkLst>
        </pc:spChg>
        <pc:spChg chg="add mod">
          <ac:chgData name="Romain Fonteyne" userId="2342a0cd-2183-4899-9744-d12c85d985e1" providerId="ADAL" clId="{DA786640-585F-410B-A473-63FEF7583E06}" dt="2021-08-08T20:34:38.043" v="2019" actId="14100"/>
          <ac:spMkLst>
            <pc:docMk/>
            <pc:sldMk cId="617287218" sldId="267"/>
            <ac:spMk id="22" creationId="{E923DFE7-3DE5-4B5E-8017-0D14D9E40ADA}"/>
          </ac:spMkLst>
        </pc:spChg>
        <pc:spChg chg="add del mod">
          <ac:chgData name="Romain Fonteyne" userId="2342a0cd-2183-4899-9744-d12c85d985e1" providerId="ADAL" clId="{DA786640-585F-410B-A473-63FEF7583E06}" dt="2021-08-08T20:35:15.830" v="2053" actId="1038"/>
          <ac:spMkLst>
            <pc:docMk/>
            <pc:sldMk cId="617287218" sldId="267"/>
            <ac:spMk id="31" creationId="{F2BB2662-1396-4155-9121-F7E1D461087E}"/>
          </ac:spMkLst>
        </pc:spChg>
        <pc:spChg chg="add mod">
          <ac:chgData name="Romain Fonteyne" userId="2342a0cd-2183-4899-9744-d12c85d985e1" providerId="ADAL" clId="{DA786640-585F-410B-A473-63FEF7583E06}" dt="2021-08-08T20:35:15.830" v="2053" actId="1038"/>
          <ac:spMkLst>
            <pc:docMk/>
            <pc:sldMk cId="617287218" sldId="267"/>
            <ac:spMk id="32" creationId="{9399D992-1F19-483F-8A84-C23D0C487DC4}"/>
          </ac:spMkLst>
        </pc:spChg>
        <pc:spChg chg="add mod">
          <ac:chgData name="Romain Fonteyne" userId="2342a0cd-2183-4899-9744-d12c85d985e1" providerId="ADAL" clId="{DA786640-585F-410B-A473-63FEF7583E06}" dt="2021-08-08T20:35:15.830" v="2053" actId="1038"/>
          <ac:spMkLst>
            <pc:docMk/>
            <pc:sldMk cId="617287218" sldId="267"/>
            <ac:spMk id="36" creationId="{61A5D2E9-E406-4611-B632-BB52E000B13D}"/>
          </ac:spMkLst>
        </pc:spChg>
        <pc:spChg chg="add del mod">
          <ac:chgData name="Romain Fonteyne" userId="2342a0cd-2183-4899-9744-d12c85d985e1" providerId="ADAL" clId="{DA786640-585F-410B-A473-63FEF7583E06}" dt="2021-08-08T20:25:29.790" v="1910" actId="478"/>
          <ac:spMkLst>
            <pc:docMk/>
            <pc:sldMk cId="617287218" sldId="267"/>
            <ac:spMk id="44" creationId="{2ADC9688-C375-4E04-A97B-96739FDD89CE}"/>
          </ac:spMkLst>
        </pc:spChg>
        <pc:spChg chg="add del">
          <ac:chgData name="Romain Fonteyne" userId="2342a0cd-2183-4899-9744-d12c85d985e1" providerId="ADAL" clId="{DA786640-585F-410B-A473-63FEF7583E06}" dt="2021-08-08T20:26:10.656" v="1912" actId="478"/>
          <ac:spMkLst>
            <pc:docMk/>
            <pc:sldMk cId="617287218" sldId="267"/>
            <ac:spMk id="45" creationId="{B5AAD97E-F9E0-4D3D-8638-490638C1C27C}"/>
          </ac:spMkLst>
        </pc:spChg>
        <pc:spChg chg="add mod">
          <ac:chgData name="Romain Fonteyne" userId="2342a0cd-2183-4899-9744-d12c85d985e1" providerId="ADAL" clId="{DA786640-585F-410B-A473-63FEF7583E06}" dt="2021-08-08T20:35:15.830" v="2053" actId="1038"/>
          <ac:spMkLst>
            <pc:docMk/>
            <pc:sldMk cId="617287218" sldId="267"/>
            <ac:spMk id="46" creationId="{19C55CE7-5116-47A2-8C8E-1416BBD8C67A}"/>
          </ac:spMkLst>
        </pc:spChg>
        <pc:spChg chg="add del mod">
          <ac:chgData name="Romain Fonteyne" userId="2342a0cd-2183-4899-9744-d12c85d985e1" providerId="ADAL" clId="{DA786640-585F-410B-A473-63FEF7583E06}" dt="2021-08-08T20:34:02.411" v="2018" actId="478"/>
          <ac:spMkLst>
            <pc:docMk/>
            <pc:sldMk cId="617287218" sldId="267"/>
            <ac:spMk id="56" creationId="{D73F9B73-8430-4060-9AB5-B9CEC423D416}"/>
          </ac:spMkLst>
        </pc:spChg>
        <pc:grpChg chg="add mod">
          <ac:chgData name="Romain Fonteyne" userId="2342a0cd-2183-4899-9744-d12c85d985e1" providerId="ADAL" clId="{DA786640-585F-410B-A473-63FEF7583E06}" dt="2021-08-08T20:34:38.043" v="2019" actId="14100"/>
          <ac:grpSpMkLst>
            <pc:docMk/>
            <pc:sldMk cId="617287218" sldId="267"/>
            <ac:grpSpMk id="3" creationId="{DA292BD5-D9B2-44BA-A807-BE236A656FEC}"/>
          </ac:grpSpMkLst>
        </pc:grpChg>
        <pc:grpChg chg="add mod">
          <ac:chgData name="Romain Fonteyne" userId="2342a0cd-2183-4899-9744-d12c85d985e1" providerId="ADAL" clId="{DA786640-585F-410B-A473-63FEF7583E06}" dt="2021-08-08T20:35:15.830" v="2053" actId="1038"/>
          <ac:grpSpMkLst>
            <pc:docMk/>
            <pc:sldMk cId="617287218" sldId="267"/>
            <ac:grpSpMk id="12" creationId="{2DCB9825-6FF5-43BA-BAC1-A653D3CEEDEB}"/>
          </ac:grpSpMkLst>
        </pc:grpChg>
        <pc:grpChg chg="add mod">
          <ac:chgData name="Romain Fonteyne" userId="2342a0cd-2183-4899-9744-d12c85d985e1" providerId="ADAL" clId="{DA786640-585F-410B-A473-63FEF7583E06}" dt="2021-08-08T20:35:15.830" v="2053" actId="1038"/>
          <ac:grpSpMkLst>
            <pc:docMk/>
            <pc:sldMk cId="617287218" sldId="267"/>
            <ac:grpSpMk id="23" creationId="{2356C7A4-FACB-4FB7-B5FC-34787D1B610A}"/>
          </ac:grpSpMkLst>
        </pc:grpChg>
        <pc:grpChg chg="add mod">
          <ac:chgData name="Romain Fonteyne" userId="2342a0cd-2183-4899-9744-d12c85d985e1" providerId="ADAL" clId="{DA786640-585F-410B-A473-63FEF7583E06}" dt="2021-08-08T20:34:38.043" v="2019" actId="14100"/>
          <ac:grpSpMkLst>
            <pc:docMk/>
            <pc:sldMk cId="617287218" sldId="267"/>
            <ac:grpSpMk id="27" creationId="{6FC93A1C-4398-4888-AE97-BC184D8B1F37}"/>
          </ac:grpSpMkLst>
        </pc:grpChg>
        <pc:grpChg chg="add del mod">
          <ac:chgData name="Romain Fonteyne" userId="2342a0cd-2183-4899-9744-d12c85d985e1" providerId="ADAL" clId="{DA786640-585F-410B-A473-63FEF7583E06}" dt="2021-08-08T20:14:17.673" v="1639" actId="478"/>
          <ac:grpSpMkLst>
            <pc:docMk/>
            <pc:sldMk cId="617287218" sldId="267"/>
            <ac:grpSpMk id="28" creationId="{AF428868-E57A-40F7-997E-1F7FA886CEF1}"/>
          </ac:grpSpMkLst>
        </pc:grpChg>
        <pc:grpChg chg="add mod">
          <ac:chgData name="Romain Fonteyne" userId="2342a0cd-2183-4899-9744-d12c85d985e1" providerId="ADAL" clId="{DA786640-585F-410B-A473-63FEF7583E06}" dt="2021-08-08T20:35:15.830" v="2053" actId="1038"/>
          <ac:grpSpMkLst>
            <pc:docMk/>
            <pc:sldMk cId="617287218" sldId="267"/>
            <ac:grpSpMk id="47" creationId="{EE7CF6F3-FE7A-48B8-84FF-F9D869DBE447}"/>
          </ac:grpSpMkLst>
        </pc:grpChg>
        <pc:picChg chg="add del mod">
          <ac:chgData name="Romain Fonteyne" userId="2342a0cd-2183-4899-9744-d12c85d985e1" providerId="ADAL" clId="{DA786640-585F-410B-A473-63FEF7583E06}" dt="2021-08-08T19:53:10.062" v="1515" actId="478"/>
          <ac:picMkLst>
            <pc:docMk/>
            <pc:sldMk cId="617287218" sldId="267"/>
            <ac:picMk id="16" creationId="{2EC7DC0C-2EA6-48A6-BBA4-B7D3BD8104AC}"/>
          </ac:picMkLst>
        </pc:picChg>
        <pc:picChg chg="add mod">
          <ac:chgData name="Romain Fonteyne" userId="2342a0cd-2183-4899-9744-d12c85d985e1" providerId="ADAL" clId="{DA786640-585F-410B-A473-63FEF7583E06}" dt="2021-08-08T20:34:38.043" v="2019" actId="14100"/>
          <ac:picMkLst>
            <pc:docMk/>
            <pc:sldMk cId="617287218" sldId="267"/>
            <ac:picMk id="20" creationId="{E07E8F60-E741-41DC-9A3E-6EC372CAB573}"/>
          </ac:picMkLst>
        </pc:picChg>
        <pc:picChg chg="del mod">
          <ac:chgData name="Romain Fonteyne" userId="2342a0cd-2183-4899-9744-d12c85d985e1" providerId="ADAL" clId="{DA786640-585F-410B-A473-63FEF7583E06}" dt="2021-08-08T20:14:17.673" v="1639" actId="478"/>
          <ac:picMkLst>
            <pc:docMk/>
            <pc:sldMk cId="617287218" sldId="267"/>
            <ac:picMk id="29" creationId="{C87D50CA-D9D8-4DDE-A349-E01AC2F2AAB3}"/>
          </ac:picMkLst>
        </pc:picChg>
        <pc:picChg chg="add mod">
          <ac:chgData name="Romain Fonteyne" userId="2342a0cd-2183-4899-9744-d12c85d985e1" providerId="ADAL" clId="{DA786640-585F-410B-A473-63FEF7583E06}" dt="2021-08-08T20:34:38.043" v="2019" actId="14100"/>
          <ac:picMkLst>
            <pc:docMk/>
            <pc:sldMk cId="617287218" sldId="267"/>
            <ac:picMk id="5122" creationId="{A63D4654-43BC-4A19-A8CE-D416D528F679}"/>
          </ac:picMkLst>
        </pc:picChg>
        <pc:picChg chg="add del">
          <ac:chgData name="Romain Fonteyne" userId="2342a0cd-2183-4899-9744-d12c85d985e1" providerId="ADAL" clId="{DA786640-585F-410B-A473-63FEF7583E06}" dt="2021-08-08T19:56:02.145" v="1517" actId="478"/>
          <ac:picMkLst>
            <pc:docMk/>
            <pc:sldMk cId="617287218" sldId="267"/>
            <ac:picMk id="5124" creationId="{71F3D7E5-49A4-4AA7-B419-B419483CE25A}"/>
          </ac:picMkLst>
        </pc:picChg>
        <pc:picChg chg="add mod">
          <ac:chgData name="Romain Fonteyne" userId="2342a0cd-2183-4899-9744-d12c85d985e1" providerId="ADAL" clId="{DA786640-585F-410B-A473-63FEF7583E06}" dt="2021-08-08T20:35:15.830" v="2053" actId="1038"/>
          <ac:picMkLst>
            <pc:docMk/>
            <pc:sldMk cId="617287218" sldId="267"/>
            <ac:picMk id="5126" creationId="{AA85B4F5-3DF0-4A41-AC4F-3772849186A7}"/>
          </ac:picMkLst>
        </pc:picChg>
        <pc:picChg chg="add mod">
          <ac:chgData name="Romain Fonteyne" userId="2342a0cd-2183-4899-9744-d12c85d985e1" providerId="ADAL" clId="{DA786640-585F-410B-A473-63FEF7583E06}" dt="2021-08-08T20:35:15.830" v="2053" actId="1038"/>
          <ac:picMkLst>
            <pc:docMk/>
            <pc:sldMk cId="617287218" sldId="267"/>
            <ac:picMk id="5128" creationId="{FF2FB1E2-9880-4903-9EF3-5C40D86B82E6}"/>
          </ac:picMkLst>
        </pc:picChg>
        <pc:picChg chg="add del mod">
          <ac:chgData name="Romain Fonteyne" userId="2342a0cd-2183-4899-9744-d12c85d985e1" providerId="ADAL" clId="{DA786640-585F-410B-A473-63FEF7583E06}" dt="2021-08-08T20:17:37.677" v="1697" actId="478"/>
          <ac:picMkLst>
            <pc:docMk/>
            <pc:sldMk cId="617287218" sldId="267"/>
            <ac:picMk id="5130" creationId="{34349774-A361-4986-BA1D-A3A7233A9402}"/>
          </ac:picMkLst>
        </pc:picChg>
        <pc:picChg chg="add mod">
          <ac:chgData name="Romain Fonteyne" userId="2342a0cd-2183-4899-9744-d12c85d985e1" providerId="ADAL" clId="{DA786640-585F-410B-A473-63FEF7583E06}" dt="2021-08-08T20:35:15.830" v="2053" actId="1038"/>
          <ac:picMkLst>
            <pc:docMk/>
            <pc:sldMk cId="617287218" sldId="267"/>
            <ac:picMk id="5132" creationId="{C0DDC332-B985-45C0-A9CF-5038BC078111}"/>
          </ac:picMkLst>
        </pc:picChg>
        <pc:cxnChg chg="add mod">
          <ac:chgData name="Romain Fonteyne" userId="2342a0cd-2183-4899-9744-d12c85d985e1" providerId="ADAL" clId="{DA786640-585F-410B-A473-63FEF7583E06}" dt="2021-08-08T20:34:38.043" v="2019" actId="14100"/>
          <ac:cxnSpMkLst>
            <pc:docMk/>
            <pc:sldMk cId="617287218" sldId="267"/>
            <ac:cxnSpMk id="6" creationId="{5F8ACA37-3BA9-4033-A80D-FE2778BC634E}"/>
          </ac:cxnSpMkLst>
        </pc:cxnChg>
        <pc:cxnChg chg="add mod">
          <ac:chgData name="Romain Fonteyne" userId="2342a0cd-2183-4899-9744-d12c85d985e1" providerId="ADAL" clId="{DA786640-585F-410B-A473-63FEF7583E06}" dt="2021-08-08T20:35:15.830" v="2053" actId="1038"/>
          <ac:cxnSpMkLst>
            <pc:docMk/>
            <pc:sldMk cId="617287218" sldId="267"/>
            <ac:cxnSpMk id="33" creationId="{D97E0FC4-B1A8-471A-9BB1-85F57641C2A4}"/>
          </ac:cxnSpMkLst>
        </pc:cxnChg>
        <pc:cxnChg chg="add mod">
          <ac:chgData name="Romain Fonteyne" userId="2342a0cd-2183-4899-9744-d12c85d985e1" providerId="ADAL" clId="{DA786640-585F-410B-A473-63FEF7583E06}" dt="2021-08-08T20:35:15.830" v="2053" actId="1038"/>
          <ac:cxnSpMkLst>
            <pc:docMk/>
            <pc:sldMk cId="617287218" sldId="267"/>
            <ac:cxnSpMk id="37" creationId="{2DA61B6B-689A-44F6-997B-D10556A39155}"/>
          </ac:cxnSpMkLst>
        </pc:cxnChg>
      </pc:sldChg>
      <pc:sldChg chg="delSp modSp add mod ord modShow">
        <pc:chgData name="Romain Fonteyne" userId="2342a0cd-2183-4899-9744-d12c85d985e1" providerId="ADAL" clId="{DA786640-585F-410B-A473-63FEF7583E06}" dt="2021-08-08T19:23:54.607" v="1387"/>
        <pc:sldMkLst>
          <pc:docMk/>
          <pc:sldMk cId="725248114" sldId="268"/>
        </pc:sldMkLst>
        <pc:spChg chg="mod">
          <ac:chgData name="Romain Fonteyne" userId="2342a0cd-2183-4899-9744-d12c85d985e1" providerId="ADAL" clId="{DA786640-585F-410B-A473-63FEF7583E06}" dt="2021-08-08T19:00:44.161" v="1004" actId="1076"/>
          <ac:spMkLst>
            <pc:docMk/>
            <pc:sldMk cId="725248114" sldId="268"/>
            <ac:spMk id="2" creationId="{10A8F1BD-8A76-4B7A-88F5-B64B6C918A59}"/>
          </ac:spMkLst>
        </pc:spChg>
        <pc:spChg chg="mod">
          <ac:chgData name="Romain Fonteyne" userId="2342a0cd-2183-4899-9744-d12c85d985e1" providerId="ADAL" clId="{DA786640-585F-410B-A473-63FEF7583E06}" dt="2021-08-08T19:00:50.014" v="1024" actId="20577"/>
          <ac:spMkLst>
            <pc:docMk/>
            <pc:sldMk cId="725248114" sldId="268"/>
            <ac:spMk id="4" creationId="{00000000-0000-0000-0000-000000000000}"/>
          </ac:spMkLst>
        </pc:spChg>
        <pc:spChg chg="mod">
          <ac:chgData name="Romain Fonteyne" userId="2342a0cd-2183-4899-9744-d12c85d985e1" providerId="ADAL" clId="{DA786640-585F-410B-A473-63FEF7583E06}" dt="2021-08-08T19:00:44.161" v="1004" actId="1076"/>
          <ac:spMkLst>
            <pc:docMk/>
            <pc:sldMk cId="725248114" sldId="268"/>
            <ac:spMk id="13" creationId="{991FDA2F-DD22-427F-BAB8-54705074A569}"/>
          </ac:spMkLst>
        </pc:spChg>
        <pc:spChg chg="del">
          <ac:chgData name="Romain Fonteyne" userId="2342a0cd-2183-4899-9744-d12c85d985e1" providerId="ADAL" clId="{DA786640-585F-410B-A473-63FEF7583E06}" dt="2021-08-08T19:00:39.975" v="1003" actId="478"/>
          <ac:spMkLst>
            <pc:docMk/>
            <pc:sldMk cId="725248114" sldId="268"/>
            <ac:spMk id="14" creationId="{00000000-0000-0000-0000-000000000000}"/>
          </ac:spMkLst>
        </pc:spChg>
        <pc:spChg chg="mod">
          <ac:chgData name="Romain Fonteyne" userId="2342a0cd-2183-4899-9744-d12c85d985e1" providerId="ADAL" clId="{DA786640-585F-410B-A473-63FEF7583E06}" dt="2021-08-08T19:00:44.161" v="1004" actId="1076"/>
          <ac:spMkLst>
            <pc:docMk/>
            <pc:sldMk cId="725248114" sldId="268"/>
            <ac:spMk id="20" creationId="{5C3EE733-8FD8-4AE1-8B48-A236F1DB4972}"/>
          </ac:spMkLst>
        </pc:spChg>
        <pc:spChg chg="mod">
          <ac:chgData name="Romain Fonteyne" userId="2342a0cd-2183-4899-9744-d12c85d985e1" providerId="ADAL" clId="{DA786640-585F-410B-A473-63FEF7583E06}" dt="2021-08-08T19:00:44.161" v="1004" actId="1076"/>
          <ac:spMkLst>
            <pc:docMk/>
            <pc:sldMk cId="725248114" sldId="268"/>
            <ac:spMk id="21" creationId="{3CF84B48-E169-4642-A612-BA56F44D05B4}"/>
          </ac:spMkLst>
        </pc:spChg>
        <pc:spChg chg="mod">
          <ac:chgData name="Romain Fonteyne" userId="2342a0cd-2183-4899-9744-d12c85d985e1" providerId="ADAL" clId="{DA786640-585F-410B-A473-63FEF7583E06}" dt="2021-08-08T19:00:44.161" v="1004" actId="1076"/>
          <ac:spMkLst>
            <pc:docMk/>
            <pc:sldMk cId="725248114" sldId="268"/>
            <ac:spMk id="24" creationId="{1E936DD5-70EC-4AA0-AB77-7B60EEDFDE66}"/>
          </ac:spMkLst>
        </pc:spChg>
        <pc:grpChg chg="mod">
          <ac:chgData name="Romain Fonteyne" userId="2342a0cd-2183-4899-9744-d12c85d985e1" providerId="ADAL" clId="{DA786640-585F-410B-A473-63FEF7583E06}" dt="2021-08-08T19:00:44.161" v="1004" actId="1076"/>
          <ac:grpSpMkLst>
            <pc:docMk/>
            <pc:sldMk cId="725248114" sldId="268"/>
            <ac:grpSpMk id="12" creationId="{B9538CD0-D89D-43FC-9B0A-E51699AFBFCC}"/>
          </ac:grpSpMkLst>
        </pc:grpChg>
        <pc:grpChg chg="mod">
          <ac:chgData name="Romain Fonteyne" userId="2342a0cd-2183-4899-9744-d12c85d985e1" providerId="ADAL" clId="{DA786640-585F-410B-A473-63FEF7583E06}" dt="2021-08-08T19:00:44.161" v="1004" actId="1076"/>
          <ac:grpSpMkLst>
            <pc:docMk/>
            <pc:sldMk cId="725248114" sldId="268"/>
            <ac:grpSpMk id="15" creationId="{DD9F4FB5-EA68-4641-B0EE-6E3DDB7A8C24}"/>
          </ac:grpSpMkLst>
        </pc:grpChg>
        <pc:picChg chg="mod">
          <ac:chgData name="Romain Fonteyne" userId="2342a0cd-2183-4899-9744-d12c85d985e1" providerId="ADAL" clId="{DA786640-585F-410B-A473-63FEF7583E06}" dt="2021-08-08T19:00:44.161" v="1004" actId="1076"/>
          <ac:picMkLst>
            <pc:docMk/>
            <pc:sldMk cId="725248114" sldId="268"/>
            <ac:picMk id="1026" creationId="{D3A6B8E6-E2DF-4379-BF85-B0C6202336BC}"/>
          </ac:picMkLst>
        </pc:picChg>
        <pc:picChg chg="mod">
          <ac:chgData name="Romain Fonteyne" userId="2342a0cd-2183-4899-9744-d12c85d985e1" providerId="ADAL" clId="{DA786640-585F-410B-A473-63FEF7583E06}" dt="2021-08-08T19:00:44.161" v="1004" actId="1076"/>
          <ac:picMkLst>
            <pc:docMk/>
            <pc:sldMk cId="725248114" sldId="268"/>
            <ac:picMk id="1027" creationId="{85AAAD5E-8DF8-424B-A469-1FD566330E76}"/>
          </ac:picMkLst>
        </pc:picChg>
        <pc:picChg chg="mod">
          <ac:chgData name="Romain Fonteyne" userId="2342a0cd-2183-4899-9744-d12c85d985e1" providerId="ADAL" clId="{DA786640-585F-410B-A473-63FEF7583E06}" dt="2021-08-08T19:00:44.161" v="1004" actId="1076"/>
          <ac:picMkLst>
            <pc:docMk/>
            <pc:sldMk cId="725248114" sldId="268"/>
            <ac:picMk id="1028" creationId="{C1D98E4A-0466-4A2E-93F7-EBA14BC7514B}"/>
          </ac:picMkLst>
        </pc:picChg>
        <pc:picChg chg="mod">
          <ac:chgData name="Romain Fonteyne" userId="2342a0cd-2183-4899-9744-d12c85d985e1" providerId="ADAL" clId="{DA786640-585F-410B-A473-63FEF7583E06}" dt="2021-08-08T19:00:44.161" v="1004" actId="1076"/>
          <ac:picMkLst>
            <pc:docMk/>
            <pc:sldMk cId="725248114" sldId="268"/>
            <ac:picMk id="1029" creationId="{C5A0ED19-8ED9-490E-9F43-204A4AE5CAB0}"/>
          </ac:picMkLst>
        </pc:picChg>
      </pc:sldChg>
      <pc:sldChg chg="new del">
        <pc:chgData name="Romain Fonteyne" userId="2342a0cd-2183-4899-9744-d12c85d985e1" providerId="ADAL" clId="{DA786640-585F-410B-A473-63FEF7583E06}" dt="2021-08-08T19:23:46.987" v="1385" actId="47"/>
        <pc:sldMkLst>
          <pc:docMk/>
          <pc:sldMk cId="2302869894" sldId="269"/>
        </pc:sldMkLst>
      </pc:sldChg>
    </pc:docChg>
  </pc:docChgLst>
  <pc:docChgLst>
    <pc:chgData name="Romain Fonteyne" userId="2342a0cd-2183-4899-9744-d12c85d985e1" providerId="ADAL" clId="{DD3ED60E-3D0E-4FC2-8716-499A85821DE4}"/>
    <pc:docChg chg="undo custSel addSld delSld modSld sldOrd">
      <pc:chgData name="Romain Fonteyne" userId="2342a0cd-2183-4899-9744-d12c85d985e1" providerId="ADAL" clId="{DD3ED60E-3D0E-4FC2-8716-499A85821DE4}" dt="2021-09-16T20:08:37.552" v="2606" actId="20577"/>
      <pc:docMkLst>
        <pc:docMk/>
      </pc:docMkLst>
      <pc:sldChg chg="addSp delSp modSp mod delAnim modAnim">
        <pc:chgData name="Romain Fonteyne" userId="2342a0cd-2183-4899-9744-d12c85d985e1" providerId="ADAL" clId="{DD3ED60E-3D0E-4FC2-8716-499A85821DE4}" dt="2021-09-16T17:56:03.490" v="2080" actId="14100"/>
        <pc:sldMkLst>
          <pc:docMk/>
          <pc:sldMk cId="2023393255" sldId="256"/>
        </pc:sldMkLst>
        <pc:spChg chg="del">
          <ac:chgData name="Romain Fonteyne" userId="2342a0cd-2183-4899-9744-d12c85d985e1" providerId="ADAL" clId="{DD3ED60E-3D0E-4FC2-8716-499A85821DE4}" dt="2021-09-16T17:54:53.748" v="2068" actId="478"/>
          <ac:spMkLst>
            <pc:docMk/>
            <pc:sldMk cId="2023393255" sldId="256"/>
            <ac:spMk id="2" creationId="{00000000-0000-0000-0000-000000000000}"/>
          </ac:spMkLst>
        </pc:spChg>
        <pc:spChg chg="add del mod">
          <ac:chgData name="Romain Fonteyne" userId="2342a0cd-2183-4899-9744-d12c85d985e1" providerId="ADAL" clId="{DD3ED60E-3D0E-4FC2-8716-499A85821DE4}" dt="2021-09-16T17:54:54.790" v="2069" actId="478"/>
          <ac:spMkLst>
            <pc:docMk/>
            <pc:sldMk cId="2023393255" sldId="256"/>
            <ac:spMk id="4" creationId="{DD9277F8-6B3D-4202-BB95-AFE672F24647}"/>
          </ac:spMkLst>
        </pc:spChg>
        <pc:spChg chg="del">
          <ac:chgData name="Romain Fonteyne" userId="2342a0cd-2183-4899-9744-d12c85d985e1" providerId="ADAL" clId="{DD3ED60E-3D0E-4FC2-8716-499A85821DE4}" dt="2021-09-16T17:54:57.501" v="2070" actId="478"/>
          <ac:spMkLst>
            <pc:docMk/>
            <pc:sldMk cId="2023393255" sldId="256"/>
            <ac:spMk id="5" creationId="{B66A7B0B-3763-4470-9862-102BBCD666E3}"/>
          </ac:spMkLst>
        </pc:spChg>
        <pc:spChg chg="del">
          <ac:chgData name="Romain Fonteyne" userId="2342a0cd-2183-4899-9744-d12c85d985e1" providerId="ADAL" clId="{DD3ED60E-3D0E-4FC2-8716-499A85821DE4}" dt="2021-09-16T17:54:57.501" v="2070" actId="478"/>
          <ac:spMkLst>
            <pc:docMk/>
            <pc:sldMk cId="2023393255" sldId="256"/>
            <ac:spMk id="7" creationId="{00000000-0000-0000-0000-000000000000}"/>
          </ac:spMkLst>
        </pc:spChg>
        <pc:spChg chg="del">
          <ac:chgData name="Romain Fonteyne" userId="2342a0cd-2183-4899-9744-d12c85d985e1" providerId="ADAL" clId="{DD3ED60E-3D0E-4FC2-8716-499A85821DE4}" dt="2021-09-16T17:54:57.501" v="2070" actId="478"/>
          <ac:spMkLst>
            <pc:docMk/>
            <pc:sldMk cId="2023393255" sldId="256"/>
            <ac:spMk id="8" creationId="{E0CA0F14-B769-4616-8197-58EA5ADA3E5E}"/>
          </ac:spMkLst>
        </pc:spChg>
        <pc:graphicFrameChg chg="del modGraphic">
          <ac:chgData name="Romain Fonteyne" userId="2342a0cd-2183-4899-9744-d12c85d985e1" providerId="ADAL" clId="{DD3ED60E-3D0E-4FC2-8716-499A85821DE4}" dt="2021-09-16T17:54:57.501" v="2070" actId="478"/>
          <ac:graphicFrameMkLst>
            <pc:docMk/>
            <pc:sldMk cId="2023393255" sldId="256"/>
            <ac:graphicFrameMk id="12" creationId="{ED6EBC59-85CC-4624-A2D4-AACCDF2A8926}"/>
          </ac:graphicFrameMkLst>
        </pc:graphicFrameChg>
        <pc:picChg chg="add del mod">
          <ac:chgData name="Romain Fonteyne" userId="2342a0cd-2183-4899-9744-d12c85d985e1" providerId="ADAL" clId="{DD3ED60E-3D0E-4FC2-8716-499A85821DE4}" dt="2021-09-16T17:55:31.732" v="2076" actId="478"/>
          <ac:picMkLst>
            <pc:docMk/>
            <pc:sldMk cId="2023393255" sldId="256"/>
            <ac:picMk id="6" creationId="{9F8CDE10-302F-4DA3-9A3B-00D2F7AB2322}"/>
          </ac:picMkLst>
        </pc:picChg>
        <pc:picChg chg="add mod">
          <ac:chgData name="Romain Fonteyne" userId="2342a0cd-2183-4899-9744-d12c85d985e1" providerId="ADAL" clId="{DD3ED60E-3D0E-4FC2-8716-499A85821DE4}" dt="2021-09-16T17:56:03.490" v="2080" actId="14100"/>
          <ac:picMkLst>
            <pc:docMk/>
            <pc:sldMk cId="2023393255" sldId="256"/>
            <ac:picMk id="9" creationId="{4CC59E4F-58A7-4DE1-AC6B-16E5B00B66F7}"/>
          </ac:picMkLst>
        </pc:picChg>
        <pc:picChg chg="del">
          <ac:chgData name="Romain Fonteyne" userId="2342a0cd-2183-4899-9744-d12c85d985e1" providerId="ADAL" clId="{DD3ED60E-3D0E-4FC2-8716-499A85821DE4}" dt="2021-09-16T17:54:58.014" v="2071" actId="478"/>
          <ac:picMkLst>
            <pc:docMk/>
            <pc:sldMk cId="2023393255" sldId="256"/>
            <ac:picMk id="1026" creationId="{00000000-0000-0000-0000-000000000000}"/>
          </ac:picMkLst>
        </pc:picChg>
        <pc:picChg chg="del">
          <ac:chgData name="Romain Fonteyne" userId="2342a0cd-2183-4899-9744-d12c85d985e1" providerId="ADAL" clId="{DD3ED60E-3D0E-4FC2-8716-499A85821DE4}" dt="2021-09-16T17:54:57.501" v="2070" actId="478"/>
          <ac:picMkLst>
            <pc:docMk/>
            <pc:sldMk cId="2023393255" sldId="256"/>
            <ac:picMk id="1027" creationId="{00000000-0000-0000-0000-000000000000}"/>
          </ac:picMkLst>
        </pc:picChg>
      </pc:sldChg>
      <pc:sldChg chg="addSp delSp modSp mod">
        <pc:chgData name="Romain Fonteyne" userId="2342a0cd-2183-4899-9744-d12c85d985e1" providerId="ADAL" clId="{DD3ED60E-3D0E-4FC2-8716-499A85821DE4}" dt="2021-09-16T15:14:48.437" v="831"/>
        <pc:sldMkLst>
          <pc:docMk/>
          <pc:sldMk cId="2960557363" sldId="257"/>
        </pc:sldMkLst>
        <pc:spChg chg="mod">
          <ac:chgData name="Romain Fonteyne" userId="2342a0cd-2183-4899-9744-d12c85d985e1" providerId="ADAL" clId="{DD3ED60E-3D0E-4FC2-8716-499A85821DE4}" dt="2021-09-01T21:19:40.680" v="59" actId="207"/>
          <ac:spMkLst>
            <pc:docMk/>
            <pc:sldMk cId="2960557363" sldId="257"/>
            <ac:spMk id="31" creationId="{8E862400-649A-4419-A2A9-959FAD022463}"/>
          </ac:spMkLst>
        </pc:spChg>
        <pc:spChg chg="mod">
          <ac:chgData name="Romain Fonteyne" userId="2342a0cd-2183-4899-9744-d12c85d985e1" providerId="ADAL" clId="{DD3ED60E-3D0E-4FC2-8716-499A85821DE4}" dt="2021-09-01T21:20:12.373" v="61" actId="14100"/>
          <ac:spMkLst>
            <pc:docMk/>
            <pc:sldMk cId="2960557363" sldId="257"/>
            <ac:spMk id="33" creationId="{CFF63396-69D2-4319-A82B-198371C1B27C}"/>
          </ac:spMkLst>
        </pc:spChg>
        <pc:picChg chg="add del">
          <ac:chgData name="Romain Fonteyne" userId="2342a0cd-2183-4899-9744-d12c85d985e1" providerId="ADAL" clId="{DD3ED60E-3D0E-4FC2-8716-499A85821DE4}" dt="2021-09-16T15:12:50.467" v="425" actId="478"/>
          <ac:picMkLst>
            <pc:docMk/>
            <pc:sldMk cId="2960557363" sldId="257"/>
            <ac:picMk id="2" creationId="{44AB1B45-CD45-452D-AE9B-8FD47111ADE8}"/>
          </ac:picMkLst>
        </pc:picChg>
        <pc:picChg chg="add del mod">
          <ac:chgData name="Romain Fonteyne" userId="2342a0cd-2183-4899-9744-d12c85d985e1" providerId="ADAL" clId="{DD3ED60E-3D0E-4FC2-8716-499A85821DE4}" dt="2021-09-16T15:14:46.596" v="829" actId="478"/>
          <ac:picMkLst>
            <pc:docMk/>
            <pc:sldMk cId="2960557363" sldId="257"/>
            <ac:picMk id="3" creationId="{4067D782-A9B1-43FE-A3CE-53F158B7760B}"/>
          </ac:picMkLst>
        </pc:picChg>
        <pc:picChg chg="del">
          <ac:chgData name="Romain Fonteyne" userId="2342a0cd-2183-4899-9744-d12c85d985e1" providerId="ADAL" clId="{DD3ED60E-3D0E-4FC2-8716-499A85821DE4}" dt="2021-09-16T15:14:48.138" v="830" actId="478"/>
          <ac:picMkLst>
            <pc:docMk/>
            <pc:sldMk cId="2960557363" sldId="257"/>
            <ac:picMk id="18" creationId="{C2540008-01B2-4F8E-8806-F921E2EDE91A}"/>
          </ac:picMkLst>
        </pc:picChg>
        <pc:picChg chg="add mod">
          <ac:chgData name="Romain Fonteyne" userId="2342a0cd-2183-4899-9744-d12c85d985e1" providerId="ADAL" clId="{DD3ED60E-3D0E-4FC2-8716-499A85821DE4}" dt="2021-09-16T15:14:48.437" v="831"/>
          <ac:picMkLst>
            <pc:docMk/>
            <pc:sldMk cId="2960557363" sldId="257"/>
            <ac:picMk id="54" creationId="{9AD4BF53-A211-433C-9F9E-1CE519F3CDC2}"/>
          </ac:picMkLst>
        </pc:picChg>
      </pc:sldChg>
      <pc:sldChg chg="mod modShow">
        <pc:chgData name="Romain Fonteyne" userId="2342a0cd-2183-4899-9744-d12c85d985e1" providerId="ADAL" clId="{DD3ED60E-3D0E-4FC2-8716-499A85821DE4}" dt="2021-09-02T08:21:10.747" v="383" actId="729"/>
        <pc:sldMkLst>
          <pc:docMk/>
          <pc:sldMk cId="2798703272" sldId="258"/>
        </pc:sldMkLst>
      </pc:sldChg>
      <pc:sldChg chg="addSp delSp modSp mod delAnim modAnim">
        <pc:chgData name="Romain Fonteyne" userId="2342a0cd-2183-4899-9744-d12c85d985e1" providerId="ADAL" clId="{DD3ED60E-3D0E-4FC2-8716-499A85821DE4}" dt="2021-09-16T18:43:32.823" v="2162" actId="478"/>
        <pc:sldMkLst>
          <pc:docMk/>
          <pc:sldMk cId="378726213" sldId="260"/>
        </pc:sldMkLst>
        <pc:spChg chg="add del mod">
          <ac:chgData name="Romain Fonteyne" userId="2342a0cd-2183-4899-9744-d12c85d985e1" providerId="ADAL" clId="{DD3ED60E-3D0E-4FC2-8716-499A85821DE4}" dt="2021-09-01T21:21:53.660" v="68" actId="478"/>
          <ac:spMkLst>
            <pc:docMk/>
            <pc:sldMk cId="378726213" sldId="260"/>
            <ac:spMk id="5" creationId="{BE9EF72E-82C5-4CD0-AA29-F2E2DC68D923}"/>
          </ac:spMkLst>
        </pc:spChg>
        <pc:spChg chg="add del mod">
          <ac:chgData name="Romain Fonteyne" userId="2342a0cd-2183-4899-9744-d12c85d985e1" providerId="ADAL" clId="{DD3ED60E-3D0E-4FC2-8716-499A85821DE4}" dt="2021-09-01T21:22:02.640" v="71" actId="478"/>
          <ac:spMkLst>
            <pc:docMk/>
            <pc:sldMk cId="378726213" sldId="260"/>
            <ac:spMk id="6" creationId="{75F4F8F8-E6D1-47C9-8A26-01A900518ED7}"/>
          </ac:spMkLst>
        </pc:spChg>
        <pc:spChg chg="add del mod">
          <ac:chgData name="Romain Fonteyne" userId="2342a0cd-2183-4899-9744-d12c85d985e1" providerId="ADAL" clId="{DD3ED60E-3D0E-4FC2-8716-499A85821DE4}" dt="2021-09-01T21:22:26.911" v="80" actId="478"/>
          <ac:spMkLst>
            <pc:docMk/>
            <pc:sldMk cId="378726213" sldId="260"/>
            <ac:spMk id="7" creationId="{139A43F0-7ED1-4DCE-AE39-8C984027C2C0}"/>
          </ac:spMkLst>
        </pc:spChg>
        <pc:spChg chg="add del mod">
          <ac:chgData name="Romain Fonteyne" userId="2342a0cd-2183-4899-9744-d12c85d985e1" providerId="ADAL" clId="{DD3ED60E-3D0E-4FC2-8716-499A85821DE4}" dt="2021-09-01T21:22:39.497" v="83" actId="478"/>
          <ac:spMkLst>
            <pc:docMk/>
            <pc:sldMk cId="378726213" sldId="260"/>
            <ac:spMk id="10" creationId="{ADBC07E1-9FF5-4BBF-AE3F-3F5B503048A4}"/>
          </ac:spMkLst>
        </pc:spChg>
        <pc:spChg chg="add mod ord">
          <ac:chgData name="Romain Fonteyne" userId="2342a0cd-2183-4899-9744-d12c85d985e1" providerId="ADAL" clId="{DD3ED60E-3D0E-4FC2-8716-499A85821DE4}" dt="2021-09-01T21:33:22.762" v="379" actId="167"/>
          <ac:spMkLst>
            <pc:docMk/>
            <pc:sldMk cId="378726213" sldId="260"/>
            <ac:spMk id="32" creationId="{315B6865-F8B9-4555-8EA5-D2FD06D269B2}"/>
          </ac:spMkLst>
        </pc:spChg>
        <pc:spChg chg="mod">
          <ac:chgData name="Romain Fonteyne" userId="2342a0cd-2183-4899-9744-d12c85d985e1" providerId="ADAL" clId="{DD3ED60E-3D0E-4FC2-8716-499A85821DE4}" dt="2021-09-01T21:29:11.050" v="231" actId="1035"/>
          <ac:spMkLst>
            <pc:docMk/>
            <pc:sldMk cId="378726213" sldId="260"/>
            <ac:spMk id="75" creationId="{D3D80D6F-DBD2-44E4-96DA-3B7FBDA90D73}"/>
          </ac:spMkLst>
        </pc:spChg>
        <pc:spChg chg="mod">
          <ac:chgData name="Romain Fonteyne" userId="2342a0cd-2183-4899-9744-d12c85d985e1" providerId="ADAL" clId="{DD3ED60E-3D0E-4FC2-8716-499A85821DE4}" dt="2021-09-01T21:29:11.050" v="231" actId="1035"/>
          <ac:spMkLst>
            <pc:docMk/>
            <pc:sldMk cId="378726213" sldId="260"/>
            <ac:spMk id="76" creationId="{588EB75F-D91C-4256-9686-B95E00D19552}"/>
          </ac:spMkLst>
        </pc:spChg>
        <pc:spChg chg="mod">
          <ac:chgData name="Romain Fonteyne" userId="2342a0cd-2183-4899-9744-d12c85d985e1" providerId="ADAL" clId="{DD3ED60E-3D0E-4FC2-8716-499A85821DE4}" dt="2021-09-01T21:31:59.049" v="345" actId="1037"/>
          <ac:spMkLst>
            <pc:docMk/>
            <pc:sldMk cId="378726213" sldId="260"/>
            <ac:spMk id="77" creationId="{E3665EF8-4236-4FE9-8768-973AAA09E67B}"/>
          </ac:spMkLst>
        </pc:spChg>
        <pc:spChg chg="mod">
          <ac:chgData name="Romain Fonteyne" userId="2342a0cd-2183-4899-9744-d12c85d985e1" providerId="ADAL" clId="{DD3ED60E-3D0E-4FC2-8716-499A85821DE4}" dt="2021-09-01T21:32:47.949" v="374" actId="20577"/>
          <ac:spMkLst>
            <pc:docMk/>
            <pc:sldMk cId="378726213" sldId="260"/>
            <ac:spMk id="78" creationId="{87590DFE-4641-4CB9-8733-1CBA642E4E0C}"/>
          </ac:spMkLst>
        </pc:spChg>
        <pc:spChg chg="mod">
          <ac:chgData name="Romain Fonteyne" userId="2342a0cd-2183-4899-9744-d12c85d985e1" providerId="ADAL" clId="{DD3ED60E-3D0E-4FC2-8716-499A85821DE4}" dt="2021-09-01T21:29:11.050" v="231" actId="1035"/>
          <ac:spMkLst>
            <pc:docMk/>
            <pc:sldMk cId="378726213" sldId="260"/>
            <ac:spMk id="81" creationId="{21AADE9A-BC72-42C4-B535-A191FD5D2DA6}"/>
          </ac:spMkLst>
        </pc:spChg>
        <pc:spChg chg="mod">
          <ac:chgData name="Romain Fonteyne" userId="2342a0cd-2183-4899-9744-d12c85d985e1" providerId="ADAL" clId="{DD3ED60E-3D0E-4FC2-8716-499A85821DE4}" dt="2021-09-01T21:29:11.050" v="231" actId="1035"/>
          <ac:spMkLst>
            <pc:docMk/>
            <pc:sldMk cId="378726213" sldId="260"/>
            <ac:spMk id="82" creationId="{D816AD24-A00C-4CC1-ADB0-36DDA4189C2D}"/>
          </ac:spMkLst>
        </pc:spChg>
        <pc:spChg chg="mod">
          <ac:chgData name="Romain Fonteyne" userId="2342a0cd-2183-4899-9744-d12c85d985e1" providerId="ADAL" clId="{DD3ED60E-3D0E-4FC2-8716-499A85821DE4}" dt="2021-09-01T21:30:14.339" v="259" actId="14100"/>
          <ac:spMkLst>
            <pc:docMk/>
            <pc:sldMk cId="378726213" sldId="260"/>
            <ac:spMk id="83" creationId="{E7941516-32EA-4C89-B1AF-B4EFC507317E}"/>
          </ac:spMkLst>
        </pc:spChg>
        <pc:spChg chg="mod">
          <ac:chgData name="Romain Fonteyne" userId="2342a0cd-2183-4899-9744-d12c85d985e1" providerId="ADAL" clId="{DD3ED60E-3D0E-4FC2-8716-499A85821DE4}" dt="2021-09-01T21:30:07.129" v="254" actId="1038"/>
          <ac:spMkLst>
            <pc:docMk/>
            <pc:sldMk cId="378726213" sldId="260"/>
            <ac:spMk id="84" creationId="{47D26E9B-9E59-48A3-BDEE-B5CB18F7071E}"/>
          </ac:spMkLst>
        </pc:spChg>
        <pc:spChg chg="mod">
          <ac:chgData name="Romain Fonteyne" userId="2342a0cd-2183-4899-9744-d12c85d985e1" providerId="ADAL" clId="{DD3ED60E-3D0E-4FC2-8716-499A85821DE4}" dt="2021-09-01T21:33:34.034" v="380" actId="2711"/>
          <ac:spMkLst>
            <pc:docMk/>
            <pc:sldMk cId="378726213" sldId="260"/>
            <ac:spMk id="99" creationId="{CE860089-89F2-4E10-A400-B7B968B3B1E9}"/>
          </ac:spMkLst>
        </pc:spChg>
        <pc:spChg chg="mod">
          <ac:chgData name="Romain Fonteyne" userId="2342a0cd-2183-4899-9744-d12c85d985e1" providerId="ADAL" clId="{DD3ED60E-3D0E-4FC2-8716-499A85821DE4}" dt="2021-09-01T21:28:28.593" v="218" actId="1036"/>
          <ac:spMkLst>
            <pc:docMk/>
            <pc:sldMk cId="378726213" sldId="260"/>
            <ac:spMk id="104" creationId="{866C1240-A15D-4A19-8734-EF3C71F79511}"/>
          </ac:spMkLst>
        </pc:spChg>
        <pc:picChg chg="del mod">
          <ac:chgData name="Romain Fonteyne" userId="2342a0cd-2183-4899-9744-d12c85d985e1" providerId="ADAL" clId="{DD3ED60E-3D0E-4FC2-8716-499A85821DE4}" dt="2021-09-16T18:43:32.823" v="2162" actId="478"/>
          <ac:picMkLst>
            <pc:docMk/>
            <pc:sldMk cId="378726213" sldId="260"/>
            <ac:picMk id="5" creationId="{5C9F3A81-82EF-4C15-92AC-529BA0DBEAB6}"/>
          </ac:picMkLst>
        </pc:picChg>
        <pc:cxnChg chg="add del">
          <ac:chgData name="Romain Fonteyne" userId="2342a0cd-2183-4899-9744-d12c85d985e1" providerId="ADAL" clId="{DD3ED60E-3D0E-4FC2-8716-499A85821DE4}" dt="2021-09-01T21:23:51.607" v="105" actId="11529"/>
          <ac:cxnSpMkLst>
            <pc:docMk/>
            <pc:sldMk cId="378726213" sldId="260"/>
            <ac:cxnSpMk id="13" creationId="{993A2F3E-EBAE-4E99-A0B2-6A2EB4684BF3}"/>
          </ac:cxnSpMkLst>
        </pc:cxnChg>
        <pc:cxnChg chg="add del">
          <ac:chgData name="Romain Fonteyne" userId="2342a0cd-2183-4899-9744-d12c85d985e1" providerId="ADAL" clId="{DD3ED60E-3D0E-4FC2-8716-499A85821DE4}" dt="2021-09-01T21:23:51.402" v="104" actId="11529"/>
          <ac:cxnSpMkLst>
            <pc:docMk/>
            <pc:sldMk cId="378726213" sldId="260"/>
            <ac:cxnSpMk id="15" creationId="{B05B2C04-BE1C-4234-9DFC-027B56DAF27F}"/>
          </ac:cxnSpMkLst>
        </pc:cxnChg>
        <pc:cxnChg chg="add del">
          <ac:chgData name="Romain Fonteyne" userId="2342a0cd-2183-4899-9744-d12c85d985e1" providerId="ADAL" clId="{DD3ED60E-3D0E-4FC2-8716-499A85821DE4}" dt="2021-09-01T21:23:51.232" v="103" actId="11529"/>
          <ac:cxnSpMkLst>
            <pc:docMk/>
            <pc:sldMk cId="378726213" sldId="260"/>
            <ac:cxnSpMk id="18" creationId="{B3ABF1FF-9392-435B-B95F-59C99386BB8E}"/>
          </ac:cxnSpMkLst>
        </pc:cxnChg>
        <pc:cxnChg chg="add del mod">
          <ac:chgData name="Romain Fonteyne" userId="2342a0cd-2183-4899-9744-d12c85d985e1" providerId="ADAL" clId="{DD3ED60E-3D0E-4FC2-8716-499A85821DE4}" dt="2021-09-01T21:23:51.044" v="102" actId="11529"/>
          <ac:cxnSpMkLst>
            <pc:docMk/>
            <pc:sldMk cId="378726213" sldId="260"/>
            <ac:cxnSpMk id="21" creationId="{EA3AD182-DA27-4F6D-86D1-293371D3245F}"/>
          </ac:cxnSpMkLst>
        </pc:cxnChg>
        <pc:cxnChg chg="add del">
          <ac:chgData name="Romain Fonteyne" userId="2342a0cd-2183-4899-9744-d12c85d985e1" providerId="ADAL" clId="{DD3ED60E-3D0E-4FC2-8716-499A85821DE4}" dt="2021-09-01T21:23:49.982" v="96" actId="11529"/>
          <ac:cxnSpMkLst>
            <pc:docMk/>
            <pc:sldMk cId="378726213" sldId="260"/>
            <ac:cxnSpMk id="28" creationId="{DB294654-1353-437F-8E8E-D3F147A7535D}"/>
          </ac:cxnSpMkLst>
        </pc:cxnChg>
        <pc:cxnChg chg="add del">
          <ac:chgData name="Romain Fonteyne" userId="2342a0cd-2183-4899-9744-d12c85d985e1" providerId="ADAL" clId="{DD3ED60E-3D0E-4FC2-8716-499A85821DE4}" dt="2021-09-01T21:23:49.780" v="95" actId="11529"/>
          <ac:cxnSpMkLst>
            <pc:docMk/>
            <pc:sldMk cId="378726213" sldId="260"/>
            <ac:cxnSpMk id="31" creationId="{31240907-DE39-4C5F-83BB-93C9C92AE6B6}"/>
          </ac:cxnSpMkLst>
        </pc:cxnChg>
      </pc:sldChg>
      <pc:sldChg chg="ord">
        <pc:chgData name="Romain Fonteyne" userId="2342a0cd-2183-4899-9744-d12c85d985e1" providerId="ADAL" clId="{DD3ED60E-3D0E-4FC2-8716-499A85821DE4}" dt="2021-09-01T21:19:03.618" v="58"/>
        <pc:sldMkLst>
          <pc:docMk/>
          <pc:sldMk cId="2197981045" sldId="261"/>
        </pc:sldMkLst>
      </pc:sldChg>
      <pc:sldChg chg="addSp delSp modSp mod">
        <pc:chgData name="Romain Fonteyne" userId="2342a0cd-2183-4899-9744-d12c85d985e1" providerId="ADAL" clId="{DD3ED60E-3D0E-4FC2-8716-499A85821DE4}" dt="2021-09-16T20:08:37.552" v="2606" actId="20577"/>
        <pc:sldMkLst>
          <pc:docMk/>
          <pc:sldMk cId="2761179216" sldId="263"/>
        </pc:sldMkLst>
        <pc:spChg chg="add mod ord">
          <ac:chgData name="Romain Fonteyne" userId="2342a0cd-2183-4899-9744-d12c85d985e1" providerId="ADAL" clId="{DD3ED60E-3D0E-4FC2-8716-499A85821DE4}" dt="2021-09-16T16:20:40.038" v="1789" actId="1038"/>
          <ac:spMkLst>
            <pc:docMk/>
            <pc:sldMk cId="2761179216" sldId="263"/>
            <ac:spMk id="2" creationId="{4536BDD1-0185-472A-AF8E-8CE4D9EDA2E6}"/>
          </ac:spMkLst>
        </pc:spChg>
        <pc:spChg chg="add mod">
          <ac:chgData name="Romain Fonteyne" userId="2342a0cd-2183-4899-9744-d12c85d985e1" providerId="ADAL" clId="{DD3ED60E-3D0E-4FC2-8716-499A85821DE4}" dt="2021-09-16T16:04:46.885" v="1489" actId="1038"/>
          <ac:spMkLst>
            <pc:docMk/>
            <pc:sldMk cId="2761179216" sldId="263"/>
            <ac:spMk id="3" creationId="{BA2BB261-82BE-40FA-ADBD-AEFA9E5DCBB3}"/>
          </ac:spMkLst>
        </pc:spChg>
        <pc:spChg chg="add mod">
          <ac:chgData name="Romain Fonteyne" userId="2342a0cd-2183-4899-9744-d12c85d985e1" providerId="ADAL" clId="{DD3ED60E-3D0E-4FC2-8716-499A85821DE4}" dt="2021-09-16T16:20:40.038" v="1789" actId="1038"/>
          <ac:spMkLst>
            <pc:docMk/>
            <pc:sldMk cId="2761179216" sldId="263"/>
            <ac:spMk id="7" creationId="{93541899-E09B-4B65-B8C9-7374555DFDF2}"/>
          </ac:spMkLst>
        </pc:spChg>
        <pc:spChg chg="del">
          <ac:chgData name="Romain Fonteyne" userId="2342a0cd-2183-4899-9744-d12c85d985e1" providerId="ADAL" clId="{DD3ED60E-3D0E-4FC2-8716-499A85821DE4}" dt="2021-09-16T15:15:13.740" v="833" actId="478"/>
          <ac:spMkLst>
            <pc:docMk/>
            <pc:sldMk cId="2761179216" sldId="263"/>
            <ac:spMk id="14" creationId="{00000000-0000-0000-0000-000000000000}"/>
          </ac:spMkLst>
        </pc:spChg>
        <pc:spChg chg="add mod ord">
          <ac:chgData name="Romain Fonteyne" userId="2342a0cd-2183-4899-9744-d12c85d985e1" providerId="ADAL" clId="{DD3ED60E-3D0E-4FC2-8716-499A85821DE4}" dt="2021-09-16T16:20:40.038" v="1789" actId="1038"/>
          <ac:spMkLst>
            <pc:docMk/>
            <pc:sldMk cId="2761179216" sldId="263"/>
            <ac:spMk id="20" creationId="{751EF49B-905F-49B5-9459-1F0FEFC6DD24}"/>
          </ac:spMkLst>
        </pc:spChg>
        <pc:spChg chg="add mod ord">
          <ac:chgData name="Romain Fonteyne" userId="2342a0cd-2183-4899-9744-d12c85d985e1" providerId="ADAL" clId="{DD3ED60E-3D0E-4FC2-8716-499A85821DE4}" dt="2021-09-16T16:20:40.038" v="1789" actId="1038"/>
          <ac:spMkLst>
            <pc:docMk/>
            <pc:sldMk cId="2761179216" sldId="263"/>
            <ac:spMk id="21" creationId="{4C46869B-9582-4204-9A36-35C0B1BB131C}"/>
          </ac:spMkLst>
        </pc:spChg>
        <pc:spChg chg="add mod">
          <ac:chgData name="Romain Fonteyne" userId="2342a0cd-2183-4899-9744-d12c85d985e1" providerId="ADAL" clId="{DD3ED60E-3D0E-4FC2-8716-499A85821DE4}" dt="2021-09-16T16:04:46.885" v="1489" actId="1038"/>
          <ac:spMkLst>
            <pc:docMk/>
            <pc:sldMk cId="2761179216" sldId="263"/>
            <ac:spMk id="22" creationId="{947B9713-0C1C-4FFC-8699-8DB49F2D0881}"/>
          </ac:spMkLst>
        </pc:spChg>
        <pc:spChg chg="add del mod">
          <ac:chgData name="Romain Fonteyne" userId="2342a0cd-2183-4899-9744-d12c85d985e1" providerId="ADAL" clId="{DD3ED60E-3D0E-4FC2-8716-499A85821DE4}" dt="2021-09-16T15:22:04.113" v="924" actId="478"/>
          <ac:spMkLst>
            <pc:docMk/>
            <pc:sldMk cId="2761179216" sldId="263"/>
            <ac:spMk id="23" creationId="{DDF2C128-5DC3-45C9-B85D-8A6083EDF84D}"/>
          </ac:spMkLst>
        </pc:spChg>
        <pc:spChg chg="add mod">
          <ac:chgData name="Romain Fonteyne" userId="2342a0cd-2183-4899-9744-d12c85d985e1" providerId="ADAL" clId="{DD3ED60E-3D0E-4FC2-8716-499A85821DE4}" dt="2021-09-16T16:04:46.885" v="1489" actId="1038"/>
          <ac:spMkLst>
            <pc:docMk/>
            <pc:sldMk cId="2761179216" sldId="263"/>
            <ac:spMk id="32" creationId="{47B0866F-3C2B-43E4-8156-F89BCF3F316B}"/>
          </ac:spMkLst>
        </pc:spChg>
        <pc:spChg chg="add mod">
          <ac:chgData name="Romain Fonteyne" userId="2342a0cd-2183-4899-9744-d12c85d985e1" providerId="ADAL" clId="{DD3ED60E-3D0E-4FC2-8716-499A85821DE4}" dt="2021-09-16T16:04:46.885" v="1489" actId="1038"/>
          <ac:spMkLst>
            <pc:docMk/>
            <pc:sldMk cId="2761179216" sldId="263"/>
            <ac:spMk id="55" creationId="{1F5AEB3E-5B5E-40EC-BB3C-362DA28A9E36}"/>
          </ac:spMkLst>
        </pc:spChg>
        <pc:spChg chg="add del mod ord">
          <ac:chgData name="Romain Fonteyne" userId="2342a0cd-2183-4899-9744-d12c85d985e1" providerId="ADAL" clId="{DD3ED60E-3D0E-4FC2-8716-499A85821DE4}" dt="2021-09-16T19:53:09.360" v="2480" actId="478"/>
          <ac:spMkLst>
            <pc:docMk/>
            <pc:sldMk cId="2761179216" sldId="263"/>
            <ac:spMk id="62" creationId="{EC272FCD-8D6A-438E-ADE0-6B970DB57CCB}"/>
          </ac:spMkLst>
        </pc:spChg>
        <pc:spChg chg="add mod">
          <ac:chgData name="Romain Fonteyne" userId="2342a0cd-2183-4899-9744-d12c85d985e1" providerId="ADAL" clId="{DD3ED60E-3D0E-4FC2-8716-499A85821DE4}" dt="2021-09-16T16:20:40.038" v="1789" actId="1038"/>
          <ac:spMkLst>
            <pc:docMk/>
            <pc:sldMk cId="2761179216" sldId="263"/>
            <ac:spMk id="63" creationId="{11907883-5C32-489A-B57D-3C881E1ABFB3}"/>
          </ac:spMkLst>
        </pc:spChg>
        <pc:spChg chg="mod">
          <ac:chgData name="Romain Fonteyne" userId="2342a0cd-2183-4899-9744-d12c85d985e1" providerId="ADAL" clId="{DD3ED60E-3D0E-4FC2-8716-499A85821DE4}" dt="2021-09-16T16:23:18.283" v="1814"/>
          <ac:spMkLst>
            <pc:docMk/>
            <pc:sldMk cId="2761179216" sldId="263"/>
            <ac:spMk id="87" creationId="{3B496216-F22A-4A52-A1B9-9785D54108B9}"/>
          </ac:spMkLst>
        </pc:spChg>
        <pc:spChg chg="mod">
          <ac:chgData name="Romain Fonteyne" userId="2342a0cd-2183-4899-9744-d12c85d985e1" providerId="ADAL" clId="{DD3ED60E-3D0E-4FC2-8716-499A85821DE4}" dt="2021-09-16T20:08:37.552" v="2606" actId="20577"/>
          <ac:spMkLst>
            <pc:docMk/>
            <pc:sldMk cId="2761179216" sldId="263"/>
            <ac:spMk id="90" creationId="{0FF5A6CF-3879-4CE0-A538-5A24E9514C13}"/>
          </ac:spMkLst>
        </pc:spChg>
        <pc:spChg chg="mod">
          <ac:chgData name="Romain Fonteyne" userId="2342a0cd-2183-4899-9744-d12c85d985e1" providerId="ADAL" clId="{DD3ED60E-3D0E-4FC2-8716-499A85821DE4}" dt="2021-09-16T20:08:29.856" v="2590" actId="20577"/>
          <ac:spMkLst>
            <pc:docMk/>
            <pc:sldMk cId="2761179216" sldId="263"/>
            <ac:spMk id="92" creationId="{D7F8F6D7-547F-49DA-947D-AEBC28D78FC1}"/>
          </ac:spMkLst>
        </pc:spChg>
        <pc:spChg chg="mod">
          <ac:chgData name="Romain Fonteyne" userId="2342a0cd-2183-4899-9744-d12c85d985e1" providerId="ADAL" clId="{DD3ED60E-3D0E-4FC2-8716-499A85821DE4}" dt="2021-09-16T20:08:35.195" v="2604" actId="6549"/>
          <ac:spMkLst>
            <pc:docMk/>
            <pc:sldMk cId="2761179216" sldId="263"/>
            <ac:spMk id="94" creationId="{34043746-B3AF-4535-8C5C-A937BD387C62}"/>
          </ac:spMkLst>
        </pc:spChg>
        <pc:spChg chg="mod">
          <ac:chgData name="Romain Fonteyne" userId="2342a0cd-2183-4899-9744-d12c85d985e1" providerId="ADAL" clId="{DD3ED60E-3D0E-4FC2-8716-499A85821DE4}" dt="2021-09-16T16:23:18.283" v="1814"/>
          <ac:spMkLst>
            <pc:docMk/>
            <pc:sldMk cId="2761179216" sldId="263"/>
            <ac:spMk id="96" creationId="{68EA242D-4D6D-4B35-A419-8A0F9BD2957C}"/>
          </ac:spMkLst>
        </pc:spChg>
        <pc:spChg chg="add mod">
          <ac:chgData name="Romain Fonteyne" userId="2342a0cd-2183-4899-9744-d12c85d985e1" providerId="ADAL" clId="{DD3ED60E-3D0E-4FC2-8716-499A85821DE4}" dt="2021-09-16T16:20:40.038" v="1789" actId="1038"/>
          <ac:spMkLst>
            <pc:docMk/>
            <pc:sldMk cId="2761179216" sldId="263"/>
            <ac:spMk id="1024" creationId="{B9BA0F68-1DAA-4F82-A245-0BECAC25CCF4}"/>
          </ac:spMkLst>
        </pc:spChg>
        <pc:spChg chg="add mod">
          <ac:chgData name="Romain Fonteyne" userId="2342a0cd-2183-4899-9744-d12c85d985e1" providerId="ADAL" clId="{DD3ED60E-3D0E-4FC2-8716-499A85821DE4}" dt="2021-09-16T18:51:53.856" v="2193" actId="1036"/>
          <ac:spMkLst>
            <pc:docMk/>
            <pc:sldMk cId="2761179216" sldId="263"/>
            <ac:spMk id="1038" creationId="{91FD131C-B0D5-4B8F-B2FE-EF593C3EDA99}"/>
          </ac:spMkLst>
        </pc:spChg>
        <pc:spChg chg="add del">
          <ac:chgData name="Romain Fonteyne" userId="2342a0cd-2183-4899-9744-d12c85d985e1" providerId="ADAL" clId="{DD3ED60E-3D0E-4FC2-8716-499A85821DE4}" dt="2021-09-16T18:50:42.805" v="2164" actId="478"/>
          <ac:spMkLst>
            <pc:docMk/>
            <pc:sldMk cId="2761179216" sldId="263"/>
            <ac:spMk id="1047" creationId="{51C2B1B9-B1CD-4BD8-BE07-B40378177601}"/>
          </ac:spMkLst>
        </pc:spChg>
        <pc:grpChg chg="add mod">
          <ac:chgData name="Romain Fonteyne" userId="2342a0cd-2183-4899-9744-d12c85d985e1" providerId="ADAL" clId="{DD3ED60E-3D0E-4FC2-8716-499A85821DE4}" dt="2021-09-16T16:20:40.038" v="1789" actId="1038"/>
          <ac:grpSpMkLst>
            <pc:docMk/>
            <pc:sldMk cId="2761179216" sldId="263"/>
            <ac:grpSpMk id="10" creationId="{34F68B19-2699-4786-AFEB-DC6705A33034}"/>
          </ac:grpSpMkLst>
        </pc:grpChg>
        <pc:grpChg chg="add mod">
          <ac:chgData name="Romain Fonteyne" userId="2342a0cd-2183-4899-9744-d12c85d985e1" providerId="ADAL" clId="{DD3ED60E-3D0E-4FC2-8716-499A85821DE4}" dt="2021-09-16T16:04:46.885" v="1489" actId="1038"/>
          <ac:grpSpMkLst>
            <pc:docMk/>
            <pc:sldMk cId="2761179216" sldId="263"/>
            <ac:grpSpMk id="16" creationId="{4FFF3B50-1840-46D7-BAD6-FCA373778D21}"/>
          </ac:grpSpMkLst>
        </pc:grpChg>
        <pc:grpChg chg="add mod">
          <ac:chgData name="Romain Fonteyne" userId="2342a0cd-2183-4899-9744-d12c85d985e1" providerId="ADAL" clId="{DD3ED60E-3D0E-4FC2-8716-499A85821DE4}" dt="2021-09-16T16:20:40.038" v="1789" actId="1038"/>
          <ac:grpSpMkLst>
            <pc:docMk/>
            <pc:sldMk cId="2761179216" sldId="263"/>
            <ac:grpSpMk id="52" creationId="{6EEE7FE3-4C37-4FDF-8C2B-A7B043CCC0A9}"/>
          </ac:grpSpMkLst>
        </pc:grpChg>
        <pc:grpChg chg="add mod">
          <ac:chgData name="Romain Fonteyne" userId="2342a0cd-2183-4899-9744-d12c85d985e1" providerId="ADAL" clId="{DD3ED60E-3D0E-4FC2-8716-499A85821DE4}" dt="2021-09-16T16:04:46.885" v="1489" actId="1038"/>
          <ac:grpSpMkLst>
            <pc:docMk/>
            <pc:sldMk cId="2761179216" sldId="263"/>
            <ac:grpSpMk id="56" creationId="{2ACAC1CF-00E1-4149-B81E-83546C9C2F0F}"/>
          </ac:grpSpMkLst>
        </pc:grpChg>
        <pc:grpChg chg="add mod">
          <ac:chgData name="Romain Fonteyne" userId="2342a0cd-2183-4899-9744-d12c85d985e1" providerId="ADAL" clId="{DD3ED60E-3D0E-4FC2-8716-499A85821DE4}" dt="2021-09-16T16:04:46.885" v="1489" actId="1038"/>
          <ac:grpSpMkLst>
            <pc:docMk/>
            <pc:sldMk cId="2761179216" sldId="263"/>
            <ac:grpSpMk id="57" creationId="{FBC097BB-AEB6-48AA-BFB7-BE4EF1549898}"/>
          </ac:grpSpMkLst>
        </pc:grpChg>
        <pc:grpChg chg="add mod">
          <ac:chgData name="Romain Fonteyne" userId="2342a0cd-2183-4899-9744-d12c85d985e1" providerId="ADAL" clId="{DD3ED60E-3D0E-4FC2-8716-499A85821DE4}" dt="2021-09-16T18:05:50.041" v="2130" actId="1038"/>
          <ac:grpSpMkLst>
            <pc:docMk/>
            <pc:sldMk cId="2761179216" sldId="263"/>
            <ac:grpSpMk id="85" creationId="{AA18E435-CE08-4E57-8AC7-242663F0DBB6}"/>
          </ac:grpSpMkLst>
        </pc:grpChg>
        <pc:grpChg chg="mod">
          <ac:chgData name="Romain Fonteyne" userId="2342a0cd-2183-4899-9744-d12c85d985e1" providerId="ADAL" clId="{DD3ED60E-3D0E-4FC2-8716-499A85821DE4}" dt="2021-09-16T16:23:18.283" v="1814"/>
          <ac:grpSpMkLst>
            <pc:docMk/>
            <pc:sldMk cId="2761179216" sldId="263"/>
            <ac:grpSpMk id="86" creationId="{25114DC0-F136-45DA-B067-F4AD34E5B414}"/>
          </ac:grpSpMkLst>
        </pc:grpChg>
        <pc:grpChg chg="mod">
          <ac:chgData name="Romain Fonteyne" userId="2342a0cd-2183-4899-9744-d12c85d985e1" providerId="ADAL" clId="{DD3ED60E-3D0E-4FC2-8716-499A85821DE4}" dt="2021-09-16T16:23:18.283" v="1814"/>
          <ac:grpSpMkLst>
            <pc:docMk/>
            <pc:sldMk cId="2761179216" sldId="263"/>
            <ac:grpSpMk id="88" creationId="{BE70CF60-B0E3-4A8C-A15C-70BC504D70FC}"/>
          </ac:grpSpMkLst>
        </pc:grpChg>
        <pc:grpChg chg="add del mod">
          <ac:chgData name="Romain Fonteyne" userId="2342a0cd-2183-4899-9744-d12c85d985e1" providerId="ADAL" clId="{DD3ED60E-3D0E-4FC2-8716-499A85821DE4}" dt="2021-09-16T16:23:17.337" v="1813" actId="478"/>
          <ac:grpSpMkLst>
            <pc:docMk/>
            <pc:sldMk cId="2761179216" sldId="263"/>
            <ac:grpSpMk id="1025" creationId="{85FBB2ED-9872-46B1-93A6-AB7F532959C3}"/>
          </ac:grpSpMkLst>
        </pc:grpChg>
        <pc:picChg chg="add del mod">
          <ac:chgData name="Romain Fonteyne" userId="2342a0cd-2183-4899-9744-d12c85d985e1" providerId="ADAL" clId="{DD3ED60E-3D0E-4FC2-8716-499A85821DE4}" dt="2021-09-01T21:14:08.449" v="3" actId="478"/>
          <ac:picMkLst>
            <pc:docMk/>
            <pc:sldMk cId="2761179216" sldId="263"/>
            <ac:picMk id="3" creationId="{A484251C-9908-4B46-9C54-19A5CC8EF0C4}"/>
          </ac:picMkLst>
        </pc:picChg>
        <pc:picChg chg="add mod modCrop">
          <ac:chgData name="Romain Fonteyne" userId="2342a0cd-2183-4899-9744-d12c85d985e1" providerId="ADAL" clId="{DD3ED60E-3D0E-4FC2-8716-499A85821DE4}" dt="2021-09-16T16:20:40.038" v="1789" actId="1038"/>
          <ac:picMkLst>
            <pc:docMk/>
            <pc:sldMk cId="2761179216" sldId="263"/>
            <ac:picMk id="6" creationId="{FC524202-9FB8-467A-BF09-86E9DA7AC9F3}"/>
          </ac:picMkLst>
        </pc:picChg>
        <pc:picChg chg="add mod modCrop">
          <ac:chgData name="Romain Fonteyne" userId="2342a0cd-2183-4899-9744-d12c85d985e1" providerId="ADAL" clId="{DD3ED60E-3D0E-4FC2-8716-499A85821DE4}" dt="2021-09-16T16:04:46.885" v="1489" actId="1038"/>
          <ac:picMkLst>
            <pc:docMk/>
            <pc:sldMk cId="2761179216" sldId="263"/>
            <ac:picMk id="54" creationId="{2B50BD34-B1C7-4D0E-BAF2-BBBB43FDB365}"/>
          </ac:picMkLst>
        </pc:picChg>
        <pc:picChg chg="mod">
          <ac:chgData name="Romain Fonteyne" userId="2342a0cd-2183-4899-9744-d12c85d985e1" providerId="ADAL" clId="{DD3ED60E-3D0E-4FC2-8716-499A85821DE4}" dt="2021-09-16T16:23:18.283" v="1814"/>
          <ac:picMkLst>
            <pc:docMk/>
            <pc:sldMk cId="2761179216" sldId="263"/>
            <ac:picMk id="95" creationId="{2C76292B-F510-4955-A4A4-2B750F8FA3A8}"/>
          </ac:picMkLst>
        </pc:picChg>
        <pc:picChg chg="add mod">
          <ac:chgData name="Romain Fonteyne" userId="2342a0cd-2183-4899-9744-d12c85d985e1" providerId="ADAL" clId="{DD3ED60E-3D0E-4FC2-8716-499A85821DE4}" dt="2021-09-16T16:04:46.885" v="1489" actId="1038"/>
          <ac:picMkLst>
            <pc:docMk/>
            <pc:sldMk cId="2761179216" sldId="263"/>
            <ac:picMk id="1026" creationId="{88550EC3-5F37-430F-8807-B5FA04DD7F3D}"/>
          </ac:picMkLst>
        </pc:picChg>
        <pc:picChg chg="add mod">
          <ac:chgData name="Romain Fonteyne" userId="2342a0cd-2183-4899-9744-d12c85d985e1" providerId="ADAL" clId="{DD3ED60E-3D0E-4FC2-8716-499A85821DE4}" dt="2021-09-16T16:20:40.038" v="1789" actId="1038"/>
          <ac:picMkLst>
            <pc:docMk/>
            <pc:sldMk cId="2761179216" sldId="263"/>
            <ac:picMk id="1028" creationId="{913F1CA3-B219-44D9-A8A9-F5B8BC9E1F31}"/>
          </ac:picMkLst>
        </pc:picChg>
        <pc:picChg chg="add mod modCrop">
          <ac:chgData name="Romain Fonteyne" userId="2342a0cd-2183-4899-9744-d12c85d985e1" providerId="ADAL" clId="{DD3ED60E-3D0E-4FC2-8716-499A85821DE4}" dt="2021-09-16T18:51:45.042" v="2176" actId="14100"/>
          <ac:picMkLst>
            <pc:docMk/>
            <pc:sldMk cId="2761179216" sldId="263"/>
            <ac:picMk id="1049" creationId="{B7D8F171-18C2-4E50-AE99-F3F49D312A19}"/>
          </ac:picMkLst>
        </pc:picChg>
        <pc:cxnChg chg="add mod">
          <ac:chgData name="Romain Fonteyne" userId="2342a0cd-2183-4899-9744-d12c85d985e1" providerId="ADAL" clId="{DD3ED60E-3D0E-4FC2-8716-499A85821DE4}" dt="2021-09-16T16:04:46.885" v="1489" actId="1038"/>
          <ac:cxnSpMkLst>
            <pc:docMk/>
            <pc:sldMk cId="2761179216" sldId="263"/>
            <ac:cxnSpMk id="12" creationId="{D87B7B58-9F07-43A9-87FA-B3C7B6B714CE}"/>
          </ac:cxnSpMkLst>
        </pc:cxnChg>
        <pc:cxnChg chg="add mod ord">
          <ac:chgData name="Romain Fonteyne" userId="2342a0cd-2183-4899-9744-d12c85d985e1" providerId="ADAL" clId="{DD3ED60E-3D0E-4FC2-8716-499A85821DE4}" dt="2021-09-16T16:20:40.038" v="1789" actId="1038"/>
          <ac:cxnSpMkLst>
            <pc:docMk/>
            <pc:sldMk cId="2761179216" sldId="263"/>
            <ac:cxnSpMk id="24" creationId="{B3818500-9243-4A17-AC30-6E45C15F77D0}"/>
          </ac:cxnSpMkLst>
        </pc:cxnChg>
        <pc:cxnChg chg="add mod">
          <ac:chgData name="Romain Fonteyne" userId="2342a0cd-2183-4899-9744-d12c85d985e1" providerId="ADAL" clId="{DD3ED60E-3D0E-4FC2-8716-499A85821DE4}" dt="2021-09-16T19:52:21.195" v="2479" actId="1582"/>
          <ac:cxnSpMkLst>
            <pc:docMk/>
            <pc:sldMk cId="2761179216" sldId="263"/>
            <ac:cxnSpMk id="26" creationId="{8BE4F449-E410-4C8E-967A-3FEA939912DC}"/>
          </ac:cxnSpMkLst>
        </pc:cxnChg>
        <pc:cxnChg chg="add mod">
          <ac:chgData name="Romain Fonteyne" userId="2342a0cd-2183-4899-9744-d12c85d985e1" providerId="ADAL" clId="{DD3ED60E-3D0E-4FC2-8716-499A85821DE4}" dt="2021-09-16T16:04:46.885" v="1489" actId="1038"/>
          <ac:cxnSpMkLst>
            <pc:docMk/>
            <pc:sldMk cId="2761179216" sldId="263"/>
            <ac:cxnSpMk id="31" creationId="{EB8F9E95-CF7A-497B-9A6B-DC4EC08D4717}"/>
          </ac:cxnSpMkLst>
        </pc:cxnChg>
        <pc:cxnChg chg="add mod">
          <ac:chgData name="Romain Fonteyne" userId="2342a0cd-2183-4899-9744-d12c85d985e1" providerId="ADAL" clId="{DD3ED60E-3D0E-4FC2-8716-499A85821DE4}" dt="2021-09-16T16:20:40.038" v="1789" actId="1038"/>
          <ac:cxnSpMkLst>
            <pc:docMk/>
            <pc:sldMk cId="2761179216" sldId="263"/>
            <ac:cxnSpMk id="39" creationId="{B89EEEA7-10CA-42C2-BF82-D308139B2FC4}"/>
          </ac:cxnSpMkLst>
        </pc:cxnChg>
        <pc:cxnChg chg="add mod">
          <ac:chgData name="Romain Fonteyne" userId="2342a0cd-2183-4899-9744-d12c85d985e1" providerId="ADAL" clId="{DD3ED60E-3D0E-4FC2-8716-499A85821DE4}" dt="2021-09-16T16:20:40.038" v="1789" actId="1038"/>
          <ac:cxnSpMkLst>
            <pc:docMk/>
            <pc:sldMk cId="2761179216" sldId="263"/>
            <ac:cxnSpMk id="51" creationId="{5C91C1E8-54DC-47E9-A034-D5EAFD253122}"/>
          </ac:cxnSpMkLst>
        </pc:cxnChg>
        <pc:cxnChg chg="add del mod">
          <ac:chgData name="Romain Fonteyne" userId="2342a0cd-2183-4899-9744-d12c85d985e1" providerId="ADAL" clId="{DD3ED60E-3D0E-4FC2-8716-499A85821DE4}" dt="2021-09-16T15:52:43.261" v="1300" actId="478"/>
          <ac:cxnSpMkLst>
            <pc:docMk/>
            <pc:sldMk cId="2761179216" sldId="263"/>
            <ac:cxnSpMk id="59" creationId="{A3A981BF-D00E-4A0D-8A4F-328910E7B3A6}"/>
          </ac:cxnSpMkLst>
        </pc:cxnChg>
        <pc:cxnChg chg="add mod">
          <ac:chgData name="Romain Fonteyne" userId="2342a0cd-2183-4899-9744-d12c85d985e1" providerId="ADAL" clId="{DD3ED60E-3D0E-4FC2-8716-499A85821DE4}" dt="2021-09-16T18:05:46.163" v="2128" actId="14100"/>
          <ac:cxnSpMkLst>
            <pc:docMk/>
            <pc:sldMk cId="2761179216" sldId="263"/>
            <ac:cxnSpMk id="73" creationId="{08C27DE2-D186-4EFB-9FFC-09E3AF47BB02}"/>
          </ac:cxnSpMkLst>
        </pc:cxnChg>
        <pc:cxnChg chg="mod">
          <ac:chgData name="Romain Fonteyne" userId="2342a0cd-2183-4899-9744-d12c85d985e1" providerId="ADAL" clId="{DD3ED60E-3D0E-4FC2-8716-499A85821DE4}" dt="2021-09-16T16:23:18.283" v="1814"/>
          <ac:cxnSpMkLst>
            <pc:docMk/>
            <pc:sldMk cId="2761179216" sldId="263"/>
            <ac:cxnSpMk id="89" creationId="{106A65ED-E6AA-4BB6-A488-6CE9EF5F5750}"/>
          </ac:cxnSpMkLst>
        </pc:cxnChg>
        <pc:cxnChg chg="mod">
          <ac:chgData name="Romain Fonteyne" userId="2342a0cd-2183-4899-9744-d12c85d985e1" providerId="ADAL" clId="{DD3ED60E-3D0E-4FC2-8716-499A85821DE4}" dt="2021-09-16T16:23:18.283" v="1814"/>
          <ac:cxnSpMkLst>
            <pc:docMk/>
            <pc:sldMk cId="2761179216" sldId="263"/>
            <ac:cxnSpMk id="91" creationId="{CAB794E4-A022-4392-BE2B-273C60B0B6AD}"/>
          </ac:cxnSpMkLst>
        </pc:cxnChg>
        <pc:cxnChg chg="mod">
          <ac:chgData name="Romain Fonteyne" userId="2342a0cd-2183-4899-9744-d12c85d985e1" providerId="ADAL" clId="{DD3ED60E-3D0E-4FC2-8716-499A85821DE4}" dt="2021-09-16T16:23:18.283" v="1814"/>
          <ac:cxnSpMkLst>
            <pc:docMk/>
            <pc:sldMk cId="2761179216" sldId="263"/>
            <ac:cxnSpMk id="93" creationId="{9DC73857-6D7F-49BF-A3A3-4D211D3267ED}"/>
          </ac:cxnSpMkLst>
        </pc:cxnChg>
        <pc:cxnChg chg="add mod">
          <ac:chgData name="Romain Fonteyne" userId="2342a0cd-2183-4899-9744-d12c85d985e1" providerId="ADAL" clId="{DD3ED60E-3D0E-4FC2-8716-499A85821DE4}" dt="2021-09-16T18:05:42.859" v="2127" actId="14100"/>
          <ac:cxnSpMkLst>
            <pc:docMk/>
            <pc:sldMk cId="2761179216" sldId="263"/>
            <ac:cxnSpMk id="1029" creationId="{DB406AA8-951F-4890-BF10-3758317F7667}"/>
          </ac:cxnSpMkLst>
        </pc:cxnChg>
      </pc:sldChg>
      <pc:sldChg chg="addSp delSp modSp mod">
        <pc:chgData name="Romain Fonteyne" userId="2342a0cd-2183-4899-9744-d12c85d985e1" providerId="ADAL" clId="{DD3ED60E-3D0E-4FC2-8716-499A85821DE4}" dt="2021-09-16T19:26:54.050" v="2464" actId="1035"/>
        <pc:sldMkLst>
          <pc:docMk/>
          <pc:sldMk cId="3774941817" sldId="264"/>
        </pc:sldMkLst>
        <pc:spChg chg="add del mod">
          <ac:chgData name="Romain Fonteyne" userId="2342a0cd-2183-4899-9744-d12c85d985e1" providerId="ADAL" clId="{DD3ED60E-3D0E-4FC2-8716-499A85821DE4}" dt="2021-09-08T17:53:42.088" v="404" actId="478"/>
          <ac:spMkLst>
            <pc:docMk/>
            <pc:sldMk cId="3774941817" sldId="264"/>
            <ac:spMk id="2" creationId="{DF499FEA-5569-418C-A8E8-C492D59049D9}"/>
          </ac:spMkLst>
        </pc:spChg>
        <pc:spChg chg="add del">
          <ac:chgData name="Romain Fonteyne" userId="2342a0cd-2183-4899-9744-d12c85d985e1" providerId="ADAL" clId="{DD3ED60E-3D0E-4FC2-8716-499A85821DE4}" dt="2021-09-08T17:53:42.471" v="405" actId="478"/>
          <ac:spMkLst>
            <pc:docMk/>
            <pc:sldMk cId="3774941817" sldId="264"/>
            <ac:spMk id="3" creationId="{5970DF3F-C502-467A-961D-B9701CC3028A}"/>
          </ac:spMkLst>
        </pc:spChg>
        <pc:spChg chg="add del mod">
          <ac:chgData name="Romain Fonteyne" userId="2342a0cd-2183-4899-9744-d12c85d985e1" providerId="ADAL" clId="{DD3ED60E-3D0E-4FC2-8716-499A85821DE4}" dt="2021-09-08T17:53:44.206" v="406" actId="478"/>
          <ac:spMkLst>
            <pc:docMk/>
            <pc:sldMk cId="3774941817" sldId="264"/>
            <ac:spMk id="5" creationId="{2EB33362-AFCC-4A44-A359-A2ACB81C2C1B}"/>
          </ac:spMkLst>
        </pc:spChg>
        <pc:spChg chg="add mod">
          <ac:chgData name="Romain Fonteyne" userId="2342a0cd-2183-4899-9744-d12c85d985e1" providerId="ADAL" clId="{DD3ED60E-3D0E-4FC2-8716-499A85821DE4}" dt="2021-09-16T19:26:26.094" v="2457" actId="1076"/>
          <ac:spMkLst>
            <pc:docMk/>
            <pc:sldMk cId="3774941817" sldId="264"/>
            <ac:spMk id="12" creationId="{D3C03425-1448-4A16-B2DC-54ACB145F7B4}"/>
          </ac:spMkLst>
        </pc:spChg>
        <pc:spChg chg="add del mod">
          <ac:chgData name="Romain Fonteyne" userId="2342a0cd-2183-4899-9744-d12c85d985e1" providerId="ADAL" clId="{DD3ED60E-3D0E-4FC2-8716-499A85821DE4}" dt="2021-09-08T17:53:44.206" v="406" actId="478"/>
          <ac:spMkLst>
            <pc:docMk/>
            <pc:sldMk cId="3774941817" sldId="264"/>
            <ac:spMk id="13" creationId="{CDE519D2-5F4C-4BEC-8495-B213BF46793E}"/>
          </ac:spMkLst>
        </pc:spChg>
        <pc:spChg chg="del">
          <ac:chgData name="Romain Fonteyne" userId="2342a0cd-2183-4899-9744-d12c85d985e1" providerId="ADAL" clId="{DD3ED60E-3D0E-4FC2-8716-499A85821DE4}" dt="2021-09-16T17:07:18.179" v="1822" actId="478"/>
          <ac:spMkLst>
            <pc:docMk/>
            <pc:sldMk cId="3774941817" sldId="264"/>
            <ac:spMk id="14" creationId="{00000000-0000-0000-0000-000000000000}"/>
          </ac:spMkLst>
        </pc:spChg>
        <pc:spChg chg="add mod">
          <ac:chgData name="Romain Fonteyne" userId="2342a0cd-2183-4899-9744-d12c85d985e1" providerId="ADAL" clId="{DD3ED60E-3D0E-4FC2-8716-499A85821DE4}" dt="2021-09-16T17:07:18.472" v="1823"/>
          <ac:spMkLst>
            <pc:docMk/>
            <pc:sldMk cId="3774941817" sldId="264"/>
            <ac:spMk id="15" creationId="{36E50095-93EA-418A-BD55-A3D6185A8823}"/>
          </ac:spMkLst>
        </pc:spChg>
        <pc:spChg chg="add del mod">
          <ac:chgData name="Romain Fonteyne" userId="2342a0cd-2183-4899-9744-d12c85d985e1" providerId="ADAL" clId="{DD3ED60E-3D0E-4FC2-8716-499A85821DE4}" dt="2021-09-08T17:53:41.516" v="403" actId="478"/>
          <ac:spMkLst>
            <pc:docMk/>
            <pc:sldMk cId="3774941817" sldId="264"/>
            <ac:spMk id="15" creationId="{B624DDC6-7F84-4710-BBD3-AFAADA9428B4}"/>
          </ac:spMkLst>
        </pc:spChg>
        <pc:spChg chg="add mod">
          <ac:chgData name="Romain Fonteyne" userId="2342a0cd-2183-4899-9744-d12c85d985e1" providerId="ADAL" clId="{DD3ED60E-3D0E-4FC2-8716-499A85821DE4}" dt="2021-09-16T17:07:18.472" v="1823"/>
          <ac:spMkLst>
            <pc:docMk/>
            <pc:sldMk cId="3774941817" sldId="264"/>
            <ac:spMk id="16" creationId="{16AF9C28-50F0-41C7-878A-5C285A12BE34}"/>
          </ac:spMkLst>
        </pc:spChg>
        <pc:spChg chg="add mod">
          <ac:chgData name="Romain Fonteyne" userId="2342a0cd-2183-4899-9744-d12c85d985e1" providerId="ADAL" clId="{DD3ED60E-3D0E-4FC2-8716-499A85821DE4}" dt="2021-09-16T19:26:54.050" v="2464" actId="1035"/>
          <ac:spMkLst>
            <pc:docMk/>
            <pc:sldMk cId="3774941817" sldId="264"/>
            <ac:spMk id="28" creationId="{23825482-39F9-4E11-A004-DF5CD498CF12}"/>
          </ac:spMkLst>
        </pc:spChg>
        <pc:spChg chg="add mod">
          <ac:chgData name="Romain Fonteyne" userId="2342a0cd-2183-4899-9744-d12c85d985e1" providerId="ADAL" clId="{DD3ED60E-3D0E-4FC2-8716-499A85821DE4}" dt="2021-09-16T19:26:45.477" v="2458" actId="1076"/>
          <ac:spMkLst>
            <pc:docMk/>
            <pc:sldMk cId="3774941817" sldId="264"/>
            <ac:spMk id="32" creationId="{34E3E9B5-5FC5-4082-970F-1B1889BC66CF}"/>
          </ac:spMkLst>
        </pc:spChg>
        <pc:graphicFrameChg chg="add mod modGraphic">
          <ac:chgData name="Romain Fonteyne" userId="2342a0cd-2183-4899-9744-d12c85d985e1" providerId="ADAL" clId="{DD3ED60E-3D0E-4FC2-8716-499A85821DE4}" dt="2021-09-16T19:23:25.669" v="2363" actId="404"/>
          <ac:graphicFrameMkLst>
            <pc:docMk/>
            <pc:sldMk cId="3774941817" sldId="264"/>
            <ac:graphicFrameMk id="18" creationId="{7E32AB23-4BF8-4E9E-8921-0C9EF83B4CFA}"/>
          </ac:graphicFrameMkLst>
        </pc:graphicFrameChg>
        <pc:picChg chg="add mod modCrop">
          <ac:chgData name="Romain Fonteyne" userId="2342a0cd-2183-4899-9744-d12c85d985e1" providerId="ADAL" clId="{DD3ED60E-3D0E-4FC2-8716-499A85821DE4}" dt="2021-09-16T19:26:45.477" v="2458" actId="1076"/>
          <ac:picMkLst>
            <pc:docMk/>
            <pc:sldMk cId="3774941817" sldId="264"/>
            <ac:picMk id="3" creationId="{6386034B-340E-44E0-BDC0-27A092D51391}"/>
          </ac:picMkLst>
        </pc:picChg>
        <pc:picChg chg="add mod modCrop">
          <ac:chgData name="Romain Fonteyne" userId="2342a0cd-2183-4899-9744-d12c85d985e1" providerId="ADAL" clId="{DD3ED60E-3D0E-4FC2-8716-499A85821DE4}" dt="2021-09-16T19:26:26.094" v="2457" actId="1076"/>
          <ac:picMkLst>
            <pc:docMk/>
            <pc:sldMk cId="3774941817" sldId="264"/>
            <ac:picMk id="6" creationId="{B0F3C0E7-6114-41CC-A03F-B635D7ADFA96}"/>
          </ac:picMkLst>
        </pc:picChg>
        <pc:picChg chg="add mod modCrop">
          <ac:chgData name="Romain Fonteyne" userId="2342a0cd-2183-4899-9744-d12c85d985e1" providerId="ADAL" clId="{DD3ED60E-3D0E-4FC2-8716-499A85821DE4}" dt="2021-09-16T19:20:25.753" v="2285" actId="1036"/>
          <ac:picMkLst>
            <pc:docMk/>
            <pc:sldMk cId="3774941817" sldId="264"/>
            <ac:picMk id="20" creationId="{A39D21B6-057B-48D5-A3E2-1559E1679E08}"/>
          </ac:picMkLst>
        </pc:picChg>
        <pc:picChg chg="add mod modCrop">
          <ac:chgData name="Romain Fonteyne" userId="2342a0cd-2183-4899-9744-d12c85d985e1" providerId="ADAL" clId="{DD3ED60E-3D0E-4FC2-8716-499A85821DE4}" dt="2021-09-16T19:19:14.108" v="2248" actId="732"/>
          <ac:picMkLst>
            <pc:docMk/>
            <pc:sldMk cId="3774941817" sldId="264"/>
            <ac:picMk id="21" creationId="{B7420911-47E8-4BFD-A08A-D1F3E8BD32A1}"/>
          </ac:picMkLst>
        </pc:picChg>
        <pc:cxnChg chg="add del mod">
          <ac:chgData name="Romain Fonteyne" userId="2342a0cd-2183-4899-9744-d12c85d985e1" providerId="ADAL" clId="{DD3ED60E-3D0E-4FC2-8716-499A85821DE4}" dt="2021-09-08T17:53:44.206" v="406" actId="478"/>
          <ac:cxnSpMkLst>
            <pc:docMk/>
            <pc:sldMk cId="3774941817" sldId="264"/>
            <ac:cxnSpMk id="7" creationId="{26D6B4D0-7CB7-4B5C-83A9-AC129ABC6CA4}"/>
          </ac:cxnSpMkLst>
        </pc:cxnChg>
        <pc:cxnChg chg="add mod">
          <ac:chgData name="Romain Fonteyne" userId="2342a0cd-2183-4899-9744-d12c85d985e1" providerId="ADAL" clId="{DD3ED60E-3D0E-4FC2-8716-499A85821DE4}" dt="2021-09-16T19:26:26.094" v="2457" actId="1076"/>
          <ac:cxnSpMkLst>
            <pc:docMk/>
            <pc:sldMk cId="3774941817" sldId="264"/>
            <ac:cxnSpMk id="10" creationId="{CC07F979-1584-4F93-BE7D-9A02001CB70E}"/>
          </ac:cxnSpMkLst>
        </pc:cxnChg>
        <pc:cxnChg chg="add del mod">
          <ac:chgData name="Romain Fonteyne" userId="2342a0cd-2183-4899-9744-d12c85d985e1" providerId="ADAL" clId="{DD3ED60E-3D0E-4FC2-8716-499A85821DE4}" dt="2021-09-08T17:53:44.206" v="406" actId="478"/>
          <ac:cxnSpMkLst>
            <pc:docMk/>
            <pc:sldMk cId="3774941817" sldId="264"/>
            <ac:cxnSpMk id="12" creationId="{8FB070CF-5B23-46D8-BD57-687BB7167276}"/>
          </ac:cxnSpMkLst>
        </pc:cxnChg>
        <pc:cxnChg chg="add mod">
          <ac:chgData name="Romain Fonteyne" userId="2342a0cd-2183-4899-9744-d12c85d985e1" providerId="ADAL" clId="{DD3ED60E-3D0E-4FC2-8716-499A85821DE4}" dt="2021-09-16T19:26:49.709" v="2459" actId="14100"/>
          <ac:cxnSpMkLst>
            <pc:docMk/>
            <pc:sldMk cId="3774941817" sldId="264"/>
            <ac:cxnSpMk id="27" creationId="{2E38CC17-A2ED-47E1-83B3-B4E5C4EF53CC}"/>
          </ac:cxnSpMkLst>
        </pc:cxnChg>
        <pc:cxnChg chg="add mod">
          <ac:chgData name="Romain Fonteyne" userId="2342a0cd-2183-4899-9744-d12c85d985e1" providerId="ADAL" clId="{DD3ED60E-3D0E-4FC2-8716-499A85821DE4}" dt="2021-09-16T19:26:45.477" v="2458" actId="1076"/>
          <ac:cxnSpMkLst>
            <pc:docMk/>
            <pc:sldMk cId="3774941817" sldId="264"/>
            <ac:cxnSpMk id="31" creationId="{072EA1CF-9B5C-449B-A6DB-112AF9183823}"/>
          </ac:cxnSpMkLst>
        </pc:cxnChg>
      </pc:sldChg>
      <pc:sldChg chg="addSp delSp modSp mod">
        <pc:chgData name="Romain Fonteyne" userId="2342a0cd-2183-4899-9744-d12c85d985e1" providerId="ADAL" clId="{DD3ED60E-3D0E-4FC2-8716-499A85821DE4}" dt="2021-09-16T20:04:34.070" v="2581" actId="207"/>
        <pc:sldMkLst>
          <pc:docMk/>
          <pc:sldMk cId="2528904671" sldId="265"/>
        </pc:sldMkLst>
        <pc:spChg chg="del mod">
          <ac:chgData name="Romain Fonteyne" userId="2342a0cd-2183-4899-9744-d12c85d985e1" providerId="ADAL" clId="{DD3ED60E-3D0E-4FC2-8716-499A85821DE4}" dt="2021-09-16T18:03:54.851" v="2112" actId="478"/>
          <ac:spMkLst>
            <pc:docMk/>
            <pc:sldMk cId="2528904671" sldId="265"/>
            <ac:spMk id="14" creationId="{00000000-0000-0000-0000-000000000000}"/>
          </ac:spMkLst>
        </pc:spChg>
        <pc:spChg chg="add del mod">
          <ac:chgData name="Romain Fonteyne" userId="2342a0cd-2183-4899-9744-d12c85d985e1" providerId="ADAL" clId="{DD3ED60E-3D0E-4FC2-8716-499A85821DE4}" dt="2021-09-16T18:03:54.851" v="2112" actId="478"/>
          <ac:spMkLst>
            <pc:docMk/>
            <pc:sldMk cId="2528904671" sldId="265"/>
            <ac:spMk id="18" creationId="{CA612B87-05A0-4009-8E14-F017F7955DDB}"/>
          </ac:spMkLst>
        </pc:spChg>
        <pc:spChg chg="add del mod">
          <ac:chgData name="Romain Fonteyne" userId="2342a0cd-2183-4899-9744-d12c85d985e1" providerId="ADAL" clId="{DD3ED60E-3D0E-4FC2-8716-499A85821DE4}" dt="2021-09-16T18:03:54.851" v="2112" actId="478"/>
          <ac:spMkLst>
            <pc:docMk/>
            <pc:sldMk cId="2528904671" sldId="265"/>
            <ac:spMk id="20" creationId="{B02545D5-C9ED-47AC-A521-7357EB9F6E25}"/>
          </ac:spMkLst>
        </pc:spChg>
        <pc:spChg chg="add del mod">
          <ac:chgData name="Romain Fonteyne" userId="2342a0cd-2183-4899-9744-d12c85d985e1" providerId="ADAL" clId="{DD3ED60E-3D0E-4FC2-8716-499A85821DE4}" dt="2021-09-16T18:03:54.851" v="2112" actId="478"/>
          <ac:spMkLst>
            <pc:docMk/>
            <pc:sldMk cId="2528904671" sldId="265"/>
            <ac:spMk id="22" creationId="{D34346E1-0FE2-4F50-9467-81DCF5FD1E2D}"/>
          </ac:spMkLst>
        </pc:spChg>
        <pc:spChg chg="add mod">
          <ac:chgData name="Romain Fonteyne" userId="2342a0cd-2183-4899-9744-d12c85d985e1" providerId="ADAL" clId="{DD3ED60E-3D0E-4FC2-8716-499A85821DE4}" dt="2021-09-16T20:04:28.127" v="2578" actId="207"/>
          <ac:spMkLst>
            <pc:docMk/>
            <pc:sldMk cId="2528904671" sldId="265"/>
            <ac:spMk id="26" creationId="{B2613E20-CEAE-42BD-B652-7941E3A72852}"/>
          </ac:spMkLst>
        </pc:spChg>
        <pc:spChg chg="add mod">
          <ac:chgData name="Romain Fonteyne" userId="2342a0cd-2183-4899-9744-d12c85d985e1" providerId="ADAL" clId="{DD3ED60E-3D0E-4FC2-8716-499A85821DE4}" dt="2021-09-16T20:04:34.070" v="2581" actId="207"/>
          <ac:spMkLst>
            <pc:docMk/>
            <pc:sldMk cId="2528904671" sldId="265"/>
            <ac:spMk id="27" creationId="{6545918A-85AC-451C-8A64-4732D042EAC3}"/>
          </ac:spMkLst>
        </pc:spChg>
        <pc:spChg chg="add mod">
          <ac:chgData name="Romain Fonteyne" userId="2342a0cd-2183-4899-9744-d12c85d985e1" providerId="ADAL" clId="{DD3ED60E-3D0E-4FC2-8716-499A85821DE4}" dt="2021-09-16T20:04:00.195" v="2570" actId="207"/>
          <ac:spMkLst>
            <pc:docMk/>
            <pc:sldMk cId="2528904671" sldId="265"/>
            <ac:spMk id="29" creationId="{AA3686F0-EAF0-4720-BAFE-7D56BB3B6D92}"/>
          </ac:spMkLst>
        </pc:spChg>
        <pc:spChg chg="add mod">
          <ac:chgData name="Romain Fonteyne" userId="2342a0cd-2183-4899-9744-d12c85d985e1" providerId="ADAL" clId="{DD3ED60E-3D0E-4FC2-8716-499A85821DE4}" dt="2021-09-16T18:03:55.892" v="2113"/>
          <ac:spMkLst>
            <pc:docMk/>
            <pc:sldMk cId="2528904671" sldId="265"/>
            <ac:spMk id="33" creationId="{7C341C2D-2611-4E0A-94B1-A5BAA1B6E786}"/>
          </ac:spMkLst>
        </pc:spChg>
        <pc:spChg chg="add mod">
          <ac:chgData name="Romain Fonteyne" userId="2342a0cd-2183-4899-9744-d12c85d985e1" providerId="ADAL" clId="{DD3ED60E-3D0E-4FC2-8716-499A85821DE4}" dt="2021-09-16T18:03:55.892" v="2113"/>
          <ac:spMkLst>
            <pc:docMk/>
            <pc:sldMk cId="2528904671" sldId="265"/>
            <ac:spMk id="34" creationId="{F79D6531-7B83-48EC-A725-DF0E34188B0C}"/>
          </ac:spMkLst>
        </pc:spChg>
        <pc:spChg chg="add mod">
          <ac:chgData name="Romain Fonteyne" userId="2342a0cd-2183-4899-9744-d12c85d985e1" providerId="ADAL" clId="{DD3ED60E-3D0E-4FC2-8716-499A85821DE4}" dt="2021-09-16T18:03:55.892" v="2113"/>
          <ac:spMkLst>
            <pc:docMk/>
            <pc:sldMk cId="2528904671" sldId="265"/>
            <ac:spMk id="35" creationId="{20F84FC4-5440-4D3D-AE1B-0C79E7E6F01C}"/>
          </ac:spMkLst>
        </pc:spChg>
        <pc:spChg chg="add mod">
          <ac:chgData name="Romain Fonteyne" userId="2342a0cd-2183-4899-9744-d12c85d985e1" providerId="ADAL" clId="{DD3ED60E-3D0E-4FC2-8716-499A85821DE4}" dt="2021-09-16T18:03:55.892" v="2113"/>
          <ac:spMkLst>
            <pc:docMk/>
            <pc:sldMk cId="2528904671" sldId="265"/>
            <ac:spMk id="36" creationId="{86A72EDD-BD81-40D6-A91F-ED30CF84A231}"/>
          </ac:spMkLst>
        </pc:spChg>
        <pc:spChg chg="add mod">
          <ac:chgData name="Romain Fonteyne" userId="2342a0cd-2183-4899-9744-d12c85d985e1" providerId="ADAL" clId="{DD3ED60E-3D0E-4FC2-8716-499A85821DE4}" dt="2021-09-16T18:03:55.892" v="2113"/>
          <ac:spMkLst>
            <pc:docMk/>
            <pc:sldMk cId="2528904671" sldId="265"/>
            <ac:spMk id="37" creationId="{CC95958A-25F2-4F5A-B341-1918D037B9BC}"/>
          </ac:spMkLst>
        </pc:spChg>
        <pc:spChg chg="add mod">
          <ac:chgData name="Romain Fonteyne" userId="2342a0cd-2183-4899-9744-d12c85d985e1" providerId="ADAL" clId="{DD3ED60E-3D0E-4FC2-8716-499A85821DE4}" dt="2021-09-16T18:03:55.892" v="2113"/>
          <ac:spMkLst>
            <pc:docMk/>
            <pc:sldMk cId="2528904671" sldId="265"/>
            <ac:spMk id="39" creationId="{84ED161A-6D0D-4EB7-8579-B9EF90154CB4}"/>
          </ac:spMkLst>
        </pc:spChg>
        <pc:spChg chg="add mod">
          <ac:chgData name="Romain Fonteyne" userId="2342a0cd-2183-4899-9744-d12c85d985e1" providerId="ADAL" clId="{DD3ED60E-3D0E-4FC2-8716-499A85821DE4}" dt="2021-09-16T18:03:55.892" v="2113"/>
          <ac:spMkLst>
            <pc:docMk/>
            <pc:sldMk cId="2528904671" sldId="265"/>
            <ac:spMk id="40" creationId="{19BE025F-0405-4A80-BEE2-32C44004BC0B}"/>
          </ac:spMkLst>
        </pc:spChg>
        <pc:picChg chg="add del mod modCrop">
          <ac:chgData name="Romain Fonteyne" userId="2342a0cd-2183-4899-9744-d12c85d985e1" providerId="ADAL" clId="{DD3ED60E-3D0E-4FC2-8716-499A85821DE4}" dt="2021-09-16T19:50:05.781" v="2478" actId="478"/>
          <ac:picMkLst>
            <pc:docMk/>
            <pc:sldMk cId="2528904671" sldId="265"/>
            <ac:picMk id="3" creationId="{7AA4DB08-0F80-4FCA-A7D3-668DD80FA0B4}"/>
          </ac:picMkLst>
        </pc:picChg>
        <pc:picChg chg="add mod modCrop">
          <ac:chgData name="Romain Fonteyne" userId="2342a0cd-2183-4899-9744-d12c85d985e1" providerId="ADAL" clId="{DD3ED60E-3D0E-4FC2-8716-499A85821DE4}" dt="2021-09-16T20:03:32.309" v="2564" actId="1037"/>
          <ac:picMkLst>
            <pc:docMk/>
            <pc:sldMk cId="2528904671" sldId="265"/>
            <ac:picMk id="6" creationId="{1765B051-CE3F-429F-BD6D-EAFCBFD826CC}"/>
          </ac:picMkLst>
        </pc:picChg>
        <pc:picChg chg="add del mod">
          <ac:chgData name="Romain Fonteyne" userId="2342a0cd-2183-4899-9744-d12c85d985e1" providerId="ADAL" clId="{DD3ED60E-3D0E-4FC2-8716-499A85821DE4}" dt="2021-09-16T18:03:54.851" v="2112" actId="478"/>
          <ac:picMkLst>
            <pc:docMk/>
            <pc:sldMk cId="2528904671" sldId="265"/>
            <ac:picMk id="15" creationId="{9D86AF66-F716-434E-A4F4-7FD8D81AE30B}"/>
          </ac:picMkLst>
        </pc:picChg>
        <pc:picChg chg="add del mod">
          <ac:chgData name="Romain Fonteyne" userId="2342a0cd-2183-4899-9744-d12c85d985e1" providerId="ADAL" clId="{DD3ED60E-3D0E-4FC2-8716-499A85821DE4}" dt="2021-09-16T18:03:54.851" v="2112" actId="478"/>
          <ac:picMkLst>
            <pc:docMk/>
            <pc:sldMk cId="2528904671" sldId="265"/>
            <ac:picMk id="16" creationId="{CEED8067-B49C-4055-91FB-26A21ED0DDC8}"/>
          </ac:picMkLst>
        </pc:picChg>
        <pc:picChg chg="add del mod">
          <ac:chgData name="Romain Fonteyne" userId="2342a0cd-2183-4899-9744-d12c85d985e1" providerId="ADAL" clId="{DD3ED60E-3D0E-4FC2-8716-499A85821DE4}" dt="2021-09-16T18:03:54.851" v="2112" actId="478"/>
          <ac:picMkLst>
            <pc:docMk/>
            <pc:sldMk cId="2528904671" sldId="265"/>
            <ac:picMk id="21" creationId="{EEE8DBB6-C099-415A-A492-05417C26C956}"/>
          </ac:picMkLst>
        </pc:picChg>
        <pc:picChg chg="add del mod">
          <ac:chgData name="Romain Fonteyne" userId="2342a0cd-2183-4899-9744-d12c85d985e1" providerId="ADAL" clId="{DD3ED60E-3D0E-4FC2-8716-499A85821DE4}" dt="2021-09-16T20:02:39.960" v="2494" actId="478"/>
          <ac:picMkLst>
            <pc:docMk/>
            <pc:sldMk cId="2528904671" sldId="265"/>
            <ac:picMk id="23" creationId="{CD6CD45C-1793-4C12-BBE9-2C53B93E5F0F}"/>
          </ac:picMkLst>
        </pc:picChg>
        <pc:picChg chg="add mod">
          <ac:chgData name="Romain Fonteyne" userId="2342a0cd-2183-4899-9744-d12c85d985e1" providerId="ADAL" clId="{DD3ED60E-3D0E-4FC2-8716-499A85821DE4}" dt="2021-09-16T18:03:55.892" v="2113"/>
          <ac:picMkLst>
            <pc:docMk/>
            <pc:sldMk cId="2528904671" sldId="265"/>
            <ac:picMk id="24" creationId="{B76EF069-0A6D-4B79-BEAA-443B7EDDC3CE}"/>
          </ac:picMkLst>
        </pc:picChg>
        <pc:picChg chg="add mod">
          <ac:chgData name="Romain Fonteyne" userId="2342a0cd-2183-4899-9744-d12c85d985e1" providerId="ADAL" clId="{DD3ED60E-3D0E-4FC2-8716-499A85821DE4}" dt="2021-09-16T18:03:55.892" v="2113"/>
          <ac:picMkLst>
            <pc:docMk/>
            <pc:sldMk cId="2528904671" sldId="265"/>
            <ac:picMk id="28" creationId="{4DEB2383-8FAE-4EC5-9033-F2C88CCDA37F}"/>
          </ac:picMkLst>
        </pc:picChg>
        <pc:picChg chg="add mod">
          <ac:chgData name="Romain Fonteyne" userId="2342a0cd-2183-4899-9744-d12c85d985e1" providerId="ADAL" clId="{DD3ED60E-3D0E-4FC2-8716-499A85821DE4}" dt="2021-09-16T18:03:55.892" v="2113"/>
          <ac:picMkLst>
            <pc:docMk/>
            <pc:sldMk cId="2528904671" sldId="265"/>
            <ac:picMk id="31" creationId="{D3D36DAB-2783-43CE-B78E-C1DA02B29C90}"/>
          </ac:picMkLst>
        </pc:picChg>
        <pc:picChg chg="add mod">
          <ac:chgData name="Romain Fonteyne" userId="2342a0cd-2183-4899-9744-d12c85d985e1" providerId="ADAL" clId="{DD3ED60E-3D0E-4FC2-8716-499A85821DE4}" dt="2021-09-16T18:03:55.892" v="2113"/>
          <ac:picMkLst>
            <pc:docMk/>
            <pc:sldMk cId="2528904671" sldId="265"/>
            <ac:picMk id="32" creationId="{413D7A16-0971-4E2A-B726-DDEA2E6823BD}"/>
          </ac:picMkLst>
        </pc:picChg>
      </pc:sldChg>
      <pc:sldChg chg="addSp delSp modSp mod">
        <pc:chgData name="Romain Fonteyne" userId="2342a0cd-2183-4899-9744-d12c85d985e1" providerId="ADAL" clId="{DD3ED60E-3D0E-4FC2-8716-499A85821DE4}" dt="2021-09-16T18:03:21.745" v="2111" actId="1076"/>
        <pc:sldMkLst>
          <pc:docMk/>
          <pc:sldMk cId="3244907507" sldId="266"/>
        </pc:sldMkLst>
        <pc:spChg chg="del">
          <ac:chgData name="Romain Fonteyne" userId="2342a0cd-2183-4899-9744-d12c85d985e1" providerId="ADAL" clId="{DD3ED60E-3D0E-4FC2-8716-499A85821DE4}" dt="2021-09-16T18:03:12.873" v="2108" actId="478"/>
          <ac:spMkLst>
            <pc:docMk/>
            <pc:sldMk cId="3244907507" sldId="266"/>
            <ac:spMk id="14" creationId="{00000000-0000-0000-0000-000000000000}"/>
          </ac:spMkLst>
        </pc:spChg>
        <pc:graphicFrameChg chg="mod modGraphic">
          <ac:chgData name="Romain Fonteyne" userId="2342a0cd-2183-4899-9744-d12c85d985e1" providerId="ADAL" clId="{DD3ED60E-3D0E-4FC2-8716-499A85821DE4}" dt="2021-09-16T18:03:18.412" v="2110" actId="12788"/>
          <ac:graphicFrameMkLst>
            <pc:docMk/>
            <pc:sldMk cId="3244907507" sldId="266"/>
            <ac:graphicFrameMk id="5" creationId="{83B9E73C-94DF-4C75-A931-1E57563E97A5}"/>
          </ac:graphicFrameMkLst>
        </pc:graphicFrameChg>
        <pc:picChg chg="add mod">
          <ac:chgData name="Romain Fonteyne" userId="2342a0cd-2183-4899-9744-d12c85d985e1" providerId="ADAL" clId="{DD3ED60E-3D0E-4FC2-8716-499A85821DE4}" dt="2021-09-16T18:03:21.745" v="2111" actId="1076"/>
          <ac:picMkLst>
            <pc:docMk/>
            <pc:sldMk cId="3244907507" sldId="266"/>
            <ac:picMk id="16" creationId="{2C71F6D5-22EE-434E-89FE-C8525FD05965}"/>
          </ac:picMkLst>
        </pc:picChg>
      </pc:sldChg>
      <pc:sldChg chg="addSp delSp modSp mod modNotesTx">
        <pc:chgData name="Romain Fonteyne" userId="2342a0cd-2183-4899-9744-d12c85d985e1" providerId="ADAL" clId="{DD3ED60E-3D0E-4FC2-8716-499A85821DE4}" dt="2021-09-16T18:02:56.883" v="2104" actId="1036"/>
        <pc:sldMkLst>
          <pc:docMk/>
          <pc:sldMk cId="617287218" sldId="267"/>
        </pc:sldMkLst>
        <pc:spChg chg="del mod">
          <ac:chgData name="Romain Fonteyne" userId="2342a0cd-2183-4899-9744-d12c85d985e1" providerId="ADAL" clId="{DD3ED60E-3D0E-4FC2-8716-499A85821DE4}" dt="2021-09-16T17:40:08.626" v="1909" actId="478"/>
          <ac:spMkLst>
            <pc:docMk/>
            <pc:sldMk cId="617287218" sldId="267"/>
            <ac:spMk id="14" creationId="{00000000-0000-0000-0000-000000000000}"/>
          </ac:spMkLst>
        </pc:spChg>
        <pc:spChg chg="add del mod">
          <ac:chgData name="Romain Fonteyne" userId="2342a0cd-2183-4899-9744-d12c85d985e1" providerId="ADAL" clId="{DD3ED60E-3D0E-4FC2-8716-499A85821DE4}" dt="2021-09-16T17:39:35.210" v="1900" actId="478"/>
          <ac:spMkLst>
            <pc:docMk/>
            <pc:sldMk cId="617287218" sldId="267"/>
            <ac:spMk id="15" creationId="{D282F43E-88C0-4EA2-A95E-A99A66B77B9B}"/>
          </ac:spMkLst>
        </pc:spChg>
        <pc:grpChg chg="mod">
          <ac:chgData name="Romain Fonteyne" userId="2342a0cd-2183-4899-9744-d12c85d985e1" providerId="ADAL" clId="{DD3ED60E-3D0E-4FC2-8716-499A85821DE4}" dt="2021-09-16T18:02:32.507" v="2089" actId="166"/>
          <ac:grpSpMkLst>
            <pc:docMk/>
            <pc:sldMk cId="617287218" sldId="267"/>
            <ac:grpSpMk id="27" creationId="{6FC93A1C-4398-4888-AE97-BC184D8B1F37}"/>
          </ac:grpSpMkLst>
        </pc:grpChg>
        <pc:picChg chg="add del mod">
          <ac:chgData name="Romain Fonteyne" userId="2342a0cd-2183-4899-9744-d12c85d985e1" providerId="ADAL" clId="{DD3ED60E-3D0E-4FC2-8716-499A85821DE4}" dt="2021-09-16T17:25:50.020" v="1833" actId="478"/>
          <ac:picMkLst>
            <pc:docMk/>
            <pc:sldMk cId="617287218" sldId="267"/>
            <ac:picMk id="7" creationId="{20C05CC9-0C32-413A-BAEF-E2BDD8BB88D9}"/>
          </ac:picMkLst>
        </pc:picChg>
        <pc:picChg chg="add del mod ord modCrop">
          <ac:chgData name="Romain Fonteyne" userId="2342a0cd-2183-4899-9744-d12c85d985e1" providerId="ADAL" clId="{DD3ED60E-3D0E-4FC2-8716-499A85821DE4}" dt="2021-09-16T18:02:11.650" v="2081" actId="478"/>
          <ac:picMkLst>
            <pc:docMk/>
            <pc:sldMk cId="617287218" sldId="267"/>
            <ac:picMk id="13" creationId="{882C15B6-6FA2-40D6-8852-D50C818D0035}"/>
          </ac:picMkLst>
        </pc:picChg>
        <pc:picChg chg="add mod modCrop">
          <ac:chgData name="Romain Fonteyne" userId="2342a0cd-2183-4899-9744-d12c85d985e1" providerId="ADAL" clId="{DD3ED60E-3D0E-4FC2-8716-499A85821DE4}" dt="2021-09-16T18:02:56.883" v="2104" actId="1036"/>
          <ac:picMkLst>
            <pc:docMk/>
            <pc:sldMk cId="617287218" sldId="267"/>
            <ac:picMk id="18" creationId="{7F943CB1-AD3D-4DE7-9A3D-3BADBE2BBB0E}"/>
          </ac:picMkLst>
        </pc:picChg>
      </pc:sldChg>
      <pc:sldChg chg="delSp modSp add mod delAnim modAnim">
        <pc:chgData name="Romain Fonteyne" userId="2342a0cd-2183-4899-9744-d12c85d985e1" providerId="ADAL" clId="{DD3ED60E-3D0E-4FC2-8716-499A85821DE4}" dt="2021-09-16T18:11:50.800" v="2134" actId="478"/>
        <pc:sldMkLst>
          <pc:docMk/>
          <pc:sldMk cId="1768147688" sldId="269"/>
        </pc:sldMkLst>
        <pc:spChg chg="mod">
          <ac:chgData name="Romain Fonteyne" userId="2342a0cd-2183-4899-9744-d12c85d985e1" providerId="ADAL" clId="{DD3ED60E-3D0E-4FC2-8716-499A85821DE4}" dt="2021-09-16T15:12:35.172" v="423" actId="1036"/>
          <ac:spMkLst>
            <pc:docMk/>
            <pc:sldMk cId="1768147688" sldId="269"/>
            <ac:spMk id="2" creationId="{10A8F1BD-8A76-4B7A-88F5-B64B6C918A59}"/>
          </ac:spMkLst>
        </pc:spChg>
        <pc:spChg chg="mod">
          <ac:chgData name="Romain Fonteyne" userId="2342a0cd-2183-4899-9744-d12c85d985e1" providerId="ADAL" clId="{DD3ED60E-3D0E-4FC2-8716-499A85821DE4}" dt="2021-09-16T15:14:25.420" v="815" actId="207"/>
          <ac:spMkLst>
            <pc:docMk/>
            <pc:sldMk cId="1768147688" sldId="269"/>
            <ac:spMk id="13" creationId="{991FDA2F-DD22-427F-BAB8-54705074A569}"/>
          </ac:spMkLst>
        </pc:spChg>
        <pc:spChg chg="mod">
          <ac:chgData name="Romain Fonteyne" userId="2342a0cd-2183-4899-9744-d12c85d985e1" providerId="ADAL" clId="{DD3ED60E-3D0E-4FC2-8716-499A85821DE4}" dt="2021-09-16T15:12:35.172" v="423" actId="1036"/>
          <ac:spMkLst>
            <pc:docMk/>
            <pc:sldMk cId="1768147688" sldId="269"/>
            <ac:spMk id="20" creationId="{5C3EE733-8FD8-4AE1-8B48-A236F1DB4972}"/>
          </ac:spMkLst>
        </pc:spChg>
        <pc:spChg chg="mod">
          <ac:chgData name="Romain Fonteyne" userId="2342a0cd-2183-4899-9744-d12c85d985e1" providerId="ADAL" clId="{DD3ED60E-3D0E-4FC2-8716-499A85821DE4}" dt="2021-09-16T15:12:35.172" v="423" actId="1036"/>
          <ac:spMkLst>
            <pc:docMk/>
            <pc:sldMk cId="1768147688" sldId="269"/>
            <ac:spMk id="21" creationId="{3CF84B48-E169-4642-A612-BA56F44D05B4}"/>
          </ac:spMkLst>
        </pc:spChg>
        <pc:spChg chg="mod">
          <ac:chgData name="Romain Fonteyne" userId="2342a0cd-2183-4899-9744-d12c85d985e1" providerId="ADAL" clId="{DD3ED60E-3D0E-4FC2-8716-499A85821DE4}" dt="2021-09-16T15:12:35.172" v="423" actId="1036"/>
          <ac:spMkLst>
            <pc:docMk/>
            <pc:sldMk cId="1768147688" sldId="269"/>
            <ac:spMk id="24" creationId="{1E936DD5-70EC-4AA0-AB77-7B60EEDFDE66}"/>
          </ac:spMkLst>
        </pc:spChg>
        <pc:picChg chg="del mod">
          <ac:chgData name="Romain Fonteyne" userId="2342a0cd-2183-4899-9744-d12c85d985e1" providerId="ADAL" clId="{DD3ED60E-3D0E-4FC2-8716-499A85821DE4}" dt="2021-09-16T18:11:50.800" v="2134" actId="478"/>
          <ac:picMkLst>
            <pc:docMk/>
            <pc:sldMk cId="1768147688" sldId="269"/>
            <ac:picMk id="3" creationId="{8088A3D0-E8E2-4FD7-AC28-70801E56AF17}"/>
          </ac:picMkLst>
        </pc:picChg>
      </pc:sldChg>
      <pc:sldChg chg="add del">
        <pc:chgData name="Romain Fonteyne" userId="2342a0cd-2183-4899-9744-d12c85d985e1" providerId="ADAL" clId="{DD3ED60E-3D0E-4FC2-8716-499A85821DE4}" dt="2021-09-16T17:40:36.532" v="1914"/>
        <pc:sldMkLst>
          <pc:docMk/>
          <pc:sldMk cId="1177805418" sldId="270"/>
        </pc:sldMkLst>
      </pc:sldChg>
      <pc:sldChg chg="modSp add mod ord modShow">
        <pc:chgData name="Romain Fonteyne" userId="2342a0cd-2183-4899-9744-d12c85d985e1" providerId="ADAL" clId="{DD3ED60E-3D0E-4FC2-8716-499A85821DE4}" dt="2021-09-16T17:42:31.655" v="2039"/>
        <pc:sldMkLst>
          <pc:docMk/>
          <pc:sldMk cId="2305803423" sldId="270"/>
        </pc:sldMkLst>
        <pc:spChg chg="mod">
          <ac:chgData name="Romain Fonteyne" userId="2342a0cd-2183-4899-9744-d12c85d985e1" providerId="ADAL" clId="{DD3ED60E-3D0E-4FC2-8716-499A85821DE4}" dt="2021-09-16T17:41:32.140" v="2028" actId="1038"/>
          <ac:spMkLst>
            <pc:docMk/>
            <pc:sldMk cId="2305803423" sldId="270"/>
            <ac:spMk id="2" creationId="{6CBE3311-5EAA-4CAC-9DFF-21617C57BF86}"/>
          </ac:spMkLst>
        </pc:spChg>
        <pc:spChg chg="mod">
          <ac:chgData name="Romain Fonteyne" userId="2342a0cd-2183-4899-9744-d12c85d985e1" providerId="ADAL" clId="{DD3ED60E-3D0E-4FC2-8716-499A85821DE4}" dt="2021-09-16T17:41:32.140" v="2028" actId="1038"/>
          <ac:spMkLst>
            <pc:docMk/>
            <pc:sldMk cId="2305803423" sldId="270"/>
            <ac:spMk id="22" creationId="{E923DFE7-3DE5-4B5E-8017-0D14D9E40ADA}"/>
          </ac:spMkLst>
        </pc:spChg>
        <pc:spChg chg="mod">
          <ac:chgData name="Romain Fonteyne" userId="2342a0cd-2183-4899-9744-d12c85d985e1" providerId="ADAL" clId="{DD3ED60E-3D0E-4FC2-8716-499A85821DE4}" dt="2021-09-16T17:41:08.569" v="1966" actId="197"/>
          <ac:spMkLst>
            <pc:docMk/>
            <pc:sldMk cId="2305803423" sldId="270"/>
            <ac:spMk id="31" creationId="{F2BB2662-1396-4155-9121-F7E1D461087E}"/>
          </ac:spMkLst>
        </pc:spChg>
        <pc:spChg chg="mod">
          <ac:chgData name="Romain Fonteyne" userId="2342a0cd-2183-4899-9744-d12c85d985e1" providerId="ADAL" clId="{DD3ED60E-3D0E-4FC2-8716-499A85821DE4}" dt="2021-09-16T17:41:08.569" v="1966" actId="197"/>
          <ac:spMkLst>
            <pc:docMk/>
            <pc:sldMk cId="2305803423" sldId="270"/>
            <ac:spMk id="32" creationId="{9399D992-1F19-483F-8A84-C23D0C487DC4}"/>
          </ac:spMkLst>
        </pc:spChg>
        <pc:spChg chg="mod">
          <ac:chgData name="Romain Fonteyne" userId="2342a0cd-2183-4899-9744-d12c85d985e1" providerId="ADAL" clId="{DD3ED60E-3D0E-4FC2-8716-499A85821DE4}" dt="2021-09-16T17:41:08.569" v="1966" actId="197"/>
          <ac:spMkLst>
            <pc:docMk/>
            <pc:sldMk cId="2305803423" sldId="270"/>
            <ac:spMk id="36" creationId="{61A5D2E9-E406-4611-B632-BB52E000B13D}"/>
          </ac:spMkLst>
        </pc:spChg>
        <pc:spChg chg="mod">
          <ac:chgData name="Romain Fonteyne" userId="2342a0cd-2183-4899-9744-d12c85d985e1" providerId="ADAL" clId="{DD3ED60E-3D0E-4FC2-8716-499A85821DE4}" dt="2021-09-16T17:41:08.569" v="1966" actId="197"/>
          <ac:spMkLst>
            <pc:docMk/>
            <pc:sldMk cId="2305803423" sldId="270"/>
            <ac:spMk id="46" creationId="{19C55CE7-5116-47A2-8C8E-1416BBD8C67A}"/>
          </ac:spMkLst>
        </pc:spChg>
        <pc:grpChg chg="mod">
          <ac:chgData name="Romain Fonteyne" userId="2342a0cd-2183-4899-9744-d12c85d985e1" providerId="ADAL" clId="{DD3ED60E-3D0E-4FC2-8716-499A85821DE4}" dt="2021-09-16T17:41:32.140" v="2028" actId="1038"/>
          <ac:grpSpMkLst>
            <pc:docMk/>
            <pc:sldMk cId="2305803423" sldId="270"/>
            <ac:grpSpMk id="3" creationId="{DA292BD5-D9B2-44BA-A807-BE236A656FEC}"/>
          </ac:grpSpMkLst>
        </pc:grpChg>
        <pc:grpChg chg="mod">
          <ac:chgData name="Romain Fonteyne" userId="2342a0cd-2183-4899-9744-d12c85d985e1" providerId="ADAL" clId="{DD3ED60E-3D0E-4FC2-8716-499A85821DE4}" dt="2021-09-16T17:41:08.569" v="1966" actId="197"/>
          <ac:grpSpMkLst>
            <pc:docMk/>
            <pc:sldMk cId="2305803423" sldId="270"/>
            <ac:grpSpMk id="12" creationId="{2DCB9825-6FF5-43BA-BAC1-A653D3CEEDEB}"/>
          </ac:grpSpMkLst>
        </pc:grpChg>
        <pc:grpChg chg="mod">
          <ac:chgData name="Romain Fonteyne" userId="2342a0cd-2183-4899-9744-d12c85d985e1" providerId="ADAL" clId="{DD3ED60E-3D0E-4FC2-8716-499A85821DE4}" dt="2021-09-16T17:41:08.569" v="1966" actId="197"/>
          <ac:grpSpMkLst>
            <pc:docMk/>
            <pc:sldMk cId="2305803423" sldId="270"/>
            <ac:grpSpMk id="23" creationId="{2356C7A4-FACB-4FB7-B5FC-34787D1B610A}"/>
          </ac:grpSpMkLst>
        </pc:grpChg>
        <pc:grpChg chg="mod">
          <ac:chgData name="Romain Fonteyne" userId="2342a0cd-2183-4899-9744-d12c85d985e1" providerId="ADAL" clId="{DD3ED60E-3D0E-4FC2-8716-499A85821DE4}" dt="2021-09-16T17:41:32.140" v="2028" actId="1038"/>
          <ac:grpSpMkLst>
            <pc:docMk/>
            <pc:sldMk cId="2305803423" sldId="270"/>
            <ac:grpSpMk id="27" creationId="{6FC93A1C-4398-4888-AE97-BC184D8B1F37}"/>
          </ac:grpSpMkLst>
        </pc:grpChg>
        <pc:grpChg chg="mod">
          <ac:chgData name="Romain Fonteyne" userId="2342a0cd-2183-4899-9744-d12c85d985e1" providerId="ADAL" clId="{DD3ED60E-3D0E-4FC2-8716-499A85821DE4}" dt="2021-09-16T17:41:08.569" v="1966" actId="197"/>
          <ac:grpSpMkLst>
            <pc:docMk/>
            <pc:sldMk cId="2305803423" sldId="270"/>
            <ac:grpSpMk id="47" creationId="{EE7CF6F3-FE7A-48B8-84FF-F9D869DBE447}"/>
          </ac:grpSpMkLst>
        </pc:grpChg>
        <pc:picChg chg="mod modCrop">
          <ac:chgData name="Romain Fonteyne" userId="2342a0cd-2183-4899-9744-d12c85d985e1" providerId="ADAL" clId="{DD3ED60E-3D0E-4FC2-8716-499A85821DE4}" dt="2021-09-16T17:42:05.564" v="2034" actId="732"/>
          <ac:picMkLst>
            <pc:docMk/>
            <pc:sldMk cId="2305803423" sldId="270"/>
            <ac:picMk id="13" creationId="{882C15B6-6FA2-40D6-8852-D50C818D0035}"/>
          </ac:picMkLst>
        </pc:picChg>
        <pc:picChg chg="mod">
          <ac:chgData name="Romain Fonteyne" userId="2342a0cd-2183-4899-9744-d12c85d985e1" providerId="ADAL" clId="{DD3ED60E-3D0E-4FC2-8716-499A85821DE4}" dt="2021-09-16T17:41:32.140" v="2028" actId="1038"/>
          <ac:picMkLst>
            <pc:docMk/>
            <pc:sldMk cId="2305803423" sldId="270"/>
            <ac:picMk id="20" creationId="{E07E8F60-E741-41DC-9A3E-6EC372CAB573}"/>
          </ac:picMkLst>
        </pc:picChg>
        <pc:picChg chg="mod">
          <ac:chgData name="Romain Fonteyne" userId="2342a0cd-2183-4899-9744-d12c85d985e1" providerId="ADAL" clId="{DD3ED60E-3D0E-4FC2-8716-499A85821DE4}" dt="2021-09-16T17:41:32.140" v="2028" actId="1038"/>
          <ac:picMkLst>
            <pc:docMk/>
            <pc:sldMk cId="2305803423" sldId="270"/>
            <ac:picMk id="5122" creationId="{A63D4654-43BC-4A19-A8CE-D416D528F679}"/>
          </ac:picMkLst>
        </pc:picChg>
        <pc:picChg chg="mod">
          <ac:chgData name="Romain Fonteyne" userId="2342a0cd-2183-4899-9744-d12c85d985e1" providerId="ADAL" clId="{DD3ED60E-3D0E-4FC2-8716-499A85821DE4}" dt="2021-09-16T17:41:08.569" v="1966" actId="197"/>
          <ac:picMkLst>
            <pc:docMk/>
            <pc:sldMk cId="2305803423" sldId="270"/>
            <ac:picMk id="5126" creationId="{AA85B4F5-3DF0-4A41-AC4F-3772849186A7}"/>
          </ac:picMkLst>
        </pc:picChg>
        <pc:picChg chg="mod">
          <ac:chgData name="Romain Fonteyne" userId="2342a0cd-2183-4899-9744-d12c85d985e1" providerId="ADAL" clId="{DD3ED60E-3D0E-4FC2-8716-499A85821DE4}" dt="2021-09-16T17:41:08.569" v="1966" actId="197"/>
          <ac:picMkLst>
            <pc:docMk/>
            <pc:sldMk cId="2305803423" sldId="270"/>
            <ac:picMk id="5128" creationId="{FF2FB1E2-9880-4903-9EF3-5C40D86B82E6}"/>
          </ac:picMkLst>
        </pc:picChg>
        <pc:picChg chg="mod">
          <ac:chgData name="Romain Fonteyne" userId="2342a0cd-2183-4899-9744-d12c85d985e1" providerId="ADAL" clId="{DD3ED60E-3D0E-4FC2-8716-499A85821DE4}" dt="2021-09-16T17:41:08.569" v="1966" actId="197"/>
          <ac:picMkLst>
            <pc:docMk/>
            <pc:sldMk cId="2305803423" sldId="270"/>
            <ac:picMk id="5132" creationId="{C0DDC332-B985-45C0-A9CF-5038BC078111}"/>
          </ac:picMkLst>
        </pc:picChg>
        <pc:cxnChg chg="mod">
          <ac:chgData name="Romain Fonteyne" userId="2342a0cd-2183-4899-9744-d12c85d985e1" providerId="ADAL" clId="{DD3ED60E-3D0E-4FC2-8716-499A85821DE4}" dt="2021-09-16T17:41:32.140" v="2028" actId="1038"/>
          <ac:cxnSpMkLst>
            <pc:docMk/>
            <pc:sldMk cId="2305803423" sldId="270"/>
            <ac:cxnSpMk id="6" creationId="{5F8ACA37-3BA9-4033-A80D-FE2778BC634E}"/>
          </ac:cxnSpMkLst>
        </pc:cxnChg>
        <pc:cxnChg chg="mod">
          <ac:chgData name="Romain Fonteyne" userId="2342a0cd-2183-4899-9744-d12c85d985e1" providerId="ADAL" clId="{DD3ED60E-3D0E-4FC2-8716-499A85821DE4}" dt="2021-09-16T17:41:08.569" v="1966" actId="197"/>
          <ac:cxnSpMkLst>
            <pc:docMk/>
            <pc:sldMk cId="2305803423" sldId="270"/>
            <ac:cxnSpMk id="33" creationId="{D97E0FC4-B1A8-471A-9BB1-85F57641C2A4}"/>
          </ac:cxnSpMkLst>
        </pc:cxnChg>
        <pc:cxnChg chg="mod">
          <ac:chgData name="Romain Fonteyne" userId="2342a0cd-2183-4899-9744-d12c85d985e1" providerId="ADAL" clId="{DD3ED60E-3D0E-4FC2-8716-499A85821DE4}" dt="2021-09-16T17:41:08.569" v="1966" actId="197"/>
          <ac:cxnSpMkLst>
            <pc:docMk/>
            <pc:sldMk cId="2305803423" sldId="270"/>
            <ac:cxnSpMk id="37" creationId="{2DA61B6B-689A-44F6-997B-D10556A39155}"/>
          </ac:cxnSpMkLst>
        </pc:cxnChg>
      </pc:sldChg>
      <pc:sldChg chg="addSp delSp modSp add mod delAnim modAnim">
        <pc:chgData name="Romain Fonteyne" userId="2342a0cd-2183-4899-9744-d12c85d985e1" providerId="ADAL" clId="{DD3ED60E-3D0E-4FC2-8716-499A85821DE4}" dt="2021-09-16T17:54:37.825" v="2066" actId="22714"/>
        <pc:sldMkLst>
          <pc:docMk/>
          <pc:sldMk cId="3619484751" sldId="271"/>
        </pc:sldMkLst>
        <pc:spChg chg="del">
          <ac:chgData name="Romain Fonteyne" userId="2342a0cd-2183-4899-9744-d12c85d985e1" providerId="ADAL" clId="{DD3ED60E-3D0E-4FC2-8716-499A85821DE4}" dt="2021-09-16T17:50:47.351" v="2042" actId="478"/>
          <ac:spMkLst>
            <pc:docMk/>
            <pc:sldMk cId="3619484751" sldId="271"/>
            <ac:spMk id="14" creationId="{00000000-0000-0000-0000-000000000000}"/>
          </ac:spMkLst>
        </pc:spChg>
        <pc:picChg chg="del">
          <ac:chgData name="Romain Fonteyne" userId="2342a0cd-2183-4899-9744-d12c85d985e1" providerId="ADAL" clId="{DD3ED60E-3D0E-4FC2-8716-499A85821DE4}" dt="2021-09-16T17:50:43.975" v="2041" actId="478"/>
          <ac:picMkLst>
            <pc:docMk/>
            <pc:sldMk cId="3619484751" sldId="271"/>
            <ac:picMk id="2" creationId="{FE9B5173-4587-4124-962B-06DF1AF1F4BC}"/>
          </ac:picMkLst>
        </pc:picChg>
        <pc:picChg chg="del">
          <ac:chgData name="Romain Fonteyne" userId="2342a0cd-2183-4899-9744-d12c85d985e1" providerId="ADAL" clId="{DD3ED60E-3D0E-4FC2-8716-499A85821DE4}" dt="2021-09-16T17:50:43.975" v="2041" actId="478"/>
          <ac:picMkLst>
            <pc:docMk/>
            <pc:sldMk cId="3619484751" sldId="271"/>
            <ac:picMk id="3" creationId="{BF09532A-C6FF-4FF7-8EB6-9B812B8C7E77}"/>
          </ac:picMkLst>
        </pc:picChg>
        <pc:picChg chg="add del mod">
          <ac:chgData name="Romain Fonteyne" userId="2342a0cd-2183-4899-9744-d12c85d985e1" providerId="ADAL" clId="{DD3ED60E-3D0E-4FC2-8716-499A85821DE4}" dt="2021-09-16T17:51:07.197" v="2047" actId="478"/>
          <ac:picMkLst>
            <pc:docMk/>
            <pc:sldMk cId="3619484751" sldId="271"/>
            <ac:picMk id="5" creationId="{A46D12C8-F841-4A85-A77E-47CB5D5B6C54}"/>
          </ac:picMkLst>
        </pc:picChg>
        <pc:picChg chg="add mod modCrop">
          <ac:chgData name="Romain Fonteyne" userId="2342a0cd-2183-4899-9744-d12c85d985e1" providerId="ADAL" clId="{DD3ED60E-3D0E-4FC2-8716-499A85821DE4}" dt="2021-09-16T17:54:37.825" v="2066" actId="22714"/>
          <ac:picMkLst>
            <pc:docMk/>
            <pc:sldMk cId="3619484751" sldId="271"/>
            <ac:picMk id="6" creationId="{0026C8B9-854C-4FAE-99A7-087F914B5F9C}"/>
          </ac:picMkLst>
        </pc:picChg>
      </pc:sldChg>
      <pc:sldChg chg="add">
        <pc:chgData name="Romain Fonteyne" userId="2342a0cd-2183-4899-9744-d12c85d985e1" providerId="ADAL" clId="{DD3ED60E-3D0E-4FC2-8716-499A85821DE4}" dt="2021-09-16T17:54:51.552" v="2067" actId="2890"/>
        <pc:sldMkLst>
          <pc:docMk/>
          <pc:sldMk cId="3949217010" sldId="272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mai\OneDrive\Bureau\PhD\Lunar%20Dust\Cleaning%20Techniques%20Tradeoff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4285F4"/>
              </a:solidFill>
            </c:spPr>
            <c:extLst>
              <c:ext xmlns:c16="http://schemas.microsoft.com/office/drawing/2014/chart" uri="{C3380CC4-5D6E-409C-BE32-E72D297353CC}">
                <c16:uniqueId val="{00000001-BFEA-4889-88C9-60F7C04ACD8B}"/>
              </c:ext>
            </c:extLst>
          </c:dPt>
          <c:dPt>
            <c:idx val="1"/>
            <c:bubble3D val="0"/>
            <c:spPr>
              <a:solidFill>
                <a:srgbClr val="EA4335"/>
              </a:solidFill>
            </c:spPr>
            <c:extLst>
              <c:ext xmlns:c16="http://schemas.microsoft.com/office/drawing/2014/chart" uri="{C3380CC4-5D6E-409C-BE32-E72D297353CC}">
                <c16:uniqueId val="{00000003-BFEA-4889-88C9-60F7C04ACD8B}"/>
              </c:ext>
            </c:extLst>
          </c:dPt>
          <c:dPt>
            <c:idx val="2"/>
            <c:bubble3D val="0"/>
            <c:spPr>
              <a:solidFill>
                <a:srgbClr val="FBBC04"/>
              </a:solidFill>
            </c:spPr>
            <c:extLst>
              <c:ext xmlns:c16="http://schemas.microsoft.com/office/drawing/2014/chart" uri="{C3380CC4-5D6E-409C-BE32-E72D297353CC}">
                <c16:uniqueId val="{00000005-BFEA-4889-88C9-60F7C04ACD8B}"/>
              </c:ext>
            </c:extLst>
          </c:dPt>
          <c:dPt>
            <c:idx val="3"/>
            <c:bubble3D val="0"/>
            <c:spPr>
              <a:solidFill>
                <a:srgbClr val="34A853"/>
              </a:solidFill>
            </c:spPr>
            <c:extLst>
              <c:ext xmlns:c16="http://schemas.microsoft.com/office/drawing/2014/chart" uri="{C3380CC4-5D6E-409C-BE32-E72D297353CC}">
                <c16:uniqueId val="{00000007-BFEA-4889-88C9-60F7C04ACD8B}"/>
              </c:ext>
            </c:extLst>
          </c:dPt>
          <c:dPt>
            <c:idx val="4"/>
            <c:bubble3D val="0"/>
            <c:spPr>
              <a:solidFill>
                <a:srgbClr val="A64D79"/>
              </a:solidFill>
            </c:spPr>
            <c:extLst>
              <c:ext xmlns:c16="http://schemas.microsoft.com/office/drawing/2014/chart" uri="{C3380CC4-5D6E-409C-BE32-E72D297353CC}">
                <c16:uniqueId val="{00000009-BFEA-4889-88C9-60F7C04ACD8B}"/>
              </c:ext>
            </c:extLst>
          </c:dPt>
          <c:dPt>
            <c:idx val="5"/>
            <c:bubble3D val="0"/>
            <c:spPr>
              <a:solidFill>
                <a:srgbClr val="46BDC6"/>
              </a:solidFill>
            </c:spPr>
            <c:extLst>
              <c:ext xmlns:c16="http://schemas.microsoft.com/office/drawing/2014/chart" uri="{C3380CC4-5D6E-409C-BE32-E72D297353CC}">
                <c16:uniqueId val="{0000000B-BFEA-4889-88C9-60F7C04ACD8B}"/>
              </c:ext>
            </c:extLst>
          </c:dPt>
          <c:cat>
            <c:strRef>
              <c:f>'Figures of Merit'!$A$2:$A$8</c:f>
              <c:strCache>
                <c:ptCount val="6"/>
                <c:pt idx="0">
                  <c:v>Mass</c:v>
                </c:pt>
                <c:pt idx="1">
                  <c:v>Types of surfaces</c:v>
                </c:pt>
                <c:pt idx="2">
                  <c:v>Complexity</c:v>
                </c:pt>
                <c:pt idx="3">
                  <c:v>Duration</c:v>
                </c:pt>
                <c:pt idx="4">
                  <c:v>Number of cycles</c:v>
                </c:pt>
                <c:pt idx="5">
                  <c:v>Cleaning Rate</c:v>
                </c:pt>
              </c:strCache>
            </c:strRef>
          </c:cat>
          <c:val>
            <c:numRef>
              <c:f>'FoM Matrix'!$K$16:$K$21</c:f>
              <c:numCache>
                <c:formatCode>0.0000</c:formatCode>
                <c:ptCount val="6"/>
                <c:pt idx="0">
                  <c:v>5.6686292936460755E-2</c:v>
                </c:pt>
                <c:pt idx="1">
                  <c:v>1.8763276500258913E-2</c:v>
                </c:pt>
                <c:pt idx="2">
                  <c:v>0.71451794173491112</c:v>
                </c:pt>
                <c:pt idx="3">
                  <c:v>0.20813041560384343</c:v>
                </c:pt>
                <c:pt idx="4">
                  <c:v>1.9020732245258051E-3</c:v>
                </c:pt>
                <c:pt idx="5">
                  <c:v>1.0306380008055083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FEA-4889-88C9-60F7C04ACD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  <c:txPr>
        <a:bodyPr/>
        <a:lstStyle/>
        <a:p>
          <a:pPr lvl="0">
            <a:defRPr b="0">
              <a:solidFill>
                <a:srgbClr val="1A1A1A"/>
              </a:solidFill>
              <a:latin typeface="+mn-lt"/>
            </a:defRPr>
          </a:pPr>
          <a:endParaRPr lang="en-US"/>
        </a:p>
      </c:txPr>
    </c:legend>
    <c:plotVisOnly val="1"/>
    <c:dispBlanksAs val="zero"/>
    <c:showDLblsOverMax val="1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CD627-B624-4931-BD91-256C6D37DD2C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65373-150B-4AB4-BF8C-E098F5CB9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743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65373-150B-4AB4-BF8C-E098F5CB918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996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65373-150B-4AB4-BF8C-E098F5CB918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453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65373-150B-4AB4-BF8C-E098F5CB918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130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65373-150B-4AB4-BF8C-E098F5CB918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824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65373-150B-4AB4-BF8C-E098F5CB918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441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65373-150B-4AB4-BF8C-E098F5CB918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609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65373-150B-4AB4-BF8C-E098F5CB918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53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65373-150B-4AB4-BF8C-E098F5CB918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123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65373-150B-4AB4-BF8C-E098F5CB918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588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65373-150B-4AB4-BF8C-E098F5CB918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252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D18B-FA62-479F-B402-5B40760B0DFA}" type="datetime1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22CD-34FD-49A3-82CF-DD046FB7D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57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71DA-8006-4904-95AB-6B7275A3A193}" type="datetime1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22CD-34FD-49A3-82CF-DD046FB7D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3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D2D3-85E3-49B4-82ED-94B28D47DA96}" type="datetime1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22CD-34FD-49A3-82CF-DD046FB7D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25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A6E0-B27D-4C5A-B00A-B771E478E4EB}" type="datetime1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22CD-34FD-49A3-82CF-DD046FB7D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19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5255-E247-445E-BEDB-7A327D93BADD}" type="datetime1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22CD-34FD-49A3-82CF-DD046FB7D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06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E2A-E237-4540-9DD1-ACC975BA57C6}" type="datetime1">
              <a:rPr lang="en-GB" smtClean="0"/>
              <a:t>26/10/2023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22CD-34FD-49A3-82CF-DD046FB7D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22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4112-4ACB-436F-AAED-D826C4980CD4}" type="datetime1">
              <a:rPr lang="en-GB" smtClean="0"/>
              <a:t>26/10/2023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22CD-34FD-49A3-82CF-DD046FB7D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58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79EF-206C-4395-8DD1-4BCED08E02FA}" type="datetime1">
              <a:rPr lang="en-GB" smtClean="0"/>
              <a:t>26/10/2023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22CD-34FD-49A3-82CF-DD046FB7D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62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8487-BC21-4A34-8EBE-036DDD1C9867}" type="datetime1">
              <a:rPr lang="en-GB" smtClean="0"/>
              <a:t>26/10/2023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22CD-34FD-49A3-82CF-DD046FB7D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6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786B-0F70-4C9A-8F68-88D8E6079AA1}" type="datetime1">
              <a:rPr lang="en-GB" smtClean="0"/>
              <a:t>26/10/2023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22CD-34FD-49A3-82CF-DD046FB7D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38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5D00-2EFC-47B7-9D1D-C3B9C7F5E366}" type="datetime1">
              <a:rPr lang="en-GB" smtClean="0"/>
              <a:t>26/10/2023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22CD-34FD-49A3-82CF-DD046FB7D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5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A2FF1-A6E5-4D6E-BBBA-3F822DD6708E}" type="datetime1">
              <a:rPr lang="en-GB" smtClean="0"/>
              <a:t>26/10/2023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422CD-34FD-49A3-82CF-DD046FB7DB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86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O3OrDb1xyuAbmyDVjR0Qirr7gOaO5L1L5PmQZFuTV90cDEdzNWsmsDSc3w8SdMrNIFe8vFXGsJOeu6vyiEkhSiCMhKLaqTmeHzjbKh_jv1-6Tm9O6i9IJaAHkHriYtSB3v97tr1nFn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2" r="14280"/>
          <a:stretch/>
        </p:blipFill>
        <p:spPr bwMode="auto">
          <a:xfrm>
            <a:off x="-28875" y="1"/>
            <a:ext cx="12224084" cy="686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lh4.googleusercontent.com/nTreSWwLWEq61HxTVyUZqwbAydNftw0aM3KR-F9h7PlUAzpWghCmBCyRsJRIdHlDZ9n9JX6uyACwqH05M0dAgYhkc83d2tjzLuT7nTRnWXJWsgVpBArKqiWp5d1LGHSnawCZ6meVQ_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54" y="259882"/>
            <a:ext cx="511643" cy="51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607" y="1724782"/>
            <a:ext cx="10157137" cy="1707117"/>
          </a:xfrm>
        </p:spPr>
        <p:txBody>
          <a:bodyPr>
            <a:noAutofit/>
          </a:bodyPr>
          <a:lstStyle/>
          <a:p>
            <a:pPr algn="l"/>
            <a:r>
              <a:rPr lang="en-GB" b="1" dirty="0">
                <a:ln>
                  <a:solidFill>
                    <a:schemeClr val="bg2"/>
                  </a:solidFill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How to Perform a</a:t>
            </a:r>
            <a:br>
              <a:rPr lang="en-GB" b="1" dirty="0">
                <a:ln>
                  <a:solidFill>
                    <a:schemeClr val="bg2"/>
                  </a:solidFill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GB" b="1" dirty="0">
                <a:ln>
                  <a:solidFill>
                    <a:schemeClr val="bg2"/>
                  </a:solidFill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Trade-Off Analysis</a:t>
            </a:r>
            <a:endParaRPr lang="en-GB" dirty="0">
              <a:ln>
                <a:solidFill>
                  <a:schemeClr val="bg2"/>
                </a:solidFill>
              </a:ln>
              <a:solidFill>
                <a:schemeClr val="bg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6A7B0B-3763-4470-9862-102BBCD666E3}"/>
              </a:ext>
            </a:extLst>
          </p:cNvPr>
          <p:cNvSpPr/>
          <p:nvPr/>
        </p:nvSpPr>
        <p:spPr>
          <a:xfrm>
            <a:off x="221382" y="5606043"/>
            <a:ext cx="11502785" cy="10553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Romain Fonteyne									</a:t>
            </a:r>
            <a:r>
              <a:rPr lang="en-GB" sz="1400" dirty="0"/>
              <a:t>October 26</a:t>
            </a:r>
            <a:r>
              <a:rPr lang="en-GB" sz="1400" baseline="30000" dirty="0"/>
              <a:t>th</a:t>
            </a:r>
            <a:r>
              <a:rPr lang="en-GB" sz="1400" dirty="0"/>
              <a:t>, 2023</a:t>
            </a:r>
          </a:p>
          <a:p>
            <a:pPr algn="ctr"/>
            <a:r>
              <a:rPr lang="en-GB" sz="1200" dirty="0"/>
              <a:t>						</a:t>
            </a:r>
            <a:endParaRPr lang="en-GB" dirty="0"/>
          </a:p>
        </p:txBody>
      </p:sp>
      <p:pic>
        <p:nvPicPr>
          <p:cNvPr id="3" name="Picture 22" descr="Logos | Brand Guide">
            <a:extLst>
              <a:ext uri="{FF2B5EF4-FFF2-40B4-BE49-F238E27FC236}">
                <a16:creationId xmlns:a16="http://schemas.microsoft.com/office/drawing/2014/main" id="{409F1860-5355-8BF1-296C-7021D3830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01" y="74445"/>
            <a:ext cx="2086699" cy="73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217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000" y="163636"/>
            <a:ext cx="88431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5: TRADE-OFF CONSISTENCY ANALYSIS</a:t>
            </a:r>
          </a:p>
        </p:txBody>
      </p:sp>
      <p:sp>
        <p:nvSpPr>
          <p:cNvPr id="8" name="Rectangle 7"/>
          <p:cNvSpPr/>
          <p:nvPr/>
        </p:nvSpPr>
        <p:spPr>
          <a:xfrm>
            <a:off x="264000" y="889810"/>
            <a:ext cx="11664000" cy="3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2000">
                <a:schemeClr val="accent1">
                  <a:lumMod val="45000"/>
                  <a:lumOff val="55000"/>
                </a:schemeClr>
              </a:gs>
              <a:gs pos="26000">
                <a:schemeClr val="accent5">
                  <a:lumMod val="75000"/>
                </a:schemeClr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4000" y="6417780"/>
            <a:ext cx="11664000" cy="10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7083" y="6504030"/>
            <a:ext cx="2387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Bahnschrift SemiCondensed" panose="020B0502040204020203" pitchFamily="34" charset="0"/>
              </a:rPr>
              <a:t>How to Perform a Trade-Off Analysis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11484961" y="6429502"/>
            <a:ext cx="626080" cy="365125"/>
          </a:xfrm>
        </p:spPr>
        <p:txBody>
          <a:bodyPr/>
          <a:lstStyle/>
          <a:p>
            <a:pPr algn="ctr"/>
            <a:fld id="{75F422CD-34FD-49A3-82CF-DD046FB7DB95}" type="slidenum">
              <a:rPr lang="en-GB" smtClean="0"/>
              <a:pPr algn="ctr"/>
              <a:t>10</a:t>
            </a:fld>
            <a:endParaRPr lang="en-GB" dirty="0"/>
          </a:p>
        </p:txBody>
      </p:sp>
      <p:pic>
        <p:nvPicPr>
          <p:cNvPr id="25" name="Picture 3" descr="https://lh4.googleusercontent.com/nTreSWwLWEq61HxTVyUZqwbAydNftw0aM3KR-F9h7PlUAzpWghCmBCyRsJRIdHlDZ9n9JX6uyACwqH05M0dAgYhkc83d2tjzLuT7nTRnWXJWsgVpBArKqiWp5d1LGHSnawCZ6meVQ_Q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822" y="6529564"/>
            <a:ext cx="164999" cy="16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s://lh4.googleusercontent.com/5VFuXhoW7oE25zTDG226GODpnPLHXe9j_CLmWNh9VUeWaxDiOkLt0BmllXgHPvCBrxutrTad6FgmRxauAG4y51aGM2QuS_ogosa4FJEv7WYGdxUREKRUjygf-CuuRltIvlNSUQQZ9ro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516" y="6573786"/>
            <a:ext cx="77979" cy="7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5.googleusercontent.com/zbu-6-he1OASczA-mBFhP77R-4lptfdkK-uP75Ym6d0zlZErakfVsJv2Q9oKbA8dRzGvuTTttQAjgxbTBlYpHN_lwI6MV8zlGQis40V4Ka5qseIby45zGGOUI_tovLNNjwFZmtFDRN0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1149" y="6501702"/>
            <a:ext cx="237484" cy="23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Hexagon 37"/>
          <p:cNvSpPr/>
          <p:nvPr/>
        </p:nvSpPr>
        <p:spPr>
          <a:xfrm flipH="1">
            <a:off x="11648598" y="6490553"/>
            <a:ext cx="294818" cy="254154"/>
          </a:xfrm>
          <a:prstGeom prst="hexagon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11672398" y="6496055"/>
            <a:ext cx="246535" cy="246535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22" descr="Logos | Brand Guide">
            <a:extLst>
              <a:ext uri="{FF2B5EF4-FFF2-40B4-BE49-F238E27FC236}">
                <a16:creationId xmlns:a16="http://schemas.microsoft.com/office/drawing/2014/main" id="{40BB0CDE-7A01-BD04-8087-FD1F87DB0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01" y="74445"/>
            <a:ext cx="2086699" cy="73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FCC933E-6ACC-C3B2-0A9C-FD7B25778042}"/>
                  </a:ext>
                </a:extLst>
              </p:cNvPr>
              <p:cNvSpPr txBox="1"/>
              <p:nvPr/>
            </p:nvSpPr>
            <p:spPr>
              <a:xfrm>
                <a:off x="277083" y="1044541"/>
                <a:ext cx="11641850" cy="4137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consistency index (CI) is given by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fr-FR" sz="2200" b="0" i="1" dirty="0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fr-FR" sz="2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2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fr-FR" sz="22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  <a:p>
                <a:r>
                  <a:rPr lang="en-US" sz="2200" dirty="0"/>
                  <a:t>where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 is the number of criteria (figures of merit) that were primarily considered,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200" dirty="0"/>
                  <a:t> is the maximum eigenvalue of the matrix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 dirty="0"/>
                  <a:t> defined in the next slide.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Given CI, the consistency ratio (CR) is determined such that: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𝐶𝑅</m:t>
                      </m:r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𝐶𝐼</m:t>
                          </m:r>
                        </m:num>
                        <m:den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  <a:p>
                <a:r>
                  <a:rPr lang="en-US" sz="2200" dirty="0"/>
                  <a:t>where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200" dirty="0"/>
                  <a:t> is the consistency index of a random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, where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=0,5</m:t>
                    </m:r>
                  </m:oMath>
                </a14:m>
                <a:r>
                  <a:rPr lang="en-US" sz="2200" dirty="0"/>
                  <a:t> for a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6×6</m:t>
                    </m:r>
                  </m:oMath>
                </a14:m>
                <a:r>
                  <a:rPr lang="en-US" sz="2200" dirty="0"/>
                  <a:t>.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FCC933E-6ACC-C3B2-0A9C-FD7B25778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83" y="1044541"/>
                <a:ext cx="11641850" cy="4137030"/>
              </a:xfrm>
              <a:prstGeom prst="rect">
                <a:avLst/>
              </a:prstGeom>
              <a:blipFill>
                <a:blip r:embed="rId7"/>
                <a:stretch>
                  <a:fillRect l="-681" t="-884" b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365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000" y="163636"/>
            <a:ext cx="88431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5: TRADE-OFF CONSISTENCY ANALYSIS</a:t>
            </a:r>
          </a:p>
        </p:txBody>
      </p:sp>
      <p:sp>
        <p:nvSpPr>
          <p:cNvPr id="8" name="Rectangle 7"/>
          <p:cNvSpPr/>
          <p:nvPr/>
        </p:nvSpPr>
        <p:spPr>
          <a:xfrm>
            <a:off x="264000" y="889810"/>
            <a:ext cx="11664000" cy="3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2000">
                <a:schemeClr val="accent1">
                  <a:lumMod val="45000"/>
                  <a:lumOff val="55000"/>
                </a:schemeClr>
              </a:gs>
              <a:gs pos="26000">
                <a:schemeClr val="accent5">
                  <a:lumMod val="75000"/>
                </a:schemeClr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4000" y="6417780"/>
            <a:ext cx="11664000" cy="10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7083" y="6504030"/>
            <a:ext cx="2387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Bahnschrift SemiCondensed" panose="020B0502040204020203" pitchFamily="34" charset="0"/>
              </a:rPr>
              <a:t>How to Perform a Trade-Off Analysis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11484961" y="6429502"/>
            <a:ext cx="626080" cy="365125"/>
          </a:xfrm>
        </p:spPr>
        <p:txBody>
          <a:bodyPr/>
          <a:lstStyle/>
          <a:p>
            <a:pPr algn="ctr"/>
            <a:fld id="{75F422CD-34FD-49A3-82CF-DD046FB7DB95}" type="slidenum">
              <a:rPr lang="en-GB" smtClean="0"/>
              <a:pPr algn="ctr"/>
              <a:t>11</a:t>
            </a:fld>
            <a:endParaRPr lang="en-GB" dirty="0"/>
          </a:p>
        </p:txBody>
      </p:sp>
      <p:pic>
        <p:nvPicPr>
          <p:cNvPr id="25" name="Picture 3" descr="https://lh4.googleusercontent.com/nTreSWwLWEq61HxTVyUZqwbAydNftw0aM3KR-F9h7PlUAzpWghCmBCyRsJRIdHlDZ9n9JX6uyACwqH05M0dAgYhkc83d2tjzLuT7nTRnWXJWsgVpBArKqiWp5d1LGHSnawCZ6meVQ_Q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822" y="6529564"/>
            <a:ext cx="164999" cy="16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s://lh4.googleusercontent.com/5VFuXhoW7oE25zTDG226GODpnPLHXe9j_CLmWNh9VUeWaxDiOkLt0BmllXgHPvCBrxutrTad6FgmRxauAG4y51aGM2QuS_ogosa4FJEv7WYGdxUREKRUjygf-CuuRltIvlNSUQQZ9ro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516" y="6573786"/>
            <a:ext cx="77979" cy="7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5.googleusercontent.com/zbu-6-he1OASczA-mBFhP77R-4lptfdkK-uP75Ym6d0zlZErakfVsJv2Q9oKbA8dRzGvuTTttQAjgxbTBlYpHN_lwI6MV8zlGQis40V4Ka5qseIby45zGGOUI_tovLNNjwFZmtFDRN0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1149" y="6501702"/>
            <a:ext cx="237484" cy="23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Hexagon 37"/>
          <p:cNvSpPr/>
          <p:nvPr/>
        </p:nvSpPr>
        <p:spPr>
          <a:xfrm flipH="1">
            <a:off x="11648598" y="6490553"/>
            <a:ext cx="294818" cy="254154"/>
          </a:xfrm>
          <a:prstGeom prst="hexagon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11672398" y="6496055"/>
            <a:ext cx="246535" cy="246535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22" descr="Logos | Brand Guide">
            <a:extLst>
              <a:ext uri="{FF2B5EF4-FFF2-40B4-BE49-F238E27FC236}">
                <a16:creationId xmlns:a16="http://schemas.microsoft.com/office/drawing/2014/main" id="{40BB0CDE-7A01-BD04-8087-FD1F87DB0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01" y="74445"/>
            <a:ext cx="2086699" cy="73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CC933E-6ACC-C3B2-0A9C-FD7B25778042}"/>
              </a:ext>
            </a:extLst>
          </p:cNvPr>
          <p:cNvSpPr txBox="1"/>
          <p:nvPr/>
        </p:nvSpPr>
        <p:spPr>
          <a:xfrm>
            <a:off x="277083" y="1044541"/>
            <a:ext cx="11641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fr-FR" sz="2200" dirty="0" err="1"/>
              <a:t>Consistency</a:t>
            </a:r>
            <a:r>
              <a:rPr lang="fr-FR" sz="2200" dirty="0"/>
              <a:t> Matrix </a:t>
            </a:r>
            <a:r>
              <a:rPr lang="fr-FR" sz="2200" dirty="0" err="1"/>
              <a:t>is</a:t>
            </a:r>
            <a:r>
              <a:rPr lang="fr-FR" sz="2200" dirty="0"/>
              <a:t> </a:t>
            </a:r>
            <a:r>
              <a:rPr lang="fr-FR" sz="2200" dirty="0" err="1"/>
              <a:t>defined</a:t>
            </a:r>
            <a:r>
              <a:rPr lang="fr-FR" sz="2200" dirty="0"/>
              <a:t> as </a:t>
            </a:r>
            <a:r>
              <a:rPr lang="fr-FR" sz="2200" dirty="0" err="1"/>
              <a:t>follows</a:t>
            </a:r>
            <a:r>
              <a:rPr lang="fr-FR" sz="2200" dirty="0"/>
              <a:t>:</a:t>
            </a: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A20DD58-70A2-1A73-0B7C-A63FE44321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9114138"/>
                  </p:ext>
                </p:extLst>
              </p:nvPr>
            </p:nvGraphicFramePr>
            <p:xfrm>
              <a:off x="196785" y="1535791"/>
              <a:ext cx="11746631" cy="480754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03425">
                      <a:extLst>
                        <a:ext uri="{9D8B030D-6E8A-4147-A177-3AD203B41FA5}">
                          <a16:colId xmlns:a16="http://schemas.microsoft.com/office/drawing/2014/main" val="1551165189"/>
                        </a:ext>
                      </a:extLst>
                    </a:gridCol>
                    <a:gridCol w="1657201">
                      <a:extLst>
                        <a:ext uri="{9D8B030D-6E8A-4147-A177-3AD203B41FA5}">
                          <a16:colId xmlns:a16="http://schemas.microsoft.com/office/drawing/2014/main" val="3170721654"/>
                        </a:ext>
                      </a:extLst>
                    </a:gridCol>
                    <a:gridCol w="1657201">
                      <a:extLst>
                        <a:ext uri="{9D8B030D-6E8A-4147-A177-3AD203B41FA5}">
                          <a16:colId xmlns:a16="http://schemas.microsoft.com/office/drawing/2014/main" val="936145163"/>
                        </a:ext>
                      </a:extLst>
                    </a:gridCol>
                    <a:gridCol w="1657201">
                      <a:extLst>
                        <a:ext uri="{9D8B030D-6E8A-4147-A177-3AD203B41FA5}">
                          <a16:colId xmlns:a16="http://schemas.microsoft.com/office/drawing/2014/main" val="3782324681"/>
                        </a:ext>
                      </a:extLst>
                    </a:gridCol>
                    <a:gridCol w="1657201">
                      <a:extLst>
                        <a:ext uri="{9D8B030D-6E8A-4147-A177-3AD203B41FA5}">
                          <a16:colId xmlns:a16="http://schemas.microsoft.com/office/drawing/2014/main" val="237988330"/>
                        </a:ext>
                      </a:extLst>
                    </a:gridCol>
                    <a:gridCol w="1657201">
                      <a:extLst>
                        <a:ext uri="{9D8B030D-6E8A-4147-A177-3AD203B41FA5}">
                          <a16:colId xmlns:a16="http://schemas.microsoft.com/office/drawing/2014/main" val="2281954551"/>
                        </a:ext>
                      </a:extLst>
                    </a:gridCol>
                    <a:gridCol w="1657201">
                      <a:extLst>
                        <a:ext uri="{9D8B030D-6E8A-4147-A177-3AD203B41FA5}">
                          <a16:colId xmlns:a16="http://schemas.microsoft.com/office/drawing/2014/main" val="3245319556"/>
                        </a:ext>
                      </a:extLst>
                    </a:gridCol>
                  </a:tblGrid>
                  <a:tr h="403261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600" u="none" strike="noStrike" dirty="0">
                              <a:effectLst/>
                            </a:rPr>
                            <a:t> 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FOM 1</a:t>
                          </a:r>
                          <a:endParaRPr lang="en-US" sz="16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FOM 2</a:t>
                          </a:r>
                          <a:endParaRPr lang="en-US" sz="16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FOM 3</a:t>
                          </a:r>
                          <a:endParaRPr lang="en-US" sz="16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FOM 4</a:t>
                          </a:r>
                          <a:endParaRPr lang="en-US" sz="16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FOM 5</a:t>
                          </a:r>
                          <a:endParaRPr lang="en-US" sz="16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FOM 6</a:t>
                          </a:r>
                          <a:endParaRPr lang="en-US" sz="16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9084100"/>
                      </a:ext>
                    </a:extLst>
                  </a:tr>
                  <a:tr h="53859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6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FOM 1</a:t>
                          </a: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4419434"/>
                      </a:ext>
                    </a:extLst>
                  </a:tr>
                  <a:tr h="53859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6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FOM 2</a:t>
                          </a: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2400653"/>
                      </a:ext>
                    </a:extLst>
                  </a:tr>
                  <a:tr h="53993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6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FOM 3</a:t>
                          </a: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fr-F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6749499"/>
                      </a:ext>
                    </a:extLst>
                  </a:tr>
                  <a:tr h="53859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6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FOM 4</a:t>
                          </a: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fr-F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41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2816746"/>
                      </a:ext>
                    </a:extLst>
                  </a:tr>
                  <a:tr h="540200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6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FOM 5</a:t>
                          </a: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fr-F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51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9763377"/>
                      </a:ext>
                    </a:extLst>
                  </a:tr>
                  <a:tr h="540200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6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FOM 6</a:t>
                          </a: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fr-F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61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2665853"/>
                      </a:ext>
                    </a:extLst>
                  </a:tr>
                  <a:tr h="4032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1" u="none" strike="noStrike">
                              <a:effectLst/>
                            </a:rPr>
                            <a:t>Sum</a:t>
                          </a:r>
                          <a:endParaRPr lang="en-US" sz="1600" b="1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Sum per column</a:t>
                          </a: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Sum per column</a:t>
                          </a: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Sum per column</a:t>
                          </a: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Sum per column</a:t>
                          </a: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Sum per column</a:t>
                          </a: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Sum per column</a:t>
                          </a: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2807248"/>
                      </a:ext>
                    </a:extLst>
                  </a:tr>
                  <a:tr h="76489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1" u="none" strike="noStrike" dirty="0">
                              <a:effectLst/>
                            </a:rPr>
                            <a:t>Eigenvalue Index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𝐹𝑂𝑀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num>
                                  <m:den>
                                    <m:f>
                                      <m:f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fr-FR" sz="16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6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fr-FR" sz="16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den>
                                </m:f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6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𝐹𝑂𝑀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num>
                                  <m:den>
                                    <m:f>
                                      <m:fPr>
                                        <m:ctrlP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6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fr-FR" sz="16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6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fr-FR" sz="16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den>
                                </m:f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fr-F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𝐹𝑂𝑀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num>
                                  <m:den>
                                    <m:f>
                                      <m:fPr>
                                        <m:ctrlP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kumimoji="0" lang="fr-FR" sz="16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fr-FR" sz="16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kumimoji="0" lang="fr-FR" sz="16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den>
                                </m:f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fr-F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𝐹𝑂𝑀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4</m:t>
                                        </m:r>
                                      </m:e>
                                    </m:d>
                                  </m:num>
                                  <m:den>
                                    <m:f>
                                      <m:fPr>
                                        <m:ctrlP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kumimoji="0" lang="fr-FR" sz="16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fr-FR" sz="16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kumimoji="0" lang="fr-FR" sz="16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den>
                                </m:f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fr-F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𝐹𝑂𝑀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5</m:t>
                                        </m:r>
                                      </m:e>
                                    </m:d>
                                  </m:num>
                                  <m:den>
                                    <m:f>
                                      <m:fPr>
                                        <m:ctrlP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kumimoji="0" lang="fr-FR" sz="16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fr-FR" sz="16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kumimoji="0" lang="fr-FR" sz="16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den>
                                </m:f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fr-FR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𝐹𝑂𝑀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6</m:t>
                                        </m:r>
                                      </m:e>
                                    </m:d>
                                  </m:num>
                                  <m:den>
                                    <m:f>
                                      <m:fPr>
                                        <m:ctrlP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fr-FR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kumimoji="0" lang="fr-FR" sz="16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fr-FR" sz="16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kumimoji="0" lang="fr-FR" sz="16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6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den>
                                </m:f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68967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A20DD58-70A2-1A73-0B7C-A63FE44321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9114138"/>
                  </p:ext>
                </p:extLst>
              </p:nvPr>
            </p:nvGraphicFramePr>
            <p:xfrm>
              <a:off x="196785" y="1535791"/>
              <a:ext cx="11746631" cy="480754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03425">
                      <a:extLst>
                        <a:ext uri="{9D8B030D-6E8A-4147-A177-3AD203B41FA5}">
                          <a16:colId xmlns:a16="http://schemas.microsoft.com/office/drawing/2014/main" val="1551165189"/>
                        </a:ext>
                      </a:extLst>
                    </a:gridCol>
                    <a:gridCol w="1657201">
                      <a:extLst>
                        <a:ext uri="{9D8B030D-6E8A-4147-A177-3AD203B41FA5}">
                          <a16:colId xmlns:a16="http://schemas.microsoft.com/office/drawing/2014/main" val="3170721654"/>
                        </a:ext>
                      </a:extLst>
                    </a:gridCol>
                    <a:gridCol w="1657201">
                      <a:extLst>
                        <a:ext uri="{9D8B030D-6E8A-4147-A177-3AD203B41FA5}">
                          <a16:colId xmlns:a16="http://schemas.microsoft.com/office/drawing/2014/main" val="936145163"/>
                        </a:ext>
                      </a:extLst>
                    </a:gridCol>
                    <a:gridCol w="1657201">
                      <a:extLst>
                        <a:ext uri="{9D8B030D-6E8A-4147-A177-3AD203B41FA5}">
                          <a16:colId xmlns:a16="http://schemas.microsoft.com/office/drawing/2014/main" val="3782324681"/>
                        </a:ext>
                      </a:extLst>
                    </a:gridCol>
                    <a:gridCol w="1657201">
                      <a:extLst>
                        <a:ext uri="{9D8B030D-6E8A-4147-A177-3AD203B41FA5}">
                          <a16:colId xmlns:a16="http://schemas.microsoft.com/office/drawing/2014/main" val="237988330"/>
                        </a:ext>
                      </a:extLst>
                    </a:gridCol>
                    <a:gridCol w="1657201">
                      <a:extLst>
                        <a:ext uri="{9D8B030D-6E8A-4147-A177-3AD203B41FA5}">
                          <a16:colId xmlns:a16="http://schemas.microsoft.com/office/drawing/2014/main" val="2281954551"/>
                        </a:ext>
                      </a:extLst>
                    </a:gridCol>
                    <a:gridCol w="1657201">
                      <a:extLst>
                        <a:ext uri="{9D8B030D-6E8A-4147-A177-3AD203B41FA5}">
                          <a16:colId xmlns:a16="http://schemas.microsoft.com/office/drawing/2014/main" val="3245319556"/>
                        </a:ext>
                      </a:extLst>
                    </a:gridCol>
                  </a:tblGrid>
                  <a:tr h="403261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600" u="none" strike="noStrike" dirty="0">
                              <a:effectLst/>
                            </a:rPr>
                            <a:t> 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FOM 1</a:t>
                          </a:r>
                          <a:endParaRPr lang="en-US" sz="16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FOM 2</a:t>
                          </a:r>
                          <a:endParaRPr lang="en-US" sz="16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FOM 3</a:t>
                          </a:r>
                          <a:endParaRPr lang="en-US" sz="16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FOM 4</a:t>
                          </a:r>
                          <a:endParaRPr lang="en-US" sz="16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FOM 5</a:t>
                          </a:r>
                          <a:endParaRPr lang="en-US" sz="16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1" u="none" strike="noStrike" dirty="0">
                              <a:solidFill>
                                <a:schemeClr val="bg1"/>
                              </a:solidFill>
                              <a:effectLst/>
                            </a:rPr>
                            <a:t>FOM 6</a:t>
                          </a:r>
                          <a:endParaRPr lang="en-US" sz="16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9084100"/>
                      </a:ext>
                    </a:extLst>
                  </a:tr>
                  <a:tr h="53859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6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FOM 1</a:t>
                          </a: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9191" t="-75281" r="-500735" b="-715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9191" t="-75281" r="-400735" b="-715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9191" t="-75281" r="-300735" b="-715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09191" t="-75281" r="-200735" b="-715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509191" t="-75281" r="-100735" b="-715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09191" t="-75281" r="-735" b="-7157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4419434"/>
                      </a:ext>
                    </a:extLst>
                  </a:tr>
                  <a:tr h="53859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6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FOM 2</a:t>
                          </a: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9191" t="-177273" r="-500735" b="-62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9191" t="-177273" r="-400735" b="-62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9191" t="-177273" r="-300735" b="-62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09191" t="-177273" r="-200735" b="-62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509191" t="-177273" r="-100735" b="-62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09191" t="-177273" r="-735" b="-6238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2400653"/>
                      </a:ext>
                    </a:extLst>
                  </a:tr>
                  <a:tr h="53993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6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FOM 3</a:t>
                          </a: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9191" t="-274157" r="-500735" b="-516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9191" t="-274157" r="-400735" b="-516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9191" t="-274157" r="-300735" b="-516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09191" t="-274157" r="-200735" b="-516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509191" t="-274157" r="-100735" b="-516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09191" t="-274157" r="-735" b="-5168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6749499"/>
                      </a:ext>
                    </a:extLst>
                  </a:tr>
                  <a:tr h="53859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6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FOM 4</a:t>
                          </a: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9191" t="-374157" r="-500735" b="-416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9191" t="-374157" r="-400735" b="-416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9191" t="-374157" r="-300735" b="-416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09191" t="-374157" r="-200735" b="-416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509191" t="-374157" r="-100735" b="-416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09191" t="-374157" r="-735" b="-4168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2816746"/>
                      </a:ext>
                    </a:extLst>
                  </a:tr>
                  <a:tr h="540200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6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FOM 5</a:t>
                          </a: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9191" t="-479545" r="-500735" b="-3215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9191" t="-479545" r="-400735" b="-3215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9191" t="-479545" r="-300735" b="-3215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09191" t="-479545" r="-200735" b="-3215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509191" t="-479545" r="-100735" b="-3215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09191" t="-479545" r="-735" b="-3215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9763377"/>
                      </a:ext>
                    </a:extLst>
                  </a:tr>
                  <a:tr h="540200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600" b="1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FOM 6</a:t>
                          </a: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9191" t="-573034" r="-500735" b="-2179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9191" t="-573034" r="-400735" b="-2179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9191" t="-573034" r="-300735" b="-2179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09191" t="-573034" r="-200735" b="-2179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509191" t="-573034" r="-100735" b="-2179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09191" t="-573034" r="-735" b="-2179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2665853"/>
                      </a:ext>
                    </a:extLst>
                  </a:tr>
                  <a:tr h="40326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1" u="none" strike="noStrike">
                              <a:effectLst/>
                            </a:rPr>
                            <a:t>Sum</a:t>
                          </a:r>
                          <a:endParaRPr lang="en-US" sz="1600" b="1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Sum per column</a:t>
                          </a: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Sum per column</a:t>
                          </a: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Sum per column</a:t>
                          </a: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Sum per column</a:t>
                          </a: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Sum per column</a:t>
                          </a: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Sum per column</a:t>
                          </a: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2807248"/>
                      </a:ext>
                    </a:extLst>
                  </a:tr>
                  <a:tr h="764891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1" u="none" strike="noStrike" dirty="0">
                              <a:effectLst/>
                            </a:rPr>
                            <a:t>Eigenvalue Index</a:t>
                          </a:r>
                          <a:endParaRPr lang="en-US" sz="16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9191" t="-527778" r="-500735" b="-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9191" t="-527778" r="-400735" b="-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9191" t="-527778" r="-300735" b="-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09191" t="-527778" r="-200735" b="-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509191" t="-527778" r="-100735" b="-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623" marR="14623" marT="1462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09191" t="-527778" r="-735" b="-15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68967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5854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000" y="163636"/>
            <a:ext cx="5397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FIGURES OF MERIT</a:t>
            </a:r>
          </a:p>
        </p:txBody>
      </p:sp>
      <p:sp>
        <p:nvSpPr>
          <p:cNvPr id="8" name="Rectangle 7"/>
          <p:cNvSpPr/>
          <p:nvPr/>
        </p:nvSpPr>
        <p:spPr>
          <a:xfrm>
            <a:off x="264000" y="889810"/>
            <a:ext cx="11664000" cy="3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2000">
                <a:schemeClr val="accent1">
                  <a:lumMod val="45000"/>
                  <a:lumOff val="55000"/>
                </a:schemeClr>
              </a:gs>
              <a:gs pos="26000">
                <a:schemeClr val="accent5">
                  <a:lumMod val="75000"/>
                </a:schemeClr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4000" y="6417780"/>
            <a:ext cx="11664000" cy="10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7083" y="6504030"/>
            <a:ext cx="9564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Bahnschrift SemiCondensed" panose="020B0502040204020203" pitchFamily="34" charset="0"/>
              </a:rPr>
              <a:t>How to Perform a Trade-Off Analysis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11484961" y="6429502"/>
            <a:ext cx="626080" cy="365125"/>
          </a:xfrm>
        </p:spPr>
        <p:txBody>
          <a:bodyPr/>
          <a:lstStyle/>
          <a:p>
            <a:pPr algn="ctr"/>
            <a:fld id="{75F422CD-34FD-49A3-82CF-DD046FB7DB95}" type="slidenum">
              <a:rPr lang="en-GB" smtClean="0"/>
              <a:pPr algn="ctr"/>
              <a:t>2</a:t>
            </a:fld>
            <a:endParaRPr lang="en-GB" dirty="0"/>
          </a:p>
        </p:txBody>
      </p:sp>
      <p:pic>
        <p:nvPicPr>
          <p:cNvPr id="25" name="Picture 3" descr="https://lh4.googleusercontent.com/nTreSWwLWEq61HxTVyUZqwbAydNftw0aM3KR-F9h7PlUAzpWghCmBCyRsJRIdHlDZ9n9JX6uyACwqH05M0dAgYhkc83d2tjzLuT7nTRnWXJWsgVpBArKqiWp5d1LGHSnawCZ6meVQ_Q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822" y="6529564"/>
            <a:ext cx="164999" cy="16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s://lh4.googleusercontent.com/5VFuXhoW7oE25zTDG226GODpnPLHXe9j_CLmWNh9VUeWaxDiOkLt0BmllXgHPvCBrxutrTad6FgmRxauAG4y51aGM2QuS_ogosa4FJEv7WYGdxUREKRUjygf-CuuRltIvlNSUQQZ9ro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516" y="6573786"/>
            <a:ext cx="77979" cy="7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5.googleusercontent.com/zbu-6-he1OASczA-mBFhP77R-4lptfdkK-uP75Ym6d0zlZErakfVsJv2Q9oKbA8dRzGvuTTttQAjgxbTBlYpHN_lwI6MV8zlGQis40V4Ka5qseIby45zGGOUI_tovLNNjwFZmtFDRN0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1149" y="6501702"/>
            <a:ext cx="237484" cy="23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Hexagon 37"/>
          <p:cNvSpPr/>
          <p:nvPr/>
        </p:nvSpPr>
        <p:spPr>
          <a:xfrm flipH="1">
            <a:off x="11648598" y="6490553"/>
            <a:ext cx="294818" cy="254154"/>
          </a:xfrm>
          <a:prstGeom prst="hexagon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11672398" y="6496055"/>
            <a:ext cx="246535" cy="246535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22" descr="Logos | Brand Guide">
            <a:extLst>
              <a:ext uri="{FF2B5EF4-FFF2-40B4-BE49-F238E27FC236}">
                <a16:creationId xmlns:a16="http://schemas.microsoft.com/office/drawing/2014/main" id="{40BB0CDE-7A01-BD04-8087-FD1F87DB0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01" y="74445"/>
            <a:ext cx="2086699" cy="73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206F0C-0586-8B91-FF2D-4C6A84878307}"/>
              </a:ext>
            </a:extLst>
          </p:cNvPr>
          <p:cNvSpPr txBox="1"/>
          <p:nvPr/>
        </p:nvSpPr>
        <p:spPr>
          <a:xfrm>
            <a:off x="277083" y="1044541"/>
            <a:ext cx="1164185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The first step consists in defining the figures of merit related to your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can define a figure of merit (FOM) as a metric for comparing different alternatives or options.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Examples of FOM for dust cleaning systems: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Mass of the system/subsystem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Technological complexity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Types of surfaces the system can clean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Examples of FOM for lunar landing site selection: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</a:rPr>
              <a:t>Illimunation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</a:rPr>
              <a:t>Telecommuncation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 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Risk of meteoroid impacts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C00000"/>
                </a:solidFill>
              </a:rPr>
              <a:t>WARNING: </a:t>
            </a:r>
            <a:r>
              <a:rPr lang="en-US" sz="2200" dirty="0">
                <a:solidFill>
                  <a:srgbClr val="C00000"/>
                </a:solidFill>
              </a:rPr>
              <a:t>Each FOM should be independent from one another! They should not be linked, or they will become a bias for the trade-off analysis outcome.</a:t>
            </a:r>
          </a:p>
        </p:txBody>
      </p:sp>
    </p:spTree>
    <p:extLst>
      <p:ext uri="{BB962C8B-B14F-4D97-AF65-F5344CB8AC3E}">
        <p14:creationId xmlns:p14="http://schemas.microsoft.com/office/powerpoint/2010/main" val="296055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000" y="163636"/>
            <a:ext cx="92042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FIGURES OF MERIT PROPORTIONALITY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264000" y="889810"/>
            <a:ext cx="11664000" cy="3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2000">
                <a:schemeClr val="accent1">
                  <a:lumMod val="45000"/>
                  <a:lumOff val="55000"/>
                </a:schemeClr>
              </a:gs>
              <a:gs pos="26000">
                <a:schemeClr val="accent5">
                  <a:lumMod val="75000"/>
                </a:schemeClr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4000" y="6417780"/>
            <a:ext cx="11664000" cy="10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7083" y="6504030"/>
            <a:ext cx="9564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Bahnschrift SemiCondensed" panose="020B0502040204020203" pitchFamily="34" charset="0"/>
              </a:rPr>
              <a:t>How to Perform a Trade-Off Analysis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11484961" y="6429502"/>
            <a:ext cx="626080" cy="365125"/>
          </a:xfrm>
        </p:spPr>
        <p:txBody>
          <a:bodyPr/>
          <a:lstStyle/>
          <a:p>
            <a:pPr algn="ctr"/>
            <a:fld id="{75F422CD-34FD-49A3-82CF-DD046FB7DB95}" type="slidenum">
              <a:rPr lang="en-GB" smtClean="0"/>
              <a:pPr algn="ctr"/>
              <a:t>3</a:t>
            </a:fld>
            <a:endParaRPr lang="en-GB" dirty="0"/>
          </a:p>
        </p:txBody>
      </p:sp>
      <p:pic>
        <p:nvPicPr>
          <p:cNvPr id="25" name="Picture 3" descr="https://lh4.googleusercontent.com/nTreSWwLWEq61HxTVyUZqwbAydNftw0aM3KR-F9h7PlUAzpWghCmBCyRsJRIdHlDZ9n9JX6uyACwqH05M0dAgYhkc83d2tjzLuT7nTRnWXJWsgVpBArKqiWp5d1LGHSnawCZ6meVQ_Q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822" y="6529564"/>
            <a:ext cx="164999" cy="16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s://lh4.googleusercontent.com/5VFuXhoW7oE25zTDG226GODpnPLHXe9j_CLmWNh9VUeWaxDiOkLt0BmllXgHPvCBrxutrTad6FgmRxauAG4y51aGM2QuS_ogosa4FJEv7WYGdxUREKRUjygf-CuuRltIvlNSUQQZ9ro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516" y="6573786"/>
            <a:ext cx="77979" cy="7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5.googleusercontent.com/zbu-6-he1OASczA-mBFhP77R-4lptfdkK-uP75Ym6d0zlZErakfVsJv2Q9oKbA8dRzGvuTTttQAjgxbTBlYpHN_lwI6MV8zlGQis40V4Ka5qseIby45zGGOUI_tovLNNjwFZmtFDRN0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1149" y="6501702"/>
            <a:ext cx="237484" cy="23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Hexagon 37"/>
          <p:cNvSpPr/>
          <p:nvPr/>
        </p:nvSpPr>
        <p:spPr>
          <a:xfrm flipH="1">
            <a:off x="11648598" y="6490553"/>
            <a:ext cx="294818" cy="254154"/>
          </a:xfrm>
          <a:prstGeom prst="hexagon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11672398" y="6496055"/>
            <a:ext cx="246535" cy="246535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22" descr="Logos | Brand Guide">
            <a:extLst>
              <a:ext uri="{FF2B5EF4-FFF2-40B4-BE49-F238E27FC236}">
                <a16:creationId xmlns:a16="http://schemas.microsoft.com/office/drawing/2014/main" id="{40BB0CDE-7A01-BD04-8087-FD1F87DB0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01" y="74445"/>
            <a:ext cx="2086699" cy="73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206F0C-0586-8B91-FF2D-4C6A84878307}"/>
              </a:ext>
            </a:extLst>
          </p:cNvPr>
          <p:cNvSpPr txBox="1"/>
          <p:nvPr/>
        </p:nvSpPr>
        <p:spPr>
          <a:xfrm>
            <a:off x="264000" y="925810"/>
            <a:ext cx="116418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For each figure of merit, the following question should be asked:</a:t>
            </a:r>
          </a:p>
          <a:p>
            <a:pPr algn="ctr"/>
            <a:r>
              <a:rPr lang="en-US" sz="2200" i="1" dirty="0">
                <a:solidFill>
                  <a:srgbClr val="00B050"/>
                </a:solidFill>
              </a:rPr>
              <a:t>If its value increases, is it a good thing or not?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If the answer is yes, then the proportionality is </a:t>
            </a:r>
            <a:r>
              <a:rPr lang="en-US" sz="2200" b="1" dirty="0"/>
              <a:t>direct</a:t>
            </a:r>
            <a:r>
              <a:rPr lang="en-US" sz="2200" dirty="0"/>
              <a:t>: the higher the value the better.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If the answer is no, then the proportionality is </a:t>
            </a:r>
            <a:r>
              <a:rPr lang="en-US" sz="2200" b="1" dirty="0"/>
              <a:t>indirect</a:t>
            </a:r>
            <a:r>
              <a:rPr lang="en-US" sz="2200" dirty="0"/>
              <a:t>: the higher the value the better.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Examples of directly proportional FOM for a lunar dust repelling: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Cleaning ratio: The higher the cleaning ratio the better the system will survive, thus it is positive for the project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Examples of indirectly proportional FOM for a lunar dust repelling: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Mass: The higher the mass the higher the cost of the mission, thus it is negative for the mission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5237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000" y="163636"/>
            <a:ext cx="74938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WEIGHING FIGURES OF MERIT</a:t>
            </a:r>
          </a:p>
        </p:txBody>
      </p:sp>
      <p:sp>
        <p:nvSpPr>
          <p:cNvPr id="8" name="Rectangle 7"/>
          <p:cNvSpPr/>
          <p:nvPr/>
        </p:nvSpPr>
        <p:spPr>
          <a:xfrm>
            <a:off x="264000" y="889810"/>
            <a:ext cx="11664000" cy="3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2000">
                <a:schemeClr val="accent1">
                  <a:lumMod val="45000"/>
                  <a:lumOff val="55000"/>
                </a:schemeClr>
              </a:gs>
              <a:gs pos="26000">
                <a:schemeClr val="accent5">
                  <a:lumMod val="75000"/>
                </a:schemeClr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4000" y="6417780"/>
            <a:ext cx="11664000" cy="10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7083" y="6504030"/>
            <a:ext cx="2387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Bahnschrift SemiCondensed" panose="020B0502040204020203" pitchFamily="34" charset="0"/>
              </a:rPr>
              <a:t>How to Perform a Trade-Off Analysis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11484961" y="6429502"/>
            <a:ext cx="626080" cy="365125"/>
          </a:xfrm>
        </p:spPr>
        <p:txBody>
          <a:bodyPr/>
          <a:lstStyle/>
          <a:p>
            <a:pPr algn="ctr"/>
            <a:fld id="{75F422CD-34FD-49A3-82CF-DD046FB7DB95}" type="slidenum">
              <a:rPr lang="en-GB" smtClean="0"/>
              <a:pPr algn="ctr"/>
              <a:t>4</a:t>
            </a:fld>
            <a:endParaRPr lang="en-GB" dirty="0"/>
          </a:p>
        </p:txBody>
      </p:sp>
      <p:pic>
        <p:nvPicPr>
          <p:cNvPr id="25" name="Picture 3" descr="https://lh4.googleusercontent.com/nTreSWwLWEq61HxTVyUZqwbAydNftw0aM3KR-F9h7PlUAzpWghCmBCyRsJRIdHlDZ9n9JX6uyACwqH05M0dAgYhkc83d2tjzLuT7nTRnWXJWsgVpBArKqiWp5d1LGHSnawCZ6meVQ_Q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822" y="6529564"/>
            <a:ext cx="164999" cy="16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s://lh4.googleusercontent.com/5VFuXhoW7oE25zTDG226GODpnPLHXe9j_CLmWNh9VUeWaxDiOkLt0BmllXgHPvCBrxutrTad6FgmRxauAG4y51aGM2QuS_ogosa4FJEv7WYGdxUREKRUjygf-CuuRltIvlNSUQQZ9ro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516" y="6573786"/>
            <a:ext cx="77979" cy="7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5.googleusercontent.com/zbu-6-he1OASczA-mBFhP77R-4lptfdkK-uP75Ym6d0zlZErakfVsJv2Q9oKbA8dRzGvuTTttQAjgxbTBlYpHN_lwI6MV8zlGQis40V4Ka5qseIby45zGGOUI_tovLNNjwFZmtFDRN0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1149" y="6501702"/>
            <a:ext cx="237484" cy="23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Hexagon 37"/>
          <p:cNvSpPr/>
          <p:nvPr/>
        </p:nvSpPr>
        <p:spPr>
          <a:xfrm flipH="1">
            <a:off x="11648598" y="6490553"/>
            <a:ext cx="294818" cy="254154"/>
          </a:xfrm>
          <a:prstGeom prst="hexagon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11672398" y="6496055"/>
            <a:ext cx="246535" cy="246535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22" descr="Logos | Brand Guide">
            <a:extLst>
              <a:ext uri="{FF2B5EF4-FFF2-40B4-BE49-F238E27FC236}">
                <a16:creationId xmlns:a16="http://schemas.microsoft.com/office/drawing/2014/main" id="{40BB0CDE-7A01-BD04-8087-FD1F87DB0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01" y="74445"/>
            <a:ext cx="2086699" cy="73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CC933E-6ACC-C3B2-0A9C-FD7B25778042}"/>
              </a:ext>
            </a:extLst>
          </p:cNvPr>
          <p:cNvSpPr txBox="1"/>
          <p:nvPr/>
        </p:nvSpPr>
        <p:spPr>
          <a:xfrm>
            <a:off x="277083" y="1044541"/>
            <a:ext cx="1164185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The next step is to give an </a:t>
            </a:r>
            <a:r>
              <a:rPr lang="en-US" sz="2200" b="1" i="1" dirty="0"/>
              <a:t>intensity of importance </a:t>
            </a:r>
            <a:r>
              <a:rPr lang="en-US" sz="2200" b="1" dirty="0"/>
              <a:t>to all the FOM.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Each FOM should be given a intensity of importance value between 1 and 9, where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</a:rPr>
              <a:t>1 = Equal importance (two activities contribute equally to the objective)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</a:rPr>
              <a:t>2 = Weak of slight importance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</a:rPr>
              <a:t>3 = Moderate importance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</a:rPr>
              <a:t>4 = Moderate plus importance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</a:rPr>
              <a:t>5 = Strong importance (experience and judgement strongly favor one activity over another)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</a:rPr>
              <a:t>6 = Strong plus importance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</a:rPr>
              <a:t>7 = Very strong (or demonstrated) importance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</a:rPr>
              <a:t>8 = Very, very strong importance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</a:rPr>
              <a:t>9 = Extreme importance (evidence favoring one activity over another is of the highest possible order)</a:t>
            </a:r>
          </a:p>
        </p:txBody>
      </p:sp>
    </p:spTree>
    <p:extLst>
      <p:ext uri="{BB962C8B-B14F-4D97-AF65-F5344CB8AC3E}">
        <p14:creationId xmlns:p14="http://schemas.microsoft.com/office/powerpoint/2010/main" val="1041000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000" y="163636"/>
            <a:ext cx="60669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FOM PRIORITY MATRIX</a:t>
            </a:r>
          </a:p>
        </p:txBody>
      </p:sp>
      <p:sp>
        <p:nvSpPr>
          <p:cNvPr id="8" name="Rectangle 7"/>
          <p:cNvSpPr/>
          <p:nvPr/>
        </p:nvSpPr>
        <p:spPr>
          <a:xfrm>
            <a:off x="264000" y="889810"/>
            <a:ext cx="11664000" cy="3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2000">
                <a:schemeClr val="accent1">
                  <a:lumMod val="45000"/>
                  <a:lumOff val="55000"/>
                </a:schemeClr>
              </a:gs>
              <a:gs pos="26000">
                <a:schemeClr val="accent5">
                  <a:lumMod val="75000"/>
                </a:schemeClr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4000" y="6417780"/>
            <a:ext cx="11664000" cy="10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7083" y="6504030"/>
            <a:ext cx="2387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Bahnschrift SemiCondensed" panose="020B0502040204020203" pitchFamily="34" charset="0"/>
              </a:rPr>
              <a:t>How to Perform a Trade-Off Analysis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11484961" y="6429502"/>
            <a:ext cx="626080" cy="365125"/>
          </a:xfrm>
        </p:spPr>
        <p:txBody>
          <a:bodyPr/>
          <a:lstStyle/>
          <a:p>
            <a:pPr algn="ctr"/>
            <a:fld id="{75F422CD-34FD-49A3-82CF-DD046FB7DB95}" type="slidenum">
              <a:rPr lang="en-GB" smtClean="0"/>
              <a:pPr algn="ctr"/>
              <a:t>5</a:t>
            </a:fld>
            <a:endParaRPr lang="en-GB" dirty="0"/>
          </a:p>
        </p:txBody>
      </p:sp>
      <p:pic>
        <p:nvPicPr>
          <p:cNvPr id="25" name="Picture 3" descr="https://lh4.googleusercontent.com/nTreSWwLWEq61HxTVyUZqwbAydNftw0aM3KR-F9h7PlUAzpWghCmBCyRsJRIdHlDZ9n9JX6uyACwqH05M0dAgYhkc83d2tjzLuT7nTRnWXJWsgVpBArKqiWp5d1LGHSnawCZ6meVQ_Q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822" y="6529564"/>
            <a:ext cx="164999" cy="16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s://lh4.googleusercontent.com/5VFuXhoW7oE25zTDG226GODpnPLHXe9j_CLmWNh9VUeWaxDiOkLt0BmllXgHPvCBrxutrTad6FgmRxauAG4y51aGM2QuS_ogosa4FJEv7WYGdxUREKRUjygf-CuuRltIvlNSUQQZ9ro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516" y="6573786"/>
            <a:ext cx="77979" cy="7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5.googleusercontent.com/zbu-6-he1OASczA-mBFhP77R-4lptfdkK-uP75Ym6d0zlZErakfVsJv2Q9oKbA8dRzGvuTTttQAjgxbTBlYpHN_lwI6MV8zlGQis40V4Ka5qseIby45zGGOUI_tovLNNjwFZmtFDRN0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1149" y="6501702"/>
            <a:ext cx="237484" cy="23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Hexagon 37"/>
          <p:cNvSpPr/>
          <p:nvPr/>
        </p:nvSpPr>
        <p:spPr>
          <a:xfrm flipH="1">
            <a:off x="11648598" y="6490553"/>
            <a:ext cx="294818" cy="254154"/>
          </a:xfrm>
          <a:prstGeom prst="hexagon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11672398" y="6496055"/>
            <a:ext cx="246535" cy="246535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22" descr="Logos | Brand Guide">
            <a:extLst>
              <a:ext uri="{FF2B5EF4-FFF2-40B4-BE49-F238E27FC236}">
                <a16:creationId xmlns:a16="http://schemas.microsoft.com/office/drawing/2014/main" id="{40BB0CDE-7A01-BD04-8087-FD1F87DB0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01" y="74445"/>
            <a:ext cx="2086699" cy="73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FCC933E-6ACC-C3B2-0A9C-FD7B25778042}"/>
                  </a:ext>
                </a:extLst>
              </p:cNvPr>
              <p:cNvSpPr txBox="1"/>
              <p:nvPr/>
            </p:nvSpPr>
            <p:spPr>
              <a:xfrm>
                <a:off x="277083" y="1044541"/>
                <a:ext cx="11641850" cy="4983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Remember that, for each pair of FOM with a given importance value, the </a:t>
                </a:r>
                <a:r>
                  <a:rPr lang="en-US" sz="2200" b="1" dirty="0"/>
                  <a:t>reciprocal exists</a:t>
                </a:r>
                <a:r>
                  <a:rPr lang="en-US" sz="2200" dirty="0"/>
                  <a:t>.</a:t>
                </a:r>
                <a:endParaRPr lang="en-US" sz="22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Consider 2 figures of merit (mass and duration):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If mass is of much higher importance than duration (say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𝑚𝑎𝑠𝑠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𝑑𝑢𝑟𝑎𝑡𝑖𝑜𝑛</m:t>
                        </m:r>
                      </m:sub>
                    </m:sSub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200" dirty="0"/>
                  <a:t>),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then duration is of much lower importance than mass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𝑑𝑢𝑟𝑎𝑡𝑖𝑜𝑛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𝑚𝑎𝑠𝑠</m:t>
                        </m:r>
                      </m:sub>
                    </m:sSub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=1/5</m:t>
                    </m:r>
                  </m:oMath>
                </a14:m>
                <a:r>
                  <a:rPr lang="en-US" sz="22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Suppose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 figures of merit, then the weight given to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 figures of merit defines the boundaries for the rest of them.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Consider 3 figures of merit (mass, duration and cleaning rate):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𝑚𝑎𝑠𝑠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𝑑𝑢𝑟𝑎𝑡𝑖𝑜𝑛</m:t>
                        </m:r>
                      </m:sub>
                    </m:sSub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𝑐𝑙𝑒𝑎𝑛𝑖𝑛𝑔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𝑟𝑎𝑡𝑒</m:t>
                        </m:r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𝑑𝑢𝑟𝑎𝑡𝑖𝑜𝑛</m:t>
                        </m:r>
                      </m:sub>
                    </m:sSub>
                    <m:r>
                      <a:rPr lang="fr-F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2200" dirty="0"/>
                  <a:t> (or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𝑑𝑢𝑟𝑎𝑡𝑖𝑜𝑛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𝑐𝑙𝑒𝑎𝑛𝑖𝑛𝑔</m:t>
                        </m:r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𝑟𝑎𝑡𝑒</m:t>
                        </m:r>
                      </m:sub>
                    </m:sSub>
                    <m:r>
                      <a:rPr lang="fr-F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2200" dirty="0"/>
                  <a:t>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𝑚𝑎𝑠𝑠</m:t>
                        </m:r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𝑐𝑙𝑒𝑎𝑛𝑖𝑛𝑔</m:t>
                        </m:r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𝑟𝑎𝑡𝑒</m:t>
                        </m:r>
                      </m:sub>
                    </m:sSub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fr-FR" sz="2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Since cleaning rate importance &gt; mass importance &gt; duration importance.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FCC933E-6ACC-C3B2-0A9C-FD7B25778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83" y="1044541"/>
                <a:ext cx="11641850" cy="4983737"/>
              </a:xfrm>
              <a:prstGeom prst="rect">
                <a:avLst/>
              </a:prstGeom>
              <a:blipFill>
                <a:blip r:embed="rId7"/>
                <a:stretch>
                  <a:fillRect l="-576" t="-733" r="-995" b="-1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07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000" y="163636"/>
            <a:ext cx="60669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FOM PRIORITY MATRIX</a:t>
            </a:r>
          </a:p>
        </p:txBody>
      </p:sp>
      <p:sp>
        <p:nvSpPr>
          <p:cNvPr id="8" name="Rectangle 7"/>
          <p:cNvSpPr/>
          <p:nvPr/>
        </p:nvSpPr>
        <p:spPr>
          <a:xfrm>
            <a:off x="264000" y="889810"/>
            <a:ext cx="11664000" cy="3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2000">
                <a:schemeClr val="accent1">
                  <a:lumMod val="45000"/>
                  <a:lumOff val="55000"/>
                </a:schemeClr>
              </a:gs>
              <a:gs pos="26000">
                <a:schemeClr val="accent5">
                  <a:lumMod val="75000"/>
                </a:schemeClr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4000" y="6417780"/>
            <a:ext cx="11664000" cy="10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7083" y="6504030"/>
            <a:ext cx="2387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Bahnschrift SemiCondensed" panose="020B0502040204020203" pitchFamily="34" charset="0"/>
              </a:rPr>
              <a:t>How to Perform a Trade-Off Analysis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11484961" y="6429502"/>
            <a:ext cx="626080" cy="365125"/>
          </a:xfrm>
        </p:spPr>
        <p:txBody>
          <a:bodyPr/>
          <a:lstStyle/>
          <a:p>
            <a:pPr algn="ctr"/>
            <a:fld id="{75F422CD-34FD-49A3-82CF-DD046FB7DB95}" type="slidenum">
              <a:rPr lang="en-GB" smtClean="0"/>
              <a:pPr algn="ctr"/>
              <a:t>6</a:t>
            </a:fld>
            <a:endParaRPr lang="en-GB" dirty="0"/>
          </a:p>
        </p:txBody>
      </p:sp>
      <p:pic>
        <p:nvPicPr>
          <p:cNvPr id="25" name="Picture 3" descr="https://lh4.googleusercontent.com/nTreSWwLWEq61HxTVyUZqwbAydNftw0aM3KR-F9h7PlUAzpWghCmBCyRsJRIdHlDZ9n9JX6uyACwqH05M0dAgYhkc83d2tjzLuT7nTRnWXJWsgVpBArKqiWp5d1LGHSnawCZ6meVQ_Q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822" y="6529564"/>
            <a:ext cx="164999" cy="16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s://lh4.googleusercontent.com/5VFuXhoW7oE25zTDG226GODpnPLHXe9j_CLmWNh9VUeWaxDiOkLt0BmllXgHPvCBrxutrTad6FgmRxauAG4y51aGM2QuS_ogosa4FJEv7WYGdxUREKRUjygf-CuuRltIvlNSUQQZ9ro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516" y="6573786"/>
            <a:ext cx="77979" cy="7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5.googleusercontent.com/zbu-6-he1OASczA-mBFhP77R-4lptfdkK-uP75Ym6d0zlZErakfVsJv2Q9oKbA8dRzGvuTTttQAjgxbTBlYpHN_lwI6MV8zlGQis40V4Ka5qseIby45zGGOUI_tovLNNjwFZmtFDRN0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1149" y="6501702"/>
            <a:ext cx="237484" cy="23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Hexagon 37"/>
          <p:cNvSpPr/>
          <p:nvPr/>
        </p:nvSpPr>
        <p:spPr>
          <a:xfrm flipH="1">
            <a:off x="11648598" y="6490553"/>
            <a:ext cx="294818" cy="254154"/>
          </a:xfrm>
          <a:prstGeom prst="hexagon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11672398" y="6496055"/>
            <a:ext cx="246535" cy="246535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22" descr="Logos | Brand Guide">
            <a:extLst>
              <a:ext uri="{FF2B5EF4-FFF2-40B4-BE49-F238E27FC236}">
                <a16:creationId xmlns:a16="http://schemas.microsoft.com/office/drawing/2014/main" id="{40BB0CDE-7A01-BD04-8087-FD1F87DB0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01" y="74445"/>
            <a:ext cx="2086699" cy="73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FCC933E-6ACC-C3B2-0A9C-FD7B25778042}"/>
                  </a:ext>
                </a:extLst>
              </p:cNvPr>
              <p:cNvSpPr txBox="1"/>
              <p:nvPr/>
            </p:nvSpPr>
            <p:spPr>
              <a:xfrm>
                <a:off x="277083" y="1044541"/>
                <a:ext cx="11641850" cy="5416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2200" dirty="0"/>
                  <a:t>From </a:t>
                </a:r>
                <a:r>
                  <a:rPr lang="fr-FR" sz="2200" dirty="0" err="1"/>
                  <a:t>these</a:t>
                </a:r>
                <a:r>
                  <a:rPr lang="fr-FR" sz="2200" dirty="0"/>
                  <a:t> values, a </a:t>
                </a:r>
                <a:r>
                  <a:rPr lang="fr-FR" sz="2200" dirty="0" err="1"/>
                  <a:t>priority</a:t>
                </a:r>
                <a:r>
                  <a:rPr lang="fr-FR" sz="2200" dirty="0"/>
                  <a:t> matrix </a:t>
                </a:r>
                <a:r>
                  <a:rPr lang="fr-FR" sz="22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M</a:t>
                </a:r>
                <a:r>
                  <a:rPr lang="fr-FR" sz="2200" i="1" baseline="-25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mn</a:t>
                </a:r>
                <a:r>
                  <a:rPr lang="fr-FR" sz="2200" dirty="0"/>
                  <a:t> can </a:t>
                </a:r>
                <a:r>
                  <a:rPr lang="fr-FR" sz="2200" dirty="0" err="1"/>
                  <a:t>be</a:t>
                </a:r>
                <a:r>
                  <a:rPr lang="fr-FR" sz="2200" dirty="0"/>
                  <a:t> </a:t>
                </a:r>
                <a:r>
                  <a:rPr lang="fr-FR" sz="2200" dirty="0" err="1"/>
                  <a:t>created</a:t>
                </a:r>
                <a:r>
                  <a:rPr lang="fr-FR" sz="2200" dirty="0"/>
                  <a:t> </a:t>
                </a:r>
                <a:r>
                  <a:rPr lang="fr-FR" sz="2200" dirty="0" err="1"/>
                  <a:t>where</a:t>
                </a:r>
                <a:r>
                  <a:rPr lang="fr-FR" sz="2200" dirty="0"/>
                  <a:t> the </a:t>
                </a:r>
                <a:r>
                  <a:rPr lang="en-US" sz="2200" dirty="0"/>
                  <a:t>FOM on row </a:t>
                </a:r>
                <a:r>
                  <a:rPr lang="en-US" sz="2200" i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r>
                  <a:rPr lang="en-US" sz="2200" dirty="0"/>
                  <a:t> is </a:t>
                </a:r>
                <a:r>
                  <a:rPr lang="en-US" sz="22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N</a:t>
                </a:r>
                <a:r>
                  <a:rPr lang="en-US" sz="2200" dirty="0"/>
                  <a:t> times more relevant with respect to the FOM on column </a:t>
                </a:r>
                <a:r>
                  <a:rPr lang="en-US" sz="22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j</a:t>
                </a:r>
                <a:r>
                  <a:rPr lang="en-US" sz="2200" dirty="0"/>
                  <a:t> if </a:t>
                </a:r>
                <a:r>
                  <a:rPr lang="en-US" sz="22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M</a:t>
                </a:r>
                <a:r>
                  <a:rPr lang="en-US" sz="2200" i="1" baseline="-25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ij</a:t>
                </a:r>
                <a:r>
                  <a:rPr lang="en-US" sz="2200" dirty="0"/>
                  <a:t> = </a:t>
                </a:r>
                <a:r>
                  <a:rPr lang="en-US" sz="22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N</a:t>
                </a:r>
                <a:r>
                  <a:rPr lang="en-US" sz="2200" dirty="0"/>
                  <a:t>, with </a:t>
                </a:r>
                <a:r>
                  <a:rPr lang="en-US" sz="22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N</a:t>
                </a:r>
                <a:r>
                  <a:rPr lang="en-US" sz="2200" dirty="0"/>
                  <a:t> </a:t>
                </a:r>
                <a:r>
                  <a:rPr lang="en-US" sz="2200" dirty="0">
                    <a:latin typeface="Matura MT Script Capitals" panose="03020802060602070202" pitchFamily="66" charset="0"/>
                  </a:rPr>
                  <a:t>∈</a:t>
                </a:r>
                <a:r>
                  <a:rPr lang="en-US" sz="2200" dirty="0"/>
                  <a:t> [</a:t>
                </a:r>
                <a:r>
                  <a:rPr lang="en-US" sz="2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1/9, 9</a:t>
                </a:r>
                <a:r>
                  <a:rPr lang="en-US" sz="2200" dirty="0"/>
                  <a:t>].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matrix can be increased to the power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200" dirty="0"/>
                  <a:t> (e.g., 3) to observe higher result differences.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FCC933E-6ACC-C3B2-0A9C-FD7B25778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83" y="1044541"/>
                <a:ext cx="11641850" cy="5416868"/>
              </a:xfrm>
              <a:prstGeom prst="rect">
                <a:avLst/>
              </a:prstGeom>
              <a:blipFill>
                <a:blip r:embed="rId7"/>
                <a:stretch>
                  <a:fillRect l="-576" t="-900" b="-1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440A14-D78B-E4F0-CD73-7A009E865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756457"/>
              </p:ext>
            </p:extLst>
          </p:nvPr>
        </p:nvGraphicFramePr>
        <p:xfrm>
          <a:off x="319549" y="1880489"/>
          <a:ext cx="11552902" cy="40806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3682">
                  <a:extLst>
                    <a:ext uri="{9D8B030D-6E8A-4147-A177-3AD203B41FA5}">
                      <a16:colId xmlns:a16="http://schemas.microsoft.com/office/drawing/2014/main" val="4206718604"/>
                    </a:ext>
                  </a:extLst>
                </a:gridCol>
                <a:gridCol w="1629870">
                  <a:extLst>
                    <a:ext uri="{9D8B030D-6E8A-4147-A177-3AD203B41FA5}">
                      <a16:colId xmlns:a16="http://schemas.microsoft.com/office/drawing/2014/main" val="2384780793"/>
                    </a:ext>
                  </a:extLst>
                </a:gridCol>
                <a:gridCol w="1629870">
                  <a:extLst>
                    <a:ext uri="{9D8B030D-6E8A-4147-A177-3AD203B41FA5}">
                      <a16:colId xmlns:a16="http://schemas.microsoft.com/office/drawing/2014/main" val="2675821539"/>
                    </a:ext>
                  </a:extLst>
                </a:gridCol>
                <a:gridCol w="1629870">
                  <a:extLst>
                    <a:ext uri="{9D8B030D-6E8A-4147-A177-3AD203B41FA5}">
                      <a16:colId xmlns:a16="http://schemas.microsoft.com/office/drawing/2014/main" val="270841270"/>
                    </a:ext>
                  </a:extLst>
                </a:gridCol>
                <a:gridCol w="1629870">
                  <a:extLst>
                    <a:ext uri="{9D8B030D-6E8A-4147-A177-3AD203B41FA5}">
                      <a16:colId xmlns:a16="http://schemas.microsoft.com/office/drawing/2014/main" val="3806384662"/>
                    </a:ext>
                  </a:extLst>
                </a:gridCol>
                <a:gridCol w="1629870">
                  <a:extLst>
                    <a:ext uri="{9D8B030D-6E8A-4147-A177-3AD203B41FA5}">
                      <a16:colId xmlns:a16="http://schemas.microsoft.com/office/drawing/2014/main" val="2530069774"/>
                    </a:ext>
                  </a:extLst>
                </a:gridCol>
                <a:gridCol w="1629870">
                  <a:extLst>
                    <a:ext uri="{9D8B030D-6E8A-4147-A177-3AD203B41FA5}">
                      <a16:colId xmlns:a16="http://schemas.microsoft.com/office/drawing/2014/main" val="3517438143"/>
                    </a:ext>
                  </a:extLst>
                </a:gridCol>
              </a:tblGrid>
              <a:tr h="3775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 dirty="0">
                          <a:effectLst/>
                        </a:rPr>
                        <a:t> 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FOM 1</a:t>
                      </a:r>
                      <a:endParaRPr lang="en-US" sz="1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FOM 2</a:t>
                      </a:r>
                      <a:endParaRPr lang="en-US" sz="1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FOM 3</a:t>
                      </a:r>
                      <a:endParaRPr lang="en-US" sz="1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FOM 4</a:t>
                      </a:r>
                      <a:endParaRPr lang="en-US" sz="1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FOM 5</a:t>
                      </a:r>
                      <a:endParaRPr lang="en-US" sz="1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FOM 6</a:t>
                      </a:r>
                      <a:endParaRPr lang="en-US" sz="1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311962"/>
                  </a:ext>
                </a:extLst>
              </a:tr>
              <a:tr h="5896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FOM 1</a:t>
                      </a:r>
                      <a:endParaRPr lang="en-US" sz="1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Importance of FOM 1 vs FOM 2</a:t>
                      </a:r>
                      <a:endParaRPr lang="en-US" sz="1600" b="1" i="0" u="none" strike="noStrike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Importance of FOM 1 vs FOM 3</a:t>
                      </a:r>
                      <a:endParaRPr lang="en-US" sz="1600" b="1" i="0" u="none" strike="noStrike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Importance of FOM 1 vs FOM 4</a:t>
                      </a:r>
                      <a:endParaRPr lang="en-US" sz="1600" b="1" i="0" u="none" strike="noStrike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Importance of FOM 1 vs FOM 5</a:t>
                      </a:r>
                      <a:endParaRPr lang="en-US" sz="1600" b="1" i="0" u="none" strike="noStrike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Importance of FOM 1 vs FOM 6</a:t>
                      </a:r>
                      <a:endParaRPr lang="en-US" sz="1600" b="1" i="0" u="none" strike="noStrike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769478"/>
                  </a:ext>
                </a:extLst>
              </a:tr>
              <a:tr h="5896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FOM 2</a:t>
                      </a:r>
                      <a:endParaRPr lang="en-US" sz="1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Reciprocal</a:t>
                      </a:r>
                      <a:endParaRPr lang="en-US" sz="16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Importance of FOM 2 vs FOM 3</a:t>
                      </a:r>
                      <a:endParaRPr lang="en-US" sz="1600" b="1" i="0" u="none" strike="noStrike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Importance of FOM 2 vs FOM 4</a:t>
                      </a:r>
                      <a:endParaRPr lang="en-US" sz="1600" b="1" i="0" u="none" strike="noStrike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Importance of FOM 2 vs FOM 5</a:t>
                      </a:r>
                      <a:endParaRPr lang="en-US" sz="1600" b="1" i="0" u="none" strike="noStrike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Importance of FOM 2 vs FOM 6</a:t>
                      </a:r>
                      <a:endParaRPr lang="en-US" sz="1600" b="1" i="0" u="none" strike="noStrike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658512"/>
                  </a:ext>
                </a:extLst>
              </a:tr>
              <a:tr h="5896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FOM 3</a:t>
                      </a:r>
                      <a:endParaRPr lang="en-US" sz="1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Reciprocal</a:t>
                      </a:r>
                      <a:endParaRPr lang="en-US" sz="16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Reciprocal</a:t>
                      </a:r>
                      <a:endParaRPr lang="en-US" sz="16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Importance of FOM 3 vs FOM 4</a:t>
                      </a:r>
                      <a:endParaRPr lang="en-US" sz="1600" b="1" i="0" u="none" strike="noStrike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Importance of FOM 3 vs FOM 5</a:t>
                      </a:r>
                      <a:endParaRPr lang="en-US" sz="1600" b="1" i="0" u="none" strike="noStrike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Importance of FOM 3 vs FOM 6</a:t>
                      </a:r>
                      <a:endParaRPr lang="en-US" sz="1600" b="1" i="0" u="none" strike="noStrike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633134"/>
                  </a:ext>
                </a:extLst>
              </a:tr>
              <a:tr h="5896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FOM 4</a:t>
                      </a:r>
                      <a:endParaRPr lang="en-US" sz="1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Reciprocal</a:t>
                      </a:r>
                      <a:endParaRPr lang="en-US" sz="16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Reciprocal</a:t>
                      </a:r>
                      <a:endParaRPr lang="en-US" sz="16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Reciprocal</a:t>
                      </a:r>
                      <a:endParaRPr lang="en-US" sz="16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Importance of FOM 4 vs FOM 5</a:t>
                      </a:r>
                      <a:endParaRPr lang="en-US" sz="1600" b="1" i="0" u="none" strike="noStrike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Importance of FOM 4 vs FOM 6</a:t>
                      </a:r>
                      <a:endParaRPr lang="en-US" sz="1600" b="1" i="0" u="none" strike="noStrike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137311"/>
                  </a:ext>
                </a:extLst>
              </a:tr>
              <a:tr h="5896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FOM 5</a:t>
                      </a:r>
                      <a:endParaRPr lang="en-US" sz="1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Reciprocal</a:t>
                      </a:r>
                      <a:endParaRPr lang="en-US" sz="16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Reciprocal</a:t>
                      </a:r>
                      <a:endParaRPr lang="en-US" sz="16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Reciprocal</a:t>
                      </a:r>
                      <a:endParaRPr lang="en-US" sz="16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Reciprocal</a:t>
                      </a:r>
                      <a:endParaRPr lang="en-US" sz="16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Importance of FOM 5 vs FOM 6</a:t>
                      </a:r>
                      <a:endParaRPr lang="en-US" sz="1600" b="1" i="0" u="none" strike="noStrike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496793"/>
                  </a:ext>
                </a:extLst>
              </a:tr>
              <a:tr h="3775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FOM 6</a:t>
                      </a:r>
                      <a:endParaRPr lang="en-US" sz="1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Reciprocal</a:t>
                      </a:r>
                      <a:endParaRPr lang="en-US" sz="16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Reciprocal</a:t>
                      </a:r>
                      <a:endParaRPr lang="en-US" sz="16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Reciprocal</a:t>
                      </a:r>
                      <a:endParaRPr lang="en-US" sz="16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Reciprocal</a:t>
                      </a:r>
                      <a:endParaRPr lang="en-US" sz="16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Reciprocal</a:t>
                      </a:r>
                      <a:endParaRPr lang="en-US" sz="16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54760"/>
                  </a:ext>
                </a:extLst>
              </a:tr>
              <a:tr h="3775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1" u="none" strike="noStrike" dirty="0">
                          <a:effectLst/>
                        </a:rPr>
                        <a:t>Sum per column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Sum of values</a:t>
                      </a:r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Sum of values</a:t>
                      </a:r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Sum of values</a:t>
                      </a:r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Sum of values</a:t>
                      </a:r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Sum of values</a:t>
                      </a:r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Sum of values</a:t>
                      </a:r>
                      <a:endParaRPr lang="en-US" sz="1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81" marR="14381" marT="1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299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06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000" y="163636"/>
            <a:ext cx="69124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4: SUMMATION AND WEIGHTS</a:t>
            </a:r>
          </a:p>
        </p:txBody>
      </p:sp>
      <p:sp>
        <p:nvSpPr>
          <p:cNvPr id="8" name="Rectangle 7"/>
          <p:cNvSpPr/>
          <p:nvPr/>
        </p:nvSpPr>
        <p:spPr>
          <a:xfrm>
            <a:off x="264000" y="889810"/>
            <a:ext cx="11664000" cy="3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2000">
                <a:schemeClr val="accent1">
                  <a:lumMod val="45000"/>
                  <a:lumOff val="55000"/>
                </a:schemeClr>
              </a:gs>
              <a:gs pos="26000">
                <a:schemeClr val="accent5">
                  <a:lumMod val="75000"/>
                </a:schemeClr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4000" y="6417780"/>
            <a:ext cx="11664000" cy="10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7083" y="6504030"/>
            <a:ext cx="2387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Bahnschrift SemiCondensed" panose="020B0502040204020203" pitchFamily="34" charset="0"/>
              </a:rPr>
              <a:t>How to Perform a Trade-Off Analysis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11484961" y="6429502"/>
            <a:ext cx="626080" cy="365125"/>
          </a:xfrm>
        </p:spPr>
        <p:txBody>
          <a:bodyPr/>
          <a:lstStyle/>
          <a:p>
            <a:pPr algn="ctr"/>
            <a:fld id="{75F422CD-34FD-49A3-82CF-DD046FB7DB95}" type="slidenum">
              <a:rPr lang="en-GB" smtClean="0"/>
              <a:pPr algn="ctr"/>
              <a:t>7</a:t>
            </a:fld>
            <a:endParaRPr lang="en-GB" dirty="0"/>
          </a:p>
        </p:txBody>
      </p:sp>
      <p:pic>
        <p:nvPicPr>
          <p:cNvPr id="25" name="Picture 3" descr="https://lh4.googleusercontent.com/nTreSWwLWEq61HxTVyUZqwbAydNftw0aM3KR-F9h7PlUAzpWghCmBCyRsJRIdHlDZ9n9JX6uyACwqH05M0dAgYhkc83d2tjzLuT7nTRnWXJWsgVpBArKqiWp5d1LGHSnawCZ6meVQ_Q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822" y="6529564"/>
            <a:ext cx="164999" cy="16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s://lh4.googleusercontent.com/5VFuXhoW7oE25zTDG226GODpnPLHXe9j_CLmWNh9VUeWaxDiOkLt0BmllXgHPvCBrxutrTad6FgmRxauAG4y51aGM2QuS_ogosa4FJEv7WYGdxUREKRUjygf-CuuRltIvlNSUQQZ9ro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516" y="6573786"/>
            <a:ext cx="77979" cy="7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5.googleusercontent.com/zbu-6-he1OASczA-mBFhP77R-4lptfdkK-uP75Ym6d0zlZErakfVsJv2Q9oKbA8dRzGvuTTttQAjgxbTBlYpHN_lwI6MV8zlGQis40V4Ka5qseIby45zGGOUI_tovLNNjwFZmtFDRN0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1149" y="6501702"/>
            <a:ext cx="237484" cy="23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Hexagon 37"/>
          <p:cNvSpPr/>
          <p:nvPr/>
        </p:nvSpPr>
        <p:spPr>
          <a:xfrm flipH="1">
            <a:off x="11648598" y="6490553"/>
            <a:ext cx="294818" cy="254154"/>
          </a:xfrm>
          <a:prstGeom prst="hexagon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11672398" y="6496055"/>
            <a:ext cx="246535" cy="246535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22" descr="Logos | Brand Guide">
            <a:extLst>
              <a:ext uri="{FF2B5EF4-FFF2-40B4-BE49-F238E27FC236}">
                <a16:creationId xmlns:a16="http://schemas.microsoft.com/office/drawing/2014/main" id="{40BB0CDE-7A01-BD04-8087-FD1F87DB0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01" y="74445"/>
            <a:ext cx="2086699" cy="73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FCC933E-6ACC-C3B2-0A9C-FD7B25778042}"/>
                  </a:ext>
                </a:extLst>
              </p:cNvPr>
              <p:cNvSpPr txBox="1"/>
              <p:nvPr/>
            </p:nvSpPr>
            <p:spPr>
              <a:xfrm>
                <a:off x="277083" y="1044541"/>
                <a:ext cx="11641850" cy="5311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For each row of the final matrix, you must sum all the values.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This value is </a:t>
                </a:r>
                <a:r>
                  <a:rPr lang="en-US" sz="2200" b="1" dirty="0"/>
                  <a:t>EXTREMELY IMPORTANT </a:t>
                </a:r>
                <a:r>
                  <a:rPr lang="en-US" sz="2200" dirty="0"/>
                  <a:t>as it will be key to normalize the results afterward.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Once the total value for each row is known, just sum up all those values.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Consequently, the total value is simply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fr-FR" sz="2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FR" sz="2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2200" b="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fr-FR" sz="22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Normalizing the results is key for a coherent trade-off result; the normalized weight of each FOM is therefore given by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𝐹𝑂𝑀</m:t>
                          </m:r>
                        </m:sub>
                      </m:sSub>
                      <m:d>
                        <m:d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F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fr-FR" sz="22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Note that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F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2200" i="1">
                                  <a:latin typeface="Cambria Math" panose="02040503050406030204" pitchFamily="18" charset="0"/>
                                </a:rPr>
                                <m:t>𝐹𝑂𝑀</m:t>
                              </m:r>
                            </m:sub>
                          </m:sSub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FCC933E-6ACC-C3B2-0A9C-FD7B25778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83" y="1044541"/>
                <a:ext cx="11641850" cy="5311262"/>
              </a:xfrm>
              <a:prstGeom prst="rect">
                <a:avLst/>
              </a:prstGeom>
              <a:blipFill>
                <a:blip r:embed="rId7"/>
                <a:stretch>
                  <a:fillRect l="-576" t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659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000" y="163636"/>
            <a:ext cx="69124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4: SUMMATION AND WEIGHTS</a:t>
            </a:r>
          </a:p>
        </p:txBody>
      </p:sp>
      <p:sp>
        <p:nvSpPr>
          <p:cNvPr id="8" name="Rectangle 7"/>
          <p:cNvSpPr/>
          <p:nvPr/>
        </p:nvSpPr>
        <p:spPr>
          <a:xfrm>
            <a:off x="264000" y="889810"/>
            <a:ext cx="11664000" cy="3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2000">
                <a:schemeClr val="accent1">
                  <a:lumMod val="45000"/>
                  <a:lumOff val="55000"/>
                </a:schemeClr>
              </a:gs>
              <a:gs pos="26000">
                <a:schemeClr val="accent5">
                  <a:lumMod val="75000"/>
                </a:schemeClr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4000" y="6417780"/>
            <a:ext cx="11664000" cy="10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7083" y="6504030"/>
            <a:ext cx="2387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Bahnschrift SemiCondensed" panose="020B0502040204020203" pitchFamily="34" charset="0"/>
              </a:rPr>
              <a:t>How to Perform a Trade-Off Analysis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11484961" y="6429502"/>
            <a:ext cx="626080" cy="365125"/>
          </a:xfrm>
        </p:spPr>
        <p:txBody>
          <a:bodyPr/>
          <a:lstStyle/>
          <a:p>
            <a:pPr algn="ctr"/>
            <a:fld id="{75F422CD-34FD-49A3-82CF-DD046FB7DB95}" type="slidenum">
              <a:rPr lang="en-GB" smtClean="0"/>
              <a:pPr algn="ctr"/>
              <a:t>8</a:t>
            </a:fld>
            <a:endParaRPr lang="en-GB" dirty="0"/>
          </a:p>
        </p:txBody>
      </p:sp>
      <p:pic>
        <p:nvPicPr>
          <p:cNvPr id="25" name="Picture 3" descr="https://lh4.googleusercontent.com/nTreSWwLWEq61HxTVyUZqwbAydNftw0aM3KR-F9h7PlUAzpWghCmBCyRsJRIdHlDZ9n9JX6uyACwqH05M0dAgYhkc83d2tjzLuT7nTRnWXJWsgVpBArKqiWp5d1LGHSnawCZ6meVQ_Q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822" y="6529564"/>
            <a:ext cx="164999" cy="16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s://lh4.googleusercontent.com/5VFuXhoW7oE25zTDG226GODpnPLHXe9j_CLmWNh9VUeWaxDiOkLt0BmllXgHPvCBrxutrTad6FgmRxauAG4y51aGM2QuS_ogosa4FJEv7WYGdxUREKRUjygf-CuuRltIvlNSUQQZ9ro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516" y="6573786"/>
            <a:ext cx="77979" cy="7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5.googleusercontent.com/zbu-6-he1OASczA-mBFhP77R-4lptfdkK-uP75Ym6d0zlZErakfVsJv2Q9oKbA8dRzGvuTTttQAjgxbTBlYpHN_lwI6MV8zlGQis40V4Ka5qseIby45zGGOUI_tovLNNjwFZmtFDRN0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1149" y="6501702"/>
            <a:ext cx="237484" cy="23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Hexagon 37"/>
          <p:cNvSpPr/>
          <p:nvPr/>
        </p:nvSpPr>
        <p:spPr>
          <a:xfrm flipH="1">
            <a:off x="11648598" y="6490553"/>
            <a:ext cx="294818" cy="254154"/>
          </a:xfrm>
          <a:prstGeom prst="hexagon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11672398" y="6496055"/>
            <a:ext cx="246535" cy="246535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22" descr="Logos | Brand Guide">
            <a:extLst>
              <a:ext uri="{FF2B5EF4-FFF2-40B4-BE49-F238E27FC236}">
                <a16:creationId xmlns:a16="http://schemas.microsoft.com/office/drawing/2014/main" id="{40BB0CDE-7A01-BD04-8087-FD1F87DB0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01" y="74445"/>
            <a:ext cx="2086699" cy="73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CC933E-6ACC-C3B2-0A9C-FD7B25778042}"/>
              </a:ext>
            </a:extLst>
          </p:cNvPr>
          <p:cNvSpPr txBox="1"/>
          <p:nvPr/>
        </p:nvSpPr>
        <p:spPr>
          <a:xfrm>
            <a:off x="277083" y="1044541"/>
            <a:ext cx="11641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Here is a result example for lunar dust mitigation techniques</a:t>
            </a:r>
          </a:p>
        </p:txBody>
      </p:sp>
      <p:graphicFrame>
        <p:nvGraphicFramePr>
          <p:cNvPr id="3" name="Chart 2" title="Graphique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4599598"/>
              </p:ext>
            </p:extLst>
          </p:nvPr>
        </p:nvGraphicFramePr>
        <p:xfrm>
          <a:off x="1951416" y="1393995"/>
          <a:ext cx="7889885" cy="4878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92793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000" y="163636"/>
            <a:ext cx="88431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5: TRADE-OFF CONSISTENCY ANALYSIS</a:t>
            </a:r>
          </a:p>
        </p:txBody>
      </p:sp>
      <p:sp>
        <p:nvSpPr>
          <p:cNvPr id="8" name="Rectangle 7"/>
          <p:cNvSpPr/>
          <p:nvPr/>
        </p:nvSpPr>
        <p:spPr>
          <a:xfrm>
            <a:off x="264000" y="889810"/>
            <a:ext cx="11664000" cy="3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2000">
                <a:schemeClr val="accent1">
                  <a:lumMod val="45000"/>
                  <a:lumOff val="55000"/>
                </a:schemeClr>
              </a:gs>
              <a:gs pos="26000">
                <a:schemeClr val="accent5">
                  <a:lumMod val="75000"/>
                </a:schemeClr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4000" y="6417780"/>
            <a:ext cx="11664000" cy="10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7083" y="6504030"/>
            <a:ext cx="2387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Bahnschrift SemiCondensed" panose="020B0502040204020203" pitchFamily="34" charset="0"/>
              </a:rPr>
              <a:t>How to Perform a Trade-Off Analysis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11484961" y="6429502"/>
            <a:ext cx="626080" cy="365125"/>
          </a:xfrm>
        </p:spPr>
        <p:txBody>
          <a:bodyPr/>
          <a:lstStyle/>
          <a:p>
            <a:pPr algn="ctr"/>
            <a:fld id="{75F422CD-34FD-49A3-82CF-DD046FB7DB95}" type="slidenum">
              <a:rPr lang="en-GB" smtClean="0"/>
              <a:pPr algn="ctr"/>
              <a:t>9</a:t>
            </a:fld>
            <a:endParaRPr lang="en-GB" dirty="0"/>
          </a:p>
        </p:txBody>
      </p:sp>
      <p:pic>
        <p:nvPicPr>
          <p:cNvPr id="25" name="Picture 3" descr="https://lh4.googleusercontent.com/nTreSWwLWEq61HxTVyUZqwbAydNftw0aM3KR-F9h7PlUAzpWghCmBCyRsJRIdHlDZ9n9JX6uyACwqH05M0dAgYhkc83d2tjzLuT7nTRnWXJWsgVpBArKqiWp5d1LGHSnawCZ6meVQ_Q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822" y="6529564"/>
            <a:ext cx="164999" cy="16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s://lh4.googleusercontent.com/5VFuXhoW7oE25zTDG226GODpnPLHXe9j_CLmWNh9VUeWaxDiOkLt0BmllXgHPvCBrxutrTad6FgmRxauAG4y51aGM2QuS_ogosa4FJEv7WYGdxUREKRUjygf-CuuRltIvlNSUQQZ9ro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516" y="6573786"/>
            <a:ext cx="77979" cy="7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5.googleusercontent.com/zbu-6-he1OASczA-mBFhP77R-4lptfdkK-uP75Ym6d0zlZErakfVsJv2Q9oKbA8dRzGvuTTttQAjgxbTBlYpHN_lwI6MV8zlGQis40V4Ka5qseIby45zGGOUI_tovLNNjwFZmtFDRN0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1149" y="6501702"/>
            <a:ext cx="237484" cy="23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Hexagon 37"/>
          <p:cNvSpPr/>
          <p:nvPr/>
        </p:nvSpPr>
        <p:spPr>
          <a:xfrm flipH="1">
            <a:off x="11648598" y="6490553"/>
            <a:ext cx="294818" cy="254154"/>
          </a:xfrm>
          <a:prstGeom prst="hexagon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11672398" y="6496055"/>
            <a:ext cx="246535" cy="246535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22" descr="Logos | Brand Guide">
            <a:extLst>
              <a:ext uri="{FF2B5EF4-FFF2-40B4-BE49-F238E27FC236}">
                <a16:creationId xmlns:a16="http://schemas.microsoft.com/office/drawing/2014/main" id="{40BB0CDE-7A01-BD04-8087-FD1F87DB0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01" y="74445"/>
            <a:ext cx="2086699" cy="73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FCC933E-6ACC-C3B2-0A9C-FD7B25778042}"/>
                  </a:ext>
                </a:extLst>
              </p:cNvPr>
              <p:cNvSpPr txBox="1"/>
              <p:nvPr/>
            </p:nvSpPr>
            <p:spPr>
              <a:xfrm>
                <a:off x="277083" y="1044541"/>
                <a:ext cx="11641850" cy="5509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Remember, getting results is good, but getting consistent results is even better.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Recall the “Sum per column” row in the FOM priority matrix; it is now time to use it! Call this row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2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FR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sz="22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In order to verify the consistency, it is necessary to determine: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eigen values of a matrix called </a:t>
                </a:r>
                <a:r>
                  <a:rPr lang="en-US" sz="2200" i="1" dirty="0"/>
                  <a:t>Consistency Matrix</a:t>
                </a:r>
                <a:r>
                  <a:rPr lang="en-US" sz="2200" dirty="0"/>
                  <a:t> here,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Reference Index (optional),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Consistency Index (CI),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Consistency Ratio (CR).</a:t>
                </a:r>
              </a:p>
              <a:p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There are 2 ways to determine the coherence of a trade-off study: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200" dirty="0"/>
                  <a:t>Using the Reference Index: The trade-off study is coherent if and only if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𝐶𝑅</m:t>
                      </m:r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&lt;10%</m:t>
                      </m:r>
                    </m:oMath>
                  </m:oMathPara>
                </a14:m>
                <a:endParaRPr lang="en-US" sz="22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200" dirty="0"/>
                  <a:t>Using the Consistency Index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200" dirty="0"/>
                  <a:t> of a random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 matrix: The trade-off analysis is coherent if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𝐶𝑅</m:t>
                      </m:r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2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FCC933E-6ACC-C3B2-0A9C-FD7B25778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83" y="1044541"/>
                <a:ext cx="11641850" cy="5509200"/>
              </a:xfrm>
              <a:prstGeom prst="rect">
                <a:avLst/>
              </a:prstGeom>
              <a:blipFill>
                <a:blip r:embed="rId7"/>
                <a:stretch>
                  <a:fillRect l="-576" t="-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207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1297</Words>
  <Application>Microsoft Office PowerPoint</Application>
  <PresentationFormat>Widescreen</PresentationFormat>
  <Paragraphs>256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Bahnschrift SemiCondensed</vt:lpstr>
      <vt:lpstr>Calibri</vt:lpstr>
      <vt:lpstr>Calibri Light</vt:lpstr>
      <vt:lpstr>Cambria</vt:lpstr>
      <vt:lpstr>Cambria Math</vt:lpstr>
      <vt:lpstr>Matura MT Script Capitals</vt:lpstr>
      <vt:lpstr>Office Theme</vt:lpstr>
      <vt:lpstr>How to Perform a Trade-Off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Romain Fonteyne</dc:creator>
  <cp:lastModifiedBy>Romain Fonteyne</cp:lastModifiedBy>
  <cp:revision>204</cp:revision>
  <dcterms:created xsi:type="dcterms:W3CDTF">2021-07-18T10:09:31Z</dcterms:created>
  <dcterms:modified xsi:type="dcterms:W3CDTF">2023-10-26T22:06:47Z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976fa30-1907-4356-8241-62ea5e1c0256_Enabled">
    <vt:lpwstr>true</vt:lpwstr>
  </property>
  <property fmtid="{D5CDD505-2E9C-101B-9397-08002B2CF9AE}" pid="3" name="MSIP_Label_3976fa30-1907-4356-8241-62ea5e1c0256_SetDate">
    <vt:lpwstr>2021-08-08T10:33:56Z</vt:lpwstr>
  </property>
  <property fmtid="{D5CDD505-2E9C-101B-9397-08002B2CF9AE}" pid="4" name="MSIP_Label_3976fa30-1907-4356-8241-62ea5e1c0256_Method">
    <vt:lpwstr>Standard</vt:lpwstr>
  </property>
  <property fmtid="{D5CDD505-2E9C-101B-9397-08002B2CF9AE}" pid="5" name="MSIP_Label_3976fa30-1907-4356-8241-62ea5e1c0256_Name">
    <vt:lpwstr>ESA UNCLASSIFIED – For ESA Official Use Only</vt:lpwstr>
  </property>
  <property fmtid="{D5CDD505-2E9C-101B-9397-08002B2CF9AE}" pid="6" name="MSIP_Label_3976fa30-1907-4356-8241-62ea5e1c0256_SiteId">
    <vt:lpwstr>9a5cacd0-2bef-4dd7-ac5c-7ebe1f54f495</vt:lpwstr>
  </property>
  <property fmtid="{D5CDD505-2E9C-101B-9397-08002B2CF9AE}" pid="7" name="MSIP_Label_3976fa30-1907-4356-8241-62ea5e1c0256_ActionId">
    <vt:lpwstr>57d1b38d-42c9-44de-a9e3-2059248f61a2</vt:lpwstr>
  </property>
  <property fmtid="{D5CDD505-2E9C-101B-9397-08002B2CF9AE}" pid="8" name="MSIP_Label_3976fa30-1907-4356-8241-62ea5e1c0256_ContentBits">
    <vt:lpwstr>0</vt:lpwstr>
  </property>
</Properties>
</file>