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
  </p:notesMasterIdLst>
  <p:handoutMasterIdLst>
    <p:handoutMasterId r:id="rId11"/>
  </p:handoutMasterIdLst>
  <p:sldIdLst>
    <p:sldId id="256" r:id="rId2"/>
    <p:sldId id="697" r:id="rId3"/>
    <p:sldId id="257" r:id="rId4"/>
    <p:sldId id="258" r:id="rId5"/>
    <p:sldId id="696" r:id="rId6"/>
    <p:sldId id="684" r:id="rId7"/>
    <p:sldId id="259" r:id="rId8"/>
    <p:sldId id="261" r:id="rId9"/>
  </p:sldIdLst>
  <p:sldSz cx="24384000" cy="13716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Álvaro Romero Calvo" initials="ÁRC" lastIdx="2" clrIdx="0">
    <p:extLst>
      <p:ext uri="{19B8F6BF-5375-455C-9EA6-DF929625EA0E}">
        <p15:presenceInfo xmlns:p15="http://schemas.microsoft.com/office/powerpoint/2012/main" userId="acbd08610d2214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FB97D"/>
    <a:srgbClr val="515151"/>
    <a:srgbClr val="2E3549"/>
    <a:srgbClr val="E4D9BD"/>
    <a:srgbClr val="BFB48D"/>
    <a:srgbClr val="B3A174"/>
    <a:srgbClr val="A4945C"/>
    <a:srgbClr val="DE6A10"/>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86968" autoAdjust="0"/>
  </p:normalViewPr>
  <p:slideViewPr>
    <p:cSldViewPr snapToGrid="0" snapToObjects="1">
      <p:cViewPr varScale="1">
        <p:scale>
          <a:sx n="64" d="100"/>
          <a:sy n="64" d="100"/>
        </p:scale>
        <p:origin x="216" y="176"/>
      </p:cViewPr>
      <p:guideLst/>
    </p:cSldViewPr>
  </p:slideViewPr>
  <p:notesTextViewPr>
    <p:cViewPr>
      <p:scale>
        <a:sx n="3" d="2"/>
        <a:sy n="3" d="2"/>
      </p:scale>
      <p:origin x="0" y="0"/>
    </p:cViewPr>
  </p:notesTextViewPr>
  <p:notesViewPr>
    <p:cSldViewPr snapToGrid="0" snapToObjects="1">
      <p:cViewPr varScale="1">
        <p:scale>
          <a:sx n="61" d="100"/>
          <a:sy n="61" d="100"/>
        </p:scale>
        <p:origin x="316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BCB4B1E-82C4-7C92-8BCE-DB19FD07E2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a:extLst>
              <a:ext uri="{FF2B5EF4-FFF2-40B4-BE49-F238E27FC236}">
                <a16:creationId xmlns:a16="http://schemas.microsoft.com/office/drawing/2014/main" id="{EEAC4A54-1804-BF59-A50C-4FA2567664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7C1AE8-C083-4FC9-915E-9F6AAA7718F5}" type="datetimeFigureOut">
              <a:rPr lang="en-US" smtClean="0"/>
              <a:t>9/22/23</a:t>
            </a:fld>
            <a:endParaRPr lang="en-US"/>
          </a:p>
        </p:txBody>
      </p:sp>
      <p:sp>
        <p:nvSpPr>
          <p:cNvPr id="4" name="Marcador de pie de página 3">
            <a:extLst>
              <a:ext uri="{FF2B5EF4-FFF2-40B4-BE49-F238E27FC236}">
                <a16:creationId xmlns:a16="http://schemas.microsoft.com/office/drawing/2014/main" id="{0D896D82-2287-A022-0DAE-910AE13041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a:extLst>
              <a:ext uri="{FF2B5EF4-FFF2-40B4-BE49-F238E27FC236}">
                <a16:creationId xmlns:a16="http://schemas.microsoft.com/office/drawing/2014/main" id="{2C505369-14E3-EE5E-AF20-6E5DD35187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549A0-EA72-4D3E-A22C-6C35CD88E527}" type="slidenum">
              <a:rPr lang="en-US" smtClean="0"/>
              <a:t>‹#›</a:t>
            </a:fld>
            <a:endParaRPr lang="en-US"/>
          </a:p>
        </p:txBody>
      </p:sp>
    </p:spTree>
    <p:extLst>
      <p:ext uri="{BB962C8B-B14F-4D97-AF65-F5344CB8AC3E}">
        <p14:creationId xmlns:p14="http://schemas.microsoft.com/office/powerpoint/2010/main" val="1114314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Water bubble floating in space - CNN Video">
            <a:extLst>
              <a:ext uri="{FF2B5EF4-FFF2-40B4-BE49-F238E27FC236}">
                <a16:creationId xmlns:a16="http://schemas.microsoft.com/office/drawing/2014/main" id="{D31683CF-1058-E5F6-256B-A15FCC41346F}"/>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15000"/>
                    </a14:imgEffect>
                  </a14:imgLayer>
                </a14:imgProps>
              </a:ext>
              <a:ext uri="{28A0092B-C50C-407E-A947-70E740481C1C}">
                <a14:useLocalDpi xmlns:a14="http://schemas.microsoft.com/office/drawing/2010/main" val="0"/>
              </a:ext>
            </a:extLst>
          </a:blip>
          <a:srcRect t="-747" b="-3"/>
          <a:stretch/>
        </p:blipFill>
        <p:spPr bwMode="auto">
          <a:xfrm>
            <a:off x="0" y="-102637"/>
            <a:ext cx="24384000" cy="138186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B649488E-263E-45CB-8A98-A78208C6A381}"/>
              </a:ext>
            </a:extLst>
          </p:cNvPr>
          <p:cNvSpPr>
            <a:spLocks noGrp="1"/>
          </p:cNvSpPr>
          <p:nvPr>
            <p:ph type="title" hasCustomPrompt="1"/>
          </p:nvPr>
        </p:nvSpPr>
        <p:spPr>
          <a:xfrm>
            <a:off x="0" y="3827876"/>
            <a:ext cx="24384000" cy="1093556"/>
          </a:xfrm>
        </p:spPr>
        <p:txBody>
          <a:bodyPr>
            <a:noAutofit/>
          </a:bodyPr>
          <a:lstStyle>
            <a:lvl1pPr>
              <a:defRPr sz="8000" b="1">
                <a:solidFill>
                  <a:schemeClr val="bg1"/>
                </a:solidFill>
                <a:latin typeface="Arial" panose="020B0604020202020204" pitchFamily="34" charset="0"/>
                <a:cs typeface="Arial" panose="020B0604020202020204" pitchFamily="34" charset="0"/>
              </a:defRPr>
            </a:lvl1pPr>
          </a:lstStyle>
          <a:p>
            <a:r>
              <a:rPr lang="es-ES" dirty="0"/>
              <a:t>TITLE</a:t>
            </a:r>
            <a:endParaRPr lang="en-US" dirty="0"/>
          </a:p>
        </p:txBody>
      </p:sp>
      <p:sp>
        <p:nvSpPr>
          <p:cNvPr id="8" name="Marcador de texto 7">
            <a:extLst>
              <a:ext uri="{FF2B5EF4-FFF2-40B4-BE49-F238E27FC236}">
                <a16:creationId xmlns:a16="http://schemas.microsoft.com/office/drawing/2014/main" id="{C982D8DA-F2B5-4222-A549-335DC5867B6D}"/>
              </a:ext>
            </a:extLst>
          </p:cNvPr>
          <p:cNvSpPr>
            <a:spLocks noGrp="1"/>
          </p:cNvSpPr>
          <p:nvPr>
            <p:ph type="body" sz="quarter" idx="10"/>
          </p:nvPr>
        </p:nvSpPr>
        <p:spPr>
          <a:xfrm>
            <a:off x="5385427" y="10049458"/>
            <a:ext cx="13578042" cy="643799"/>
          </a:xfrm>
        </p:spPr>
        <p:txBody>
          <a:bodyPr>
            <a:normAutofit/>
          </a:bodyPr>
          <a:lstStyle>
            <a:lvl1pPr marL="0" indent="0" algn="ctr">
              <a:buNone/>
              <a:defRPr sz="2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13" name="Marcador de texto 7">
            <a:extLst>
              <a:ext uri="{FF2B5EF4-FFF2-40B4-BE49-F238E27FC236}">
                <a16:creationId xmlns:a16="http://schemas.microsoft.com/office/drawing/2014/main" id="{FB44659A-7F2F-4914-9B2A-1736A66C5B88}"/>
              </a:ext>
            </a:extLst>
          </p:cNvPr>
          <p:cNvSpPr>
            <a:spLocks noGrp="1"/>
          </p:cNvSpPr>
          <p:nvPr>
            <p:ph type="body" sz="quarter" idx="11"/>
          </p:nvPr>
        </p:nvSpPr>
        <p:spPr>
          <a:xfrm>
            <a:off x="3944848" y="6633679"/>
            <a:ext cx="6988195" cy="2470180"/>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pic>
        <p:nvPicPr>
          <p:cNvPr id="5" name="Imagen 4" descr="Texto, Icono&#10;&#10;Descripción generada automáticamente">
            <a:extLst>
              <a:ext uri="{FF2B5EF4-FFF2-40B4-BE49-F238E27FC236}">
                <a16:creationId xmlns:a16="http://schemas.microsoft.com/office/drawing/2014/main" id="{5F5C9AFC-1DE9-E81E-B57B-6468DCCF55F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64699" y="11651641"/>
            <a:ext cx="3571623" cy="1928889"/>
          </a:xfrm>
          <a:prstGeom prst="rect">
            <a:avLst/>
          </a:prstGeom>
        </p:spPr>
      </p:pic>
      <p:sp>
        <p:nvSpPr>
          <p:cNvPr id="6" name="Marcador de texto 7">
            <a:extLst>
              <a:ext uri="{FF2B5EF4-FFF2-40B4-BE49-F238E27FC236}">
                <a16:creationId xmlns:a16="http://schemas.microsoft.com/office/drawing/2014/main" id="{039DE5FD-3C53-0AEF-A385-9AB7BA3DFE62}"/>
              </a:ext>
            </a:extLst>
          </p:cNvPr>
          <p:cNvSpPr>
            <a:spLocks noGrp="1"/>
          </p:cNvSpPr>
          <p:nvPr>
            <p:ph type="body" sz="quarter" idx="12"/>
          </p:nvPr>
        </p:nvSpPr>
        <p:spPr>
          <a:xfrm>
            <a:off x="9915329" y="1667359"/>
            <a:ext cx="4553339" cy="643799"/>
          </a:xfrm>
        </p:spPr>
        <p:txBody>
          <a:bodyPr>
            <a:normAutofit/>
          </a:bodyPr>
          <a:lstStyle>
            <a:lvl1pPr marL="0" indent="0" algn="ctr">
              <a:buNone/>
              <a:defRPr sz="2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7" name="Line">
            <a:extLst>
              <a:ext uri="{FF2B5EF4-FFF2-40B4-BE49-F238E27FC236}">
                <a16:creationId xmlns:a16="http://schemas.microsoft.com/office/drawing/2014/main" id="{9C28AE5D-9DC0-4E48-7FEE-AC2E3BCFB560}"/>
              </a:ext>
            </a:extLst>
          </p:cNvPr>
          <p:cNvSpPr/>
          <p:nvPr userDrawn="1"/>
        </p:nvSpPr>
        <p:spPr>
          <a:xfrm>
            <a:off x="3944848" y="5718246"/>
            <a:ext cx="16459200" cy="128"/>
          </a:xfrm>
          <a:prstGeom prst="line">
            <a:avLst/>
          </a:prstGeom>
          <a:ln w="12700">
            <a:solidFill>
              <a:schemeClr val="bg1">
                <a:lumMod val="85000"/>
              </a:schemeClr>
            </a:solidFill>
            <a:miter lim="400000"/>
          </a:ln>
        </p:spPr>
        <p:txBody>
          <a:bodyPr tIns="91439" bIns="91439" anchor="ctr"/>
          <a:lstStyle/>
          <a:p>
            <a:pPr>
              <a:defRPr sz="2000">
                <a:solidFill>
                  <a:srgbClr val="000000"/>
                </a:solidFill>
                <a:latin typeface="Helvetica"/>
                <a:ea typeface="Helvetica"/>
                <a:cs typeface="Helvetica"/>
                <a:sym typeface="Helvetica"/>
              </a:defRPr>
            </a:pPr>
            <a:endParaRPr/>
          </a:p>
        </p:txBody>
      </p:sp>
      <p:pic>
        <p:nvPicPr>
          <p:cNvPr id="1026" name="Picture 2" descr="Graduate Program | Georgia Tech Space Systems Design Lab | Georgia  Institute of Technology | Atlanta, GA">
            <a:extLst>
              <a:ext uri="{FF2B5EF4-FFF2-40B4-BE49-F238E27FC236}">
                <a16:creationId xmlns:a16="http://schemas.microsoft.com/office/drawing/2014/main" id="{79EF8838-C619-42F9-1AA3-43CFA5E870D3}"/>
              </a:ext>
            </a:extLst>
          </p:cNvPr>
          <p:cNvPicPr>
            <a:picLocks noChangeAspect="1" noChangeArrowheads="1"/>
          </p:cNvPicPr>
          <p:nvPr userDrawn="1"/>
        </p:nvPicPr>
        <p:blipFill>
          <a:blip r:embed="rId5">
            <a:extLst>
              <a:ext uri="{BEBA8EAE-BF5A-486C-A8C5-ECC9F3942E4B}">
                <a14:imgProps xmlns:a14="http://schemas.microsoft.com/office/drawing/2010/main">
                  <a14:imgLayer r:embed="rId6">
                    <a14:imgEffect>
                      <a14:colorTemperature colorTemp="11200"/>
                    </a14:imgEffect>
                    <a14:imgEffect>
                      <a14:saturation sat="33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03661" y="11788777"/>
            <a:ext cx="10573399" cy="1654616"/>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texto 7">
            <a:extLst>
              <a:ext uri="{FF2B5EF4-FFF2-40B4-BE49-F238E27FC236}">
                <a16:creationId xmlns:a16="http://schemas.microsoft.com/office/drawing/2014/main" id="{EB2CEF0C-2CC8-5070-8A5F-21C0C7F13E02}"/>
              </a:ext>
            </a:extLst>
          </p:cNvPr>
          <p:cNvSpPr>
            <a:spLocks noGrp="1"/>
          </p:cNvSpPr>
          <p:nvPr>
            <p:ph type="body" sz="quarter" idx="13"/>
          </p:nvPr>
        </p:nvSpPr>
        <p:spPr>
          <a:xfrm>
            <a:off x="13464209" y="6633740"/>
            <a:ext cx="6988195" cy="2470180"/>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307018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EF286D-0D6C-49D4-B06A-B226BF791C33}"/>
              </a:ext>
            </a:extLst>
          </p:cNvPr>
          <p:cNvSpPr/>
          <p:nvPr/>
        </p:nvSpPr>
        <p:spPr>
          <a:xfrm>
            <a:off x="0" y="0"/>
            <a:ext cx="24384000" cy="1582616"/>
          </a:xfrm>
          <a:prstGeom prst="rect">
            <a:avLst/>
          </a:prstGeom>
          <a:solidFill>
            <a:srgbClr val="A49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400" dirty="0"/>
          </a:p>
        </p:txBody>
      </p:sp>
      <p:sp>
        <p:nvSpPr>
          <p:cNvPr id="4" name="Marcador de número de diapositiva 6">
            <a:extLst>
              <a:ext uri="{FF2B5EF4-FFF2-40B4-BE49-F238E27FC236}">
                <a16:creationId xmlns:a16="http://schemas.microsoft.com/office/drawing/2014/main" id="{E417591D-2FDD-4EE4-9590-9C6C5046F520}"/>
              </a:ext>
            </a:extLst>
          </p:cNvPr>
          <p:cNvSpPr>
            <a:spLocks noGrp="1"/>
          </p:cNvSpPr>
          <p:nvPr>
            <p:ph type="sldNum" sz="quarter" idx="4"/>
          </p:nvPr>
        </p:nvSpPr>
        <p:spPr>
          <a:xfrm>
            <a:off x="18610384" y="12764475"/>
            <a:ext cx="5486400" cy="730250"/>
          </a:xfrm>
          <a:prstGeom prst="rect">
            <a:avLst/>
          </a:prstGeom>
        </p:spPr>
        <p:txBody>
          <a:bodyPr vert="horz" lIns="91440" tIns="45720" rIns="91440" bIns="45720" rtlCol="0" anchor="ctr"/>
          <a:lstStyle>
            <a:lvl1pPr algn="r">
              <a:defRPr sz="2400">
                <a:solidFill>
                  <a:srgbClr val="000000"/>
                </a:solidFill>
                <a:latin typeface="Arial" panose="020B0604020202020204" pitchFamily="34" charset="0"/>
                <a:cs typeface="Arial" panose="020B0604020202020204" pitchFamily="34" charset="0"/>
              </a:defRPr>
            </a:lvl1pPr>
          </a:lstStyle>
          <a:p>
            <a:fld id="{86CB4B4D-7CA3-9044-876B-883B54F8677D}" type="slidenum">
              <a:rPr lang="es-ES" smtClean="0"/>
              <a:t>‹#›</a:t>
            </a:fld>
            <a:endParaRPr lang="es-ES"/>
          </a:p>
        </p:txBody>
      </p:sp>
      <p:sp>
        <p:nvSpPr>
          <p:cNvPr id="2" name="Título 1">
            <a:extLst>
              <a:ext uri="{FF2B5EF4-FFF2-40B4-BE49-F238E27FC236}">
                <a16:creationId xmlns:a16="http://schemas.microsoft.com/office/drawing/2014/main" id="{C6E04250-0C58-4B0F-9286-162A19A09246}"/>
              </a:ext>
            </a:extLst>
          </p:cNvPr>
          <p:cNvSpPr>
            <a:spLocks noGrp="1"/>
          </p:cNvSpPr>
          <p:nvPr>
            <p:ph type="title"/>
          </p:nvPr>
        </p:nvSpPr>
        <p:spPr>
          <a:xfrm>
            <a:off x="879229" y="4"/>
            <a:ext cx="23504770" cy="1582612"/>
          </a:xfrm>
          <a:prstGeom prst="rect">
            <a:avLst/>
          </a:prstGeom>
        </p:spPr>
        <p:txBody>
          <a:bodyPr>
            <a:normAutofit/>
          </a:bodyPr>
          <a:lstStyle>
            <a:lvl1pPr algn="l">
              <a:defRPr sz="7200">
                <a:solidFill>
                  <a:schemeClr val="bg1"/>
                </a:solidFill>
                <a:latin typeface="Arial" panose="020B0604020202020204" pitchFamily="34" charset="0"/>
                <a:cs typeface="Arial" panose="020B0604020202020204" pitchFamily="34" charset="0"/>
              </a:defRPr>
            </a:lvl1pPr>
          </a:lstStyle>
          <a:p>
            <a:r>
              <a:rPr lang="zh-CN" altLang="en-US"/>
              <a:t>单击此处编辑母版标题样式</a:t>
            </a:r>
            <a:endParaRPr lang="en-US" dirty="0"/>
          </a:p>
        </p:txBody>
      </p:sp>
      <p:sp>
        <p:nvSpPr>
          <p:cNvPr id="6" name="Marcador de pie de página 5">
            <a:extLst>
              <a:ext uri="{FF2B5EF4-FFF2-40B4-BE49-F238E27FC236}">
                <a16:creationId xmlns:a16="http://schemas.microsoft.com/office/drawing/2014/main" id="{F385F511-487A-4BCC-A305-48906E42801F}"/>
              </a:ext>
            </a:extLst>
          </p:cNvPr>
          <p:cNvSpPr>
            <a:spLocks noGrp="1"/>
          </p:cNvSpPr>
          <p:nvPr>
            <p:ph type="ftr" sz="quarter" idx="10"/>
          </p:nvPr>
        </p:nvSpPr>
        <p:spPr>
          <a:xfrm>
            <a:off x="8077200" y="12747869"/>
            <a:ext cx="8229600" cy="730250"/>
          </a:xfrm>
        </p:spPr>
        <p:txBody>
          <a:bodyPr/>
          <a:lstStyle>
            <a:lvl1pPr>
              <a:defRPr>
                <a:latin typeface="Arial" panose="020B0604020202020204" pitchFamily="34" charset="0"/>
                <a:cs typeface="Arial" panose="020B0604020202020204" pitchFamily="34" charset="0"/>
              </a:defRPr>
            </a:lvl1pPr>
          </a:lstStyle>
          <a:p>
            <a:endParaRPr lang="es-ES" dirty="0"/>
          </a:p>
        </p:txBody>
      </p:sp>
      <p:sp>
        <p:nvSpPr>
          <p:cNvPr id="8" name="Marcador de texto 7">
            <a:extLst>
              <a:ext uri="{FF2B5EF4-FFF2-40B4-BE49-F238E27FC236}">
                <a16:creationId xmlns:a16="http://schemas.microsoft.com/office/drawing/2014/main" id="{6E8531E8-41A4-45E0-A6DF-00473384CA54}"/>
              </a:ext>
            </a:extLst>
          </p:cNvPr>
          <p:cNvSpPr>
            <a:spLocks noGrp="1"/>
          </p:cNvSpPr>
          <p:nvPr>
            <p:ph type="body" sz="quarter" idx="11"/>
          </p:nvPr>
        </p:nvSpPr>
        <p:spPr>
          <a:xfrm>
            <a:off x="590550" y="2016124"/>
            <a:ext cx="23233062" cy="10506075"/>
          </a:xfrm>
        </p:spPr>
        <p:txBody>
          <a:bodyPr/>
          <a:lstStyle>
            <a:lvl1pPr marL="4572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1pPr>
            <a:lvl2pPr marL="13716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2pPr>
            <a:lvl3pPr marL="22860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3pPr>
            <a:lvl4pPr marL="32004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4pPr>
            <a:lvl5pPr marL="41148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3" name="Imagen 2" descr="Icono&#10;&#10;Descripción generada automáticamente">
            <a:extLst>
              <a:ext uri="{FF2B5EF4-FFF2-40B4-BE49-F238E27FC236}">
                <a16:creationId xmlns:a16="http://schemas.microsoft.com/office/drawing/2014/main" id="{24D64B8D-8188-F382-9DAF-3E5AD5DCC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33716" y="110637"/>
            <a:ext cx="1361341" cy="1361341"/>
          </a:xfrm>
          <a:prstGeom prst="rect">
            <a:avLst/>
          </a:prstGeom>
        </p:spPr>
      </p:pic>
    </p:spTree>
    <p:extLst>
      <p:ext uri="{BB962C8B-B14F-4D97-AF65-F5344CB8AC3E}">
        <p14:creationId xmlns:p14="http://schemas.microsoft.com/office/powerpoint/2010/main" val="51954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CDDC9128-B016-497C-B931-CA90673282CC}"/>
              </a:ext>
            </a:extLst>
          </p:cNvPr>
          <p:cNvSpPr/>
          <p:nvPr/>
        </p:nvSpPr>
        <p:spPr>
          <a:xfrm>
            <a:off x="0" y="-63010"/>
            <a:ext cx="24384000" cy="555380"/>
          </a:xfrm>
          <a:prstGeom prst="rect">
            <a:avLst/>
          </a:prstGeom>
          <a:solidFill>
            <a:srgbClr val="A49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400" dirty="0">
              <a:solidFill>
                <a:srgbClr val="CFB97D"/>
              </a:solidFill>
            </a:endParaRPr>
          </a:p>
        </p:txBody>
      </p:sp>
      <p:sp>
        <p:nvSpPr>
          <p:cNvPr id="2" name="Título 1">
            <a:extLst>
              <a:ext uri="{FF2B5EF4-FFF2-40B4-BE49-F238E27FC236}">
                <a16:creationId xmlns:a16="http://schemas.microsoft.com/office/drawing/2014/main" id="{003332A0-6217-45AF-97D6-31D9B44808D5}"/>
              </a:ext>
            </a:extLst>
          </p:cNvPr>
          <p:cNvSpPr>
            <a:spLocks noGrp="1"/>
          </p:cNvSpPr>
          <p:nvPr>
            <p:ph type="title" hasCustomPrompt="1"/>
          </p:nvPr>
        </p:nvSpPr>
        <p:spPr>
          <a:xfrm>
            <a:off x="0" y="5895976"/>
            <a:ext cx="24384000" cy="962024"/>
          </a:xfrm>
          <a:prstGeom prst="rect">
            <a:avLst/>
          </a:prstGeom>
        </p:spPr>
        <p:txBody>
          <a:bodyPr>
            <a:normAutofit/>
          </a:bodyPr>
          <a:lstStyle>
            <a:lvl1pPr>
              <a:defRPr sz="7200" b="1">
                <a:solidFill>
                  <a:srgbClr val="A4945C"/>
                </a:solidFill>
                <a:latin typeface="Arial" panose="020B0604020202020204" pitchFamily="34" charset="0"/>
                <a:cs typeface="Arial" panose="020B0604020202020204" pitchFamily="34" charset="0"/>
              </a:defRPr>
            </a:lvl1pPr>
          </a:lstStyle>
          <a:p>
            <a:r>
              <a:rPr lang="es-ES" dirty="0"/>
              <a:t>TITLE</a:t>
            </a:r>
            <a:endParaRPr lang="en-US" dirty="0"/>
          </a:p>
        </p:txBody>
      </p:sp>
      <p:sp>
        <p:nvSpPr>
          <p:cNvPr id="3" name="Marcador de texto 3">
            <a:extLst>
              <a:ext uri="{FF2B5EF4-FFF2-40B4-BE49-F238E27FC236}">
                <a16:creationId xmlns:a16="http://schemas.microsoft.com/office/drawing/2014/main" id="{9147C91B-C40E-6AA4-27F5-BB662D421F2A}"/>
              </a:ext>
            </a:extLst>
          </p:cNvPr>
          <p:cNvSpPr>
            <a:spLocks noGrp="1"/>
          </p:cNvSpPr>
          <p:nvPr>
            <p:ph type="body" sz="quarter" idx="11" hasCustomPrompt="1"/>
          </p:nvPr>
        </p:nvSpPr>
        <p:spPr>
          <a:xfrm>
            <a:off x="1" y="6858000"/>
            <a:ext cx="24383999" cy="914400"/>
          </a:xfrm>
        </p:spPr>
        <p:txBody>
          <a:bodyPr>
            <a:normAutofit/>
          </a:bodyPr>
          <a:lstStyle>
            <a:lvl1pPr marL="0" indent="0" algn="ctr">
              <a:buNone/>
              <a:defRPr sz="4400">
                <a:solidFill>
                  <a:srgbClr val="B2B2B2"/>
                </a:solidFill>
                <a:latin typeface="Arial" panose="020B0604020202020204" pitchFamily="34" charset="0"/>
                <a:cs typeface="Arial" panose="020B0604020202020204" pitchFamily="34" charset="0"/>
              </a:defRPr>
            </a:lvl1pPr>
            <a:lvl5pPr marL="3657600" indent="0">
              <a:buNone/>
              <a:defRPr/>
            </a:lvl5pPr>
          </a:lstStyle>
          <a:p>
            <a:pPr lvl="0"/>
            <a:r>
              <a:rPr lang="en-US" dirty="0"/>
              <a:t>Subtitle</a:t>
            </a:r>
          </a:p>
        </p:txBody>
      </p:sp>
    </p:spTree>
    <p:extLst>
      <p:ext uri="{BB962C8B-B14F-4D97-AF65-F5344CB8AC3E}">
        <p14:creationId xmlns:p14="http://schemas.microsoft.com/office/powerpoint/2010/main" val="9700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1797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1A37BE4-68F2-40E1-B0BE-D2736997E6C9}"/>
              </a:ext>
            </a:extLst>
          </p:cNvPr>
          <p:cNvSpPr>
            <a:spLocks noGrp="1"/>
          </p:cNvSpPr>
          <p:nvPr>
            <p:ph type="title"/>
          </p:nvPr>
        </p:nvSpPr>
        <p:spPr>
          <a:xfrm>
            <a:off x="0" y="4"/>
            <a:ext cx="24384000" cy="1924048"/>
          </a:xfrm>
          <a:prstGeom prst="rect">
            <a:avLst/>
          </a:prstGeom>
          <a:noFill/>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57BA9002-6038-4619-8345-41D2A5BC5F5F}"/>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número de diapositiva 6">
            <a:extLst>
              <a:ext uri="{FF2B5EF4-FFF2-40B4-BE49-F238E27FC236}">
                <a16:creationId xmlns:a16="http://schemas.microsoft.com/office/drawing/2014/main" id="{905CEB8F-27EC-4D66-9AE9-CFC64753DAB6}"/>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000">
                <a:solidFill>
                  <a:schemeClr val="tx1">
                    <a:lumMod val="75000"/>
                    <a:lumOff val="25000"/>
                  </a:schemeClr>
                </a:solidFill>
              </a:defRPr>
            </a:lvl1pPr>
          </a:lstStyle>
          <a:p>
            <a:fld id="{86CB4B4D-7CA3-9044-876B-883B54F8677D}" type="slidenum">
              <a:rPr lang="es-ES" smtClean="0"/>
              <a:t>‹#›</a:t>
            </a:fld>
            <a:endParaRPr lang="es-ES"/>
          </a:p>
        </p:txBody>
      </p:sp>
      <p:sp>
        <p:nvSpPr>
          <p:cNvPr id="8" name="Marcador de pie de página 7">
            <a:extLst>
              <a:ext uri="{FF2B5EF4-FFF2-40B4-BE49-F238E27FC236}">
                <a16:creationId xmlns:a16="http://schemas.microsoft.com/office/drawing/2014/main" id="{A7502679-900E-41F3-802C-7E4FA9AA1B49}"/>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lumMod val="75000"/>
                    <a:lumOff val="25000"/>
                  </a:schemeClr>
                </a:solidFill>
              </a:defRPr>
            </a:lvl1pPr>
          </a:lstStyle>
          <a:p>
            <a:endParaRPr lang="es-ES" dirty="0"/>
          </a:p>
        </p:txBody>
      </p:sp>
    </p:spTree>
    <p:extLst>
      <p:ext uri="{BB962C8B-B14F-4D97-AF65-F5344CB8AC3E}">
        <p14:creationId xmlns:p14="http://schemas.microsoft.com/office/powerpoint/2010/main" val="574597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ctr" defTabSz="1828800" rtl="0" eaLnBrk="1" latinLnBrk="0" hangingPunct="1">
        <a:lnSpc>
          <a:spcPct val="90000"/>
        </a:lnSpc>
        <a:spcBef>
          <a:spcPct val="0"/>
        </a:spcBef>
        <a:buNone/>
        <a:defRPr sz="8000" kern="1200">
          <a:solidFill>
            <a:srgbClr val="000000"/>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rgbClr val="000000"/>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rgbClr val="000000"/>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rgbClr val="000000"/>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rgbClr val="000000"/>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rgbClr val="000000"/>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s-E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varo.romerocalvo@gatech.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microsoft.com/office/2007/relationships/hdphoto" Target="../media/hdphoto3.wdp"/><Relationship Id="rId2" Type="http://schemas.openxmlformats.org/officeDocument/2006/relationships/hyperlink" Target="https://lowgravitylab.ae.gatech.edu/" TargetMode="Externa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0B557-5B51-E88A-36FA-EEB41B921B61}"/>
              </a:ext>
            </a:extLst>
          </p:cNvPr>
          <p:cNvSpPr>
            <a:spLocks noGrp="1"/>
          </p:cNvSpPr>
          <p:nvPr>
            <p:ph type="title"/>
          </p:nvPr>
        </p:nvSpPr>
        <p:spPr/>
        <p:txBody>
          <a:bodyPr/>
          <a:lstStyle/>
          <a:p>
            <a:r>
              <a:rPr lang="en-US" dirty="0"/>
              <a:t>Enter Complete Paper Title Here</a:t>
            </a:r>
          </a:p>
        </p:txBody>
      </p:sp>
      <p:sp>
        <p:nvSpPr>
          <p:cNvPr id="3" name="Marcador de texto 2">
            <a:extLst>
              <a:ext uri="{FF2B5EF4-FFF2-40B4-BE49-F238E27FC236}">
                <a16:creationId xmlns:a16="http://schemas.microsoft.com/office/drawing/2014/main" id="{6A7A2E7E-10C2-7212-E0A5-A14DA55F8485}"/>
              </a:ext>
            </a:extLst>
          </p:cNvPr>
          <p:cNvSpPr>
            <a:spLocks noGrp="1"/>
          </p:cNvSpPr>
          <p:nvPr>
            <p:ph type="body" sz="quarter" idx="10"/>
          </p:nvPr>
        </p:nvSpPr>
        <p:spPr/>
        <p:txBody>
          <a:bodyPr>
            <a:normAutofit/>
          </a:bodyPr>
          <a:lstStyle/>
          <a:p>
            <a:r>
              <a:rPr lang="en-US" dirty="0"/>
              <a:t>Conference Name, Location, and Date</a:t>
            </a:r>
          </a:p>
        </p:txBody>
      </p:sp>
      <p:sp>
        <p:nvSpPr>
          <p:cNvPr id="4" name="Marcador de texto 3">
            <a:extLst>
              <a:ext uri="{FF2B5EF4-FFF2-40B4-BE49-F238E27FC236}">
                <a16:creationId xmlns:a16="http://schemas.microsoft.com/office/drawing/2014/main" id="{E75AB332-EA18-5508-E121-694C0DA93DE1}"/>
              </a:ext>
            </a:extLst>
          </p:cNvPr>
          <p:cNvSpPr>
            <a:spLocks noGrp="1"/>
          </p:cNvSpPr>
          <p:nvPr>
            <p:ph type="body" sz="quarter" idx="11"/>
          </p:nvPr>
        </p:nvSpPr>
        <p:spPr/>
        <p:txBody>
          <a:bodyPr/>
          <a:lstStyle/>
          <a:p>
            <a:r>
              <a:rPr lang="en-US" sz="3600" dirty="0"/>
              <a:t>Your Name</a:t>
            </a:r>
          </a:p>
          <a:p>
            <a:r>
              <a:rPr lang="en-US" sz="3600" dirty="0"/>
              <a:t>Graduate Research Assistant</a:t>
            </a:r>
          </a:p>
          <a:p>
            <a:r>
              <a:rPr lang="en-US" sz="3600" dirty="0"/>
              <a:t>Your Email</a:t>
            </a:r>
          </a:p>
        </p:txBody>
      </p:sp>
      <p:sp>
        <p:nvSpPr>
          <p:cNvPr id="5" name="Marcador de texto 4">
            <a:extLst>
              <a:ext uri="{FF2B5EF4-FFF2-40B4-BE49-F238E27FC236}">
                <a16:creationId xmlns:a16="http://schemas.microsoft.com/office/drawing/2014/main" id="{81277E3F-3598-A1B2-244A-4A4AE6AC0233}"/>
              </a:ext>
            </a:extLst>
          </p:cNvPr>
          <p:cNvSpPr>
            <a:spLocks noGrp="1"/>
          </p:cNvSpPr>
          <p:nvPr>
            <p:ph type="body" sz="quarter" idx="12"/>
          </p:nvPr>
        </p:nvSpPr>
        <p:spPr/>
        <p:txBody>
          <a:bodyPr/>
          <a:lstStyle/>
          <a:p>
            <a:r>
              <a:rPr lang="en-US" dirty="0"/>
              <a:t>Paper No. XX-XX-XX</a:t>
            </a:r>
          </a:p>
        </p:txBody>
      </p:sp>
      <p:sp>
        <p:nvSpPr>
          <p:cNvPr id="6" name="Marcador de texto 5">
            <a:extLst>
              <a:ext uri="{FF2B5EF4-FFF2-40B4-BE49-F238E27FC236}">
                <a16:creationId xmlns:a16="http://schemas.microsoft.com/office/drawing/2014/main" id="{432FA515-19AE-741D-FD71-79A4737AFFBD}"/>
              </a:ext>
            </a:extLst>
          </p:cNvPr>
          <p:cNvSpPr>
            <a:spLocks noGrp="1"/>
          </p:cNvSpPr>
          <p:nvPr>
            <p:ph type="body" sz="quarter" idx="13"/>
          </p:nvPr>
        </p:nvSpPr>
        <p:spPr/>
        <p:txBody>
          <a:bodyPr/>
          <a:lstStyle/>
          <a:p>
            <a:r>
              <a:rPr lang="en-US" sz="3600" dirty="0"/>
              <a:t>Álvaro Romero Calvo </a:t>
            </a:r>
          </a:p>
          <a:p>
            <a:r>
              <a:rPr lang="en-US" sz="3600" i="1" dirty="0"/>
              <a:t>Assistant Professor</a:t>
            </a:r>
          </a:p>
          <a:p>
            <a:r>
              <a:rPr lang="en-US" sz="3600" dirty="0">
                <a:hlinkClick r:id="rId2">
                  <a:extLst>
                    <a:ext uri="{A12FA001-AC4F-418D-AE19-62706E023703}">
                      <ahyp:hlinkClr xmlns:ahyp="http://schemas.microsoft.com/office/drawing/2018/hyperlinkcolor" val="tx"/>
                    </a:ext>
                  </a:extLst>
                </a:hlinkClick>
              </a:rPr>
              <a:t>alvaro.romerocalvo@gatech.edu</a:t>
            </a:r>
            <a:r>
              <a:rPr lang="en-US" sz="3600" dirty="0"/>
              <a:t> </a:t>
            </a:r>
          </a:p>
          <a:p>
            <a:endParaRPr lang="en-US" sz="3600" dirty="0"/>
          </a:p>
        </p:txBody>
      </p:sp>
    </p:spTree>
    <p:extLst>
      <p:ext uri="{BB962C8B-B14F-4D97-AF65-F5344CB8AC3E}">
        <p14:creationId xmlns:p14="http://schemas.microsoft.com/office/powerpoint/2010/main" val="7502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2</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How to use this template</a:t>
            </a:r>
          </a:p>
        </p:txBody>
      </p:sp>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590550" y="1796667"/>
            <a:ext cx="10687050" cy="10506075"/>
          </a:xfrm>
        </p:spPr>
        <p:txBody>
          <a:bodyPr>
            <a:normAutofit/>
          </a:bodyPr>
          <a:lstStyle/>
          <a:p>
            <a:pPr marL="0" indent="0" algn="just">
              <a:buNone/>
            </a:pPr>
            <a:r>
              <a:rPr lang="en-US" sz="4800" b="1" dirty="0"/>
              <a:t>To apply</a:t>
            </a:r>
            <a:r>
              <a:rPr lang="en-US" sz="4800" dirty="0"/>
              <a:t>: just right-click one slide, click “Design”, and select one of the four possible options. If you ever need an additional type of slide, please tell Dr. Romero-Calvo.</a:t>
            </a:r>
          </a:p>
        </p:txBody>
      </p:sp>
      <p:pic>
        <p:nvPicPr>
          <p:cNvPr id="10" name="Imagen 9">
            <a:extLst>
              <a:ext uri="{FF2B5EF4-FFF2-40B4-BE49-F238E27FC236}">
                <a16:creationId xmlns:a16="http://schemas.microsoft.com/office/drawing/2014/main" id="{88434976-40DC-EF65-A0F4-AE608A73B84F}"/>
              </a:ext>
            </a:extLst>
          </p:cNvPr>
          <p:cNvPicPr>
            <a:picLocks noChangeAspect="1"/>
          </p:cNvPicPr>
          <p:nvPr/>
        </p:nvPicPr>
        <p:blipFill>
          <a:blip r:embed="rId2"/>
          <a:stretch>
            <a:fillRect/>
          </a:stretch>
        </p:blipFill>
        <p:spPr>
          <a:xfrm>
            <a:off x="12410338" y="5978967"/>
            <a:ext cx="11180891" cy="6543232"/>
          </a:xfrm>
          <a:prstGeom prst="rect">
            <a:avLst/>
          </a:prstGeom>
        </p:spPr>
      </p:pic>
      <p:sp>
        <p:nvSpPr>
          <p:cNvPr id="12" name="CuadroTexto 11">
            <a:extLst>
              <a:ext uri="{FF2B5EF4-FFF2-40B4-BE49-F238E27FC236}">
                <a16:creationId xmlns:a16="http://schemas.microsoft.com/office/drawing/2014/main" id="{401D8A65-383D-2390-F152-27E4EABB20E5}"/>
              </a:ext>
            </a:extLst>
          </p:cNvPr>
          <p:cNvSpPr txBox="1"/>
          <p:nvPr/>
        </p:nvSpPr>
        <p:spPr>
          <a:xfrm>
            <a:off x="11904784" y="1701417"/>
            <a:ext cx="12192000" cy="3785652"/>
          </a:xfrm>
          <a:prstGeom prst="rect">
            <a:avLst/>
          </a:prstGeom>
          <a:noFill/>
        </p:spPr>
        <p:txBody>
          <a:bodyPr wrap="square">
            <a:spAutoFit/>
          </a:bodyPr>
          <a:lstStyle/>
          <a:p>
            <a:pPr marL="0" indent="0" algn="just">
              <a:buNone/>
            </a:pPr>
            <a:r>
              <a:rPr lang="en-US" sz="4800" b="1" dirty="0">
                <a:solidFill>
                  <a:schemeClr val="accent5">
                    <a:lumMod val="75000"/>
                  </a:schemeClr>
                </a:solidFill>
                <a:latin typeface="Arial" panose="020B0604020202020204" pitchFamily="34" charset="0"/>
                <a:cs typeface="Arial" panose="020B0604020202020204" pitchFamily="34" charset="0"/>
              </a:rPr>
              <a:t>To update</a:t>
            </a:r>
            <a:r>
              <a:rPr lang="en-US" sz="4800" dirty="0">
                <a:solidFill>
                  <a:schemeClr val="accent5">
                    <a:lumMod val="75000"/>
                  </a:schemeClr>
                </a:solidFill>
                <a:latin typeface="Arial" panose="020B0604020202020204" pitchFamily="34" charset="0"/>
                <a:cs typeface="Arial" panose="020B0604020202020204" pitchFamily="34" charset="0"/>
              </a:rPr>
              <a:t>: If a new template is made available and you want to update an existing presentation, you just need to go to the “Design” menu and use the “Search Themes” option to select the new design.</a:t>
            </a:r>
          </a:p>
        </p:txBody>
      </p:sp>
      <p:pic>
        <p:nvPicPr>
          <p:cNvPr id="14" name="Imagen 13">
            <a:extLst>
              <a:ext uri="{FF2B5EF4-FFF2-40B4-BE49-F238E27FC236}">
                <a16:creationId xmlns:a16="http://schemas.microsoft.com/office/drawing/2014/main" id="{3F9F4D14-7C3D-8014-7B96-7CA9BCC0B19C}"/>
              </a:ext>
            </a:extLst>
          </p:cNvPr>
          <p:cNvPicPr>
            <a:picLocks noChangeAspect="1"/>
          </p:cNvPicPr>
          <p:nvPr/>
        </p:nvPicPr>
        <p:blipFill>
          <a:blip r:embed="rId3"/>
          <a:stretch>
            <a:fillRect/>
          </a:stretch>
        </p:blipFill>
        <p:spPr>
          <a:xfrm>
            <a:off x="2513236" y="5552996"/>
            <a:ext cx="6765535" cy="7833778"/>
          </a:xfrm>
          <a:prstGeom prst="rect">
            <a:avLst/>
          </a:prstGeom>
        </p:spPr>
      </p:pic>
    </p:spTree>
    <p:extLst>
      <p:ext uri="{BB962C8B-B14F-4D97-AF65-F5344CB8AC3E}">
        <p14:creationId xmlns:p14="http://schemas.microsoft.com/office/powerpoint/2010/main" val="11449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6278A07-F647-9C90-BE79-550C89F305DF}"/>
              </a:ext>
            </a:extLst>
          </p:cNvPr>
          <p:cNvSpPr>
            <a:spLocks noGrp="1"/>
          </p:cNvSpPr>
          <p:nvPr>
            <p:ph type="title"/>
          </p:nvPr>
        </p:nvSpPr>
        <p:spPr/>
        <p:txBody>
          <a:bodyPr>
            <a:normAutofit fontScale="90000"/>
          </a:bodyPr>
          <a:lstStyle/>
          <a:p>
            <a:r>
              <a:rPr lang="en-US" dirty="0"/>
              <a:t>Transition Slide Title</a:t>
            </a:r>
          </a:p>
        </p:txBody>
      </p:sp>
      <p:sp>
        <p:nvSpPr>
          <p:cNvPr id="7" name="Marcador de texto 6">
            <a:extLst>
              <a:ext uri="{FF2B5EF4-FFF2-40B4-BE49-F238E27FC236}">
                <a16:creationId xmlns:a16="http://schemas.microsoft.com/office/drawing/2014/main" id="{45EE1B73-BF19-910B-4400-93CAA4DA6A7A}"/>
              </a:ext>
            </a:extLst>
          </p:cNvPr>
          <p:cNvSpPr>
            <a:spLocks noGrp="1"/>
          </p:cNvSpPr>
          <p:nvPr>
            <p:ph type="body" sz="quarter" idx="11"/>
          </p:nvPr>
        </p:nvSpPr>
        <p:spPr/>
        <p:txBody>
          <a:bodyPr/>
          <a:lstStyle/>
          <a:p>
            <a:r>
              <a:rPr lang="en-US" dirty="0"/>
              <a:t>Transition Slide Subtitle</a:t>
            </a:r>
          </a:p>
        </p:txBody>
      </p:sp>
    </p:spTree>
    <p:extLst>
      <p:ext uri="{BB962C8B-B14F-4D97-AF65-F5344CB8AC3E}">
        <p14:creationId xmlns:p14="http://schemas.microsoft.com/office/powerpoint/2010/main" val="197884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BE6F764-E7A4-B98E-514B-8E37E16F4FEE}"/>
              </a:ext>
            </a:extLst>
          </p:cNvPr>
          <p:cNvSpPr>
            <a:spLocks noGrp="1"/>
          </p:cNvSpPr>
          <p:nvPr>
            <p:ph type="sldNum" sz="quarter" idx="4"/>
          </p:nvPr>
        </p:nvSpPr>
        <p:spPr/>
        <p:txBody>
          <a:bodyPr/>
          <a:lstStyle/>
          <a:p>
            <a:fld id="{86CB4B4D-7CA3-9044-876B-883B54F8677D}" type="slidenum">
              <a:rPr lang="es-ES" smtClean="0"/>
              <a:t>4</a:t>
            </a:fld>
            <a:endParaRPr lang="es-ES"/>
          </a:p>
        </p:txBody>
      </p:sp>
      <p:sp>
        <p:nvSpPr>
          <p:cNvPr id="5" name="Título 4">
            <a:extLst>
              <a:ext uri="{FF2B5EF4-FFF2-40B4-BE49-F238E27FC236}">
                <a16:creationId xmlns:a16="http://schemas.microsoft.com/office/drawing/2014/main" id="{12B19D5C-365E-803A-5DE5-A608704EA475}"/>
              </a:ext>
            </a:extLst>
          </p:cNvPr>
          <p:cNvSpPr>
            <a:spLocks noGrp="1"/>
          </p:cNvSpPr>
          <p:nvPr>
            <p:ph type="title"/>
          </p:nvPr>
        </p:nvSpPr>
        <p:spPr/>
        <p:txBody>
          <a:bodyPr/>
          <a:lstStyle/>
          <a:p>
            <a:r>
              <a:rPr lang="en-US" dirty="0"/>
              <a:t>Title + Bullet Point Slide</a:t>
            </a:r>
          </a:p>
        </p:txBody>
      </p:sp>
      <p:sp>
        <p:nvSpPr>
          <p:cNvPr id="6" name="Marcador de texto 5">
            <a:extLst>
              <a:ext uri="{FF2B5EF4-FFF2-40B4-BE49-F238E27FC236}">
                <a16:creationId xmlns:a16="http://schemas.microsoft.com/office/drawing/2014/main" id="{1B452E51-4C12-A886-A778-1913E6237E7B}"/>
              </a:ext>
            </a:extLst>
          </p:cNvPr>
          <p:cNvSpPr>
            <a:spLocks noGrp="1"/>
          </p:cNvSpPr>
          <p:nvPr>
            <p:ph type="body" sz="quarter" idx="11"/>
          </p:nvPr>
        </p:nvSpPr>
        <p:spPr/>
        <p:txBody>
          <a:bodyPr/>
          <a:lstStyle/>
          <a:p>
            <a:pPr>
              <a:buFont typeface="Wingdings" panose="05000000000000000000" pitchFamily="2" charset="2"/>
              <a:buChar char="§"/>
            </a:pPr>
            <a:r>
              <a:rPr lang="en-US" dirty="0"/>
              <a:t>General guidelines:</a:t>
            </a:r>
          </a:p>
          <a:p>
            <a:pPr lvl="1"/>
            <a:r>
              <a:rPr lang="en-US" dirty="0"/>
              <a:t>Technical presentations have a key networking function. Focus on the high-level picture, motivation, and main outcomes, not on the math</a:t>
            </a:r>
          </a:p>
          <a:p>
            <a:pPr lvl="1"/>
            <a:r>
              <a:rPr lang="en-US" dirty="0"/>
              <a:t>Target 1-1.5 slides per minute</a:t>
            </a:r>
          </a:p>
          <a:p>
            <a:pPr lvl="1">
              <a:buFont typeface="Wingdings" panose="05000000000000000000" pitchFamily="2" charset="2"/>
              <a:buChar char="§"/>
            </a:pPr>
            <a:r>
              <a:rPr lang="en-US" dirty="0"/>
              <a:t>Structure your presentation using transition slides</a:t>
            </a:r>
          </a:p>
          <a:p>
            <a:pPr lvl="1">
              <a:buFont typeface="Wingdings" panose="05000000000000000000" pitchFamily="2" charset="2"/>
              <a:buChar char="§"/>
            </a:pPr>
            <a:r>
              <a:rPr lang="en-US" dirty="0"/>
              <a:t>Keep slides simple, don’t overload them</a:t>
            </a:r>
          </a:p>
          <a:p>
            <a:pPr lvl="1">
              <a:buFont typeface="Wingdings" panose="05000000000000000000" pitchFamily="2" charset="2"/>
              <a:buChar char="§"/>
            </a:pPr>
            <a:r>
              <a:rPr lang="en-US" dirty="0"/>
              <a:t>Every element must have a purpose, avoid unnecessary content</a:t>
            </a:r>
          </a:p>
          <a:p>
            <a:pPr lvl="1">
              <a:buFont typeface="Wingdings" panose="05000000000000000000" pitchFamily="2" charset="2"/>
              <a:buChar char="§"/>
            </a:pPr>
            <a:r>
              <a:rPr lang="en-US" dirty="0"/>
              <a:t>Use drawings, figures, and plots. Make sure everything is well aligned</a:t>
            </a:r>
          </a:p>
          <a:p>
            <a:pPr lvl="1">
              <a:buFont typeface="Wingdings" panose="05000000000000000000" pitchFamily="2" charset="2"/>
              <a:buChar char="§"/>
            </a:pPr>
            <a:r>
              <a:rPr lang="en-US" dirty="0"/>
              <a:t>Highlight important takeaways using boxes (see below)</a:t>
            </a:r>
          </a:p>
        </p:txBody>
      </p:sp>
      <p:sp>
        <p:nvSpPr>
          <p:cNvPr id="7" name="Rectángulo: esquinas redondeadas 6">
            <a:extLst>
              <a:ext uri="{FF2B5EF4-FFF2-40B4-BE49-F238E27FC236}">
                <a16:creationId xmlns:a16="http://schemas.microsoft.com/office/drawing/2014/main" id="{7E4C617E-C0AA-894F-28BC-A022B4A29A1B}"/>
              </a:ext>
            </a:extLst>
          </p:cNvPr>
          <p:cNvSpPr/>
          <p:nvPr/>
        </p:nvSpPr>
        <p:spPr>
          <a:xfrm>
            <a:off x="6428850" y="11258619"/>
            <a:ext cx="12405527" cy="150585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This is an important message</a:t>
            </a:r>
          </a:p>
        </p:txBody>
      </p:sp>
      <p:sp>
        <p:nvSpPr>
          <p:cNvPr id="8" name="Flecha: hacia abajo 7">
            <a:extLst>
              <a:ext uri="{FF2B5EF4-FFF2-40B4-BE49-F238E27FC236}">
                <a16:creationId xmlns:a16="http://schemas.microsoft.com/office/drawing/2014/main" id="{72310062-CC4C-404B-7999-55FD3B213704}"/>
              </a:ext>
            </a:extLst>
          </p:cNvPr>
          <p:cNvSpPr/>
          <p:nvPr/>
        </p:nvSpPr>
        <p:spPr>
          <a:xfrm>
            <a:off x="11847841" y="9728654"/>
            <a:ext cx="1567543" cy="119742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99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0917064-3105-1A89-EBA8-41FABA3E0F66}"/>
              </a:ext>
            </a:extLst>
          </p:cNvPr>
          <p:cNvSpPr>
            <a:spLocks noGrp="1"/>
          </p:cNvSpPr>
          <p:nvPr>
            <p:ph type="sldNum" sz="quarter" idx="4"/>
          </p:nvPr>
        </p:nvSpPr>
        <p:spPr/>
        <p:txBody>
          <a:bodyPr/>
          <a:lstStyle/>
          <a:p>
            <a:fld id="{86CB4B4D-7CA3-9044-876B-883B54F8677D}" type="slidenum">
              <a:rPr lang="es-ES" smtClean="0"/>
              <a:t>5</a:t>
            </a:fld>
            <a:endParaRPr lang="es-ES"/>
          </a:p>
        </p:txBody>
      </p:sp>
      <p:sp>
        <p:nvSpPr>
          <p:cNvPr id="3" name="Título 2">
            <a:extLst>
              <a:ext uri="{FF2B5EF4-FFF2-40B4-BE49-F238E27FC236}">
                <a16:creationId xmlns:a16="http://schemas.microsoft.com/office/drawing/2014/main" id="{54F10D5E-AA9C-597A-859E-BA752038E888}"/>
              </a:ext>
            </a:extLst>
          </p:cNvPr>
          <p:cNvSpPr>
            <a:spLocks noGrp="1"/>
          </p:cNvSpPr>
          <p:nvPr>
            <p:ph type="title"/>
          </p:nvPr>
        </p:nvSpPr>
        <p:spPr/>
        <p:txBody>
          <a:bodyPr/>
          <a:lstStyle/>
          <a:p>
            <a:r>
              <a:rPr lang="en-US" dirty="0"/>
              <a:t>Example slide 1</a:t>
            </a:r>
          </a:p>
        </p:txBody>
      </p:sp>
      <p:pic>
        <p:nvPicPr>
          <p:cNvPr id="5" name="Imagen 4" descr="Diagrama&#10;&#10;Descripción generada automáticamente">
            <a:extLst>
              <a:ext uri="{FF2B5EF4-FFF2-40B4-BE49-F238E27FC236}">
                <a16:creationId xmlns:a16="http://schemas.microsoft.com/office/drawing/2014/main" id="{54FCF988-B776-AD06-7E85-EF9451A0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010" y="4455799"/>
            <a:ext cx="7845047" cy="7230866"/>
          </a:xfrm>
          <a:prstGeom prst="rect">
            <a:avLst/>
          </a:prstGeom>
          <a:ln>
            <a:noFill/>
          </a:ln>
        </p:spPr>
      </p:pic>
      <p:pic>
        <p:nvPicPr>
          <p:cNvPr id="6" name="Imagen 5">
            <a:extLst>
              <a:ext uri="{FF2B5EF4-FFF2-40B4-BE49-F238E27FC236}">
                <a16:creationId xmlns:a16="http://schemas.microsoft.com/office/drawing/2014/main" id="{9F2C6776-B495-9A5E-612B-ECA3B91D568C}"/>
              </a:ext>
            </a:extLst>
          </p:cNvPr>
          <p:cNvPicPr>
            <a:picLocks noChangeAspect="1"/>
          </p:cNvPicPr>
          <p:nvPr/>
        </p:nvPicPr>
        <p:blipFill>
          <a:blip r:embed="rId3"/>
          <a:stretch>
            <a:fillRect/>
          </a:stretch>
        </p:blipFill>
        <p:spPr>
          <a:xfrm>
            <a:off x="19669730" y="11385587"/>
            <a:ext cx="3611260" cy="759292"/>
          </a:xfrm>
          <a:prstGeom prst="rect">
            <a:avLst/>
          </a:prstGeom>
        </p:spPr>
      </p:pic>
      <p:pic>
        <p:nvPicPr>
          <p:cNvPr id="7" name="Imagen 6">
            <a:extLst>
              <a:ext uri="{FF2B5EF4-FFF2-40B4-BE49-F238E27FC236}">
                <a16:creationId xmlns:a16="http://schemas.microsoft.com/office/drawing/2014/main" id="{22B5C142-F226-317F-9952-2CCCB117E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77" y="3599021"/>
            <a:ext cx="12070565" cy="8261815"/>
          </a:xfrm>
          <a:prstGeom prst="rect">
            <a:avLst/>
          </a:prstGeom>
        </p:spPr>
      </p:pic>
      <p:sp>
        <p:nvSpPr>
          <p:cNvPr id="8" name="CuadroTexto 7">
            <a:extLst>
              <a:ext uri="{FF2B5EF4-FFF2-40B4-BE49-F238E27FC236}">
                <a16:creationId xmlns:a16="http://schemas.microsoft.com/office/drawing/2014/main" id="{A427476A-336F-3B5F-2302-5C43070D04B6}"/>
              </a:ext>
            </a:extLst>
          </p:cNvPr>
          <p:cNvSpPr txBox="1"/>
          <p:nvPr/>
        </p:nvSpPr>
        <p:spPr>
          <a:xfrm>
            <a:off x="2954567" y="2475030"/>
            <a:ext cx="5337423" cy="769441"/>
          </a:xfrm>
          <a:prstGeom prst="rect">
            <a:avLst/>
          </a:prstGeom>
          <a:noFill/>
        </p:spPr>
        <p:txBody>
          <a:bodyPr wrap="none" rtlCol="0">
            <a:spAutoFit/>
          </a:bodyPr>
          <a:lstStyle/>
          <a:p>
            <a:r>
              <a:rPr lang="en-US" sz="4400" dirty="0"/>
              <a:t>Diamagnetic approach</a:t>
            </a:r>
          </a:p>
        </p:txBody>
      </p:sp>
      <p:sp>
        <p:nvSpPr>
          <p:cNvPr id="9" name="CuadroTexto 8">
            <a:extLst>
              <a:ext uri="{FF2B5EF4-FFF2-40B4-BE49-F238E27FC236}">
                <a16:creationId xmlns:a16="http://schemas.microsoft.com/office/drawing/2014/main" id="{09DAE7FC-2800-DBC2-0883-63078E7DD644}"/>
              </a:ext>
            </a:extLst>
          </p:cNvPr>
          <p:cNvSpPr txBox="1"/>
          <p:nvPr/>
        </p:nvSpPr>
        <p:spPr>
          <a:xfrm>
            <a:off x="12973346" y="2406334"/>
            <a:ext cx="7800020" cy="769441"/>
          </a:xfrm>
          <a:prstGeom prst="rect">
            <a:avLst/>
          </a:prstGeom>
          <a:noFill/>
        </p:spPr>
        <p:txBody>
          <a:bodyPr wrap="none" rtlCol="0">
            <a:spAutoFit/>
          </a:bodyPr>
          <a:lstStyle/>
          <a:p>
            <a:r>
              <a:rPr lang="en-US" sz="4400" dirty="0"/>
              <a:t>Magnetohydrodynamic approach</a:t>
            </a:r>
          </a:p>
        </p:txBody>
      </p:sp>
      <p:sp>
        <p:nvSpPr>
          <p:cNvPr id="4" name="CuadroTexto 3">
            <a:extLst>
              <a:ext uri="{FF2B5EF4-FFF2-40B4-BE49-F238E27FC236}">
                <a16:creationId xmlns:a16="http://schemas.microsoft.com/office/drawing/2014/main" id="{53D8BB92-810E-87CB-B48E-EB9DD29012DC}"/>
              </a:ext>
            </a:extLst>
          </p:cNvPr>
          <p:cNvSpPr txBox="1"/>
          <p:nvPr/>
        </p:nvSpPr>
        <p:spPr>
          <a:xfrm>
            <a:off x="590550" y="12944934"/>
            <a:ext cx="3353162" cy="461665"/>
          </a:xfrm>
          <a:prstGeom prst="rect">
            <a:avLst/>
          </a:prstGeom>
          <a:noFill/>
        </p:spPr>
        <p:txBody>
          <a:bodyPr wrap="none" rtlCol="0">
            <a:spAutoFit/>
          </a:bodyPr>
          <a:lstStyle/>
          <a:p>
            <a:r>
              <a:rPr lang="en-US" sz="2400" dirty="0"/>
              <a:t>Preliminary Patent issued</a:t>
            </a:r>
          </a:p>
        </p:txBody>
      </p:sp>
      <p:sp>
        <p:nvSpPr>
          <p:cNvPr id="10" name="Rectángulo 9">
            <a:extLst>
              <a:ext uri="{FF2B5EF4-FFF2-40B4-BE49-F238E27FC236}">
                <a16:creationId xmlns:a16="http://schemas.microsoft.com/office/drawing/2014/main" id="{01AB0439-3966-F805-672E-42F7A4FD8876}"/>
              </a:ext>
            </a:extLst>
          </p:cNvPr>
          <p:cNvSpPr/>
          <p:nvPr/>
        </p:nvSpPr>
        <p:spPr>
          <a:xfrm>
            <a:off x="590550" y="3599021"/>
            <a:ext cx="9097736" cy="8545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55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85F973A-62CE-4518-8D9D-5F86C64493F5}"/>
              </a:ext>
            </a:extLst>
          </p:cNvPr>
          <p:cNvSpPr>
            <a:spLocks noGrp="1"/>
          </p:cNvSpPr>
          <p:nvPr>
            <p:ph type="sldNum" sz="quarter" idx="4"/>
          </p:nvPr>
        </p:nvSpPr>
        <p:spPr/>
        <p:txBody>
          <a:bodyPr>
            <a:normAutofit/>
          </a:bodyPr>
          <a:lstStyle/>
          <a:p>
            <a:fld id="{86CB4B4D-7CA3-9044-876B-883B54F8677D}" type="slidenum">
              <a:rPr lang="es-ES" smtClean="0"/>
              <a:t>6</a:t>
            </a:fld>
            <a:endParaRPr lang="es-ES"/>
          </a:p>
        </p:txBody>
      </p:sp>
      <p:sp>
        <p:nvSpPr>
          <p:cNvPr id="2" name="Título 1">
            <a:extLst>
              <a:ext uri="{FF2B5EF4-FFF2-40B4-BE49-F238E27FC236}">
                <a16:creationId xmlns:a16="http://schemas.microsoft.com/office/drawing/2014/main" id="{EDD892FA-F155-42E7-B8AD-16D1C662C82A}"/>
              </a:ext>
            </a:extLst>
          </p:cNvPr>
          <p:cNvSpPr>
            <a:spLocks noGrp="1"/>
          </p:cNvSpPr>
          <p:nvPr>
            <p:ph type="title"/>
          </p:nvPr>
        </p:nvSpPr>
        <p:spPr/>
        <p:txBody>
          <a:bodyPr/>
          <a:lstStyle/>
          <a:p>
            <a:r>
              <a:rPr lang="en-US" dirty="0"/>
              <a:t>Example slide 2</a:t>
            </a:r>
          </a:p>
        </p:txBody>
      </p:sp>
      <p:pic>
        <p:nvPicPr>
          <p:cNvPr id="5" name="Imagen 4">
            <a:extLst>
              <a:ext uri="{FF2B5EF4-FFF2-40B4-BE49-F238E27FC236}">
                <a16:creationId xmlns:a16="http://schemas.microsoft.com/office/drawing/2014/main" id="{D60E4343-84A9-4463-9B5E-E1465F0E75C7}"/>
              </a:ext>
            </a:extLst>
          </p:cNvPr>
          <p:cNvPicPr>
            <a:picLocks noChangeAspect="1"/>
          </p:cNvPicPr>
          <p:nvPr/>
        </p:nvPicPr>
        <p:blipFill>
          <a:blip r:embed="rId2"/>
          <a:stretch>
            <a:fillRect/>
          </a:stretch>
        </p:blipFill>
        <p:spPr>
          <a:xfrm>
            <a:off x="8769766" y="3192929"/>
            <a:ext cx="7308880" cy="8983832"/>
          </a:xfrm>
          <a:prstGeom prst="rect">
            <a:avLst/>
          </a:prstGeom>
        </p:spPr>
      </p:pic>
      <p:pic>
        <p:nvPicPr>
          <p:cNvPr id="7" name="Imagen 6">
            <a:extLst>
              <a:ext uri="{FF2B5EF4-FFF2-40B4-BE49-F238E27FC236}">
                <a16:creationId xmlns:a16="http://schemas.microsoft.com/office/drawing/2014/main" id="{8C292C28-2CAB-45BB-921F-5C90A5CF8732}"/>
              </a:ext>
            </a:extLst>
          </p:cNvPr>
          <p:cNvPicPr>
            <a:picLocks noChangeAspect="1"/>
          </p:cNvPicPr>
          <p:nvPr/>
        </p:nvPicPr>
        <p:blipFill>
          <a:blip r:embed="rId3"/>
          <a:stretch>
            <a:fillRect/>
          </a:stretch>
        </p:blipFill>
        <p:spPr>
          <a:xfrm>
            <a:off x="16544679" y="3234491"/>
            <a:ext cx="7455508" cy="8942269"/>
          </a:xfrm>
          <a:prstGeom prst="rect">
            <a:avLst/>
          </a:prstGeom>
        </p:spPr>
      </p:pic>
      <p:sp>
        <p:nvSpPr>
          <p:cNvPr id="10" name="Marcador de texto 2">
            <a:extLst>
              <a:ext uri="{FF2B5EF4-FFF2-40B4-BE49-F238E27FC236}">
                <a16:creationId xmlns:a16="http://schemas.microsoft.com/office/drawing/2014/main" id="{18F4142D-579A-4768-B403-081B1D932F67}"/>
              </a:ext>
            </a:extLst>
          </p:cNvPr>
          <p:cNvSpPr txBox="1">
            <a:spLocks/>
          </p:cNvSpPr>
          <p:nvPr/>
        </p:nvSpPr>
        <p:spPr>
          <a:xfrm>
            <a:off x="8963501" y="2303390"/>
            <a:ext cx="6464531" cy="851633"/>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normAutofit/>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041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2pPr>
            <a:lvl3pPr marL="10597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3pPr>
            <a:lvl4pPr marL="14026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4pPr>
            <a:lvl5pPr marL="17455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pPr marL="0" indent="0" algn="ctr">
              <a:buFontTx/>
              <a:buNone/>
            </a:pPr>
            <a:r>
              <a:rPr lang="en-US" dirty="0"/>
              <a:t>Acceleration (DI water)</a:t>
            </a:r>
          </a:p>
        </p:txBody>
      </p:sp>
      <p:sp>
        <p:nvSpPr>
          <p:cNvPr id="11" name="Marcador de texto 2">
            <a:extLst>
              <a:ext uri="{FF2B5EF4-FFF2-40B4-BE49-F238E27FC236}">
                <a16:creationId xmlns:a16="http://schemas.microsoft.com/office/drawing/2014/main" id="{18A129A3-7627-4362-86A8-FE95BFDDDA49}"/>
              </a:ext>
            </a:extLst>
          </p:cNvPr>
          <p:cNvSpPr txBox="1">
            <a:spLocks/>
          </p:cNvSpPr>
          <p:nvPr/>
        </p:nvSpPr>
        <p:spPr>
          <a:xfrm>
            <a:off x="17047397" y="2303390"/>
            <a:ext cx="6464531" cy="851633"/>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normAutofit/>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041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2pPr>
            <a:lvl3pPr marL="10597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3pPr>
            <a:lvl4pPr marL="14026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4pPr>
            <a:lvl5pPr marL="17455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pPr marL="0" indent="0" algn="ctr">
              <a:buFontTx/>
              <a:buNone/>
            </a:pPr>
            <a:r>
              <a:rPr lang="en-US" dirty="0"/>
              <a:t>Terminal bubble velocity</a:t>
            </a:r>
          </a:p>
        </p:txBody>
      </p:sp>
      <p:sp>
        <p:nvSpPr>
          <p:cNvPr id="6" name="CuadroTexto 5">
            <a:extLst>
              <a:ext uri="{FF2B5EF4-FFF2-40B4-BE49-F238E27FC236}">
                <a16:creationId xmlns:a16="http://schemas.microsoft.com/office/drawing/2014/main" id="{8F4A89CC-F657-44D6-A793-922EBB30B3D6}"/>
              </a:ext>
            </a:extLst>
          </p:cNvPr>
          <p:cNvSpPr txBox="1"/>
          <p:nvPr/>
        </p:nvSpPr>
        <p:spPr>
          <a:xfrm rot="16200000">
            <a:off x="9743027" y="7203436"/>
            <a:ext cx="1854993" cy="800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chemeClr val="bg1"/>
                </a:solidFill>
                <a:effectLst/>
                <a:uFillTx/>
                <a:latin typeface="Helvetica Neue Light"/>
                <a:ea typeface="Helvetica Neue Light"/>
                <a:cs typeface="Helvetica Neue Light"/>
                <a:sym typeface="Helvetica Neue Light"/>
              </a:rPr>
              <a:t>Magnet</a:t>
            </a:r>
          </a:p>
        </p:txBody>
      </p:sp>
      <p:sp>
        <p:nvSpPr>
          <p:cNvPr id="12" name="CuadroTexto 11">
            <a:extLst>
              <a:ext uri="{FF2B5EF4-FFF2-40B4-BE49-F238E27FC236}">
                <a16:creationId xmlns:a16="http://schemas.microsoft.com/office/drawing/2014/main" id="{BCC9A6C4-0853-4880-9374-CE72C60D13F3}"/>
              </a:ext>
            </a:extLst>
          </p:cNvPr>
          <p:cNvSpPr txBox="1"/>
          <p:nvPr/>
        </p:nvSpPr>
        <p:spPr>
          <a:xfrm rot="16200000">
            <a:off x="11820390" y="3907516"/>
            <a:ext cx="1819727" cy="800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chemeClr val="bg1"/>
                </a:solidFill>
                <a:effectLst/>
                <a:uFillTx/>
                <a:latin typeface="Helvetica Neue Light"/>
                <a:ea typeface="Helvetica Neue Light"/>
                <a:cs typeface="Helvetica Neue Light"/>
                <a:sym typeface="Helvetica Neue Light"/>
              </a:rPr>
              <a:t>Injector</a:t>
            </a:r>
          </a:p>
        </p:txBody>
      </p:sp>
      <p:sp>
        <p:nvSpPr>
          <p:cNvPr id="14" name="CuadroTexto 13">
            <a:extLst>
              <a:ext uri="{FF2B5EF4-FFF2-40B4-BE49-F238E27FC236}">
                <a16:creationId xmlns:a16="http://schemas.microsoft.com/office/drawing/2014/main" id="{28B558B9-FD2B-4AA0-9AC8-0AE1E8016300}"/>
              </a:ext>
            </a:extLst>
          </p:cNvPr>
          <p:cNvSpPr txBox="1"/>
          <p:nvPr/>
        </p:nvSpPr>
        <p:spPr>
          <a:xfrm>
            <a:off x="11390010" y="10380654"/>
            <a:ext cx="1842169" cy="800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chemeClr val="bg1"/>
                </a:solidFill>
                <a:effectLst/>
                <a:uFillTx/>
                <a:latin typeface="Helvetica Neue Light"/>
                <a:ea typeface="Helvetica Neue Light"/>
                <a:cs typeface="Helvetica Neue Light"/>
                <a:sym typeface="Helvetica Neue Light"/>
              </a:rPr>
              <a:t>Syringe</a:t>
            </a:r>
          </a:p>
        </p:txBody>
      </p:sp>
      <p:sp>
        <p:nvSpPr>
          <p:cNvPr id="15" name="CuadroTexto 14">
            <a:extLst>
              <a:ext uri="{FF2B5EF4-FFF2-40B4-BE49-F238E27FC236}">
                <a16:creationId xmlns:a16="http://schemas.microsoft.com/office/drawing/2014/main" id="{B814FFBE-671F-4950-8CE2-BE8B5AB62229}"/>
              </a:ext>
            </a:extLst>
          </p:cNvPr>
          <p:cNvSpPr txBox="1"/>
          <p:nvPr/>
        </p:nvSpPr>
        <p:spPr>
          <a:xfrm>
            <a:off x="11444841" y="7161649"/>
            <a:ext cx="1503936" cy="8002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chemeClr val="bg1"/>
                </a:solidFill>
                <a:effectLst/>
                <a:uFillTx/>
                <a:latin typeface="Helvetica Neue Light"/>
                <a:ea typeface="Helvetica Neue Light"/>
                <a:cs typeface="Helvetica Neue Light"/>
                <a:sym typeface="Helvetica Neue Light"/>
              </a:rPr>
              <a:t>Liquid</a:t>
            </a:r>
          </a:p>
        </p:txBody>
      </p:sp>
      <p:sp>
        <p:nvSpPr>
          <p:cNvPr id="16" name="CuadroTexto 15">
            <a:extLst>
              <a:ext uri="{FF2B5EF4-FFF2-40B4-BE49-F238E27FC236}">
                <a16:creationId xmlns:a16="http://schemas.microsoft.com/office/drawing/2014/main" id="{12D4E178-1338-4A4D-AE52-03EE995DC87D}"/>
              </a:ext>
            </a:extLst>
          </p:cNvPr>
          <p:cNvSpPr txBox="1"/>
          <p:nvPr/>
        </p:nvSpPr>
        <p:spPr>
          <a:xfrm>
            <a:off x="19219917" y="6892323"/>
            <a:ext cx="2119489" cy="14157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4000" b="1" dirty="0">
                <a:solidFill>
                  <a:schemeClr val="bg1"/>
                </a:solidFill>
              </a:rPr>
              <a:t>1 mm </a:t>
            </a:r>
          </a:p>
          <a:p>
            <a:pPr marL="0" marR="0" indent="0" algn="ctr" defTabSz="822960" rtl="0" fontAlgn="auto" latinLnBrk="0" hangingPunct="0">
              <a:lnSpc>
                <a:spcPct val="100000"/>
              </a:lnSpc>
              <a:spcBef>
                <a:spcPts val="0"/>
              </a:spcBef>
              <a:spcAft>
                <a:spcPts val="0"/>
              </a:spcAft>
              <a:buClrTx/>
              <a:buSzTx/>
              <a:buFontTx/>
              <a:buNone/>
              <a:tabLst/>
            </a:pPr>
            <a:r>
              <a:rPr lang="en-US" sz="4000" b="1" dirty="0">
                <a:solidFill>
                  <a:schemeClr val="bg1"/>
                </a:solidFill>
              </a:rPr>
              <a:t>diameter</a:t>
            </a:r>
            <a:endParaRPr kumimoji="0" lang="en-US" sz="4000" b="1" i="0" u="none" strike="noStrike" cap="none" spc="0" normalizeH="0" baseline="0" dirty="0">
              <a:ln>
                <a:noFill/>
              </a:ln>
              <a:solidFill>
                <a:schemeClr val="bg1"/>
              </a:solidFill>
              <a:effectLst/>
              <a:uFillTx/>
              <a:latin typeface="Helvetica Neue Light"/>
              <a:ea typeface="Helvetica Neue Light"/>
              <a:cs typeface="Helvetica Neue Light"/>
              <a:sym typeface="Helvetica Neue Light"/>
            </a:endParaRPr>
          </a:p>
        </p:txBody>
      </p:sp>
      <p:pic>
        <p:nvPicPr>
          <p:cNvPr id="18" name="Imagen 17">
            <a:extLst>
              <a:ext uri="{FF2B5EF4-FFF2-40B4-BE49-F238E27FC236}">
                <a16:creationId xmlns:a16="http://schemas.microsoft.com/office/drawing/2014/main" id="{7336BBAC-CD69-28FB-60E9-ED40E4486F43}"/>
              </a:ext>
            </a:extLst>
          </p:cNvPr>
          <p:cNvPicPr>
            <a:picLocks noChangeAspect="1"/>
          </p:cNvPicPr>
          <p:nvPr/>
        </p:nvPicPr>
        <p:blipFill rotWithShape="1">
          <a:blip r:embed="rId4"/>
          <a:srcRect l="8556" r="13552"/>
          <a:stretch/>
        </p:blipFill>
        <p:spPr>
          <a:xfrm>
            <a:off x="2816677" y="3299248"/>
            <a:ext cx="5402788" cy="8601847"/>
          </a:xfrm>
          <a:prstGeom prst="rect">
            <a:avLst/>
          </a:prstGeom>
        </p:spPr>
      </p:pic>
      <p:sp>
        <p:nvSpPr>
          <p:cNvPr id="19" name="Marcador de texto 2">
            <a:extLst>
              <a:ext uri="{FF2B5EF4-FFF2-40B4-BE49-F238E27FC236}">
                <a16:creationId xmlns:a16="http://schemas.microsoft.com/office/drawing/2014/main" id="{C8A7067E-645D-9A8A-2530-DE07AF61BBB0}"/>
              </a:ext>
            </a:extLst>
          </p:cNvPr>
          <p:cNvSpPr txBox="1">
            <a:spLocks/>
          </p:cNvSpPr>
          <p:nvPr/>
        </p:nvSpPr>
        <p:spPr>
          <a:xfrm>
            <a:off x="167842" y="2303390"/>
            <a:ext cx="8466751" cy="851633"/>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normAutofit/>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041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2pPr>
            <a:lvl3pPr marL="10597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3pPr>
            <a:lvl4pPr marL="14026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4pPr>
            <a:lvl5pPr marL="1745544" marR="0" indent="-361244" algn="l" defTabSz="822960" rtl="0" eaLnBrk="1" latinLnBrk="0" hangingPunct="1">
              <a:lnSpc>
                <a:spcPct val="100000"/>
              </a:lnSpc>
              <a:spcBef>
                <a:spcPts val="1900"/>
              </a:spcBef>
              <a:spcAft>
                <a:spcPts val="0"/>
              </a:spcAft>
              <a:buClrTx/>
              <a:buSzPct val="100000"/>
              <a:buFontTx/>
              <a:buChar char="•"/>
              <a:tabLst/>
              <a:defRPr sz="32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pPr marL="0" indent="0" algn="ctr">
              <a:buFontTx/>
              <a:buNone/>
            </a:pPr>
            <a:r>
              <a:rPr lang="en-US" dirty="0"/>
              <a:t>Experimental setup (ZARM’s Drop Tower)</a:t>
            </a:r>
          </a:p>
        </p:txBody>
      </p:sp>
      <p:pic>
        <p:nvPicPr>
          <p:cNvPr id="17" name="Imagen 16">
            <a:extLst>
              <a:ext uri="{FF2B5EF4-FFF2-40B4-BE49-F238E27FC236}">
                <a16:creationId xmlns:a16="http://schemas.microsoft.com/office/drawing/2014/main" id="{9D358CB8-0120-8A9B-675B-56893BD2A11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5104" t="6211" r="20466" b="-3106"/>
          <a:stretch/>
        </p:blipFill>
        <p:spPr>
          <a:xfrm>
            <a:off x="538082" y="3326129"/>
            <a:ext cx="2231556" cy="8850631"/>
          </a:xfrm>
          <a:prstGeom prst="rect">
            <a:avLst/>
          </a:prstGeom>
        </p:spPr>
      </p:pic>
      <p:sp>
        <p:nvSpPr>
          <p:cNvPr id="21" name="CuadroTexto 20">
            <a:extLst>
              <a:ext uri="{FF2B5EF4-FFF2-40B4-BE49-F238E27FC236}">
                <a16:creationId xmlns:a16="http://schemas.microsoft.com/office/drawing/2014/main" id="{FAADD301-F379-B597-486E-D91004432DE8}"/>
              </a:ext>
            </a:extLst>
          </p:cNvPr>
          <p:cNvSpPr txBox="1"/>
          <p:nvPr/>
        </p:nvSpPr>
        <p:spPr>
          <a:xfrm>
            <a:off x="407455" y="12469179"/>
            <a:ext cx="1868427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kumimoji="0" lang="en-US" sz="2000" b="0" u="none" strike="noStrike" cap="none" spc="0" normalizeH="0" baseline="0" dirty="0">
                <a:ln>
                  <a:noFill/>
                </a:ln>
                <a:solidFill>
                  <a:srgbClr val="2E3549"/>
                </a:solidFill>
                <a:effectLst/>
                <a:uFillTx/>
                <a:sym typeface="Helvetica Neue Light"/>
              </a:rPr>
              <a:t>Romero-Calvo Á et al., “Magnetic phase separation in microgravity”, </a:t>
            </a:r>
            <a:r>
              <a:rPr kumimoji="0" lang="en-US" sz="2000" b="0" u="none" strike="noStrike" cap="none" spc="0" normalizeH="0" baseline="0" dirty="0" err="1">
                <a:ln>
                  <a:noFill/>
                </a:ln>
                <a:solidFill>
                  <a:srgbClr val="2E3549"/>
                </a:solidFill>
                <a:effectLst/>
                <a:uFillTx/>
                <a:sym typeface="Helvetica Neue Light"/>
              </a:rPr>
              <a:t>npj</a:t>
            </a:r>
            <a:r>
              <a:rPr kumimoji="0" lang="en-US" sz="2000" b="0" u="none" strike="noStrike" cap="none" spc="0" normalizeH="0" baseline="0" dirty="0">
                <a:ln>
                  <a:noFill/>
                </a:ln>
                <a:solidFill>
                  <a:srgbClr val="2E3549"/>
                </a:solidFill>
                <a:effectLst/>
                <a:uFillTx/>
                <a:sym typeface="Helvetica Neue Light"/>
              </a:rPr>
              <a:t> Microgravity, 32, 2022</a:t>
            </a:r>
            <a:endParaRPr kumimoji="0" lang="en-US" sz="2000" b="0" i="1" u="none" strike="noStrike" cap="none" spc="0" normalizeH="0" baseline="0" dirty="0">
              <a:ln>
                <a:noFill/>
              </a:ln>
              <a:solidFill>
                <a:srgbClr val="2E3549"/>
              </a:solidFill>
              <a:effectLst/>
              <a:uFillTx/>
              <a:sym typeface="Helvetica Neue Light"/>
            </a:endParaRPr>
          </a:p>
        </p:txBody>
      </p:sp>
    </p:spTree>
    <p:extLst>
      <p:ext uri="{BB962C8B-B14F-4D97-AF65-F5344CB8AC3E}">
        <p14:creationId xmlns:p14="http://schemas.microsoft.com/office/powerpoint/2010/main" val="3456863804"/>
      </p:ext>
    </p:extLst>
  </p:cSld>
  <p:clrMapOvr>
    <a:masterClrMapping/>
  </p:clrMapOvr>
  <mc:AlternateContent xmlns:mc="http://schemas.openxmlformats.org/markup-compatibility/2006" xmlns:p14="http://schemas.microsoft.com/office/powerpoint/2010/main">
    <mc:Choice Requires="p14">
      <p:transition spd="slow" p14:dur="2000" advTm="81186"/>
    </mc:Choice>
    <mc:Fallback xmlns="">
      <p:transition spd="slow" advTm="8118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2B5D918-8AC3-81D3-A28D-8B038B5611AE}"/>
              </a:ext>
            </a:extLst>
          </p:cNvPr>
          <p:cNvSpPr>
            <a:spLocks noGrp="1"/>
          </p:cNvSpPr>
          <p:nvPr>
            <p:ph type="title" idx="4294967295"/>
          </p:nvPr>
        </p:nvSpPr>
        <p:spPr>
          <a:xfrm>
            <a:off x="0" y="5551718"/>
            <a:ext cx="24384000" cy="1924048"/>
          </a:xfrm>
        </p:spPr>
        <p:txBody>
          <a:bodyPr>
            <a:normAutofit/>
          </a:bodyPr>
          <a:lstStyle/>
          <a:p>
            <a:r>
              <a:rPr lang="en-US" sz="6600" i="1" dirty="0">
                <a:latin typeface="Arial" panose="020B0604020202020204" pitchFamily="34" charset="0"/>
                <a:cs typeface="Arial" panose="020B0604020202020204" pitchFamily="34" charset="0"/>
              </a:rPr>
              <a:t>This is a blank slide</a:t>
            </a:r>
          </a:p>
        </p:txBody>
      </p:sp>
    </p:spTree>
    <p:extLst>
      <p:ext uri="{BB962C8B-B14F-4D97-AF65-F5344CB8AC3E}">
        <p14:creationId xmlns:p14="http://schemas.microsoft.com/office/powerpoint/2010/main" val="92252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7502E6F8-9722-1CF1-AEBF-C687C90D76F7}"/>
              </a:ext>
            </a:extLst>
          </p:cNvPr>
          <p:cNvSpPr/>
          <p:nvPr/>
        </p:nvSpPr>
        <p:spPr>
          <a:xfrm>
            <a:off x="11876259" y="11196266"/>
            <a:ext cx="12429445" cy="584775"/>
          </a:xfrm>
          <a:prstGeom prst="rect">
            <a:avLst/>
          </a:prstGeom>
        </p:spPr>
        <p:txBody>
          <a:bodyPr wrap="square">
            <a:spAutoFit/>
          </a:bodyPr>
          <a:lstStyle/>
          <a:p>
            <a:r>
              <a:rPr lang="en-US" sz="3200" dirty="0">
                <a:solidFill>
                  <a:srgbClr val="616161"/>
                </a:solidFill>
                <a:latin typeface="Arial" panose="020B0604020202020204" pitchFamily="34" charset="0"/>
                <a:cs typeface="Arial" panose="020B0604020202020204" pitchFamily="34" charset="0"/>
              </a:rPr>
              <a:t>More information available at </a:t>
            </a:r>
            <a:r>
              <a:rPr lang="en-US" sz="3200" dirty="0">
                <a:solidFill>
                  <a:srgbClr val="616161"/>
                </a:solidFill>
                <a:latin typeface="Arial" panose="020B0604020202020204" pitchFamily="34" charset="0"/>
                <a:cs typeface="Arial" panose="020B0604020202020204" pitchFamily="34" charset="0"/>
                <a:hlinkClick r:id="rId2"/>
              </a:rPr>
              <a:t>lowgravitylab.ae.gatech.edu</a:t>
            </a:r>
            <a:r>
              <a:rPr lang="en-US" sz="3200" dirty="0">
                <a:solidFill>
                  <a:srgbClr val="616161"/>
                </a:solidFill>
                <a:latin typeface="Arial" panose="020B0604020202020204" pitchFamily="34" charset="0"/>
                <a:cs typeface="Arial" panose="020B0604020202020204" pitchFamily="34" charset="0"/>
              </a:rPr>
              <a:t> </a:t>
            </a:r>
          </a:p>
        </p:txBody>
      </p:sp>
      <p:pic>
        <p:nvPicPr>
          <p:cNvPr id="4" name="Picture 4" descr="Download Google Icons Symbol Computer Email Gmail HQ PNG Image | FreePNGImg">
            <a:extLst>
              <a:ext uri="{FF2B5EF4-FFF2-40B4-BE49-F238E27FC236}">
                <a16:creationId xmlns:a16="http://schemas.microsoft.com/office/drawing/2014/main" id="{448BD405-41DF-7DA8-D4E6-B6667E75B8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3272" y="6996594"/>
            <a:ext cx="1398852" cy="13988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inkedin - Free social media icons">
            <a:extLst>
              <a:ext uri="{FF2B5EF4-FFF2-40B4-BE49-F238E27FC236}">
                <a16:creationId xmlns:a16="http://schemas.microsoft.com/office/drawing/2014/main" id="{AC1F012E-418F-D4E9-6B0C-2720AD8D04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7398" y="8395446"/>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331B7D8-0AF4-DEAD-AF0E-B3012555D586}"/>
              </a:ext>
            </a:extLst>
          </p:cNvPr>
          <p:cNvSpPr txBox="1"/>
          <p:nvPr/>
        </p:nvSpPr>
        <p:spPr>
          <a:xfrm>
            <a:off x="11876259" y="8592970"/>
            <a:ext cx="11540993"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ES" sz="3200" dirty="0" err="1">
                <a:solidFill>
                  <a:schemeClr val="accent5">
                    <a:lumMod val="75000"/>
                  </a:schemeClr>
                </a:solidFill>
                <a:latin typeface="Arial" panose="020B0604020202020204" pitchFamily="34" charset="0"/>
                <a:cs typeface="Arial" panose="020B0604020202020204" pitchFamily="34" charset="0"/>
              </a:rPr>
              <a:t>Your</a:t>
            </a:r>
            <a:r>
              <a:rPr lang="es-ES" sz="3200" dirty="0">
                <a:solidFill>
                  <a:schemeClr val="accent5">
                    <a:lumMod val="75000"/>
                  </a:schemeClr>
                </a:solidFill>
                <a:latin typeface="Arial" panose="020B0604020202020204" pitchFamily="34" charset="0"/>
                <a:cs typeface="Arial" panose="020B0604020202020204" pitchFamily="34" charset="0"/>
              </a:rPr>
              <a:t> </a:t>
            </a:r>
            <a:r>
              <a:rPr lang="es-ES" sz="3200" dirty="0" err="1">
                <a:solidFill>
                  <a:schemeClr val="accent5">
                    <a:lumMod val="75000"/>
                  </a:schemeClr>
                </a:solidFill>
                <a:latin typeface="Arial" panose="020B0604020202020204" pitchFamily="34" charset="0"/>
                <a:cs typeface="Arial" panose="020B0604020202020204" pitchFamily="34" charset="0"/>
              </a:rPr>
              <a:t>Linkedin</a:t>
            </a:r>
            <a:endParaRPr lang="es-ES" sz="3200" dirty="0">
              <a:solidFill>
                <a:schemeClr val="accent5">
                  <a:lumMod val="75000"/>
                </a:schemeClr>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23799CEC-13D8-5734-F642-421A569B4C34}"/>
              </a:ext>
            </a:extLst>
          </p:cNvPr>
          <p:cNvSpPr txBox="1"/>
          <p:nvPr/>
        </p:nvSpPr>
        <p:spPr>
          <a:xfrm>
            <a:off x="11913758" y="9858393"/>
            <a:ext cx="1202567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ES" sz="3200" dirty="0" err="1">
                <a:solidFill>
                  <a:schemeClr val="accent5">
                    <a:lumMod val="75000"/>
                  </a:schemeClr>
                </a:solidFill>
                <a:latin typeface="Arial" panose="020B0604020202020204" pitchFamily="34" charset="0"/>
                <a:cs typeface="Arial" panose="020B0604020202020204" pitchFamily="34" charset="0"/>
              </a:rPr>
              <a:t>Your</a:t>
            </a:r>
            <a:r>
              <a:rPr lang="es-ES" sz="3200" dirty="0">
                <a:solidFill>
                  <a:schemeClr val="accent5">
                    <a:lumMod val="75000"/>
                  </a:schemeClr>
                </a:solidFill>
                <a:latin typeface="Arial" panose="020B0604020202020204" pitchFamily="34" charset="0"/>
                <a:cs typeface="Arial" panose="020B0604020202020204" pitchFamily="34" charset="0"/>
              </a:rPr>
              <a:t> </a:t>
            </a:r>
            <a:r>
              <a:rPr lang="es-ES" sz="3200" dirty="0" err="1">
                <a:solidFill>
                  <a:schemeClr val="accent5">
                    <a:lumMod val="75000"/>
                  </a:schemeClr>
                </a:solidFill>
                <a:latin typeface="Arial" panose="020B0604020202020204" pitchFamily="34" charset="0"/>
                <a:cs typeface="Arial" panose="020B0604020202020204" pitchFamily="34" charset="0"/>
              </a:rPr>
              <a:t>ResearchGate</a:t>
            </a:r>
            <a:endParaRPr lang="es-ES" sz="3200" dirty="0">
              <a:solidFill>
                <a:schemeClr val="accent5">
                  <a:lumMod val="75000"/>
                </a:schemeClr>
              </a:solidFill>
              <a:latin typeface="Arial" panose="020B0604020202020204" pitchFamily="34" charset="0"/>
              <a:cs typeface="Arial" panose="020B0604020202020204" pitchFamily="34" charset="0"/>
            </a:endParaRPr>
          </a:p>
        </p:txBody>
      </p:sp>
      <p:pic>
        <p:nvPicPr>
          <p:cNvPr id="8" name="Picture 8" descr="ResearchGate (@ResearchGate) | Twitter">
            <a:extLst>
              <a:ext uri="{FF2B5EF4-FFF2-40B4-BE49-F238E27FC236}">
                <a16:creationId xmlns:a16="http://schemas.microsoft.com/office/drawing/2014/main" id="{294C42E6-1476-556E-89B5-92FF5D0611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60494" y="9608578"/>
            <a:ext cx="1084407" cy="108440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6B87CA9E-9B97-B569-BA86-503FF0F1864D}"/>
              </a:ext>
            </a:extLst>
          </p:cNvPr>
          <p:cNvSpPr txBox="1"/>
          <p:nvPr/>
        </p:nvSpPr>
        <p:spPr>
          <a:xfrm>
            <a:off x="11913758" y="7403632"/>
            <a:ext cx="10902699"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ES" sz="3200" dirty="0" err="1">
                <a:solidFill>
                  <a:schemeClr val="accent5">
                    <a:lumMod val="75000"/>
                  </a:schemeClr>
                </a:solidFill>
                <a:latin typeface="Arial" panose="020B0604020202020204" pitchFamily="34" charset="0"/>
                <a:cs typeface="Arial" panose="020B0604020202020204" pitchFamily="34" charset="0"/>
              </a:rPr>
              <a:t>Your</a:t>
            </a:r>
            <a:r>
              <a:rPr lang="es-ES" sz="3200" dirty="0">
                <a:solidFill>
                  <a:schemeClr val="accent5">
                    <a:lumMod val="75000"/>
                  </a:schemeClr>
                </a:solidFill>
                <a:latin typeface="Arial" panose="020B0604020202020204" pitchFamily="34" charset="0"/>
                <a:cs typeface="Arial" panose="020B0604020202020204" pitchFamily="34" charset="0"/>
              </a:rPr>
              <a:t> email</a:t>
            </a:r>
          </a:p>
        </p:txBody>
      </p:sp>
      <p:pic>
        <p:nvPicPr>
          <p:cNvPr id="11" name="Imagen 10" descr="Icono&#10;&#10;Descripción generada automáticamente">
            <a:extLst>
              <a:ext uri="{FF2B5EF4-FFF2-40B4-BE49-F238E27FC236}">
                <a16:creationId xmlns:a16="http://schemas.microsoft.com/office/drawing/2014/main" id="{040B2ED3-1258-F908-38DC-F809B15EDEE0}"/>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413591" y="10915517"/>
            <a:ext cx="1084407" cy="1084407"/>
          </a:xfrm>
          <a:prstGeom prst="rect">
            <a:avLst/>
          </a:prstGeom>
        </p:spPr>
      </p:pic>
      <p:pic>
        <p:nvPicPr>
          <p:cNvPr id="13" name="Imagen 12">
            <a:extLst>
              <a:ext uri="{FF2B5EF4-FFF2-40B4-BE49-F238E27FC236}">
                <a16:creationId xmlns:a16="http://schemas.microsoft.com/office/drawing/2014/main" id="{484F4BD1-5975-B803-075A-AD7AAFCBE1A1}"/>
              </a:ext>
            </a:extLst>
          </p:cNvPr>
          <p:cNvPicPr>
            <a:picLocks noChangeAspect="1"/>
          </p:cNvPicPr>
          <p:nvPr/>
        </p:nvPicPr>
        <p:blipFill>
          <a:blip r:embed="rId8"/>
          <a:stretch>
            <a:fillRect/>
          </a:stretch>
        </p:blipFill>
        <p:spPr>
          <a:xfrm>
            <a:off x="3985582" y="7088137"/>
            <a:ext cx="5283596" cy="5171179"/>
          </a:xfrm>
          <a:prstGeom prst="rect">
            <a:avLst/>
          </a:prstGeom>
        </p:spPr>
      </p:pic>
      <p:sp>
        <p:nvSpPr>
          <p:cNvPr id="15" name="CuadroTexto 14">
            <a:extLst>
              <a:ext uri="{FF2B5EF4-FFF2-40B4-BE49-F238E27FC236}">
                <a16:creationId xmlns:a16="http://schemas.microsoft.com/office/drawing/2014/main" id="{1CAB38CD-8F25-988E-B760-28D808218B45}"/>
              </a:ext>
            </a:extLst>
          </p:cNvPr>
          <p:cNvSpPr txBox="1"/>
          <p:nvPr/>
        </p:nvSpPr>
        <p:spPr>
          <a:xfrm>
            <a:off x="2068286" y="1334794"/>
            <a:ext cx="20095028" cy="4616648"/>
          </a:xfrm>
          <a:prstGeom prst="rect">
            <a:avLst/>
          </a:prstGeom>
          <a:noFill/>
        </p:spPr>
        <p:txBody>
          <a:bodyPr wrap="square">
            <a:spAutoFit/>
          </a:bodyPr>
          <a:lstStyle/>
          <a:p>
            <a:pPr marL="87313" lvl="1">
              <a:spcBef>
                <a:spcPts val="600"/>
              </a:spcBef>
              <a:spcAft>
                <a:spcPts val="600"/>
              </a:spcAft>
            </a:pPr>
            <a:r>
              <a:rPr lang="en-US" sz="4400" dirty="0">
                <a:latin typeface="Arial" panose="020B0604020202020204" pitchFamily="34" charset="0"/>
                <a:cs typeface="Arial" panose="020B0604020202020204" pitchFamily="34" charset="0"/>
              </a:rPr>
              <a:t>The conclusion slide is key:</a:t>
            </a:r>
          </a:p>
          <a:p>
            <a:pPr marL="658813" lvl="1" indent="-571500">
              <a:spcBef>
                <a:spcPts val="600"/>
              </a:spcBef>
              <a:spcAft>
                <a:spcPts val="600"/>
              </a:spcAft>
              <a:buFont typeface="Wingdings" panose="05000000000000000000" pitchFamily="2" charset="2"/>
              <a:buChar char="§"/>
            </a:pPr>
            <a:r>
              <a:rPr lang="en-US" sz="4400" dirty="0">
                <a:latin typeface="Arial" panose="020B0604020202020204" pitchFamily="34" charset="0"/>
                <a:cs typeface="Arial" panose="020B0604020202020204" pitchFamily="34" charset="0"/>
              </a:rPr>
              <a:t>Use an image, background video, or graphical element that highlights your coolest result. Show your creativity and captivate your audience during the Q&amp;A turn!</a:t>
            </a:r>
          </a:p>
          <a:p>
            <a:pPr marL="658813" lvl="1" indent="-571500">
              <a:spcBef>
                <a:spcPts val="600"/>
              </a:spcBef>
              <a:spcAft>
                <a:spcPts val="600"/>
              </a:spcAft>
              <a:buFont typeface="Wingdings" panose="05000000000000000000" pitchFamily="2" charset="2"/>
              <a:buChar char="§"/>
            </a:pPr>
            <a:r>
              <a:rPr lang="en-US" sz="4400" dirty="0">
                <a:latin typeface="Arial" panose="020B0604020202020204" pitchFamily="34" charset="0"/>
                <a:cs typeface="Arial" panose="020B0604020202020204" pitchFamily="34" charset="0"/>
              </a:rPr>
              <a:t>Include contact information (use the elements left at the bottom of the slide)</a:t>
            </a:r>
          </a:p>
          <a:p>
            <a:pPr marL="658813" lvl="1" indent="-571500">
              <a:spcBef>
                <a:spcPts val="600"/>
              </a:spcBef>
              <a:spcAft>
                <a:spcPts val="600"/>
              </a:spcAft>
              <a:buFont typeface="Wingdings" panose="05000000000000000000" pitchFamily="2" charset="2"/>
              <a:buChar char="§"/>
            </a:pPr>
            <a:r>
              <a:rPr lang="en-US" sz="4400" dirty="0">
                <a:latin typeface="Arial" panose="020B0604020202020204" pitchFamily="34" charset="0"/>
                <a:cs typeface="Arial" panose="020B0604020202020204" pitchFamily="34" charset="0"/>
              </a:rPr>
              <a:t>Don’t thank the audience for listening. Instead, ask if they have any questions</a:t>
            </a:r>
          </a:p>
        </p:txBody>
      </p:sp>
    </p:spTree>
    <p:extLst>
      <p:ext uri="{BB962C8B-B14F-4D97-AF65-F5344CB8AC3E}">
        <p14:creationId xmlns:p14="http://schemas.microsoft.com/office/powerpoint/2010/main" val="703008728"/>
      </p:ext>
    </p:extLst>
  </p:cSld>
  <p:clrMapOvr>
    <a:masterClrMapping/>
  </p:clrMapOvr>
</p:sld>
</file>

<file path=ppt/theme/theme1.xml><?xml version="1.0" encoding="utf-8"?>
<a:theme xmlns:a="http://schemas.openxmlformats.org/drawingml/2006/main" name="plantilla">
  <a:themeElements>
    <a:clrScheme name="Personalizado 6">
      <a:dk1>
        <a:sysClr val="windowText" lastClr="000000"/>
      </a:dk1>
      <a:lt1>
        <a:sysClr val="window" lastClr="FFFFFF"/>
      </a:lt1>
      <a:dk2>
        <a:srgbClr val="000000"/>
      </a:dk2>
      <a:lt2>
        <a:srgbClr val="F8F8F8"/>
      </a:lt2>
      <a:accent1>
        <a:srgbClr val="A4945C"/>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8352074C-C2EA-4653-AB57-89B6750C7D9F}" vid="{1BF5E6D5-D91F-4425-9FAA-598E504E270E}"/>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Template>
  <TotalTime>0</TotalTime>
  <Words>360</Words>
  <Application>Microsoft Macintosh PowerPoint</Application>
  <PresentationFormat>自定义</PresentationFormat>
  <Paragraphs>52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Calibri</vt:lpstr>
      <vt:lpstr>Calibri Light</vt:lpstr>
      <vt:lpstr>Helvetica</vt:lpstr>
      <vt:lpstr>Helvetica Neue Light</vt:lpstr>
      <vt:lpstr>Lucida Grande</vt:lpstr>
      <vt:lpstr>Wingdings</vt:lpstr>
      <vt:lpstr>plantilla</vt:lpstr>
      <vt:lpstr>Enter Complete Paper Title Here</vt:lpstr>
      <vt:lpstr>How to use this template</vt:lpstr>
      <vt:lpstr>Transition Slide Title</vt:lpstr>
      <vt:lpstr>Title + Bullet Point Slide</vt:lpstr>
      <vt:lpstr>Example slide 1</vt:lpstr>
      <vt:lpstr>Example slide 2</vt:lpstr>
      <vt:lpstr>This is a blank slide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Complete Paper Title Here</dc:title>
  <dc:creator>Hu, Tianyang</dc:creator>
  <cp:lastModifiedBy>Hu, Tianyang</cp:lastModifiedBy>
  <cp:revision>1</cp:revision>
  <dcterms:created xsi:type="dcterms:W3CDTF">2023-09-22T19:26:56Z</dcterms:created>
  <dcterms:modified xsi:type="dcterms:W3CDTF">2023-09-22T19:27:55Z</dcterms:modified>
</cp:coreProperties>
</file>