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90" autoAdjust="0"/>
  </p:normalViewPr>
  <p:slideViewPr>
    <p:cSldViewPr snapToGrid="0">
      <p:cViewPr varScale="1">
        <p:scale>
          <a:sx n="60" d="100"/>
          <a:sy n="60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51A54-0A1E-4670-B523-545351C9EF10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954CE-10C4-4804-BB2D-2836317AEB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954CE-10C4-4804-BB2D-2836317AEB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867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Intro slide</a:t>
            </a:r>
          </a:p>
          <a:p>
            <a:endParaRPr lang="en-ZA" dirty="0" smtClean="0"/>
          </a:p>
          <a:p>
            <a:r>
              <a:rPr lang="en-ZA" dirty="0" smtClean="0"/>
              <a:t>Basically prop abstract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954CE-10C4-4804-BB2D-2836317AEB5B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243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954CE-10C4-4804-BB2D-2836317AEB5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09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15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331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18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3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629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949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1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957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401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325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14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44F7-6D19-485E-A96A-F3E64D5F5589}" type="datetimeFigureOut">
              <a:rPr lang="en-ZA" smtClean="0"/>
              <a:t>2015/03/25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06D2-5F39-4859-8CA0-1E8C63C402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8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ZA" sz="5400" dirty="0" smtClean="0"/>
              <a:t>Designing an automatic system that creates 3D wire-frame models of the interior of the rooms in a building</a:t>
            </a:r>
            <a:endParaRPr lang="en-ZA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95410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/>
              <a:t>Tim Marsh</a:t>
            </a:r>
          </a:p>
          <a:p>
            <a:r>
              <a:rPr lang="en-ZA" dirty="0" smtClean="0"/>
              <a:t>Supervisor: George </a:t>
            </a:r>
            <a:r>
              <a:rPr lang="en-ZA" dirty="0" err="1" smtClean="0"/>
              <a:t>Sithole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2" y="3509963"/>
            <a:ext cx="2170176" cy="22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1323" y="364960"/>
            <a:ext cx="10515600" cy="4351338"/>
          </a:xfrm>
        </p:spPr>
        <p:txBody>
          <a:bodyPr/>
          <a:lstStyle/>
          <a:p>
            <a:r>
              <a:rPr lang="en-ZA" dirty="0" smtClean="0"/>
              <a:t>With laser scanning becoming more and more popular as a form of surveying.</a:t>
            </a:r>
          </a:p>
          <a:p>
            <a:r>
              <a:rPr lang="en-ZA" dirty="0" smtClean="0"/>
              <a:t>Laser scanning produces point clouds which are great but not usually what a customer wants</a:t>
            </a:r>
          </a:p>
          <a:p>
            <a:r>
              <a:rPr lang="en-ZA" dirty="0" smtClean="0"/>
              <a:t>We need to make the point cloud usable – more structured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51" y="3418723"/>
            <a:ext cx="3724275" cy="3228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323" y="2753524"/>
            <a:ext cx="6689558" cy="41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6" y="296603"/>
            <a:ext cx="4698332" cy="612825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514473" y="296602"/>
            <a:ext cx="6260431" cy="6128259"/>
          </a:xfrm>
        </p:spPr>
        <p:txBody>
          <a:bodyPr/>
          <a:lstStyle/>
          <a:p>
            <a:r>
              <a:rPr lang="en-ZA" dirty="0" smtClean="0"/>
              <a:t>Interior of buildings are notoriously difficult to navigate as a point cloud</a:t>
            </a:r>
          </a:p>
          <a:p>
            <a:r>
              <a:rPr lang="en-ZA" dirty="0" smtClean="0"/>
              <a:t>Creating a wire-frame model of the interior of the building makes it easier navigate or to use in a practical way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41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7" y="176463"/>
            <a:ext cx="7960732" cy="65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4" y="144379"/>
            <a:ext cx="7960732" cy="65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9" y="112295"/>
            <a:ext cx="8078233" cy="66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105</Words>
  <Application>Microsoft Office PowerPoint</Application>
  <PresentationFormat>Widescreen</PresentationFormat>
  <Paragraphs>17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Designing an automatic system that creates 3D wire-frame models of the interior of the rooms in a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Cape Town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automatic system that creates 3D wire-frame models of the interior of the rooms in a building</dc:title>
  <dc:creator>Timothy Marsh</dc:creator>
  <cp:lastModifiedBy>Timothy Marsh</cp:lastModifiedBy>
  <cp:revision>6</cp:revision>
  <dcterms:created xsi:type="dcterms:W3CDTF">2015-03-25T10:45:41Z</dcterms:created>
  <dcterms:modified xsi:type="dcterms:W3CDTF">2015-03-25T12:01:58Z</dcterms:modified>
</cp:coreProperties>
</file>