
<file path=[Content_Types].xml><?xml version="1.0" encoding="utf-8"?>
<Types xmlns="http://schemas.openxmlformats.org/package/2006/content-types">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63" r:id="rId2"/>
  </p:sldIdLst>
  <p:sldSz cx="43891200" cy="32918400"/>
  <p:notesSz cx="6858000" cy="9144000"/>
  <p:defaultText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5" algn="l" defTabSz="4389028" rtl="0" eaLnBrk="1" latinLnBrk="0" hangingPunct="1">
      <a:defRPr sz="87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F1FF"/>
    <a:srgbClr val="93E2F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67" autoAdjust="0"/>
    <p:restoredTop sz="93519" autoAdjust="0"/>
  </p:normalViewPr>
  <p:slideViewPr>
    <p:cSldViewPr snapToGrid="0">
      <p:cViewPr varScale="1">
        <p:scale>
          <a:sx n="26" d="100"/>
          <a:sy n="26" d="100"/>
        </p:scale>
        <p:origin x="-1386" y="-132"/>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0E8FA9-8B5F-4493-A208-FBBD06A1EBF4}" type="datetimeFigureOut">
              <a:rPr lang="en-US" smtClean="0"/>
              <a:t>4/25/2013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4389028" rtl="0" eaLnBrk="1" latinLnBrk="0" hangingPunct="1">
      <a:defRPr sz="5700" kern="1200">
        <a:solidFill>
          <a:schemeClr val="tx1"/>
        </a:solidFill>
        <a:latin typeface="+mn-lt"/>
        <a:ea typeface="+mn-ea"/>
        <a:cs typeface="+mn-cs"/>
      </a:defRPr>
    </a:lvl1pPr>
    <a:lvl2pPr marL="2194514" algn="l" defTabSz="4389028" rtl="0" eaLnBrk="1" latinLnBrk="0" hangingPunct="1">
      <a:defRPr sz="5700" kern="1200">
        <a:solidFill>
          <a:schemeClr val="tx1"/>
        </a:solidFill>
        <a:latin typeface="+mn-lt"/>
        <a:ea typeface="+mn-ea"/>
        <a:cs typeface="+mn-cs"/>
      </a:defRPr>
    </a:lvl2pPr>
    <a:lvl3pPr marL="4389028" algn="l" defTabSz="4389028" rtl="0" eaLnBrk="1" latinLnBrk="0" hangingPunct="1">
      <a:defRPr sz="5700" kern="1200">
        <a:solidFill>
          <a:schemeClr val="tx1"/>
        </a:solidFill>
        <a:latin typeface="+mn-lt"/>
        <a:ea typeface="+mn-ea"/>
        <a:cs typeface="+mn-cs"/>
      </a:defRPr>
    </a:lvl3pPr>
    <a:lvl4pPr marL="6583543" algn="l" defTabSz="4389028" rtl="0" eaLnBrk="1" latinLnBrk="0" hangingPunct="1">
      <a:defRPr sz="5700" kern="1200">
        <a:solidFill>
          <a:schemeClr val="tx1"/>
        </a:solidFill>
        <a:latin typeface="+mn-lt"/>
        <a:ea typeface="+mn-ea"/>
        <a:cs typeface="+mn-cs"/>
      </a:defRPr>
    </a:lvl4pPr>
    <a:lvl5pPr marL="8778057" algn="l" defTabSz="4389028" rtl="0" eaLnBrk="1" latinLnBrk="0" hangingPunct="1">
      <a:defRPr sz="5700" kern="1200">
        <a:solidFill>
          <a:schemeClr val="tx1"/>
        </a:solidFill>
        <a:latin typeface="+mn-lt"/>
        <a:ea typeface="+mn-ea"/>
        <a:cs typeface="+mn-cs"/>
      </a:defRPr>
    </a:lvl5pPr>
    <a:lvl6pPr marL="10972571" algn="l" defTabSz="4389028" rtl="0" eaLnBrk="1" latinLnBrk="0" hangingPunct="1">
      <a:defRPr sz="5700" kern="1200">
        <a:solidFill>
          <a:schemeClr val="tx1"/>
        </a:solidFill>
        <a:latin typeface="+mn-lt"/>
        <a:ea typeface="+mn-ea"/>
        <a:cs typeface="+mn-cs"/>
      </a:defRPr>
    </a:lvl6pPr>
    <a:lvl7pPr marL="13167085" algn="l" defTabSz="4389028" rtl="0" eaLnBrk="1" latinLnBrk="0" hangingPunct="1">
      <a:defRPr sz="5700" kern="1200">
        <a:solidFill>
          <a:schemeClr val="tx1"/>
        </a:solidFill>
        <a:latin typeface="+mn-lt"/>
        <a:ea typeface="+mn-ea"/>
        <a:cs typeface="+mn-cs"/>
      </a:defRPr>
    </a:lvl7pPr>
    <a:lvl8pPr marL="15361599" algn="l" defTabSz="4389028" rtl="0" eaLnBrk="1" latinLnBrk="0" hangingPunct="1">
      <a:defRPr sz="5700" kern="1200">
        <a:solidFill>
          <a:schemeClr val="tx1"/>
        </a:solidFill>
        <a:latin typeface="+mn-lt"/>
        <a:ea typeface="+mn-ea"/>
        <a:cs typeface="+mn-cs"/>
      </a:defRPr>
    </a:lvl8pPr>
    <a:lvl9pPr marL="17556115" algn="l" defTabSz="4389028" rtl="0" eaLnBrk="1" latinLnBrk="0" hangingPunct="1">
      <a:defRPr sz="5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2194985" y="1319213"/>
            <a:ext cx="39501233" cy="2912447"/>
          </a:xfrm>
          <a:prstGeom prst="rect">
            <a:avLst/>
          </a:prstGeom>
        </p:spPr>
        <p:txBody>
          <a:bodyPr lIns="128016" tIns="64008" rIns="128016" bIns="64008"/>
          <a:lstStyle>
            <a:lvl1pPr>
              <a:defRPr sz="13400"/>
            </a:lvl1pPr>
          </a:lstStyle>
          <a:p>
            <a:r>
              <a:rPr lang="en-US" sz="6200" i="1" dirty="0" smtClean="0">
                <a:solidFill>
                  <a:schemeClr val="bg1"/>
                </a:solidFill>
                <a:latin typeface="Arial Black" pitchFamily="34" charset="0"/>
              </a:rPr>
              <a:t>This is a Scientific Poster Template created by </a:t>
            </a:r>
            <a:r>
              <a:rPr lang="en-US" sz="6200" i="1" dirty="0" err="1" smtClean="0">
                <a:solidFill>
                  <a:schemeClr val="bg1"/>
                </a:solidFill>
                <a:latin typeface="Arial Black" pitchFamily="34" charset="0"/>
              </a:rPr>
              <a:t>Graphicsland</a:t>
            </a:r>
            <a:r>
              <a:rPr lang="en-US" sz="6200" i="1" dirty="0" smtClean="0">
                <a:solidFill>
                  <a:schemeClr val="bg1"/>
                </a:solidFill>
                <a:latin typeface="Arial Black" pitchFamily="34" charset="0"/>
              </a:rPr>
              <a:t> &amp; Makesigns.com</a:t>
            </a:r>
            <a:br>
              <a:rPr lang="en-US" sz="6200" i="1" dirty="0" smtClean="0">
                <a:solidFill>
                  <a:schemeClr val="bg1"/>
                </a:solidFill>
                <a:latin typeface="Arial Black" pitchFamily="34" charset="0"/>
              </a:rPr>
            </a:br>
            <a:r>
              <a:rPr lang="en-US" sz="6200" i="1" dirty="0" smtClean="0">
                <a:solidFill>
                  <a:schemeClr val="bg1"/>
                </a:solidFill>
                <a:latin typeface="Arial Black" pitchFamily="34" charset="0"/>
              </a:rPr>
              <a:t>Your poster title would go on these lines</a:t>
            </a:r>
            <a:endParaRPr lang="en-US" dirty="0"/>
          </a:p>
        </p:txBody>
      </p:sp>
      <p:sp>
        <p:nvSpPr>
          <p:cNvPr id="17" name="Text Placeholder 16"/>
          <p:cNvSpPr>
            <a:spLocks noGrp="1"/>
          </p:cNvSpPr>
          <p:nvPr>
            <p:ph type="body" sz="quarter" idx="10" hasCustomPrompt="1"/>
          </p:nvPr>
        </p:nvSpPr>
        <p:spPr>
          <a:xfrm>
            <a:off x="1997077" y="3925533"/>
            <a:ext cx="39897049" cy="3263544"/>
          </a:xfrm>
          <a:prstGeom prst="rect">
            <a:avLst/>
          </a:prstGeom>
        </p:spPr>
        <p:txBody>
          <a:bodyPr lIns="128016" tIns="64008" rIns="128016" bIns="64008"/>
          <a:lstStyle>
            <a:lvl1pPr>
              <a:defRPr sz="13400" baseline="0"/>
            </a:lvl1pPr>
          </a:lstStyle>
          <a:p>
            <a:pPr algn="ctr"/>
            <a:r>
              <a:rPr lang="en-US" sz="5600" dirty="0" smtClean="0">
                <a:solidFill>
                  <a:schemeClr val="bg1"/>
                </a:solidFill>
              </a:rPr>
              <a:t>Author names go here. Press Enter to start a new line and add University or School Information</a:t>
            </a:r>
            <a:endParaRPr lang="en-US" sz="5600" dirty="0">
              <a:solidFill>
                <a:schemeClr val="bg1"/>
              </a:solidFill>
            </a:endParaRPr>
          </a:p>
        </p:txBody>
      </p:sp>
    </p:spTree>
    <p:extLst>
      <p:ext uri="{BB962C8B-B14F-4D97-AF65-F5344CB8AC3E}">
        <p14:creationId xmlns:p14="http://schemas.microsoft.com/office/powerpoint/2010/main" val="1545946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xStyles>
    <p:titleStyle>
      <a:lvl1pPr algn="ctr" defTabSz="4389028" rtl="0" eaLnBrk="1" latinLnBrk="0" hangingPunct="1">
        <a:spcBef>
          <a:spcPct val="0"/>
        </a:spcBef>
        <a:buNone/>
        <a:defRPr sz="13400" kern="1200">
          <a:solidFill>
            <a:schemeClr val="tx1"/>
          </a:solidFill>
          <a:latin typeface="+mj-lt"/>
          <a:ea typeface="+mj-ea"/>
          <a:cs typeface="+mj-cs"/>
        </a:defRPr>
      </a:lvl1pPr>
    </p:titleStyle>
    <p:bodyStyle>
      <a:lvl1pPr marL="0" indent="0" algn="l" defTabSz="4389028" rtl="0" eaLnBrk="1" latinLnBrk="0" hangingPunct="1">
        <a:spcBef>
          <a:spcPct val="20000"/>
        </a:spcBef>
        <a:buFont typeface="Arial" pitchFamily="34" charset="0"/>
        <a:buNone/>
        <a:defRPr sz="13400" kern="120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5" algn="l" defTabSz="4389028"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akesigns.com/SciPosters_Home.aspx" TargetMode="External"/><Relationship Id="rId2" Type="http://schemas.openxmlformats.org/officeDocument/2006/relationships/image" Target="../media/image1.wmf"/><Relationship Id="rId1" Type="http://schemas.openxmlformats.org/officeDocument/2006/relationships/slideLayout" Target="../slideLayouts/slideLayout2.xml"/><Relationship Id="rId4" Type="http://schemas.openxmlformats.org/officeDocument/2006/relationships/hyperlink" Target="mailto:support@graphicsland.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0" y="1478842"/>
            <a:ext cx="43891200" cy="465932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US"/>
          </a:p>
        </p:txBody>
      </p:sp>
      <p:pic>
        <p:nvPicPr>
          <p:cNvPr id="73" name="Picture 72"/>
          <p:cNvPicPr>
            <a:picLocks noChangeAspect="1"/>
          </p:cNvPicPr>
          <p:nvPr/>
        </p:nvPicPr>
        <p:blipFill rotWithShape="1">
          <a:blip r:embed="rId2" cstate="print">
            <a:extLst>
              <a:ext uri="{28A0092B-C50C-407E-A947-70E740481C1C}">
                <a14:useLocalDpi xmlns:a14="http://schemas.microsoft.com/office/drawing/2010/main" val="0"/>
              </a:ext>
            </a:extLst>
          </a:blip>
          <a:srcRect t="2" r="88597" b="-5706"/>
          <a:stretch/>
        </p:blipFill>
        <p:spPr>
          <a:xfrm>
            <a:off x="0" y="0"/>
            <a:ext cx="5005137" cy="34795326"/>
          </a:xfrm>
          <a:prstGeom prst="rect">
            <a:avLst/>
          </a:prstGeom>
        </p:spPr>
      </p:pic>
      <p:sp>
        <p:nvSpPr>
          <p:cNvPr id="74" name="Rectangle 73"/>
          <p:cNvSpPr/>
          <p:nvPr/>
        </p:nvSpPr>
        <p:spPr>
          <a:xfrm>
            <a:off x="0" y="6341136"/>
            <a:ext cx="20531328" cy="1645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US"/>
          </a:p>
        </p:txBody>
      </p:sp>
      <p:sp>
        <p:nvSpPr>
          <p:cNvPr id="75" name="Rectangle 74"/>
          <p:cNvSpPr/>
          <p:nvPr/>
        </p:nvSpPr>
        <p:spPr>
          <a:xfrm>
            <a:off x="0" y="6599465"/>
            <a:ext cx="17810375" cy="685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US"/>
          </a:p>
        </p:txBody>
      </p:sp>
      <p:sp>
        <p:nvSpPr>
          <p:cNvPr id="76" name="Rectangle 75"/>
          <p:cNvSpPr/>
          <p:nvPr/>
        </p:nvSpPr>
        <p:spPr>
          <a:xfrm>
            <a:off x="1" y="6839340"/>
            <a:ext cx="18445113" cy="411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US"/>
          </a:p>
        </p:txBody>
      </p:sp>
      <p:pic>
        <p:nvPicPr>
          <p:cNvPr id="77" name="Picture 76"/>
          <p:cNvPicPr>
            <a:picLocks noChangeAspect="1"/>
          </p:cNvPicPr>
          <p:nvPr/>
        </p:nvPicPr>
        <p:blipFill rotWithShape="1">
          <a:blip r:embed="rId2" cstate="print">
            <a:extLst>
              <a:ext uri="{28A0092B-C50C-407E-A947-70E740481C1C}">
                <a14:useLocalDpi xmlns:a14="http://schemas.microsoft.com/office/drawing/2010/main" val="0"/>
              </a:ext>
            </a:extLst>
          </a:blip>
          <a:srcRect l="89583" b="72661"/>
          <a:stretch/>
        </p:blipFill>
        <p:spPr>
          <a:xfrm>
            <a:off x="39319200" y="0"/>
            <a:ext cx="4572000" cy="8999621"/>
          </a:xfrm>
          <a:prstGeom prst="rect">
            <a:avLst/>
          </a:prstGeom>
        </p:spPr>
      </p:pic>
      <p:grpSp>
        <p:nvGrpSpPr>
          <p:cNvPr id="78" name="Group 77"/>
          <p:cNvGrpSpPr/>
          <p:nvPr/>
        </p:nvGrpSpPr>
        <p:grpSpPr>
          <a:xfrm>
            <a:off x="6160168" y="7748336"/>
            <a:ext cx="37731031" cy="25170063"/>
            <a:chOff x="6160168" y="7748336"/>
            <a:chExt cx="37731031" cy="25170063"/>
          </a:xfrm>
        </p:grpSpPr>
        <p:pic>
          <p:nvPicPr>
            <p:cNvPr id="79" name="Picture 78"/>
            <p:cNvPicPr>
              <a:picLocks noChangeAspect="1"/>
            </p:cNvPicPr>
            <p:nvPr userDrawn="1"/>
          </p:nvPicPr>
          <p:blipFill rotWithShape="1">
            <a:blip r:embed="rId2" cstate="print">
              <a:extLst>
                <a:ext uri="{28A0092B-C50C-407E-A947-70E740481C1C}">
                  <a14:useLocalDpi xmlns:a14="http://schemas.microsoft.com/office/drawing/2010/main" val="0"/>
                </a:ext>
              </a:extLst>
            </a:blip>
            <a:srcRect l="65680" t="51463" b="-1"/>
            <a:stretch/>
          </p:blipFill>
          <p:spPr>
            <a:xfrm>
              <a:off x="28827662" y="16940463"/>
              <a:ext cx="15063537" cy="15977936"/>
            </a:xfrm>
            <a:prstGeom prst="rect">
              <a:avLst/>
            </a:prstGeom>
          </p:spPr>
        </p:pic>
        <p:pic>
          <p:nvPicPr>
            <p:cNvPr id="80" name="Picture 79"/>
            <p:cNvPicPr>
              <a:picLocks noChangeAspect="1"/>
            </p:cNvPicPr>
            <p:nvPr userDrawn="1"/>
          </p:nvPicPr>
          <p:blipFill rotWithShape="1">
            <a:blip r:embed="rId2" cstate="print">
              <a:extLst>
                <a:ext uri="{28A0092B-C50C-407E-A947-70E740481C1C}">
                  <a14:useLocalDpi xmlns:a14="http://schemas.microsoft.com/office/drawing/2010/main" val="0"/>
                </a:ext>
              </a:extLst>
            </a:blip>
            <a:srcRect l="14035" t="23537" r="51864" b="21784"/>
            <a:stretch/>
          </p:blipFill>
          <p:spPr>
            <a:xfrm>
              <a:off x="6160168" y="7748336"/>
              <a:ext cx="14967285" cy="17999243"/>
            </a:xfrm>
            <a:prstGeom prst="rect">
              <a:avLst/>
            </a:prstGeom>
          </p:spPr>
        </p:pic>
      </p:grpSp>
      <p:sp>
        <p:nvSpPr>
          <p:cNvPr id="39" name="Rectangle 38"/>
          <p:cNvSpPr/>
          <p:nvPr/>
        </p:nvSpPr>
        <p:spPr>
          <a:xfrm>
            <a:off x="-1" y="7737398"/>
            <a:ext cx="10485120" cy="10235496"/>
          </a:xfrm>
          <a:prstGeom prst="rect">
            <a:avLst/>
          </a:prstGeom>
          <a:solidFill>
            <a:schemeClr val="accent5">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p>
        </p:txBody>
      </p:sp>
      <p:sp>
        <p:nvSpPr>
          <p:cNvPr id="40" name="Rectangle 39"/>
          <p:cNvSpPr/>
          <p:nvPr/>
        </p:nvSpPr>
        <p:spPr>
          <a:xfrm>
            <a:off x="11098598" y="7737396"/>
            <a:ext cx="10485120" cy="18077794"/>
          </a:xfrm>
          <a:prstGeom prst="rect">
            <a:avLst/>
          </a:prstGeom>
          <a:solidFill>
            <a:srgbClr val="D9D9D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p>
        </p:txBody>
      </p:sp>
      <p:sp>
        <p:nvSpPr>
          <p:cNvPr id="41" name="Rectangle 40"/>
          <p:cNvSpPr/>
          <p:nvPr/>
        </p:nvSpPr>
        <p:spPr>
          <a:xfrm>
            <a:off x="22252338" y="7737396"/>
            <a:ext cx="10485120" cy="25181004"/>
          </a:xfrm>
          <a:prstGeom prst="rect">
            <a:avLst/>
          </a:prstGeom>
          <a:solidFill>
            <a:srgbClr val="D9D9D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p>
        </p:txBody>
      </p:sp>
      <p:sp>
        <p:nvSpPr>
          <p:cNvPr id="42" name="Rectangle 41"/>
          <p:cNvSpPr/>
          <p:nvPr/>
        </p:nvSpPr>
        <p:spPr>
          <a:xfrm>
            <a:off x="33406080" y="7737395"/>
            <a:ext cx="10485120" cy="10573407"/>
          </a:xfrm>
          <a:prstGeom prst="rect">
            <a:avLst/>
          </a:prstGeom>
          <a:solidFill>
            <a:schemeClr val="accent5">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p>
        </p:txBody>
      </p:sp>
      <p:sp>
        <p:nvSpPr>
          <p:cNvPr id="43" name="Rectangle 42"/>
          <p:cNvSpPr/>
          <p:nvPr/>
        </p:nvSpPr>
        <p:spPr>
          <a:xfrm>
            <a:off x="-1" y="18159714"/>
            <a:ext cx="10485120" cy="14758686"/>
          </a:xfrm>
          <a:prstGeom prst="rect">
            <a:avLst/>
          </a:prstGeom>
          <a:solidFill>
            <a:srgbClr val="D9D9D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p>
        </p:txBody>
      </p:sp>
      <p:sp>
        <p:nvSpPr>
          <p:cNvPr id="44" name="Rectangle 43"/>
          <p:cNvSpPr/>
          <p:nvPr/>
        </p:nvSpPr>
        <p:spPr>
          <a:xfrm>
            <a:off x="11098598" y="26235603"/>
            <a:ext cx="10485120" cy="6682797"/>
          </a:xfrm>
          <a:prstGeom prst="rect">
            <a:avLst/>
          </a:prstGeom>
          <a:solidFill>
            <a:srgbClr val="D9D9D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p>
        </p:txBody>
      </p:sp>
      <p:sp>
        <p:nvSpPr>
          <p:cNvPr id="45" name="Rectangle 44"/>
          <p:cNvSpPr/>
          <p:nvPr/>
        </p:nvSpPr>
        <p:spPr>
          <a:xfrm>
            <a:off x="33406080" y="18659359"/>
            <a:ext cx="10485120" cy="10216430"/>
          </a:xfrm>
          <a:prstGeom prst="rect">
            <a:avLst/>
          </a:prstGeom>
          <a:solidFill>
            <a:schemeClr val="accent5">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p>
        </p:txBody>
      </p:sp>
      <p:sp>
        <p:nvSpPr>
          <p:cNvPr id="46" name="TextBox 45"/>
          <p:cNvSpPr txBox="1"/>
          <p:nvPr/>
        </p:nvSpPr>
        <p:spPr>
          <a:xfrm>
            <a:off x="279259" y="8493374"/>
            <a:ext cx="9986405" cy="584775"/>
          </a:xfrm>
          <a:prstGeom prst="rect">
            <a:avLst/>
          </a:prstGeom>
          <a:noFill/>
        </p:spPr>
        <p:txBody>
          <a:bodyPr wrap="square" rtlCol="0">
            <a:spAutoFit/>
          </a:bodyPr>
          <a:lstStyle/>
          <a:p>
            <a:r>
              <a:rPr lang="en-US" sz="3200" dirty="0" smtClean="0">
                <a:solidFill>
                  <a:schemeClr val="tx1">
                    <a:lumMod val="65000"/>
                    <a:lumOff val="35000"/>
                  </a:schemeClr>
                </a:solidFill>
                <a:cs typeface="Arial" pitchFamily="34" charset="0"/>
              </a:rPr>
              <a:t>Your text would go here. </a:t>
            </a:r>
          </a:p>
        </p:txBody>
      </p:sp>
      <p:sp>
        <p:nvSpPr>
          <p:cNvPr id="47" name="TextBox 46"/>
          <p:cNvSpPr txBox="1"/>
          <p:nvPr/>
        </p:nvSpPr>
        <p:spPr>
          <a:xfrm>
            <a:off x="296776" y="7854958"/>
            <a:ext cx="8111248" cy="646331"/>
          </a:xfrm>
          <a:prstGeom prst="rect">
            <a:avLst/>
          </a:prstGeom>
          <a:noFill/>
        </p:spPr>
        <p:txBody>
          <a:bodyPr wrap="square" rtlCol="0">
            <a:spAutoFit/>
          </a:bodyPr>
          <a:lstStyle/>
          <a:p>
            <a:r>
              <a:rPr lang="en-US" sz="3600" i="1" dirty="0" smtClean="0">
                <a:latin typeface="Arial Black" pitchFamily="34" charset="0"/>
              </a:rPr>
              <a:t>Abstract</a:t>
            </a:r>
            <a:endParaRPr lang="en-US" sz="3600" i="1" dirty="0">
              <a:latin typeface="Arial Black" pitchFamily="34" charset="0"/>
            </a:endParaRPr>
          </a:p>
        </p:txBody>
      </p:sp>
      <p:sp>
        <p:nvSpPr>
          <p:cNvPr id="48" name="TextBox 47"/>
          <p:cNvSpPr txBox="1"/>
          <p:nvPr/>
        </p:nvSpPr>
        <p:spPr>
          <a:xfrm>
            <a:off x="296776" y="18899157"/>
            <a:ext cx="9968888" cy="584775"/>
          </a:xfrm>
          <a:prstGeom prst="rect">
            <a:avLst/>
          </a:prstGeom>
          <a:noFill/>
        </p:spPr>
        <p:txBody>
          <a:bodyPr wrap="square" rtlCol="0">
            <a:spAutoFit/>
          </a:bodyPr>
          <a:lstStyle/>
          <a:p>
            <a:r>
              <a:rPr lang="en-US" sz="3200" dirty="0" smtClean="0">
                <a:solidFill>
                  <a:schemeClr val="tx1">
                    <a:lumMod val="65000"/>
                    <a:lumOff val="35000"/>
                  </a:schemeClr>
                </a:solidFill>
                <a:cs typeface="Arial" pitchFamily="34" charset="0"/>
              </a:rPr>
              <a:t>Your text would go here.</a:t>
            </a:r>
            <a:endParaRPr lang="en-US" sz="3200" dirty="0">
              <a:solidFill>
                <a:schemeClr val="tx1">
                  <a:lumMod val="65000"/>
                  <a:lumOff val="35000"/>
                </a:schemeClr>
              </a:solidFill>
              <a:cs typeface="Arial" pitchFamily="34" charset="0"/>
            </a:endParaRPr>
          </a:p>
        </p:txBody>
      </p:sp>
      <p:sp>
        <p:nvSpPr>
          <p:cNvPr id="49" name="TextBox 48"/>
          <p:cNvSpPr txBox="1"/>
          <p:nvPr/>
        </p:nvSpPr>
        <p:spPr>
          <a:xfrm>
            <a:off x="314294" y="18310802"/>
            <a:ext cx="8111248" cy="646331"/>
          </a:xfrm>
          <a:prstGeom prst="rect">
            <a:avLst/>
          </a:prstGeom>
          <a:noFill/>
        </p:spPr>
        <p:txBody>
          <a:bodyPr wrap="square" rtlCol="0">
            <a:spAutoFit/>
          </a:bodyPr>
          <a:lstStyle/>
          <a:p>
            <a:r>
              <a:rPr lang="en-US" sz="3600" i="1" dirty="0" smtClean="0">
                <a:latin typeface="Arial Black" pitchFamily="34" charset="0"/>
              </a:rPr>
              <a:t>Introduction</a:t>
            </a:r>
            <a:endParaRPr lang="en-US" sz="3600" i="1" dirty="0">
              <a:latin typeface="Arial Black" pitchFamily="34" charset="0"/>
            </a:endParaRPr>
          </a:p>
        </p:txBody>
      </p:sp>
      <p:sp>
        <p:nvSpPr>
          <p:cNvPr id="50" name="TextBox 49"/>
          <p:cNvSpPr txBox="1"/>
          <p:nvPr/>
        </p:nvSpPr>
        <p:spPr>
          <a:xfrm>
            <a:off x="11379197" y="9302706"/>
            <a:ext cx="9971317" cy="584775"/>
          </a:xfrm>
          <a:prstGeom prst="rect">
            <a:avLst/>
          </a:prstGeom>
          <a:noFill/>
        </p:spPr>
        <p:txBody>
          <a:bodyPr wrap="square" rtlCol="0">
            <a:spAutoFit/>
          </a:bodyPr>
          <a:lstStyle/>
          <a:p>
            <a:r>
              <a:rPr lang="en-US" sz="3200" dirty="0" smtClean="0">
                <a:solidFill>
                  <a:schemeClr val="tx1">
                    <a:lumMod val="65000"/>
                    <a:lumOff val="35000"/>
                  </a:schemeClr>
                </a:solidFill>
                <a:cs typeface="Arial" pitchFamily="34" charset="0"/>
              </a:rPr>
              <a:t>Your text would go here.</a:t>
            </a:r>
          </a:p>
        </p:txBody>
      </p:sp>
      <p:sp>
        <p:nvSpPr>
          <p:cNvPr id="52" name="TextBox 51"/>
          <p:cNvSpPr txBox="1"/>
          <p:nvPr/>
        </p:nvSpPr>
        <p:spPr>
          <a:xfrm>
            <a:off x="11336775" y="7868995"/>
            <a:ext cx="8111248" cy="646331"/>
          </a:xfrm>
          <a:prstGeom prst="rect">
            <a:avLst/>
          </a:prstGeom>
          <a:noFill/>
        </p:spPr>
        <p:txBody>
          <a:bodyPr wrap="square" rtlCol="0">
            <a:spAutoFit/>
          </a:bodyPr>
          <a:lstStyle/>
          <a:p>
            <a:r>
              <a:rPr lang="en-US" sz="3600" i="1" dirty="0" smtClean="0">
                <a:latin typeface="Arial Black" pitchFamily="34" charset="0"/>
              </a:rPr>
              <a:t>Materials &amp; Methods</a:t>
            </a:r>
            <a:endParaRPr lang="en-US" sz="3600" i="1" dirty="0">
              <a:latin typeface="Arial Black" pitchFamily="34" charset="0"/>
            </a:endParaRPr>
          </a:p>
        </p:txBody>
      </p:sp>
      <p:sp>
        <p:nvSpPr>
          <p:cNvPr id="53" name="TextBox 52"/>
          <p:cNvSpPr txBox="1"/>
          <p:nvPr/>
        </p:nvSpPr>
        <p:spPr>
          <a:xfrm>
            <a:off x="11336775" y="8605079"/>
            <a:ext cx="8111248" cy="646331"/>
          </a:xfrm>
          <a:prstGeom prst="rect">
            <a:avLst/>
          </a:prstGeom>
          <a:noFill/>
        </p:spPr>
        <p:txBody>
          <a:bodyPr wrap="square" rtlCol="0">
            <a:spAutoFit/>
          </a:bodyPr>
          <a:lstStyle/>
          <a:p>
            <a:r>
              <a:rPr lang="en-US" sz="3600" b="1" dirty="0" smtClean="0">
                <a:solidFill>
                  <a:schemeClr val="tx1">
                    <a:lumMod val="50000"/>
                    <a:lumOff val="50000"/>
                  </a:schemeClr>
                </a:solidFill>
              </a:rPr>
              <a:t>Methods</a:t>
            </a:r>
            <a:endParaRPr lang="en-US" sz="3600" b="1" dirty="0">
              <a:solidFill>
                <a:schemeClr val="tx1">
                  <a:lumMod val="50000"/>
                  <a:lumOff val="50000"/>
                </a:schemeClr>
              </a:solidFill>
            </a:endParaRPr>
          </a:p>
        </p:txBody>
      </p:sp>
      <p:sp>
        <p:nvSpPr>
          <p:cNvPr id="54" name="TextBox 53"/>
          <p:cNvSpPr txBox="1"/>
          <p:nvPr/>
        </p:nvSpPr>
        <p:spPr>
          <a:xfrm>
            <a:off x="11336775" y="18967011"/>
            <a:ext cx="8111248" cy="646331"/>
          </a:xfrm>
          <a:prstGeom prst="rect">
            <a:avLst/>
          </a:prstGeom>
          <a:noFill/>
        </p:spPr>
        <p:txBody>
          <a:bodyPr wrap="square" rtlCol="0">
            <a:spAutoFit/>
          </a:bodyPr>
          <a:lstStyle/>
          <a:p>
            <a:r>
              <a:rPr lang="en-US" sz="3600" b="1" dirty="0" smtClean="0">
                <a:solidFill>
                  <a:schemeClr val="tx1">
                    <a:lumMod val="50000"/>
                    <a:lumOff val="50000"/>
                  </a:schemeClr>
                </a:solidFill>
              </a:rPr>
              <a:t>Participants</a:t>
            </a:r>
            <a:endParaRPr lang="en-US" sz="3600" b="1" dirty="0">
              <a:solidFill>
                <a:schemeClr val="tx1">
                  <a:lumMod val="50000"/>
                  <a:lumOff val="50000"/>
                </a:schemeClr>
              </a:solidFill>
            </a:endParaRPr>
          </a:p>
        </p:txBody>
      </p:sp>
      <p:sp>
        <p:nvSpPr>
          <p:cNvPr id="55" name="TextBox 54"/>
          <p:cNvSpPr txBox="1"/>
          <p:nvPr/>
        </p:nvSpPr>
        <p:spPr>
          <a:xfrm>
            <a:off x="11379197" y="27078833"/>
            <a:ext cx="9971317" cy="584775"/>
          </a:xfrm>
          <a:prstGeom prst="rect">
            <a:avLst/>
          </a:prstGeom>
          <a:noFill/>
        </p:spPr>
        <p:txBody>
          <a:bodyPr wrap="square" rtlCol="0">
            <a:spAutoFit/>
          </a:bodyPr>
          <a:lstStyle/>
          <a:p>
            <a:r>
              <a:rPr lang="en-US" sz="3200" dirty="0" smtClean="0">
                <a:solidFill>
                  <a:schemeClr val="tx1">
                    <a:lumMod val="65000"/>
                    <a:lumOff val="35000"/>
                  </a:schemeClr>
                </a:solidFill>
                <a:cs typeface="Arial" pitchFamily="34" charset="0"/>
              </a:rPr>
              <a:t>Your text would go here.</a:t>
            </a:r>
          </a:p>
        </p:txBody>
      </p:sp>
      <p:sp>
        <p:nvSpPr>
          <p:cNvPr id="56" name="TextBox 55"/>
          <p:cNvSpPr txBox="1"/>
          <p:nvPr/>
        </p:nvSpPr>
        <p:spPr>
          <a:xfrm>
            <a:off x="11336775" y="26381206"/>
            <a:ext cx="8111248" cy="646331"/>
          </a:xfrm>
          <a:prstGeom prst="rect">
            <a:avLst/>
          </a:prstGeom>
          <a:noFill/>
        </p:spPr>
        <p:txBody>
          <a:bodyPr wrap="square" rtlCol="0">
            <a:spAutoFit/>
          </a:bodyPr>
          <a:lstStyle/>
          <a:p>
            <a:r>
              <a:rPr lang="en-US" sz="3600" i="1" dirty="0" smtClean="0">
                <a:latin typeface="Arial Black" pitchFamily="34" charset="0"/>
              </a:rPr>
              <a:t>Results</a:t>
            </a:r>
            <a:endParaRPr lang="en-US" sz="3600" i="1" dirty="0">
              <a:latin typeface="Arial Black" pitchFamily="34" charset="0"/>
            </a:endParaRPr>
          </a:p>
        </p:txBody>
      </p:sp>
      <p:sp>
        <p:nvSpPr>
          <p:cNvPr id="57" name="TextBox 56"/>
          <p:cNvSpPr txBox="1"/>
          <p:nvPr/>
        </p:nvSpPr>
        <p:spPr>
          <a:xfrm>
            <a:off x="22351997" y="8507411"/>
            <a:ext cx="10135078" cy="584775"/>
          </a:xfrm>
          <a:prstGeom prst="rect">
            <a:avLst/>
          </a:prstGeom>
          <a:noFill/>
        </p:spPr>
        <p:txBody>
          <a:bodyPr wrap="square" rtlCol="0">
            <a:spAutoFit/>
          </a:bodyPr>
          <a:lstStyle/>
          <a:p>
            <a:r>
              <a:rPr lang="en-US" sz="3200" dirty="0">
                <a:solidFill>
                  <a:schemeClr val="tx1">
                    <a:lumMod val="65000"/>
                    <a:lumOff val="35000"/>
                  </a:schemeClr>
                </a:solidFill>
                <a:cs typeface="Arial" pitchFamily="34" charset="0"/>
              </a:rPr>
              <a:t>Your text would go </a:t>
            </a:r>
            <a:r>
              <a:rPr lang="en-US" sz="3200" dirty="0" smtClean="0">
                <a:solidFill>
                  <a:schemeClr val="tx1">
                    <a:lumMod val="65000"/>
                    <a:lumOff val="35000"/>
                  </a:schemeClr>
                </a:solidFill>
                <a:cs typeface="Arial" pitchFamily="34" charset="0"/>
              </a:rPr>
              <a:t>here.</a:t>
            </a:r>
            <a:endParaRPr lang="en-US" sz="3200" dirty="0">
              <a:solidFill>
                <a:schemeClr val="tx1">
                  <a:lumMod val="65000"/>
                  <a:lumOff val="35000"/>
                </a:schemeClr>
              </a:solidFill>
              <a:cs typeface="Arial" pitchFamily="34" charset="0"/>
            </a:endParaRPr>
          </a:p>
        </p:txBody>
      </p:sp>
      <p:sp>
        <p:nvSpPr>
          <p:cNvPr id="62" name="TextBox 61"/>
          <p:cNvSpPr txBox="1"/>
          <p:nvPr/>
        </p:nvSpPr>
        <p:spPr>
          <a:xfrm>
            <a:off x="22359004" y="7868995"/>
            <a:ext cx="8111248" cy="646331"/>
          </a:xfrm>
          <a:prstGeom prst="rect">
            <a:avLst/>
          </a:prstGeom>
          <a:noFill/>
        </p:spPr>
        <p:txBody>
          <a:bodyPr wrap="square" rtlCol="0">
            <a:spAutoFit/>
          </a:bodyPr>
          <a:lstStyle/>
          <a:p>
            <a:r>
              <a:rPr lang="en-US" sz="3600" i="1" dirty="0" smtClean="0">
                <a:latin typeface="Arial Black" pitchFamily="34" charset="0"/>
              </a:rPr>
              <a:t>Results cont.</a:t>
            </a:r>
            <a:endParaRPr lang="en-US" sz="3600" i="1" dirty="0">
              <a:latin typeface="Arial Black" pitchFamily="34" charset="0"/>
            </a:endParaRPr>
          </a:p>
        </p:txBody>
      </p:sp>
      <p:sp>
        <p:nvSpPr>
          <p:cNvPr id="63" name="TextBox 62"/>
          <p:cNvSpPr txBox="1"/>
          <p:nvPr/>
        </p:nvSpPr>
        <p:spPr>
          <a:xfrm>
            <a:off x="33610512" y="8645138"/>
            <a:ext cx="10052088" cy="584775"/>
          </a:xfrm>
          <a:prstGeom prst="rect">
            <a:avLst/>
          </a:prstGeom>
          <a:noFill/>
        </p:spPr>
        <p:txBody>
          <a:bodyPr wrap="square" rtlCol="0">
            <a:spAutoFit/>
          </a:bodyPr>
          <a:lstStyle/>
          <a:p>
            <a:r>
              <a:rPr lang="en-US" sz="3200" dirty="0" smtClean="0">
                <a:cs typeface="Arial" pitchFamily="34" charset="0"/>
              </a:rPr>
              <a:t>Your text would go here. </a:t>
            </a:r>
          </a:p>
        </p:txBody>
      </p:sp>
      <p:sp>
        <p:nvSpPr>
          <p:cNvPr id="64" name="TextBox 63"/>
          <p:cNvSpPr txBox="1"/>
          <p:nvPr/>
        </p:nvSpPr>
        <p:spPr>
          <a:xfrm>
            <a:off x="33610512" y="19280415"/>
            <a:ext cx="10052088" cy="584775"/>
          </a:xfrm>
          <a:prstGeom prst="rect">
            <a:avLst/>
          </a:prstGeom>
          <a:noFill/>
        </p:spPr>
        <p:txBody>
          <a:bodyPr wrap="square" rtlCol="0">
            <a:spAutoFit/>
          </a:bodyPr>
          <a:lstStyle/>
          <a:p>
            <a:r>
              <a:rPr lang="en-US" sz="3200" dirty="0" smtClean="0">
                <a:solidFill>
                  <a:schemeClr val="tx1">
                    <a:lumMod val="65000"/>
                    <a:lumOff val="35000"/>
                  </a:schemeClr>
                </a:solidFill>
                <a:cs typeface="Arial" pitchFamily="34" charset="0"/>
              </a:rPr>
              <a:t>Your text would go here. </a:t>
            </a:r>
          </a:p>
        </p:txBody>
      </p:sp>
      <p:sp>
        <p:nvSpPr>
          <p:cNvPr id="65" name="TextBox 64"/>
          <p:cNvSpPr txBox="1"/>
          <p:nvPr/>
        </p:nvSpPr>
        <p:spPr>
          <a:xfrm>
            <a:off x="33610512" y="22678285"/>
            <a:ext cx="10052088" cy="584775"/>
          </a:xfrm>
          <a:prstGeom prst="rect">
            <a:avLst/>
          </a:prstGeom>
          <a:noFill/>
        </p:spPr>
        <p:txBody>
          <a:bodyPr wrap="square" rtlCol="0">
            <a:spAutoFit/>
          </a:bodyPr>
          <a:lstStyle/>
          <a:p>
            <a:r>
              <a:rPr lang="en-US" sz="3200" dirty="0" smtClean="0">
                <a:solidFill>
                  <a:schemeClr val="tx1">
                    <a:lumMod val="65000"/>
                    <a:lumOff val="35000"/>
                  </a:schemeClr>
                </a:solidFill>
                <a:cs typeface="Arial" pitchFamily="34" charset="0"/>
              </a:rPr>
              <a:t>Your text would go here. </a:t>
            </a:r>
          </a:p>
        </p:txBody>
      </p:sp>
      <p:sp>
        <p:nvSpPr>
          <p:cNvPr id="66" name="TextBox 65"/>
          <p:cNvSpPr txBox="1"/>
          <p:nvPr/>
        </p:nvSpPr>
        <p:spPr>
          <a:xfrm>
            <a:off x="33610512" y="24540533"/>
            <a:ext cx="10052088" cy="584775"/>
          </a:xfrm>
          <a:prstGeom prst="rect">
            <a:avLst/>
          </a:prstGeom>
          <a:noFill/>
        </p:spPr>
        <p:txBody>
          <a:bodyPr wrap="square" rtlCol="0">
            <a:spAutoFit/>
          </a:bodyPr>
          <a:lstStyle/>
          <a:p>
            <a:r>
              <a:rPr lang="en-US" sz="3200" dirty="0" smtClean="0">
                <a:solidFill>
                  <a:schemeClr val="tx1">
                    <a:lumMod val="65000"/>
                    <a:lumOff val="35000"/>
                  </a:schemeClr>
                </a:solidFill>
                <a:cs typeface="Arial" pitchFamily="34" charset="0"/>
              </a:rPr>
              <a:t>Your text would go here. </a:t>
            </a:r>
          </a:p>
        </p:txBody>
      </p:sp>
      <p:sp>
        <p:nvSpPr>
          <p:cNvPr id="67" name="TextBox 66"/>
          <p:cNvSpPr txBox="1"/>
          <p:nvPr/>
        </p:nvSpPr>
        <p:spPr>
          <a:xfrm>
            <a:off x="33638540" y="8006722"/>
            <a:ext cx="8111248" cy="646331"/>
          </a:xfrm>
          <a:prstGeom prst="rect">
            <a:avLst/>
          </a:prstGeom>
          <a:noFill/>
        </p:spPr>
        <p:txBody>
          <a:bodyPr wrap="square" rtlCol="0">
            <a:spAutoFit/>
          </a:bodyPr>
          <a:lstStyle/>
          <a:p>
            <a:r>
              <a:rPr lang="en-US" sz="3600" i="1" dirty="0" smtClean="0">
                <a:latin typeface="Arial Black" pitchFamily="34" charset="0"/>
              </a:rPr>
              <a:t>Conclusion</a:t>
            </a:r>
            <a:endParaRPr lang="en-US" sz="3600" i="1" dirty="0">
              <a:latin typeface="Arial Black" pitchFamily="34" charset="0"/>
            </a:endParaRPr>
          </a:p>
        </p:txBody>
      </p:sp>
      <p:sp>
        <p:nvSpPr>
          <p:cNvPr id="68" name="TextBox 67"/>
          <p:cNvSpPr txBox="1"/>
          <p:nvPr/>
        </p:nvSpPr>
        <p:spPr>
          <a:xfrm>
            <a:off x="33638540" y="18710835"/>
            <a:ext cx="8111248" cy="646331"/>
          </a:xfrm>
          <a:prstGeom prst="rect">
            <a:avLst/>
          </a:prstGeom>
          <a:noFill/>
        </p:spPr>
        <p:txBody>
          <a:bodyPr wrap="square" rtlCol="0">
            <a:spAutoFit/>
          </a:bodyPr>
          <a:lstStyle/>
          <a:p>
            <a:r>
              <a:rPr lang="en-US" sz="3600" b="1" dirty="0" smtClean="0">
                <a:solidFill>
                  <a:schemeClr val="tx1">
                    <a:lumMod val="50000"/>
                    <a:lumOff val="50000"/>
                  </a:schemeClr>
                </a:solidFill>
              </a:rPr>
              <a:t>Limitations</a:t>
            </a:r>
            <a:endParaRPr lang="en-US" sz="3600" b="1" dirty="0">
              <a:solidFill>
                <a:schemeClr val="tx1">
                  <a:lumMod val="50000"/>
                  <a:lumOff val="50000"/>
                </a:schemeClr>
              </a:solidFill>
            </a:endParaRPr>
          </a:p>
        </p:txBody>
      </p:sp>
      <p:sp>
        <p:nvSpPr>
          <p:cNvPr id="69" name="TextBox 68"/>
          <p:cNvSpPr txBox="1"/>
          <p:nvPr/>
        </p:nvSpPr>
        <p:spPr>
          <a:xfrm>
            <a:off x="33638540" y="21980658"/>
            <a:ext cx="8111248" cy="646331"/>
          </a:xfrm>
          <a:prstGeom prst="rect">
            <a:avLst/>
          </a:prstGeom>
          <a:noFill/>
        </p:spPr>
        <p:txBody>
          <a:bodyPr wrap="square" rtlCol="0">
            <a:spAutoFit/>
          </a:bodyPr>
          <a:lstStyle/>
          <a:p>
            <a:r>
              <a:rPr lang="en-US" sz="3600" b="1" dirty="0" smtClean="0">
                <a:solidFill>
                  <a:schemeClr val="tx1">
                    <a:lumMod val="50000"/>
                    <a:lumOff val="50000"/>
                  </a:schemeClr>
                </a:solidFill>
              </a:rPr>
              <a:t>Acknowledgements</a:t>
            </a:r>
            <a:endParaRPr lang="en-US" sz="3600" b="1" dirty="0">
              <a:solidFill>
                <a:schemeClr val="tx1">
                  <a:lumMod val="50000"/>
                  <a:lumOff val="50000"/>
                </a:schemeClr>
              </a:solidFill>
            </a:endParaRPr>
          </a:p>
        </p:txBody>
      </p:sp>
      <p:sp>
        <p:nvSpPr>
          <p:cNvPr id="70" name="TextBox 69"/>
          <p:cNvSpPr txBox="1"/>
          <p:nvPr/>
        </p:nvSpPr>
        <p:spPr>
          <a:xfrm>
            <a:off x="33638540" y="23883457"/>
            <a:ext cx="8111248" cy="646331"/>
          </a:xfrm>
          <a:prstGeom prst="rect">
            <a:avLst/>
          </a:prstGeom>
          <a:noFill/>
        </p:spPr>
        <p:txBody>
          <a:bodyPr wrap="square" rtlCol="0">
            <a:spAutoFit/>
          </a:bodyPr>
          <a:lstStyle/>
          <a:p>
            <a:r>
              <a:rPr lang="en-US" sz="3600" b="1" dirty="0" smtClean="0">
                <a:solidFill>
                  <a:schemeClr val="tx1">
                    <a:lumMod val="50000"/>
                    <a:lumOff val="50000"/>
                  </a:schemeClr>
                </a:solidFill>
              </a:rPr>
              <a:t>Contact Information</a:t>
            </a:r>
            <a:endParaRPr lang="en-US" sz="3600" b="1" dirty="0">
              <a:solidFill>
                <a:schemeClr val="tx1">
                  <a:lumMod val="50000"/>
                  <a:lumOff val="50000"/>
                </a:schemeClr>
              </a:solidFill>
            </a:endParaRPr>
          </a:p>
        </p:txBody>
      </p:sp>
      <p:sp>
        <p:nvSpPr>
          <p:cNvPr id="71" name="Rectangle 70"/>
          <p:cNvSpPr/>
          <p:nvPr/>
        </p:nvSpPr>
        <p:spPr>
          <a:xfrm>
            <a:off x="33406080" y="29280279"/>
            <a:ext cx="10485120" cy="3638121"/>
          </a:xfrm>
          <a:prstGeom prst="rect">
            <a:avLst/>
          </a:prstGeom>
          <a:solidFill>
            <a:srgbClr val="D9D9D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p>
        </p:txBody>
      </p:sp>
      <p:sp>
        <p:nvSpPr>
          <p:cNvPr id="37" name="Title 1"/>
          <p:cNvSpPr>
            <a:spLocks noGrp="1"/>
          </p:cNvSpPr>
          <p:nvPr>
            <p:ph type="title"/>
          </p:nvPr>
        </p:nvSpPr>
        <p:spPr>
          <a:xfrm>
            <a:off x="2229547" y="1710897"/>
            <a:ext cx="39432107" cy="2385615"/>
          </a:xfrm>
        </p:spPr>
        <p:txBody>
          <a:bodyPr>
            <a:normAutofit/>
          </a:bodyPr>
          <a:lstStyle/>
          <a:p>
            <a:endParaRPr lang="en-US" sz="6600" i="1" dirty="0">
              <a:solidFill>
                <a:schemeClr val="bg1"/>
              </a:solidFill>
            </a:endParaRPr>
          </a:p>
        </p:txBody>
      </p:sp>
      <p:sp>
        <p:nvSpPr>
          <p:cNvPr id="38" name="Text Placeholder 2"/>
          <p:cNvSpPr>
            <a:spLocks noGrp="1"/>
          </p:cNvSpPr>
          <p:nvPr>
            <p:ph type="body" sz="quarter" idx="10"/>
          </p:nvPr>
        </p:nvSpPr>
        <p:spPr>
          <a:xfrm>
            <a:off x="2031985" y="4014327"/>
            <a:ext cx="39827230" cy="1799250"/>
          </a:xfrm>
        </p:spPr>
        <p:txBody>
          <a:bodyPr>
            <a:normAutofit/>
          </a:bodyPr>
          <a:lstStyle/>
          <a:p>
            <a:pPr algn="ctr"/>
            <a:endParaRPr lang="en-US" sz="5400" dirty="0">
              <a:solidFill>
                <a:schemeClr val="bg1"/>
              </a:solidFill>
            </a:endParaRPr>
          </a:p>
        </p:txBody>
      </p:sp>
      <p:sp>
        <p:nvSpPr>
          <p:cNvPr id="81" name="TextBox 80"/>
          <p:cNvSpPr txBox="1"/>
          <p:nvPr/>
        </p:nvSpPr>
        <p:spPr>
          <a:xfrm>
            <a:off x="11379197" y="19768223"/>
            <a:ext cx="9971317" cy="584775"/>
          </a:xfrm>
          <a:prstGeom prst="rect">
            <a:avLst/>
          </a:prstGeom>
          <a:noFill/>
        </p:spPr>
        <p:txBody>
          <a:bodyPr wrap="square" rtlCol="0">
            <a:spAutoFit/>
          </a:bodyPr>
          <a:lstStyle/>
          <a:p>
            <a:r>
              <a:rPr lang="en-US" sz="3200" dirty="0" smtClean="0">
                <a:solidFill>
                  <a:schemeClr val="tx1">
                    <a:lumMod val="65000"/>
                    <a:lumOff val="35000"/>
                  </a:schemeClr>
                </a:solidFill>
                <a:cs typeface="Arial" pitchFamily="34" charset="0"/>
              </a:rPr>
              <a:t>Your text would go here.</a:t>
            </a:r>
          </a:p>
        </p:txBody>
      </p:sp>
      <p:sp>
        <p:nvSpPr>
          <p:cNvPr id="51" name="Text Box 48"/>
          <p:cNvSpPr txBox="1">
            <a:spLocks noChangeArrowheads="1"/>
          </p:cNvSpPr>
          <p:nvPr/>
        </p:nvSpPr>
        <p:spPr bwMode="auto">
          <a:xfrm>
            <a:off x="9715500" y="10341966"/>
            <a:ext cx="24460200" cy="14649450"/>
          </a:xfrm>
          <a:prstGeom prst="rect">
            <a:avLst/>
          </a:prstGeom>
          <a:solidFill>
            <a:srgbClr val="EAEAEA"/>
          </a:solidFill>
          <a:ln w="381000">
            <a:solidFill>
              <a:srgbClr val="FF0000"/>
            </a:solidFill>
            <a:miter lim="800000"/>
            <a:headEnd/>
            <a:tailEnd/>
          </a:ln>
        </p:spPr>
        <p:txBody>
          <a:bodyPr lIns="365760" tIns="365760" rIns="365760" bIns="365760">
            <a:spAutoFit/>
          </a:bodyPr>
          <a:lstStyle>
            <a:lvl1pPr defTabSz="3762375" eaLnBrk="0" hangingPunct="0">
              <a:defRPr sz="2600">
                <a:solidFill>
                  <a:schemeClr val="tx1"/>
                </a:solidFill>
                <a:latin typeface="Arial" charset="0"/>
              </a:defRPr>
            </a:lvl1pPr>
            <a:lvl2pPr marL="742950" indent="-285750" defTabSz="3762375" eaLnBrk="0" hangingPunct="0">
              <a:defRPr sz="2600">
                <a:solidFill>
                  <a:schemeClr val="tx1"/>
                </a:solidFill>
                <a:latin typeface="Arial" charset="0"/>
              </a:defRPr>
            </a:lvl2pPr>
            <a:lvl3pPr marL="1143000" indent="-228600" defTabSz="3762375" eaLnBrk="0" hangingPunct="0">
              <a:defRPr sz="2600">
                <a:solidFill>
                  <a:schemeClr val="tx1"/>
                </a:solidFill>
                <a:latin typeface="Arial" charset="0"/>
              </a:defRPr>
            </a:lvl3pPr>
            <a:lvl4pPr marL="1600200" indent="-228600" defTabSz="3762375" eaLnBrk="0" hangingPunct="0">
              <a:defRPr sz="2600">
                <a:solidFill>
                  <a:schemeClr val="tx1"/>
                </a:solidFill>
                <a:latin typeface="Arial" charset="0"/>
              </a:defRPr>
            </a:lvl4pPr>
            <a:lvl5pPr marL="2057400" indent="-228600" defTabSz="3762375" eaLnBrk="0" hangingPunct="0">
              <a:defRPr sz="2600">
                <a:solidFill>
                  <a:schemeClr val="tx1"/>
                </a:solidFill>
                <a:latin typeface="Arial" charset="0"/>
              </a:defRPr>
            </a:lvl5pPr>
            <a:lvl6pPr marL="2514600" indent="-228600" defTabSz="3762375" eaLnBrk="0" fontAlgn="base" hangingPunct="0">
              <a:spcBef>
                <a:spcPct val="0"/>
              </a:spcBef>
              <a:spcAft>
                <a:spcPct val="0"/>
              </a:spcAft>
              <a:defRPr sz="2600">
                <a:solidFill>
                  <a:schemeClr val="tx1"/>
                </a:solidFill>
                <a:latin typeface="Arial" charset="0"/>
              </a:defRPr>
            </a:lvl6pPr>
            <a:lvl7pPr marL="2971800" indent="-228600" defTabSz="3762375" eaLnBrk="0" fontAlgn="base" hangingPunct="0">
              <a:spcBef>
                <a:spcPct val="0"/>
              </a:spcBef>
              <a:spcAft>
                <a:spcPct val="0"/>
              </a:spcAft>
              <a:defRPr sz="2600">
                <a:solidFill>
                  <a:schemeClr val="tx1"/>
                </a:solidFill>
                <a:latin typeface="Arial" charset="0"/>
              </a:defRPr>
            </a:lvl7pPr>
            <a:lvl8pPr marL="3429000" indent="-228600" defTabSz="3762375" eaLnBrk="0" fontAlgn="base" hangingPunct="0">
              <a:spcBef>
                <a:spcPct val="0"/>
              </a:spcBef>
              <a:spcAft>
                <a:spcPct val="0"/>
              </a:spcAft>
              <a:defRPr sz="2600">
                <a:solidFill>
                  <a:schemeClr val="tx1"/>
                </a:solidFill>
                <a:latin typeface="Arial" charset="0"/>
              </a:defRPr>
            </a:lvl8pPr>
            <a:lvl9pPr marL="3886200" indent="-228600" defTabSz="3762375" eaLnBrk="0" fontAlgn="base" hangingPunct="0">
              <a:spcBef>
                <a:spcPct val="0"/>
              </a:spcBef>
              <a:spcAft>
                <a:spcPct val="0"/>
              </a:spcAft>
              <a:defRPr sz="2600">
                <a:solidFill>
                  <a:schemeClr val="tx1"/>
                </a:solidFill>
                <a:latin typeface="Arial" charset="0"/>
              </a:defRPr>
            </a:lvl9pPr>
          </a:lstStyle>
          <a:p>
            <a:pPr eaLnBrk="1" hangingPunct="1"/>
            <a:r>
              <a:rPr lang="en-US" altLang="ja-JP" sz="4600" dirty="0">
                <a:latin typeface="Calibri" pitchFamily="34" charset="0"/>
                <a:ea typeface="MS PGothic" pitchFamily="34" charset="-128"/>
              </a:rPr>
              <a:t>This PowerPoint template complements of MakeSigns.com</a:t>
            </a:r>
          </a:p>
          <a:p>
            <a:pPr eaLnBrk="1" hangingPunct="1"/>
            <a:r>
              <a:rPr lang="en-US" altLang="ja-JP" sz="4600" dirty="0">
                <a:latin typeface="Calibri" pitchFamily="34" charset="0"/>
                <a:ea typeface="MS PGothic" pitchFamily="34" charset="-128"/>
              </a:rPr>
              <a:t> </a:t>
            </a:r>
          </a:p>
          <a:p>
            <a:pPr eaLnBrk="1" hangingPunct="1"/>
            <a:r>
              <a:rPr lang="en-US" altLang="ja-JP" sz="4600" dirty="0">
                <a:latin typeface="Calibri" pitchFamily="34" charset="0"/>
                <a:ea typeface="MS PGothic" pitchFamily="34" charset="-128"/>
              </a:rPr>
              <a:t>If you opened this file directly from a web browser, you’ll want to save it to your computer before adding your poster information.</a:t>
            </a:r>
            <a:br>
              <a:rPr lang="en-US" altLang="ja-JP" sz="4600" dirty="0">
                <a:latin typeface="Calibri" pitchFamily="34" charset="0"/>
                <a:ea typeface="MS PGothic" pitchFamily="34" charset="-128"/>
              </a:rPr>
            </a:br>
            <a:endParaRPr lang="en-US" altLang="ja-JP" sz="4600" dirty="0">
              <a:latin typeface="Calibri" pitchFamily="34" charset="0"/>
              <a:ea typeface="MS PGothic" pitchFamily="34" charset="-128"/>
            </a:endParaRPr>
          </a:p>
          <a:p>
            <a:pPr eaLnBrk="1" hangingPunct="1"/>
            <a:r>
              <a:rPr lang="en-US" altLang="ja-JP" sz="4600" dirty="0">
                <a:latin typeface="Calibri" pitchFamily="34" charset="0"/>
                <a:ea typeface="MS PGothic" pitchFamily="34" charset="-128"/>
              </a:rPr>
              <a:t>This template has a page size of </a:t>
            </a:r>
            <a:r>
              <a:rPr lang="en-US" altLang="ja-JP" sz="4600" b="1" dirty="0">
                <a:latin typeface="Calibri" pitchFamily="34" charset="0"/>
                <a:ea typeface="MS PGothic" pitchFamily="34" charset="-128"/>
              </a:rPr>
              <a:t>36”x 48”</a:t>
            </a:r>
            <a:r>
              <a:rPr lang="en-US" altLang="ja-JP" sz="4600" dirty="0">
                <a:latin typeface="Calibri" pitchFamily="34" charset="0"/>
                <a:ea typeface="MS PGothic" pitchFamily="34" charset="-128"/>
              </a:rPr>
              <a:t>. When uploaded at MakeSigns.com, this template can be used to order posters in the following sizes: </a:t>
            </a:r>
            <a:r>
              <a:rPr lang="en-US" altLang="ja-JP" sz="4600" b="1" dirty="0">
                <a:latin typeface="Calibri" pitchFamily="34" charset="0"/>
                <a:ea typeface="MS PGothic" pitchFamily="34" charset="-128"/>
              </a:rPr>
              <a:t>36”x 48”, 42”x 56”, 48”x 64”, 31.5” x 42” and 27”x 36”.</a:t>
            </a:r>
            <a:br>
              <a:rPr lang="en-US" altLang="ja-JP" sz="4600" b="1" dirty="0">
                <a:latin typeface="Calibri" pitchFamily="34" charset="0"/>
                <a:ea typeface="MS PGothic" pitchFamily="34" charset="-128"/>
              </a:rPr>
            </a:br>
            <a:endParaRPr lang="en-US" altLang="ja-JP" sz="4600" dirty="0">
              <a:latin typeface="Calibri" pitchFamily="34" charset="0"/>
              <a:ea typeface="MS PGothic" pitchFamily="34" charset="-128"/>
            </a:endParaRPr>
          </a:p>
          <a:p>
            <a:pPr eaLnBrk="1" hangingPunct="1"/>
            <a:r>
              <a:rPr lang="en-US" altLang="ja-JP" sz="4600" dirty="0">
                <a:latin typeface="Calibri" pitchFamily="34" charset="0"/>
                <a:ea typeface="MS PGothic" pitchFamily="34" charset="-128"/>
              </a:rPr>
              <a:t>We recommend that you avoid changing the page size of the template. Please keep in mind, if you do change the page size it will alter the available print sizes listed above.</a:t>
            </a:r>
          </a:p>
          <a:p>
            <a:pPr eaLnBrk="1" hangingPunct="1"/>
            <a:r>
              <a:rPr lang="en-US" altLang="ja-JP" sz="4600" dirty="0">
                <a:latin typeface="Calibri" pitchFamily="34" charset="0"/>
                <a:ea typeface="MS PGothic" pitchFamily="34" charset="-128"/>
              </a:rPr>
              <a:t>Any changes to the template size should be done before entering your information.</a:t>
            </a:r>
          </a:p>
          <a:p>
            <a:pPr eaLnBrk="1" hangingPunct="1"/>
            <a:r>
              <a:rPr lang="en-US" altLang="ja-JP" sz="4600" dirty="0">
                <a:latin typeface="Calibri" pitchFamily="34" charset="0"/>
                <a:ea typeface="MS PGothic" pitchFamily="34" charset="-128"/>
              </a:rPr>
              <a:t>If you have any questions about </a:t>
            </a:r>
            <a:r>
              <a:rPr lang="en-US" altLang="ja-JP" sz="4600" dirty="0">
                <a:latin typeface="Calibri" pitchFamily="34" charset="0"/>
                <a:ea typeface="MS PGothic" pitchFamily="34" charset="-128"/>
                <a:hlinkClick r:id="rId3"/>
              </a:rPr>
              <a:t>creating a scientific poster</a:t>
            </a:r>
            <a:r>
              <a:rPr lang="en-US" altLang="ja-JP" sz="4600" dirty="0">
                <a:latin typeface="Calibri" pitchFamily="34" charset="0"/>
                <a:ea typeface="MS PGothic" pitchFamily="34" charset="-128"/>
              </a:rPr>
              <a:t>, visit MakeSigns.com or email us at </a:t>
            </a:r>
            <a:r>
              <a:rPr lang="en-US" altLang="ja-JP" sz="4600" dirty="0">
                <a:latin typeface="Calibri" pitchFamily="34" charset="0"/>
                <a:ea typeface="MS PGothic" pitchFamily="34" charset="-128"/>
                <a:hlinkClick r:id="rId4"/>
              </a:rPr>
              <a:t>support@graphicsland.com</a:t>
            </a:r>
            <a:r>
              <a:rPr lang="en-US" altLang="ja-JP" sz="4600" dirty="0">
                <a:latin typeface="Calibri" pitchFamily="34" charset="0"/>
                <a:ea typeface="MS PGothic" pitchFamily="34" charset="-128"/>
              </a:rPr>
              <a:t> </a:t>
            </a:r>
          </a:p>
          <a:p>
            <a:pPr eaLnBrk="1" hangingPunct="1"/>
            <a:endParaRPr lang="en-US" altLang="ja-JP" sz="4600" dirty="0">
              <a:latin typeface="Calibri" pitchFamily="34" charset="0"/>
              <a:ea typeface="MS PGothic" pitchFamily="34" charset="-128"/>
            </a:endParaRPr>
          </a:p>
          <a:p>
            <a:pPr eaLnBrk="1" hangingPunct="1"/>
            <a:r>
              <a:rPr lang="en-US" altLang="ja-JP" sz="4600" dirty="0">
                <a:latin typeface="Calibri" pitchFamily="34" charset="0"/>
                <a:ea typeface="MS PGothic" pitchFamily="34" charset="-128"/>
              </a:rPr>
              <a:t>We offer these scientific poster examples free of charge to help you create and design a poster presentation with ease.</a:t>
            </a:r>
          </a:p>
          <a:p>
            <a:pPr eaLnBrk="1" hangingPunct="1"/>
            <a:endParaRPr lang="en-US" altLang="ja-JP" sz="4600" dirty="0">
              <a:latin typeface="Calibri" pitchFamily="34" charset="0"/>
              <a:ea typeface="MS PGothic" pitchFamily="34" charset="-128"/>
            </a:endParaRPr>
          </a:p>
          <a:p>
            <a:pPr eaLnBrk="1" hangingPunct="1"/>
            <a:r>
              <a:rPr lang="en-US" altLang="ja-JP" sz="4600" b="1" dirty="0">
                <a:solidFill>
                  <a:srgbClr val="FF0000"/>
                </a:solidFill>
                <a:latin typeface="Calibri" pitchFamily="34" charset="0"/>
                <a:ea typeface="MS PGothic" pitchFamily="34" charset="-128"/>
              </a:rPr>
              <a:t>TO DELETE THIS BOX, CLICK ON THE RED BORDER AND PRESS THE DELETE KEY ON YOUR KEYBOARD.</a:t>
            </a:r>
          </a:p>
          <a:p>
            <a:pPr algn="r" eaLnBrk="1" hangingPunct="1"/>
            <a:r>
              <a:rPr lang="en-US" altLang="ja-JP" sz="3000" dirty="0">
                <a:latin typeface="Calibri" pitchFamily="34" charset="0"/>
                <a:ea typeface="MS PGothic" pitchFamily="34" charset="-128"/>
              </a:rPr>
              <a:t>©</a:t>
            </a:r>
            <a:r>
              <a:rPr lang="en-US" altLang="ja-JP" sz="3000" dirty="0" smtClean="0">
                <a:latin typeface="Calibri" pitchFamily="34" charset="0"/>
                <a:ea typeface="MS PGothic" pitchFamily="34" charset="-128"/>
              </a:rPr>
              <a:t>2013 </a:t>
            </a:r>
            <a:r>
              <a:rPr lang="en-US" altLang="ja-JP" sz="3000" dirty="0" err="1">
                <a:latin typeface="Calibri" pitchFamily="34" charset="0"/>
                <a:ea typeface="MS PGothic" pitchFamily="34" charset="-128"/>
              </a:rPr>
              <a:t>Graphicsland</a:t>
            </a:r>
            <a:endParaRPr lang="en-US" sz="3000" dirty="0">
              <a:latin typeface="Calibri" pitchFamily="34" charset="0"/>
            </a:endParaRPr>
          </a:p>
        </p:txBody>
      </p:sp>
    </p:spTree>
    <p:extLst>
      <p:ext uri="{BB962C8B-B14F-4D97-AF65-F5344CB8AC3E}">
        <p14:creationId xmlns:p14="http://schemas.microsoft.com/office/powerpoint/2010/main" val="4128123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3824</TotalTime>
  <Words>108</Words>
  <Application>Microsoft Office PowerPoint</Application>
  <PresentationFormat>Custom</PresentationFormat>
  <Paragraphs>33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JustinD</cp:lastModifiedBy>
  <dcterms:created xsi:type="dcterms:W3CDTF">2013-02-18T18:40:33Z</dcterms:created>
  <dcterms:modified xsi:type="dcterms:W3CDTF">2013-04-25T17:08:59Z</dcterms:modified>
  <cp:category>science research poster</cp:category>
</cp:coreProperties>
</file>