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20583-7571-4BD6-A2FC-05122ACCE6C0}" v="5" dt="2022-08-12T03:08:0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Naudet" userId="3119ffae2e0f3ee9" providerId="LiveId" clId="{8D7B59DC-872E-4C3A-AB8E-7C6D05B82279}"/>
    <pc:docChg chg="undo custSel modSld modMainMaster">
      <pc:chgData name="Timothy Naudet" userId="3119ffae2e0f3ee9" providerId="LiveId" clId="{8D7B59DC-872E-4C3A-AB8E-7C6D05B82279}" dt="2022-07-26T00:35:41.482" v="55" actId="1076"/>
      <pc:docMkLst>
        <pc:docMk/>
      </pc:docMkLst>
      <pc:sldChg chg="addSp modSp mod">
        <pc:chgData name="Timothy Naudet" userId="3119ffae2e0f3ee9" providerId="LiveId" clId="{8D7B59DC-872E-4C3A-AB8E-7C6D05B82279}" dt="2022-07-26T00:32:03.323" v="53" actId="1076"/>
        <pc:sldMkLst>
          <pc:docMk/>
          <pc:sldMk cId="2822997779" sldId="258"/>
        </pc:sldMkLst>
        <pc:spChg chg="mod">
          <ac:chgData name="Timothy Naudet" userId="3119ffae2e0f3ee9" providerId="LiveId" clId="{8D7B59DC-872E-4C3A-AB8E-7C6D05B82279}" dt="2022-07-26T00:32:03.323" v="53" actId="1076"/>
          <ac:spMkLst>
            <pc:docMk/>
            <pc:sldMk cId="2822997779" sldId="258"/>
            <ac:spMk id="2" creationId="{8AE36B54-DC2B-9EC3-2F53-5D80AF661E84}"/>
          </ac:spMkLst>
        </pc:spChg>
        <pc:spChg chg="mod">
          <ac:chgData name="Timothy Naudet" userId="3119ffae2e0f3ee9" providerId="LiveId" clId="{8D7B59DC-872E-4C3A-AB8E-7C6D05B82279}" dt="2022-07-26T00:32:00.221" v="52" actId="207"/>
          <ac:spMkLst>
            <pc:docMk/>
            <pc:sldMk cId="2822997779" sldId="258"/>
            <ac:spMk id="3" creationId="{37B0EE62-1B2D-29DC-F0B8-A63135C9619A}"/>
          </ac:spMkLst>
        </pc:spChg>
        <pc:picChg chg="add mod">
          <ac:chgData name="Timothy Naudet" userId="3119ffae2e0f3ee9" providerId="LiveId" clId="{8D7B59DC-872E-4C3A-AB8E-7C6D05B82279}" dt="2022-07-26T00:30:00.988" v="2" actId="1076"/>
          <ac:picMkLst>
            <pc:docMk/>
            <pc:sldMk cId="2822997779" sldId="258"/>
            <ac:picMk id="5" creationId="{870982BF-1A01-F959-DFF2-149CC7B9B5CE}"/>
          </ac:picMkLst>
        </pc:picChg>
      </pc:sldChg>
      <pc:sldChg chg="addSp modSp mod">
        <pc:chgData name="Timothy Naudet" userId="3119ffae2e0f3ee9" providerId="LiveId" clId="{8D7B59DC-872E-4C3A-AB8E-7C6D05B82279}" dt="2022-07-26T00:31:46.939" v="50" actId="20577"/>
        <pc:sldMkLst>
          <pc:docMk/>
          <pc:sldMk cId="2046214073" sldId="260"/>
        </pc:sldMkLst>
        <pc:spChg chg="mod">
          <ac:chgData name="Timothy Naudet" userId="3119ffae2e0f3ee9" providerId="LiveId" clId="{8D7B59DC-872E-4C3A-AB8E-7C6D05B82279}" dt="2022-07-26T00:31:24.426" v="10" actId="1076"/>
          <ac:spMkLst>
            <pc:docMk/>
            <pc:sldMk cId="2046214073" sldId="260"/>
            <ac:spMk id="2" creationId="{8AE36B54-DC2B-9EC3-2F53-5D80AF661E84}"/>
          </ac:spMkLst>
        </pc:spChg>
        <pc:spChg chg="mod">
          <ac:chgData name="Timothy Naudet" userId="3119ffae2e0f3ee9" providerId="LiveId" clId="{8D7B59DC-872E-4C3A-AB8E-7C6D05B82279}" dt="2022-07-26T00:31:46.939" v="50" actId="20577"/>
          <ac:spMkLst>
            <pc:docMk/>
            <pc:sldMk cId="2046214073" sldId="260"/>
            <ac:spMk id="3" creationId="{37B0EE62-1B2D-29DC-F0B8-A63135C9619A}"/>
          </ac:spMkLst>
        </pc:spChg>
        <pc:picChg chg="add mod">
          <ac:chgData name="Timothy Naudet" userId="3119ffae2e0f3ee9" providerId="LiveId" clId="{8D7B59DC-872E-4C3A-AB8E-7C6D05B82279}" dt="2022-07-26T00:31:30.530" v="12" actId="14100"/>
          <ac:picMkLst>
            <pc:docMk/>
            <pc:sldMk cId="2046214073" sldId="260"/>
            <ac:picMk id="5" creationId="{E276F3C5-0436-F476-994C-C0C2EE07E96B}"/>
          </ac:picMkLst>
        </pc:picChg>
      </pc:sldChg>
      <pc:sldMasterChg chg="modSp mod modSldLayout">
        <pc:chgData name="Timothy Naudet" userId="3119ffae2e0f3ee9" providerId="LiveId" clId="{8D7B59DC-872E-4C3A-AB8E-7C6D05B82279}" dt="2022-07-26T00:35:41.482" v="55" actId="1076"/>
        <pc:sldMasterMkLst>
          <pc:docMk/>
          <pc:sldMasterMk cId="3278677420" sldId="2147483660"/>
        </pc:sldMasterMkLst>
        <pc:spChg chg="mod">
          <ac:chgData name="Timothy Naudet" userId="3119ffae2e0f3ee9" providerId="LiveId" clId="{8D7B59DC-872E-4C3A-AB8E-7C6D05B82279}" dt="2022-07-26T00:35:41.482" v="55" actId="1076"/>
          <ac:spMkLst>
            <pc:docMk/>
            <pc:sldMasterMk cId="3278677420" sldId="2147483660"/>
            <ac:spMk id="6" creationId="{00000000-0000-0000-0000-000000000000}"/>
          </ac:spMkLst>
        </pc:spChg>
        <pc:sldLayoutChg chg="modSp mod">
          <pc:chgData name="Timothy Naudet" userId="3119ffae2e0f3ee9" providerId="LiveId" clId="{8D7B59DC-872E-4C3A-AB8E-7C6D05B82279}" dt="2022-07-26T00:35:24.587" v="54" actId="1076"/>
          <pc:sldLayoutMkLst>
            <pc:docMk/>
            <pc:sldMasterMk cId="3278677420" sldId="2147483660"/>
            <pc:sldLayoutMk cId="2228428312" sldId="2147483661"/>
          </pc:sldLayoutMkLst>
          <pc:spChg chg="mod">
            <ac:chgData name="Timothy Naudet" userId="3119ffae2e0f3ee9" providerId="LiveId" clId="{8D7B59DC-872E-4C3A-AB8E-7C6D05B82279}" dt="2022-07-26T00:35:24.587" v="54" actId="1076"/>
            <ac:spMkLst>
              <pc:docMk/>
              <pc:sldMasterMk cId="3278677420" sldId="2147483660"/>
              <pc:sldLayoutMk cId="2228428312" sldId="2147483661"/>
              <ac:spMk id="6" creationId="{00000000-0000-0000-0000-000000000000}"/>
            </ac:spMkLst>
          </pc:spChg>
        </pc:sldLayoutChg>
      </pc:sldMasterChg>
    </pc:docChg>
  </pc:docChgLst>
  <pc:docChgLst>
    <pc:chgData name="Timothy Naudet" userId="3119ffae2e0f3ee9" providerId="LiveId" clId="{7C320583-7571-4BD6-A2FC-05122ACCE6C0}"/>
    <pc:docChg chg="custSel addSld modSld">
      <pc:chgData name="Timothy Naudet" userId="3119ffae2e0f3ee9" providerId="LiveId" clId="{7C320583-7571-4BD6-A2FC-05122ACCE6C0}" dt="2022-08-12T03:09:10.517" v="596" actId="1076"/>
      <pc:docMkLst>
        <pc:docMk/>
      </pc:docMkLst>
      <pc:sldChg chg="modSp mod">
        <pc:chgData name="Timothy Naudet" userId="3119ffae2e0f3ee9" providerId="LiveId" clId="{7C320583-7571-4BD6-A2FC-05122ACCE6C0}" dt="2022-08-12T02:56:06.717" v="26" actId="20577"/>
        <pc:sldMkLst>
          <pc:docMk/>
          <pc:sldMk cId="509226794" sldId="256"/>
        </pc:sldMkLst>
        <pc:spChg chg="mod">
          <ac:chgData name="Timothy Naudet" userId="3119ffae2e0f3ee9" providerId="LiveId" clId="{7C320583-7571-4BD6-A2FC-05122ACCE6C0}" dt="2022-08-12T02:56:06.717" v="26" actId="20577"/>
          <ac:spMkLst>
            <pc:docMk/>
            <pc:sldMk cId="509226794" sldId="256"/>
            <ac:spMk id="3" creationId="{CE7DDFEC-AB5E-E158-DEEB-2FF58B9E1047}"/>
          </ac:spMkLst>
        </pc:spChg>
      </pc:sldChg>
      <pc:sldChg chg="modSp mod">
        <pc:chgData name="Timothy Naudet" userId="3119ffae2e0f3ee9" providerId="LiveId" clId="{7C320583-7571-4BD6-A2FC-05122ACCE6C0}" dt="2022-08-12T03:07:27.740" v="293" actId="27636"/>
        <pc:sldMkLst>
          <pc:docMk/>
          <pc:sldMk cId="2822997779" sldId="258"/>
        </pc:sldMkLst>
        <pc:spChg chg="mod">
          <ac:chgData name="Timothy Naudet" userId="3119ffae2e0f3ee9" providerId="LiveId" clId="{7C320583-7571-4BD6-A2FC-05122ACCE6C0}" dt="2022-08-12T03:07:27.740" v="293" actId="27636"/>
          <ac:spMkLst>
            <pc:docMk/>
            <pc:sldMk cId="2822997779" sldId="258"/>
            <ac:spMk id="3" creationId="{37B0EE62-1B2D-29DC-F0B8-A63135C9619A}"/>
          </ac:spMkLst>
        </pc:spChg>
        <pc:picChg chg="mod">
          <ac:chgData name="Timothy Naudet" userId="3119ffae2e0f3ee9" providerId="LiveId" clId="{7C320583-7571-4BD6-A2FC-05122ACCE6C0}" dt="2022-08-12T02:59:21.080" v="33" actId="1076"/>
          <ac:picMkLst>
            <pc:docMk/>
            <pc:sldMk cId="2822997779" sldId="258"/>
            <ac:picMk id="5" creationId="{870982BF-1A01-F959-DFF2-149CC7B9B5CE}"/>
          </ac:picMkLst>
        </pc:picChg>
      </pc:sldChg>
      <pc:sldChg chg="addSp delSp modSp mod">
        <pc:chgData name="Timothy Naudet" userId="3119ffae2e0f3ee9" providerId="LiveId" clId="{7C320583-7571-4BD6-A2FC-05122ACCE6C0}" dt="2022-08-12T02:59:12.982" v="32" actId="1076"/>
        <pc:sldMkLst>
          <pc:docMk/>
          <pc:sldMk cId="2046214073" sldId="260"/>
        </pc:sldMkLst>
        <pc:picChg chg="del">
          <ac:chgData name="Timothy Naudet" userId="3119ffae2e0f3ee9" providerId="LiveId" clId="{7C320583-7571-4BD6-A2FC-05122ACCE6C0}" dt="2022-08-12T02:57:47.233" v="27" actId="478"/>
          <ac:picMkLst>
            <pc:docMk/>
            <pc:sldMk cId="2046214073" sldId="260"/>
            <ac:picMk id="5" creationId="{E276F3C5-0436-F476-994C-C0C2EE07E96B}"/>
          </ac:picMkLst>
        </pc:picChg>
        <pc:picChg chg="add mod">
          <ac:chgData name="Timothy Naudet" userId="3119ffae2e0f3ee9" providerId="LiveId" clId="{7C320583-7571-4BD6-A2FC-05122ACCE6C0}" dt="2022-08-12T02:59:12.982" v="32" actId="1076"/>
          <ac:picMkLst>
            <pc:docMk/>
            <pc:sldMk cId="2046214073" sldId="260"/>
            <ac:picMk id="7" creationId="{EAB0071E-7788-D051-B32A-A26DD0AD6A05}"/>
          </ac:picMkLst>
        </pc:picChg>
      </pc:sldChg>
      <pc:sldChg chg="addSp delSp modSp mod">
        <pc:chgData name="Timothy Naudet" userId="3119ffae2e0f3ee9" providerId="LiveId" clId="{7C320583-7571-4BD6-A2FC-05122ACCE6C0}" dt="2022-08-12T03:06:16.216" v="142" actId="14100"/>
        <pc:sldMkLst>
          <pc:docMk/>
          <pc:sldMk cId="824632909" sldId="261"/>
        </pc:sldMkLst>
        <pc:spChg chg="mod">
          <ac:chgData name="Timothy Naudet" userId="3119ffae2e0f3ee9" providerId="LiveId" clId="{7C320583-7571-4BD6-A2FC-05122ACCE6C0}" dt="2022-08-12T03:05:42.025" v="141" actId="14100"/>
          <ac:spMkLst>
            <pc:docMk/>
            <pc:sldMk cId="824632909" sldId="261"/>
            <ac:spMk id="2" creationId="{08762200-5F4D-43D5-2202-0AE24B570376}"/>
          </ac:spMkLst>
        </pc:spChg>
        <pc:spChg chg="del">
          <ac:chgData name="Timothy Naudet" userId="3119ffae2e0f3ee9" providerId="LiveId" clId="{7C320583-7571-4BD6-A2FC-05122ACCE6C0}" dt="2022-08-12T03:05:26.902" v="132"/>
          <ac:spMkLst>
            <pc:docMk/>
            <pc:sldMk cId="824632909" sldId="261"/>
            <ac:spMk id="18" creationId="{990E022C-9FD2-0764-5FF2-0B637849E404}"/>
          </ac:spMkLst>
        </pc:spChg>
        <pc:picChg chg="add del mod">
          <ac:chgData name="Timothy Naudet" userId="3119ffae2e0f3ee9" providerId="LiveId" clId="{7C320583-7571-4BD6-A2FC-05122ACCE6C0}" dt="2022-08-12T03:05:31.914" v="137" actId="478"/>
          <ac:picMkLst>
            <pc:docMk/>
            <pc:sldMk cId="824632909" sldId="261"/>
            <ac:picMk id="5" creationId="{580DD2A6-0830-8617-0145-AD88FE90EED9}"/>
          </ac:picMkLst>
        </pc:picChg>
        <pc:picChg chg="add mod">
          <ac:chgData name="Timothy Naudet" userId="3119ffae2e0f3ee9" providerId="LiveId" clId="{7C320583-7571-4BD6-A2FC-05122ACCE6C0}" dt="2022-08-12T03:06:16.216" v="142" actId="14100"/>
          <ac:picMkLst>
            <pc:docMk/>
            <pc:sldMk cId="824632909" sldId="261"/>
            <ac:picMk id="7" creationId="{67396FD8-E97D-0F83-BE25-E25ED410D741}"/>
          </ac:picMkLst>
        </pc:picChg>
        <pc:picChg chg="del">
          <ac:chgData name="Timothy Naudet" userId="3119ffae2e0f3ee9" providerId="LiveId" clId="{7C320583-7571-4BD6-A2FC-05122ACCE6C0}" dt="2022-08-12T02:59:29.079" v="34" actId="478"/>
          <ac:picMkLst>
            <pc:docMk/>
            <pc:sldMk cId="824632909" sldId="261"/>
            <ac:picMk id="20" creationId="{0498BB48-8FD8-14D9-9602-669157713116}"/>
          </ac:picMkLst>
        </pc:picChg>
      </pc:sldChg>
      <pc:sldChg chg="addSp delSp modSp new mod">
        <pc:chgData name="Timothy Naudet" userId="3119ffae2e0f3ee9" providerId="LiveId" clId="{7C320583-7571-4BD6-A2FC-05122ACCE6C0}" dt="2022-08-12T03:03:21.964" v="129" actId="1076"/>
        <pc:sldMkLst>
          <pc:docMk/>
          <pc:sldMk cId="1033221060" sldId="262"/>
        </pc:sldMkLst>
        <pc:spChg chg="mod">
          <ac:chgData name="Timothy Naudet" userId="3119ffae2e0f3ee9" providerId="LiveId" clId="{7C320583-7571-4BD6-A2FC-05122ACCE6C0}" dt="2022-08-12T03:03:12.557" v="124" actId="20577"/>
          <ac:spMkLst>
            <pc:docMk/>
            <pc:sldMk cId="1033221060" sldId="262"/>
            <ac:spMk id="2" creationId="{02DC0450-6557-85DC-D81B-A352C9F56C61}"/>
          </ac:spMkLst>
        </pc:spChg>
        <pc:spChg chg="del mod">
          <ac:chgData name="Timothy Naudet" userId="3119ffae2e0f3ee9" providerId="LiveId" clId="{7C320583-7571-4BD6-A2FC-05122ACCE6C0}" dt="2022-08-12T03:03:16.775" v="125" actId="931"/>
          <ac:spMkLst>
            <pc:docMk/>
            <pc:sldMk cId="1033221060" sldId="262"/>
            <ac:spMk id="3" creationId="{DD7B6F42-2512-5F82-884B-A13E52D50D64}"/>
          </ac:spMkLst>
        </pc:spChg>
        <pc:picChg chg="add mod">
          <ac:chgData name="Timothy Naudet" userId="3119ffae2e0f3ee9" providerId="LiveId" clId="{7C320583-7571-4BD6-A2FC-05122ACCE6C0}" dt="2022-08-12T03:03:21.964" v="129" actId="1076"/>
          <ac:picMkLst>
            <pc:docMk/>
            <pc:sldMk cId="1033221060" sldId="262"/>
            <ac:picMk id="6" creationId="{F3A30BE3-F043-3E09-6CD4-625B149C96E9}"/>
          </ac:picMkLst>
        </pc:picChg>
      </pc:sldChg>
      <pc:sldChg chg="addSp delSp modSp new mod">
        <pc:chgData name="Timothy Naudet" userId="3119ffae2e0f3ee9" providerId="LiveId" clId="{7C320583-7571-4BD6-A2FC-05122ACCE6C0}" dt="2022-08-12T03:09:10.517" v="596" actId="1076"/>
        <pc:sldMkLst>
          <pc:docMk/>
          <pc:sldMk cId="890408134" sldId="263"/>
        </pc:sldMkLst>
        <pc:spChg chg="mod">
          <ac:chgData name="Timothy Naudet" userId="3119ffae2e0f3ee9" providerId="LiveId" clId="{7C320583-7571-4BD6-A2FC-05122ACCE6C0}" dt="2022-08-12T03:01:47.042" v="77" actId="20577"/>
          <ac:spMkLst>
            <pc:docMk/>
            <pc:sldMk cId="890408134" sldId="263"/>
            <ac:spMk id="2" creationId="{552D6797-6E5D-E593-FDD9-B4F1AC22668A}"/>
          </ac:spMkLst>
        </pc:spChg>
        <pc:spChg chg="del mod">
          <ac:chgData name="Timothy Naudet" userId="3119ffae2e0f3ee9" providerId="LiveId" clId="{7C320583-7571-4BD6-A2FC-05122ACCE6C0}" dt="2022-08-12T03:02:04.730" v="79" actId="931"/>
          <ac:spMkLst>
            <pc:docMk/>
            <pc:sldMk cId="890408134" sldId="263"/>
            <ac:spMk id="3" creationId="{60837B8C-A04B-F22B-92F3-062C2808BEE5}"/>
          </ac:spMkLst>
        </pc:spChg>
        <pc:spChg chg="add mod">
          <ac:chgData name="Timothy Naudet" userId="3119ffae2e0f3ee9" providerId="LiveId" clId="{7C320583-7571-4BD6-A2FC-05122ACCE6C0}" dt="2022-08-12T03:09:06.529" v="595" actId="20577"/>
          <ac:spMkLst>
            <pc:docMk/>
            <pc:sldMk cId="890408134" sldId="263"/>
            <ac:spMk id="7" creationId="{BFAB1B90-08B1-65BE-FBDB-221B3A1ADD62}"/>
          </ac:spMkLst>
        </pc:spChg>
        <pc:picChg chg="add mod">
          <ac:chgData name="Timothy Naudet" userId="3119ffae2e0f3ee9" providerId="LiveId" clId="{7C320583-7571-4BD6-A2FC-05122ACCE6C0}" dt="2022-08-12T03:09:10.517" v="596" actId="1076"/>
          <ac:picMkLst>
            <pc:docMk/>
            <pc:sldMk cId="890408134" sldId="263"/>
            <ac:picMk id="6" creationId="{A40DC311-4028-6831-E9FA-4E3A974C68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B56E-BB90-48C2-9A91-DA4AEC8C590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218D6-4A20-4F88-8C0B-DDD746CCD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6FEF-9B77-43CB-B9C0-F3F1443559FA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6580" y="5974292"/>
            <a:ext cx="1142245" cy="669925"/>
          </a:xfrm>
        </p:spPr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6F8-8B67-403E-8589-1B79F9A92F5D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8FC8-0EA5-453C-9537-21A11BD02866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E10-904F-42EB-A4A2-4627399B7256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81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8F1D-29E8-4893-91D4-6398B3A1F44A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9814-6920-4A59-81C6-232C3739F41F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10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13A-2FED-49AB-9F88-A628D742F235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5E99-0954-42CF-BB52-3A56196F2FA2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44A4-4E4F-4216-871D-64F8FB7E0339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1EF8-EA81-4F75-9AC6-2868AB885214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B1AD-BA32-4FC5-913D-37F49CB8735A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9A1-9F17-462D-B7FB-D7389AE9EAE5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00B7-24A3-4FDB-97B0-8E6D9A1DA520}" type="datetime1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946C-FE3E-421D-979F-E1516E48AFAD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846A-AE20-429B-BBD0-965173D1E8DF}" type="datetime1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1A8B-6DC7-48E6-8A03-67B13D765C37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5A6-ACCA-44B9-AF6D-D148A8434A2F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5963B9-50DF-42CF-801D-7072D71C20A7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4570" y="61118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202691-2B13-4EFB-8BE5-C91676ED4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7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preprocessing/text/Tokeniz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51D1-01B9-F6E1-1BD0-C60696FCF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TOKENIZATOIN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DFEC-AB5E-E158-DEEB-2FF58B9E1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J. Naudet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DFCCB-E24D-3579-ACFE-AADC4F9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787127"/>
            <a:ext cx="8534400" cy="1507067"/>
          </a:xfrm>
        </p:spPr>
        <p:txBody>
          <a:bodyPr/>
          <a:lstStyle/>
          <a:p>
            <a:r>
              <a:rPr lang="en-US" dirty="0"/>
              <a:t>Tokenization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41" y="1895168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Accessing only the “errors-*.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” files in the “</a:t>
            </a:r>
            <a:r>
              <a:rPr lang="en-US" dirty="0" err="1">
                <a:solidFill>
                  <a:schemeClr val="bg1"/>
                </a:solidFill>
              </a:rPr>
              <a:t>spack</a:t>
            </a:r>
            <a:r>
              <a:rPr lang="en-US" dirty="0">
                <a:solidFill>
                  <a:schemeClr val="bg1"/>
                </a:solidFill>
              </a:rPr>
              <a:t>-monitor-</a:t>
            </a:r>
            <a:r>
              <a:rPr lang="en-US" dirty="0" err="1">
                <a:solidFill>
                  <a:schemeClr val="bg1"/>
                </a:solidFill>
              </a:rPr>
              <a:t>nlp</a:t>
            </a:r>
            <a:r>
              <a:rPr lang="en-US" dirty="0">
                <a:solidFill>
                  <a:schemeClr val="bg1"/>
                </a:solidFill>
              </a:rPr>
              <a:t>” repository, 6 different tokenization techniques were used, in combination with regex, to attain tokens from the error text. </a:t>
            </a:r>
          </a:p>
          <a:p>
            <a:r>
              <a:rPr lang="en-US" dirty="0">
                <a:solidFill>
                  <a:schemeClr val="bg1"/>
                </a:solidFill>
              </a:rPr>
              <a:t>The techniques were: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NLTK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BagOWords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Doc2Vec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Stokenization.py from a paper (linked below)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F1CC7-BCAA-6405-1D80-64396451C16B}"/>
              </a:ext>
            </a:extLst>
          </p:cNvPr>
          <p:cNvSpPr txBox="1"/>
          <p:nvPr/>
        </p:nvSpPr>
        <p:spPr>
          <a:xfrm>
            <a:off x="979180" y="5886207"/>
            <a:ext cx="674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https://arxiv.org/pdf/2005.01634.pdf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26CAF-5421-3A8B-4E99-B0CCA58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36" y="30452"/>
            <a:ext cx="8534400" cy="1507067"/>
          </a:xfrm>
        </p:spPr>
        <p:txBody>
          <a:bodyPr/>
          <a:lstStyle/>
          <a:p>
            <a:r>
              <a:rPr lang="en-US" dirty="0"/>
              <a:t>Tokenization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6" y="1358694"/>
            <a:ext cx="8534400" cy="715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generated tokens are presented here: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76E3-5BE3-D923-8894-D3803E43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AB0071E-7788-D051-B32A-A26DD0AD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7" y="1911252"/>
            <a:ext cx="9887079" cy="45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288353"/>
            <a:ext cx="8534400" cy="1507067"/>
          </a:xfrm>
        </p:spPr>
        <p:txBody>
          <a:bodyPr/>
          <a:lstStyle/>
          <a:p>
            <a:r>
              <a:rPr lang="en-US" dirty="0"/>
              <a:t>Outcome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94131"/>
            <a:ext cx="10613718" cy="58256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 example of the created outcome is presented below. These metrics, and the averages by column, are provided in the first row and saved in the _</a:t>
            </a:r>
            <a:r>
              <a:rPr lang="en-US" dirty="0" err="1">
                <a:solidFill>
                  <a:schemeClr val="bg1"/>
                </a:solidFill>
              </a:rPr>
              <a:t>presenting_json.json</a:t>
            </a:r>
            <a:r>
              <a:rPr lang="en-US" dirty="0">
                <a:solidFill>
                  <a:schemeClr val="bg1"/>
                </a:solidFill>
              </a:rPr>
              <a:t>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82BF-1A01-F959-DFF2-149CC7B9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2240466"/>
            <a:ext cx="10953135" cy="40116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10D0-FDCE-95EA-4948-558A0B48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2200-5F4D-43D5-2202-0AE24B57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2" y="-52918"/>
            <a:ext cx="5075238" cy="2446868"/>
          </a:xfrm>
        </p:spPr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COMMONly</a:t>
            </a:r>
            <a:r>
              <a:rPr lang="en-US" dirty="0"/>
              <a:t> Produced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3CE4-6E3D-A148-E5D5-CB2ABA07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7396FD8-E97D-0F83-BE25-E25ED410D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51" y="76201"/>
            <a:ext cx="5577642" cy="6668294"/>
          </a:xfrm>
        </p:spPr>
      </p:pic>
    </p:spTree>
    <p:extLst>
      <p:ext uri="{BB962C8B-B14F-4D97-AF65-F5344CB8AC3E}">
        <p14:creationId xmlns:p14="http://schemas.microsoft.com/office/powerpoint/2010/main" val="82463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0450-6557-85DC-D81B-A352C9F5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70932"/>
            <a:ext cx="8534400" cy="1507067"/>
          </a:xfrm>
        </p:spPr>
        <p:txBody>
          <a:bodyPr/>
          <a:lstStyle/>
          <a:p>
            <a:r>
              <a:rPr lang="en-US" dirty="0"/>
              <a:t>TF-IDF – NNMF Top words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3A30BE3-F043-3E09-6CD4-625B149C9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4" y="1627186"/>
            <a:ext cx="8969375" cy="44846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FD79-94A7-E4C5-B039-E262FE5B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6797-6E5D-E593-FDD9-B4F1AC2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334432"/>
            <a:ext cx="8534400" cy="1507067"/>
          </a:xfrm>
        </p:spPr>
        <p:txBody>
          <a:bodyPr/>
          <a:lstStyle/>
          <a:p>
            <a:r>
              <a:rPr lang="en-US" dirty="0"/>
              <a:t>TF-IFD and PCA Plot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0DC311-4028-6831-E9FA-4E3A974C6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621631"/>
            <a:ext cx="4819650" cy="36147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7E979-98CE-26DF-FF9A-02F0A760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B1B90-08B1-65BE-FBDB-221B3A1ADD62}"/>
              </a:ext>
            </a:extLst>
          </p:cNvPr>
          <p:cNvSpPr txBox="1"/>
          <p:nvPr/>
        </p:nvSpPr>
        <p:spPr>
          <a:xfrm>
            <a:off x="520700" y="1727200"/>
            <a:ext cx="5111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illustrates the PCA reduced dimensions of the TF-IDF vectorized data of all the text contained in the error messages.</a:t>
            </a:r>
          </a:p>
          <a:p>
            <a:endParaRPr lang="en-US" dirty="0"/>
          </a:p>
          <a:p>
            <a:r>
              <a:rPr lang="en-US" dirty="0"/>
              <a:t>This plot indicates a dichotomy of correlated and uncorrelated words. Few words tend to stay aligned in the normalized axis of the reduced dimensions of the text.</a:t>
            </a:r>
          </a:p>
        </p:txBody>
      </p:sp>
    </p:spTree>
    <p:extLst>
      <p:ext uri="{BB962C8B-B14F-4D97-AF65-F5344CB8AC3E}">
        <p14:creationId xmlns:p14="http://schemas.microsoft.com/office/powerpoint/2010/main" val="89040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787127"/>
            <a:ext cx="8534400" cy="1507067"/>
          </a:xfrm>
        </p:spPr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3" y="1983658"/>
            <a:ext cx="9831388" cy="199840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has the options import. </a:t>
            </a:r>
            <a:r>
              <a:rPr lang="en-US" dirty="0" err="1">
                <a:solidFill>
                  <a:schemeClr val="bg1"/>
                </a:solidFill>
              </a:rPr>
              <a:t>text_to_word_sequence</a:t>
            </a:r>
            <a:r>
              <a:rPr lang="en-US" dirty="0">
                <a:solidFill>
                  <a:schemeClr val="bg1"/>
                </a:solidFill>
              </a:rPr>
              <a:t>(“text”) or to make a Tokenizer object and call  tokenizer. </a:t>
            </a:r>
            <a:r>
              <a:rPr lang="en-US" dirty="0" err="1">
                <a:solidFill>
                  <a:schemeClr val="bg1"/>
                </a:solidFill>
              </a:rPr>
              <a:t>text_to_word_sequence</a:t>
            </a:r>
            <a:r>
              <a:rPr lang="en-US" dirty="0">
                <a:solidFill>
                  <a:schemeClr val="bg1"/>
                </a:solidFill>
              </a:rPr>
              <a:t>(“text”).</a:t>
            </a:r>
          </a:p>
          <a:p>
            <a:r>
              <a:rPr lang="en-US" dirty="0">
                <a:solidFill>
                  <a:schemeClr val="bg1"/>
                </a:solidFill>
              </a:rPr>
              <a:t>The former was selected for brevity.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68B17-7BE9-5E5A-1F6E-399B745917F7}"/>
              </a:ext>
            </a:extLst>
          </p:cNvPr>
          <p:cNvSpPr txBox="1"/>
          <p:nvPr/>
        </p:nvSpPr>
        <p:spPr>
          <a:xfrm>
            <a:off x="825910" y="4563807"/>
            <a:ext cx="982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https://www.tensorflow.org/api_docs/python/tf/keras/preprocessing/text/Tokenizer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https://www.tensorflow.org/api_docs/python/tf/keras/preprocessing/text/text_to_word_sequence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5614B-2DC7-FA22-A6C6-FFDD0F3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1081</TotalTime>
  <Words>292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TOKENIZATOIN </vt:lpstr>
      <vt:lpstr>Tokenization Techniques</vt:lpstr>
      <vt:lpstr>Tokenization Examples</vt:lpstr>
      <vt:lpstr>Outcome Metrics</vt:lpstr>
      <vt:lpstr>MOST COMMONly Produced Tokens</vt:lpstr>
      <vt:lpstr>TF-IDF – NNMF Top words</vt:lpstr>
      <vt:lpstr>TF-IFD and PCA Plot</vt:lpstr>
      <vt:lpstr>Appendix: 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TOKENIZATOIN </dc:title>
  <dc:creator>Timothy Naudet</dc:creator>
  <cp:lastModifiedBy>Timothy Naudet</cp:lastModifiedBy>
  <cp:revision>8</cp:revision>
  <dcterms:created xsi:type="dcterms:W3CDTF">2022-07-24T22:29:15Z</dcterms:created>
  <dcterms:modified xsi:type="dcterms:W3CDTF">2022-08-12T03:09:12Z</dcterms:modified>
</cp:coreProperties>
</file>