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B59DC-872E-4C3A-AB8E-7C6D05B82279}" v="1" dt="2022-07-26T00:35:1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Naudet" userId="3119ffae2e0f3ee9" providerId="LiveId" clId="{8D7B59DC-872E-4C3A-AB8E-7C6D05B82279}"/>
    <pc:docChg chg="undo custSel modSld modMainMaster">
      <pc:chgData name="Timothy Naudet" userId="3119ffae2e0f3ee9" providerId="LiveId" clId="{8D7B59DC-872E-4C3A-AB8E-7C6D05B82279}" dt="2022-07-26T00:35:41.482" v="55" actId="1076"/>
      <pc:docMkLst>
        <pc:docMk/>
      </pc:docMkLst>
      <pc:sldChg chg="addSp modSp mod">
        <pc:chgData name="Timothy Naudet" userId="3119ffae2e0f3ee9" providerId="LiveId" clId="{8D7B59DC-872E-4C3A-AB8E-7C6D05B82279}" dt="2022-07-26T00:32:03.323" v="53" actId="1076"/>
        <pc:sldMkLst>
          <pc:docMk/>
          <pc:sldMk cId="2822997779" sldId="258"/>
        </pc:sldMkLst>
        <pc:spChg chg="mod">
          <ac:chgData name="Timothy Naudet" userId="3119ffae2e0f3ee9" providerId="LiveId" clId="{8D7B59DC-872E-4C3A-AB8E-7C6D05B82279}" dt="2022-07-26T00:32:03.323" v="53" actId="1076"/>
          <ac:spMkLst>
            <pc:docMk/>
            <pc:sldMk cId="2822997779" sldId="258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2:00.221" v="52" actId="207"/>
          <ac:spMkLst>
            <pc:docMk/>
            <pc:sldMk cId="2822997779" sldId="258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0:00.988" v="2" actId="1076"/>
          <ac:picMkLst>
            <pc:docMk/>
            <pc:sldMk cId="2822997779" sldId="258"/>
            <ac:picMk id="5" creationId="{870982BF-1A01-F959-DFF2-149CC7B9B5CE}"/>
          </ac:picMkLst>
        </pc:picChg>
      </pc:sldChg>
      <pc:sldChg chg="addSp modSp mod">
        <pc:chgData name="Timothy Naudet" userId="3119ffae2e0f3ee9" providerId="LiveId" clId="{8D7B59DC-872E-4C3A-AB8E-7C6D05B82279}" dt="2022-07-26T00:31:46.939" v="50" actId="20577"/>
        <pc:sldMkLst>
          <pc:docMk/>
          <pc:sldMk cId="2046214073" sldId="260"/>
        </pc:sldMkLst>
        <pc:spChg chg="mod">
          <ac:chgData name="Timothy Naudet" userId="3119ffae2e0f3ee9" providerId="LiveId" clId="{8D7B59DC-872E-4C3A-AB8E-7C6D05B82279}" dt="2022-07-26T00:31:24.426" v="10" actId="1076"/>
          <ac:spMkLst>
            <pc:docMk/>
            <pc:sldMk cId="2046214073" sldId="260"/>
            <ac:spMk id="2" creationId="{8AE36B54-DC2B-9EC3-2F53-5D80AF661E84}"/>
          </ac:spMkLst>
        </pc:spChg>
        <pc:spChg chg="mod">
          <ac:chgData name="Timothy Naudet" userId="3119ffae2e0f3ee9" providerId="LiveId" clId="{8D7B59DC-872E-4C3A-AB8E-7C6D05B82279}" dt="2022-07-26T00:31:46.939" v="50" actId="20577"/>
          <ac:spMkLst>
            <pc:docMk/>
            <pc:sldMk cId="2046214073" sldId="260"/>
            <ac:spMk id="3" creationId="{37B0EE62-1B2D-29DC-F0B8-A63135C9619A}"/>
          </ac:spMkLst>
        </pc:spChg>
        <pc:picChg chg="add mod">
          <ac:chgData name="Timothy Naudet" userId="3119ffae2e0f3ee9" providerId="LiveId" clId="{8D7B59DC-872E-4C3A-AB8E-7C6D05B82279}" dt="2022-07-26T00:31:30.530" v="12" actId="14100"/>
          <ac:picMkLst>
            <pc:docMk/>
            <pc:sldMk cId="2046214073" sldId="260"/>
            <ac:picMk id="5" creationId="{E276F3C5-0436-F476-994C-C0C2EE07E96B}"/>
          </ac:picMkLst>
        </pc:picChg>
      </pc:sldChg>
      <pc:sldMasterChg chg="modSp mod modSldLayout">
        <pc:chgData name="Timothy Naudet" userId="3119ffae2e0f3ee9" providerId="LiveId" clId="{8D7B59DC-872E-4C3A-AB8E-7C6D05B82279}" dt="2022-07-26T00:35:41.482" v="55" actId="1076"/>
        <pc:sldMasterMkLst>
          <pc:docMk/>
          <pc:sldMasterMk cId="3278677420" sldId="2147483660"/>
        </pc:sldMasterMkLst>
        <pc:spChg chg="mod">
          <ac:chgData name="Timothy Naudet" userId="3119ffae2e0f3ee9" providerId="LiveId" clId="{8D7B59DC-872E-4C3A-AB8E-7C6D05B82279}" dt="2022-07-26T00:35:41.482" v="55" actId="1076"/>
          <ac:spMkLst>
            <pc:docMk/>
            <pc:sldMasterMk cId="3278677420" sldId="2147483660"/>
            <ac:spMk id="6" creationId="{00000000-0000-0000-0000-000000000000}"/>
          </ac:spMkLst>
        </pc:spChg>
        <pc:sldLayoutChg chg="modSp mod">
          <pc:chgData name="Timothy Naudet" userId="3119ffae2e0f3ee9" providerId="LiveId" clId="{8D7B59DC-872E-4C3A-AB8E-7C6D05B82279}" dt="2022-07-26T00:35:24.587" v="54" actId="1076"/>
          <pc:sldLayoutMkLst>
            <pc:docMk/>
            <pc:sldMasterMk cId="3278677420" sldId="2147483660"/>
            <pc:sldLayoutMk cId="2228428312" sldId="2147483661"/>
          </pc:sldLayoutMkLst>
          <pc:spChg chg="mod">
            <ac:chgData name="Timothy Naudet" userId="3119ffae2e0f3ee9" providerId="LiveId" clId="{8D7B59DC-872E-4C3A-AB8E-7C6D05B82279}" dt="2022-07-26T00:35:24.587" v="54" actId="1076"/>
            <ac:spMkLst>
              <pc:docMk/>
              <pc:sldMasterMk cId="3278677420" sldId="2147483660"/>
              <pc:sldLayoutMk cId="2228428312" sldId="2147483661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B56E-BB90-48C2-9A91-DA4AEC8C590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218D6-4A20-4F88-8C0B-DDD746CCD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2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6FEF-9B77-43CB-B9C0-F3F1443559F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6580" y="5974292"/>
            <a:ext cx="1142245" cy="669925"/>
          </a:xfrm>
        </p:spPr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C6F8-8B67-403E-8589-1B79F9A92F5D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8FC8-0EA5-453C-9537-21A11BD0286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1E10-904F-42EB-A4A2-4627399B725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81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8F1D-29E8-4893-91D4-6398B3A1F44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9814-6920-4A59-81C6-232C3739F41F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108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13A-2FED-49AB-9F88-A628D742F235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5E99-0954-42CF-BB52-3A56196F2FA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44A4-4E4F-4216-871D-64F8FB7E0339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1EF8-EA81-4F75-9AC6-2868AB885214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B1AD-BA32-4FC5-913D-37F49CB8735A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D9A1-9F17-462D-B7FB-D7389AE9EAE5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00B7-24A3-4FDB-97B0-8E6D9A1DA520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946C-FE3E-421D-979F-E1516E48AFAD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846A-AE20-429B-BBD0-965173D1E8DF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1A8B-6DC7-48E6-8A03-67B13D765C37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5A6-ACCA-44B9-AF6D-D148A8434A2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5963B9-50DF-42CF-801D-7072D71C20A7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4570" y="61118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202691-2B13-4EFB-8BE5-C91676ED4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7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preprocessing/text/Tokeniz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51D1-01B9-F6E1-1BD0-C60696FC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TOKENIZATOIN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DFEC-AB5E-E158-DEEB-2FF58B9E1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FCCB-E24D-3579-ACFE-AADC4F9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Tokenization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41" y="1895168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Accessing only the “errors-*.</a:t>
            </a:r>
            <a:r>
              <a:rPr lang="en-US" dirty="0" err="1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” files in the “</a:t>
            </a:r>
            <a:r>
              <a:rPr lang="en-US" dirty="0" err="1">
                <a:solidFill>
                  <a:schemeClr val="bg1"/>
                </a:solidFill>
              </a:rPr>
              <a:t>spack</a:t>
            </a:r>
            <a:r>
              <a:rPr lang="en-US" dirty="0">
                <a:solidFill>
                  <a:schemeClr val="bg1"/>
                </a:solidFill>
              </a:rPr>
              <a:t>-monitor-</a:t>
            </a:r>
            <a:r>
              <a:rPr lang="en-US" dirty="0" err="1">
                <a:solidFill>
                  <a:schemeClr val="bg1"/>
                </a:solidFill>
              </a:rPr>
              <a:t>nlp</a:t>
            </a:r>
            <a:r>
              <a:rPr lang="en-US" dirty="0">
                <a:solidFill>
                  <a:schemeClr val="bg1"/>
                </a:solidFill>
              </a:rPr>
              <a:t>” repository, 6 different tokenization techniques were used, in combination with regex, to attain tokens from the error text. </a:t>
            </a:r>
          </a:p>
          <a:p>
            <a:r>
              <a:rPr lang="en-US" dirty="0">
                <a:solidFill>
                  <a:schemeClr val="bg1"/>
                </a:solidFill>
              </a:rPr>
              <a:t>The techniques were: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NLTK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BagOWords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Doc2Vec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Stokenization.py from a paper (linked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F1CC7-BCAA-6405-1D80-64396451C16B}"/>
              </a:ext>
            </a:extLst>
          </p:cNvPr>
          <p:cNvSpPr txBox="1"/>
          <p:nvPr/>
        </p:nvSpPr>
        <p:spPr>
          <a:xfrm>
            <a:off x="979180" y="5886207"/>
            <a:ext cx="674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https://arxiv.org/pdf/2005.01634.pdf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26CAF-5421-3A8B-4E99-B0CCA58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36" y="30452"/>
            <a:ext cx="8534400" cy="1507067"/>
          </a:xfrm>
        </p:spPr>
        <p:txBody>
          <a:bodyPr/>
          <a:lstStyle/>
          <a:p>
            <a:r>
              <a:rPr lang="en-US" dirty="0"/>
              <a:t>Tokenization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6" y="1358694"/>
            <a:ext cx="8534400" cy="715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generated tokens are presented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6F3C5-0436-F476-994C-C0C2EE07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2073991"/>
            <a:ext cx="11127127" cy="41495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76E3-5BE3-D923-8894-D3803E43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288353"/>
            <a:ext cx="8534400" cy="1507067"/>
          </a:xfrm>
        </p:spPr>
        <p:txBody>
          <a:bodyPr/>
          <a:lstStyle/>
          <a:p>
            <a:r>
              <a:rPr lang="en-US" dirty="0"/>
              <a:t>Outcome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94131"/>
            <a:ext cx="8534400" cy="582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example of the created outcome is presented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82BF-1A01-F959-DFF2-149CC7B9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2557966"/>
            <a:ext cx="10953135" cy="40116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10D0-FDCE-95EA-4948-558A0B48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2200-5F4D-43D5-2202-0AE24B57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2" y="-52918"/>
            <a:ext cx="8534400" cy="1507067"/>
          </a:xfrm>
        </p:spPr>
        <p:txBody>
          <a:bodyPr/>
          <a:lstStyle/>
          <a:p>
            <a:r>
              <a:rPr lang="en-US" dirty="0"/>
              <a:t>Produced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73CE4-6E3D-A148-E5D5-CB2ABA07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5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90E022C-9FD2-0764-5FF2-0B637849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98BB48-8FD8-14D9-9602-66915771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154949"/>
            <a:ext cx="9923462" cy="54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6B54-DC2B-9EC3-2F53-5D80AF66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180" y="787127"/>
            <a:ext cx="8534400" cy="1507067"/>
          </a:xfrm>
        </p:spPr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EE62-1B2D-29DC-F0B8-A63135C9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3" y="1983658"/>
            <a:ext cx="9831388" cy="199840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has the options import.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 or to make a Tokenizer object and call  tokenizer. </a:t>
            </a:r>
            <a:r>
              <a:rPr lang="en-US" dirty="0" err="1">
                <a:solidFill>
                  <a:schemeClr val="bg1"/>
                </a:solidFill>
              </a:rPr>
              <a:t>text_to_word_sequence</a:t>
            </a:r>
            <a:r>
              <a:rPr lang="en-US" dirty="0">
                <a:solidFill>
                  <a:schemeClr val="bg1"/>
                </a:solidFill>
              </a:rPr>
              <a:t>(“text”).</a:t>
            </a:r>
          </a:p>
          <a:p>
            <a:r>
              <a:rPr lang="en-US" dirty="0">
                <a:solidFill>
                  <a:schemeClr val="bg1"/>
                </a:solidFill>
              </a:rPr>
              <a:t>The former was selected for brevity.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68B17-7BE9-5E5A-1F6E-399B745917F7}"/>
              </a:ext>
            </a:extLst>
          </p:cNvPr>
          <p:cNvSpPr txBox="1"/>
          <p:nvPr/>
        </p:nvSpPr>
        <p:spPr>
          <a:xfrm>
            <a:off x="825910" y="4563807"/>
            <a:ext cx="982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https://www.tensorflow.org/api_docs/python/tf/keras/preprocessing/text/Tokenizer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https://www.tensorflow.org/api_docs/python/tf/keras/preprocessing/text/text_to_word_sequence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614B-2DC7-FA22-A6C6-FFDD0F3C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2691-2B13-4EFB-8BE5-C91676ED4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1068</TotalTime>
  <Words>197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TOKENIZATOIN </vt:lpstr>
      <vt:lpstr>Tokenization Techniques</vt:lpstr>
      <vt:lpstr>Tokenization Examples</vt:lpstr>
      <vt:lpstr>Outcome Metrics</vt:lpstr>
      <vt:lpstr>Produced Tokens</vt:lpstr>
      <vt:lpstr>Appendix: keras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TOKENIZATOIN </dc:title>
  <dc:creator>Timothy Naudet</dc:creator>
  <cp:lastModifiedBy>Timothy Naudet</cp:lastModifiedBy>
  <cp:revision>8</cp:revision>
  <dcterms:created xsi:type="dcterms:W3CDTF">2022-07-24T22:29:15Z</dcterms:created>
  <dcterms:modified xsi:type="dcterms:W3CDTF">2022-08-10T17:39:50Z</dcterms:modified>
</cp:coreProperties>
</file>