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65" r:id="rId8"/>
    <p:sldId id="259" r:id="rId9"/>
    <p:sldId id="267" r:id="rId10"/>
    <p:sldId id="260" r:id="rId11"/>
    <p:sldId id="261" r:id="rId12"/>
    <p:sldId id="262" r:id="rId13"/>
    <p:sldId id="266" r:id="rId14"/>
  </p:sldIdLst>
  <p:sldSz cx="12192000" cy="6858000"/>
  <p:notesSz cx="6858000" cy="9144000"/>
  <p:defaultTextStyle>
    <a:defPPr rtl="0">
      <a:defRPr lang="hr-h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6408" autoAdjust="0"/>
  </p:normalViewPr>
  <p:slideViewPr>
    <p:cSldViewPr snapToGrid="0">
      <p:cViewPr varScale="1">
        <p:scale>
          <a:sx n="160" d="100"/>
          <a:sy n="160" d="100"/>
        </p:scale>
        <p:origin x="2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zaglavlj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r-HR" dirty="0"/>
          </a:p>
        </p:txBody>
      </p:sp>
      <p:sp>
        <p:nvSpPr>
          <p:cNvPr id="3" name="Rezervirano mjesto za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FE3A5D-8F31-4C68-89BF-A58F2E8B6E9B}" type="datetime1">
              <a:rPr lang="hr-HR" smtClean="0"/>
              <a:t>10.12.2024.</a:t>
            </a:fld>
            <a:endParaRPr lang="hr-HR" dirty="0"/>
          </a:p>
        </p:txBody>
      </p:sp>
      <p:sp>
        <p:nvSpPr>
          <p:cNvPr id="4" name="Rezervirano mjesto za podnožj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r-HR" dirty="0"/>
          </a:p>
        </p:txBody>
      </p:sp>
      <p:sp>
        <p:nvSpPr>
          <p:cNvPr id="5" name="Rezervirano mjesto za broj slajd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zaglavlj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r-HR" noProof="0" dirty="0"/>
          </a:p>
        </p:txBody>
      </p:sp>
      <p:sp>
        <p:nvSpPr>
          <p:cNvPr id="3" name="Rezervirano mjesto za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4EA6C-CA5D-4668-9E40-997102B98D8B}" type="datetime1">
              <a:rPr lang="hr-HR" smtClean="0"/>
              <a:pPr/>
              <a:t>10.12.2024.</a:t>
            </a:fld>
            <a:endParaRPr lang="hr-HR" dirty="0"/>
          </a:p>
        </p:txBody>
      </p:sp>
      <p:sp>
        <p:nvSpPr>
          <p:cNvPr id="4" name="Rezervirano mjesto za sliku na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r-HR" noProof="0" dirty="0"/>
          </a:p>
        </p:txBody>
      </p:sp>
      <p:sp>
        <p:nvSpPr>
          <p:cNvPr id="5" name="Rezervirano mjesto za bilješk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r-HR" noProof="0" dirty="0"/>
              <a:t>Kliknite da biste uredili stilove teksta matrice</a:t>
            </a:r>
          </a:p>
          <a:p>
            <a:pPr lvl="1" rtl="0"/>
            <a:r>
              <a:rPr lang="hr-HR" noProof="0" dirty="0"/>
              <a:t>Druga razina</a:t>
            </a:r>
          </a:p>
          <a:p>
            <a:pPr lvl="2" rtl="0"/>
            <a:r>
              <a:rPr lang="hr-HR" noProof="0" dirty="0"/>
              <a:t>Treća razina</a:t>
            </a:r>
          </a:p>
          <a:p>
            <a:pPr lvl="3" rtl="0"/>
            <a:r>
              <a:rPr lang="hr-HR" noProof="0" dirty="0"/>
              <a:t>Četvrta razina</a:t>
            </a:r>
          </a:p>
          <a:p>
            <a:pPr lvl="4" rtl="0"/>
            <a:r>
              <a:rPr lang="hr-HR" noProof="0" dirty="0"/>
              <a:t>Peta razina</a:t>
            </a:r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r-HR" noProof="0" dirty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hr-HR" noProof="0" smtClean="0"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hr-HR" smtClean="0"/>
              <a:t>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kutnik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ipsa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hr-HR" noProof="0"/>
              <a:t>Kliknite da biste uredili stil podnaslova matrice</a:t>
            </a:r>
            <a:endParaRPr lang="hr-HR" noProof="0" dirty="0"/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263AC055-2B09-4B83-A397-FF0DA2296F0D}" type="datetime1">
              <a:rPr lang="hr-HR" noProof="0" smtClean="0"/>
              <a:t>10.12.2024.</a:t>
            </a:fld>
            <a:endParaRPr lang="hr-HR" noProof="0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r-HR" noProof="0" smtClean="0"/>
              <a:t>‹#›</a:t>
            </a:fld>
            <a:endParaRPr lang="hr-HR" noProof="0" dirty="0"/>
          </a:p>
        </p:txBody>
      </p:sp>
      <p:cxnSp>
        <p:nvCxnSpPr>
          <p:cNvPr id="8" name="Ravni poveznik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3" name="Okomiti tekst s rezerviranim mjestom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hr-HR" noProof="0" dirty="0"/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2BB8EF-36F3-4473-94EF-406681013CB7}" type="datetime1">
              <a:rPr lang="hr-HR" noProof="0" smtClean="0"/>
              <a:t>10.12.2024.</a:t>
            </a:fld>
            <a:endParaRPr lang="hr-HR" noProof="0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r-HR" noProof="0" smtClean="0"/>
              <a:t>‹#›</a:t>
            </a:fld>
            <a:endParaRPr lang="hr-HR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3" name="Okomiti tekst s rezerviranim mjestom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hr-HR" noProof="0" dirty="0"/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AE5EC3-A586-4111-82D8-1F58BE9FED09}" type="datetime1">
              <a:rPr lang="hr-HR" noProof="0" smtClean="0"/>
              <a:t>10.12.2024.</a:t>
            </a:fld>
            <a:endParaRPr lang="hr-HR" noProof="0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r-HR" noProof="0" smtClean="0"/>
              <a:t>‹#›</a:t>
            </a:fld>
            <a:endParaRPr lang="hr-HR" noProof="0" dirty="0"/>
          </a:p>
        </p:txBody>
      </p:sp>
      <p:cxnSp>
        <p:nvCxnSpPr>
          <p:cNvPr id="7" name="Ravni poveznik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3" name="Rezervirano mjesto za sadržaj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hr-HR" noProof="0" dirty="0"/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AE5957-C949-415F-A965-BEF6AC7C31C3}" type="datetime1">
              <a:rPr lang="hr-HR" noProof="0" smtClean="0"/>
              <a:t>10.12.2024.</a:t>
            </a:fld>
            <a:endParaRPr lang="hr-HR" noProof="0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r-HR" noProof="0" smtClean="0"/>
              <a:t>‹#›</a:t>
            </a:fld>
            <a:endParaRPr lang="hr-HR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kutnik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ipsa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/>
              <a:t>Kliknite da biste uredili matrice</a:t>
            </a:r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26F435-9155-46F1-AC16-3B878699BBC5}" type="datetime1">
              <a:rPr lang="hr-HR" noProof="0" smtClean="0"/>
              <a:t>10.12.2024.</a:t>
            </a:fld>
            <a:endParaRPr lang="hr-HR" noProof="0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r-HR" noProof="0" smtClean="0"/>
              <a:t>‹#›</a:t>
            </a:fld>
            <a:endParaRPr lang="hr-HR" noProof="0" dirty="0"/>
          </a:p>
        </p:txBody>
      </p:sp>
      <p:cxnSp>
        <p:nvCxnSpPr>
          <p:cNvPr id="8" name="Ravni poveznik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3" name="Rezervirano mjesto za sadržaj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hr-HR" noProof="0" dirty="0"/>
          </a:p>
        </p:txBody>
      </p:sp>
      <p:sp>
        <p:nvSpPr>
          <p:cNvPr id="4" name="Rezervirano mjesto za sadržaj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hr-HR" noProof="0" dirty="0"/>
          </a:p>
        </p:txBody>
      </p:sp>
      <p:sp>
        <p:nvSpPr>
          <p:cNvPr id="5" name="Rezervirano mjesto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A372FD-E6A5-4B24-A068-9D6BC98B6638}" type="datetime1">
              <a:rPr lang="hr-HR" noProof="0" smtClean="0"/>
              <a:t>10.12.2024.</a:t>
            </a:fld>
            <a:endParaRPr lang="hr-HR" noProof="0" dirty="0"/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 dirty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r-HR" noProof="0" smtClean="0"/>
              <a:t>‹#›</a:t>
            </a:fld>
            <a:endParaRPr lang="hr-HR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slov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r-HR" noProof="0"/>
              <a:t>Kliknite da biste uredili matrice</a:t>
            </a:r>
          </a:p>
        </p:txBody>
      </p:sp>
      <p:sp>
        <p:nvSpPr>
          <p:cNvPr id="4" name="Rezervirano mjesto za sadržaj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hr-HR" noProof="0" dirty="0"/>
          </a:p>
        </p:txBody>
      </p:sp>
      <p:sp>
        <p:nvSpPr>
          <p:cNvPr id="5" name="Rezervirano mjesto za tekst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hr-HR" noProof="0"/>
              <a:t>Kliknite da biste uredili matrice</a:t>
            </a:r>
          </a:p>
        </p:txBody>
      </p:sp>
      <p:sp>
        <p:nvSpPr>
          <p:cNvPr id="6" name="Rezervirano mjesto za sadržaj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hr-HR" noProof="0" dirty="0"/>
          </a:p>
        </p:txBody>
      </p:sp>
      <p:sp>
        <p:nvSpPr>
          <p:cNvPr id="7" name="Rezervirano mjesto za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219BB1-4077-49B6-A070-B39F8790B4B7}" type="datetime1">
              <a:rPr lang="hr-HR" noProof="0" smtClean="0"/>
              <a:t>10.12.2024.</a:t>
            </a:fld>
            <a:endParaRPr lang="hr-HR" noProof="0" dirty="0"/>
          </a:p>
        </p:txBody>
      </p:sp>
      <p:sp>
        <p:nvSpPr>
          <p:cNvPr id="8" name="Rezervirano mjesto za podnožj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 dirty="0"/>
          </a:p>
        </p:txBody>
      </p:sp>
      <p:sp>
        <p:nvSpPr>
          <p:cNvPr id="9" name="Rezervirano mjesto za broj slajd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r-HR" noProof="0" smtClean="0"/>
              <a:t>‹#›</a:t>
            </a:fld>
            <a:endParaRPr lang="hr-HR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3" name="Rezervirano mjesto za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2F7990-2E9B-4592-A8B7-175111B49CB6}" type="datetime1">
              <a:rPr lang="hr-HR" noProof="0" smtClean="0"/>
              <a:t>10.12.2024.</a:t>
            </a:fld>
            <a:endParaRPr lang="hr-HR" noProof="0" dirty="0"/>
          </a:p>
        </p:txBody>
      </p:sp>
      <p:sp>
        <p:nvSpPr>
          <p:cNvPr id="4" name="Rezervirano mjesto za podnožj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 dirty="0"/>
          </a:p>
        </p:txBody>
      </p:sp>
      <p:sp>
        <p:nvSpPr>
          <p:cNvPr id="5" name="Rezervirano mjesto za broj slajd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r-HR" noProof="0" smtClean="0"/>
              <a:t>‹#›</a:t>
            </a:fld>
            <a:endParaRPr lang="hr-HR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516268-4B01-4B38-8B5C-0FBBC228866D}" type="datetime1">
              <a:rPr lang="hr-HR" noProof="0" smtClean="0"/>
              <a:t>10.12.2024.</a:t>
            </a:fld>
            <a:endParaRPr lang="hr-HR" noProof="0" dirty="0"/>
          </a:p>
        </p:txBody>
      </p:sp>
      <p:sp>
        <p:nvSpPr>
          <p:cNvPr id="3" name="Rezervirano mjesto za podnožj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r-HR" noProof="0" smtClean="0"/>
              <a:t>‹#›</a:t>
            </a:fld>
            <a:endParaRPr lang="hr-HR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slov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3" name="Rezervirano mjesto za sadržaj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hr-HR" noProof="0" dirty="0"/>
          </a:p>
        </p:txBody>
      </p:sp>
      <p:sp>
        <p:nvSpPr>
          <p:cNvPr id="4" name="Rezervirano mjesto za tekst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r-HR" noProof="0"/>
              <a:t>Kliknite da biste uredili matrice</a:t>
            </a:r>
          </a:p>
        </p:txBody>
      </p:sp>
      <p:sp>
        <p:nvSpPr>
          <p:cNvPr id="5" name="Rezervirano mjesto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DB084B-4086-474B-BFD9-8902819CFB5B}" type="datetime1">
              <a:rPr lang="hr-HR" noProof="0" smtClean="0"/>
              <a:t>10.12.2024.</a:t>
            </a:fld>
            <a:endParaRPr lang="hr-HR" noProof="0" dirty="0"/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 dirty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r-HR" noProof="0" smtClean="0"/>
              <a:t>‹#›</a:t>
            </a:fld>
            <a:endParaRPr lang="hr-HR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3" name="Rezervirano mjesto za sliku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  <p:sp>
        <p:nvSpPr>
          <p:cNvPr id="4" name="Rezervirano mjesto za tekst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r-HR" noProof="0"/>
              <a:t>Kliknite da biste uredili matrice</a:t>
            </a:r>
          </a:p>
        </p:txBody>
      </p:sp>
      <p:sp>
        <p:nvSpPr>
          <p:cNvPr id="5" name="Rezervirano mjesto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B3AD92-60BB-4BAC-B610-334F433282FD}" type="datetime1">
              <a:rPr lang="hr-HR" noProof="0" smtClean="0"/>
              <a:t>10.12.2024.</a:t>
            </a:fld>
            <a:endParaRPr lang="hr-HR" noProof="0" dirty="0"/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 dirty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hr-HR" noProof="0" smtClean="0"/>
              <a:t>‹#›</a:t>
            </a:fld>
            <a:endParaRPr lang="hr-HR" noProof="0" dirty="0"/>
          </a:p>
        </p:txBody>
      </p:sp>
      <p:cxnSp>
        <p:nvCxnSpPr>
          <p:cNvPr id="8" name="Ravni poveznik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naslov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r-HR" noProof="0" dirty="0"/>
              <a:t>Kliknite da biste uredili stil naslova matrice</a:t>
            </a:r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hr-HR" noProof="0" dirty="0"/>
              <a:t>Kliknite da biste uredili stilove teksta matrice</a:t>
            </a:r>
          </a:p>
          <a:p>
            <a:pPr lvl="1" rtl="0"/>
            <a:r>
              <a:rPr lang="hr-HR" noProof="0" dirty="0"/>
              <a:t>Druga razina</a:t>
            </a:r>
          </a:p>
          <a:p>
            <a:pPr lvl="2" rtl="0"/>
            <a:r>
              <a:rPr lang="hr-HR" noProof="0" dirty="0"/>
              <a:t>Treća razina</a:t>
            </a:r>
          </a:p>
          <a:p>
            <a:pPr lvl="3" rtl="0"/>
            <a:r>
              <a:rPr lang="hr-HR" noProof="0" dirty="0"/>
              <a:t>Četvrta razina</a:t>
            </a:r>
          </a:p>
          <a:p>
            <a:pPr lvl="4" rtl="0"/>
            <a:r>
              <a:rPr lang="hr-HR" noProof="0" dirty="0"/>
              <a:t>Peta razina</a:t>
            </a:r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C281E204-67F0-4952-AE10-EAEA5ED5ACC5}" type="datetime1">
              <a:rPr lang="hr-HR" noProof="0" smtClean="0"/>
              <a:t>10.12.2024.</a:t>
            </a:fld>
            <a:endParaRPr lang="hr-HR" noProof="0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hr-HR" noProof="0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hr-HR" noProof="0" smtClean="0"/>
              <a:pPr/>
              <a:t>‹#›</a:t>
            </a:fld>
            <a:endParaRPr lang="hr-HR" noProof="0" dirty="0"/>
          </a:p>
        </p:txBody>
      </p:sp>
      <p:cxnSp>
        <p:nvCxnSpPr>
          <p:cNvPr id="7" name="Ravni poveznik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ravokutnik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Pravokutnik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hr-HR" dirty="0">
                <a:solidFill>
                  <a:srgbClr val="FFFFFF"/>
                </a:solidFill>
              </a:rPr>
              <a:t>Eksperimentalni Rad: Detekcija santi leda pomoću CNN-a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hr-HR" dirty="0">
                <a:solidFill>
                  <a:srgbClr val="FFFFFF"/>
                </a:solidFill>
              </a:rPr>
              <a:t>Duje Vidas, Tim Jerić</a:t>
            </a:r>
          </a:p>
        </p:txBody>
      </p:sp>
      <p:cxnSp>
        <p:nvCxnSpPr>
          <p:cNvPr id="23" name="Ravni poveznik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311D1042-8587-BAAC-6421-4B414A1723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Hvala na pažnji</a:t>
            </a:r>
          </a:p>
        </p:txBody>
      </p:sp>
    </p:spTree>
    <p:extLst>
      <p:ext uri="{BB962C8B-B14F-4D97-AF65-F5344CB8AC3E}">
        <p14:creationId xmlns:p14="http://schemas.microsoft.com/office/powerpoint/2010/main" val="257888230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9281846-EF91-0A46-B3F8-A67371D3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Uvod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DC96573-D25F-D2C3-F23E-49EEA4C75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Cilj: Razvoj sustava za raniju detekciju santi leda i upozorenje posade</a:t>
            </a:r>
          </a:p>
          <a:p>
            <a:endParaRPr lang="hr-HR" dirty="0"/>
          </a:p>
          <a:p>
            <a:r>
              <a:rPr lang="hr-HR" dirty="0"/>
              <a:t>Implementirane tri jednostavne CNN arhitekture</a:t>
            </a:r>
          </a:p>
          <a:p>
            <a:endParaRPr lang="hr-HR" dirty="0"/>
          </a:p>
          <a:p>
            <a:r>
              <a:rPr lang="hr-HR" dirty="0"/>
              <a:t>Fokus na evaluaciju i izbor najboljeg modela za prevenciju nesreća</a:t>
            </a:r>
          </a:p>
        </p:txBody>
      </p:sp>
    </p:spTree>
    <p:extLst>
      <p:ext uri="{BB962C8B-B14F-4D97-AF65-F5344CB8AC3E}">
        <p14:creationId xmlns:p14="http://schemas.microsoft.com/office/powerpoint/2010/main" val="117959420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1D304B6-FFA4-2E5F-1A2C-7C85084DA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Analiza podataka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868F8A6-0780-A0FB-61EF-7D11BF48D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Skup podataka sadrži slike dimenzija: </a:t>
            </a:r>
            <a:r>
              <a:rPr lang="hr-HR" b="1" dirty="0"/>
              <a:t>75x75x3</a:t>
            </a:r>
          </a:p>
          <a:p>
            <a:endParaRPr lang="hr-HR" b="1" dirty="0"/>
          </a:p>
          <a:p>
            <a:r>
              <a:rPr lang="hr-HR" dirty="0"/>
              <a:t>Klase:</a:t>
            </a:r>
          </a:p>
          <a:p>
            <a:pPr lvl="1"/>
            <a:r>
              <a:rPr lang="hr-HR" dirty="0"/>
              <a:t>0 – Brod</a:t>
            </a:r>
          </a:p>
          <a:p>
            <a:pPr lvl="1"/>
            <a:r>
              <a:rPr lang="hr-HR" dirty="0"/>
              <a:t>1 – Santa Leda</a:t>
            </a:r>
          </a:p>
          <a:p>
            <a:pPr marL="128016" lvl="1" indent="0">
              <a:buNone/>
            </a:pPr>
            <a:r>
              <a:rPr lang="sv-SE" dirty="0"/>
              <a:t>Trening podaci: 2001 brodova, 2112 santi leda.</a:t>
            </a:r>
            <a:endParaRPr lang="hr-HR" dirty="0"/>
          </a:p>
          <a:p>
            <a:pPr lvl="2"/>
            <a:r>
              <a:rPr lang="hr-HR" dirty="0"/>
              <a:t>Split na: X_train, X_test, Y_train, Y_test -&gt; 3113:1000</a:t>
            </a:r>
          </a:p>
          <a:p>
            <a:pPr marL="128016" lvl="1" indent="0">
              <a:buNone/>
            </a:pPr>
            <a:r>
              <a:rPr lang="pl-PL" dirty="0"/>
              <a:t>Validacijski podaci: 51 brod, 49 santi leda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586322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D9817-9301-7D76-A767-B3DA60519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0DAA863-2948-6083-C39D-12B10A63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Analiza podataka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18E55B75-93AA-AF2E-1D7C-431F8DC18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776" y="2351162"/>
            <a:ext cx="8958448" cy="215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8468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AB7C169-3C71-DD89-8D0A-549D9F5C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Implementacija CNN modela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B248B8A-B5DF-6236-4ACB-1E41BD614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dirty="0"/>
              <a:t>SimpleCNN_v1</a:t>
            </a:r>
          </a:p>
          <a:p>
            <a:pPr lvl="1"/>
            <a:r>
              <a:rPr lang="hr-HR" dirty="0"/>
              <a:t>Jedan konvolucijski sloj (8 filtera, kernel 3x3)</a:t>
            </a:r>
          </a:p>
          <a:p>
            <a:pPr marL="128016" lvl="1" indent="0">
              <a:buNone/>
            </a:pPr>
            <a:endParaRPr lang="hr-HR" dirty="0"/>
          </a:p>
          <a:p>
            <a:r>
              <a:rPr lang="hr-HR" dirty="0"/>
              <a:t>SimpleCNN_v2</a:t>
            </a:r>
          </a:p>
          <a:p>
            <a:pPr lvl="1"/>
            <a:r>
              <a:rPr lang="hr-HR" dirty="0"/>
              <a:t>Dva konvolucijska sloja (32 i 64 filtera)</a:t>
            </a:r>
          </a:p>
          <a:p>
            <a:pPr marL="128016" lvl="1" indent="0">
              <a:buNone/>
            </a:pPr>
            <a:endParaRPr lang="hr-HR" dirty="0"/>
          </a:p>
          <a:p>
            <a:r>
              <a:rPr lang="hr-HR" dirty="0"/>
              <a:t>SimpleCNN_v3</a:t>
            </a:r>
          </a:p>
          <a:p>
            <a:pPr lvl="1"/>
            <a:r>
              <a:rPr lang="hr-HR" dirty="0"/>
              <a:t>Tri konvolucijska sloja (32, 64 i 128 filtera)</a:t>
            </a:r>
          </a:p>
          <a:p>
            <a:pPr marL="128016" lvl="1" indent="0">
              <a:buNone/>
            </a:pPr>
            <a:endParaRPr lang="hr-HR" dirty="0"/>
          </a:p>
          <a:p>
            <a:r>
              <a:rPr lang="hr-HR" dirty="0"/>
              <a:t>SimpleCNN_v4</a:t>
            </a:r>
          </a:p>
          <a:p>
            <a:pPr lvl="1"/>
            <a:r>
              <a:rPr lang="hr-HR" dirty="0"/>
              <a:t>Tri konvolucijska sloja (32, 64 i 128 filtera)</a:t>
            </a:r>
          </a:p>
          <a:p>
            <a:pPr lvl="1"/>
            <a:r>
              <a:rPr lang="hr-HR" dirty="0"/>
              <a:t>Dropout sloj -&gt; 30%</a:t>
            </a:r>
          </a:p>
          <a:p>
            <a:pPr marL="128016" lvl="1" indent="0">
              <a:buNone/>
            </a:pPr>
            <a:endParaRPr lang="hr-HR" dirty="0"/>
          </a:p>
          <a:p>
            <a:pPr marL="128016" lvl="1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070565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41B05-0663-E992-D9EF-D31008918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C166328-959F-443F-2DB6-B39FD0C45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evaluacija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DCA35E2E-6744-6B90-C813-6D882E4CB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693" y="1429730"/>
            <a:ext cx="6836671" cy="48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0929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42BB797-762E-5DB4-C62E-F19C41BD3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evaluacija</a:t>
            </a: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B7E4974F-A753-3EE9-3998-8480F9D2D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40" y="2084832"/>
            <a:ext cx="5760720" cy="393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0548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6AC52-FAAE-0ED2-195A-888ECB8FE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DA783C9-A239-4AAE-915C-2D71B4AD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evaluacija</a:t>
            </a: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34CBD2EA-253C-079F-767B-C92077CF5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40" y="2084832"/>
            <a:ext cx="5760720" cy="380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8375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76445-F4CC-5ADA-7DE0-C1599BECF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BA2878A-5F0F-C1CA-B0EC-6DEDB165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Rezultati </a:t>
            </a: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C049C71E-713D-2224-C5DA-8794C649C5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864" y="1594466"/>
            <a:ext cx="8738272" cy="484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08472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no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295_TF22378848.potx" id="{43B0E2B0-09A6-479A-B320-4E1E3B9A2782}" vid="{CDD68AC4-A114-48DD-8107-DCA82F9210A1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Integralni dizajn</Template>
  <TotalTime>30</TotalTime>
  <Words>169</Words>
  <Application>Microsoft Office PowerPoint</Application>
  <PresentationFormat>Široki zaslon</PresentationFormat>
  <Paragraphs>37</Paragraphs>
  <Slides>10</Slides>
  <Notes>1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10</vt:i4>
      </vt:variant>
    </vt:vector>
  </HeadingPairs>
  <TitlesOfParts>
    <vt:vector size="15" baseType="lpstr">
      <vt:lpstr>Calibri</vt:lpstr>
      <vt:lpstr>Tw Cen MT</vt:lpstr>
      <vt:lpstr>Tw Cen MT Condensed</vt:lpstr>
      <vt:lpstr>Wingdings 3</vt:lpstr>
      <vt:lpstr>Integralno</vt:lpstr>
      <vt:lpstr>Eksperimentalni Rad: Detekcija santi leda pomoću CNN-a</vt:lpstr>
      <vt:lpstr>Uvod</vt:lpstr>
      <vt:lpstr>Analiza podataka</vt:lpstr>
      <vt:lpstr>Analiza podataka</vt:lpstr>
      <vt:lpstr>Implementacija CNN modela</vt:lpstr>
      <vt:lpstr>evaluacija</vt:lpstr>
      <vt:lpstr>evaluacija</vt:lpstr>
      <vt:lpstr>evaluacija</vt:lpstr>
      <vt:lpstr>Rezultati 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Duje Vidas</dc:creator>
  <cp:lastModifiedBy>Duje Vidas</cp:lastModifiedBy>
  <cp:revision>2</cp:revision>
  <dcterms:created xsi:type="dcterms:W3CDTF">2024-12-09T18:20:19Z</dcterms:created>
  <dcterms:modified xsi:type="dcterms:W3CDTF">2024-12-10T10:42:08Z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