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5" r:id="rId8"/>
    <p:sldId id="259" r:id="rId9"/>
    <p:sldId id="267" r:id="rId10"/>
    <p:sldId id="260" r:id="rId11"/>
    <p:sldId id="261" r:id="rId12"/>
    <p:sldId id="262" r:id="rId13"/>
    <p:sldId id="266" r:id="rId14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FE3A5D-8F31-4C68-89BF-A58F2E8B6E9B}" type="datetime1">
              <a:rPr lang="hr-HR" smtClean="0"/>
              <a:t>18.12.2024.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EA6C-CA5D-4668-9E40-997102B98D8B}" type="datetime1">
              <a:rPr lang="hr-HR" smtClean="0"/>
              <a:pPr/>
              <a:t>18.12.2024.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63AC055-2B09-4B83-A397-FF0DA2296F0D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BB8EF-36F3-4473-94EF-406681013CB7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E5EC3-A586-4111-82D8-1F58BE9FED09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E5957-C949-415F-A965-BEF6AC7C31C3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6F435-9155-46F1-AC16-3B878699BBC5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A372FD-E6A5-4B24-A068-9D6BC98B6638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19BB1-4077-49B6-A070-B39F8790B4B7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F7990-2E9B-4592-A8B7-175111B49CB6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6268-4B01-4B38-8B5C-0FBBC228866D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B084B-4086-474B-BFD9-8902819CFB5B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AD92-60BB-4BAC-B610-334F433282FD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C281E204-67F0-4952-AE10-EAEA5ED5ACC5}" type="datetime1">
              <a:rPr lang="hr-HR" noProof="0" smtClean="0"/>
              <a:t>18.12.2024.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r-HR" noProof="0" smtClean="0"/>
              <a:pPr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avokut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Pravokut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hr-HR" dirty="0">
                <a:solidFill>
                  <a:srgbClr val="FFFFFF"/>
                </a:solidFill>
              </a:rPr>
              <a:t>Eksperimentalni Rad: Detekcija santi leda pomoću CNN-a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hr-HR" dirty="0">
                <a:solidFill>
                  <a:srgbClr val="FFFFFF"/>
                </a:solidFill>
              </a:rPr>
              <a:t>Duje Vidas, Tim Jerić</a:t>
            </a:r>
          </a:p>
        </p:txBody>
      </p: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11D1042-8587-BAAC-6421-4B414A172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2578882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281846-EF91-0A46-B3F8-A67371D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C96573-D25F-D2C3-F23E-49EEA4C7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Razvoj sustava za raniju detekciju santi leda i upozorenje posade</a:t>
            </a:r>
          </a:p>
          <a:p>
            <a:endParaRPr lang="hr-HR" dirty="0"/>
          </a:p>
          <a:p>
            <a:r>
              <a:rPr lang="hr-HR" dirty="0"/>
              <a:t>Implementirane tri jednostavne CNN arhitekture</a:t>
            </a:r>
          </a:p>
          <a:p>
            <a:endParaRPr lang="hr-HR" dirty="0"/>
          </a:p>
          <a:p>
            <a:r>
              <a:rPr lang="hr-HR" dirty="0"/>
              <a:t>Fokus na evaluaciju i izbor najboljeg modela za prevenciju nesreća</a:t>
            </a:r>
          </a:p>
        </p:txBody>
      </p:sp>
    </p:spTree>
    <p:extLst>
      <p:ext uri="{BB962C8B-B14F-4D97-AF65-F5344CB8AC3E}">
        <p14:creationId xmlns:p14="http://schemas.microsoft.com/office/powerpoint/2010/main" val="1179594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D304B6-FFA4-2E5F-1A2C-7C85084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68F8A6-0780-A0FB-61EF-7D11BF48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Skup podataka sadrži slike dimenzija: </a:t>
            </a:r>
            <a:r>
              <a:rPr lang="hr-HR" b="1" dirty="0"/>
              <a:t>75x75x3</a:t>
            </a:r>
          </a:p>
          <a:p>
            <a:endParaRPr lang="hr-HR" b="1" dirty="0"/>
          </a:p>
          <a:p>
            <a:r>
              <a:rPr lang="hr-HR" dirty="0"/>
              <a:t>Klase:</a:t>
            </a:r>
          </a:p>
          <a:p>
            <a:pPr lvl="1"/>
            <a:r>
              <a:rPr lang="hr-HR" dirty="0"/>
              <a:t>0 – Brod</a:t>
            </a:r>
          </a:p>
          <a:p>
            <a:pPr lvl="1"/>
            <a:r>
              <a:rPr lang="hr-HR" dirty="0"/>
              <a:t>1 – Santa Leda</a:t>
            </a:r>
          </a:p>
          <a:p>
            <a:pPr marL="128016" lvl="1" indent="0">
              <a:buNone/>
            </a:pPr>
            <a:r>
              <a:rPr lang="sv-SE" dirty="0"/>
              <a:t>Trening podaci: 2001 brodova, 2112 santi leda.</a:t>
            </a:r>
            <a:endParaRPr lang="hr-HR" dirty="0"/>
          </a:p>
          <a:p>
            <a:pPr lvl="2"/>
            <a:r>
              <a:rPr lang="hr-HR" dirty="0"/>
              <a:t>Split na: X_train, X_test, Y_train, Y_test -&gt; 3113:1000</a:t>
            </a:r>
          </a:p>
          <a:p>
            <a:pPr marL="128016" lvl="1" indent="0">
              <a:buNone/>
            </a:pPr>
            <a:r>
              <a:rPr lang="pl-PL" dirty="0"/>
              <a:t>Validacijski podaci: 51 brod, 49 santi leda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86322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9817-9301-7D76-A767-B3DA6051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DAA863-2948-6083-C39D-12B10A6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8E55B75-93AA-AF2E-1D7C-431F8DC1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76" y="2351162"/>
            <a:ext cx="8958448" cy="21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4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C169-3C71-DD89-8D0A-549D9F5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CNN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248B8A-B5DF-6236-4ACB-1E41BD61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95354" cy="4023360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SimpleCNN_v1</a:t>
            </a:r>
          </a:p>
          <a:p>
            <a:pPr lvl="1"/>
            <a:r>
              <a:rPr lang="hr-HR" dirty="0"/>
              <a:t>Jedan konvolucijski sloj (8 filtera, kernel 3x3)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SimpleCNN_v2</a:t>
            </a:r>
          </a:p>
          <a:p>
            <a:pPr lvl="1"/>
            <a:r>
              <a:rPr lang="hr-HR" dirty="0"/>
              <a:t>Dva konvolucijska sloja (32 i 64 filtera)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SimpleCNN_v3</a:t>
            </a:r>
          </a:p>
          <a:p>
            <a:pPr lvl="1"/>
            <a:r>
              <a:rPr lang="hr-HR" dirty="0"/>
              <a:t>Tri konvolucijska sloja (32, 64 i 128 filtera)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SimpleCNN_v4</a:t>
            </a:r>
          </a:p>
          <a:p>
            <a:pPr lvl="1"/>
            <a:r>
              <a:rPr lang="hr-HR" dirty="0"/>
              <a:t>Tri konvolucijska sloja (32, 64 i 128 filtera)</a:t>
            </a:r>
          </a:p>
          <a:p>
            <a:pPr lvl="1"/>
            <a:r>
              <a:rPr lang="hr-HR" dirty="0"/>
              <a:t>Dropout sloj -&gt; 30%</a:t>
            </a:r>
          </a:p>
          <a:p>
            <a:pPr marL="128016" lvl="1" indent="0">
              <a:buNone/>
            </a:pPr>
            <a:endParaRPr lang="hr-HR" dirty="0"/>
          </a:p>
          <a:p>
            <a:pPr marL="128016" lvl="1" indent="0">
              <a:buNone/>
            </a:pPr>
            <a:endParaRPr lang="hr-HR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0B41864-0062-2917-2E76-54053FE13028}"/>
              </a:ext>
            </a:extLst>
          </p:cNvPr>
          <p:cNvSpPr txBox="1"/>
          <p:nvPr/>
        </p:nvSpPr>
        <p:spPr>
          <a:xfrm>
            <a:off x="7494494" y="3119718"/>
            <a:ext cx="3798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ResNet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Pred trenirani ResNet-18 model</a:t>
            </a:r>
          </a:p>
          <a:p>
            <a:endParaRPr lang="hr-HR" dirty="0"/>
          </a:p>
          <a:p>
            <a:r>
              <a:rPr lang="hr-HR" dirty="0"/>
              <a:t>EfficientNet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Pred trenirani EfficientNet-B0 model</a:t>
            </a:r>
          </a:p>
        </p:txBody>
      </p:sp>
    </p:spTree>
    <p:extLst>
      <p:ext uri="{BB962C8B-B14F-4D97-AF65-F5344CB8AC3E}">
        <p14:creationId xmlns:p14="http://schemas.microsoft.com/office/powerpoint/2010/main" val="1007056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41B05-0663-E992-D9EF-D31008918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166328-959F-443F-2DB6-B39FD0C4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09A933F-D826-49BC-9ADE-12724E7A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47" y="1643148"/>
            <a:ext cx="6564560" cy="46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9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2BB797-762E-5DB4-C62E-F19C41BD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62F7347-8191-C638-0A5F-193FD940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2084832"/>
            <a:ext cx="5760720" cy="4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54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6AC52-FAAE-0ED2-195A-888ECB8F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A783C9-A239-4AAE-915C-2D71B4AD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8D333B9-6892-BD4D-294C-A77BBAC4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2084832"/>
            <a:ext cx="5760720" cy="38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3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6445-F4CC-5ADA-7DE0-C1599BEC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A2878A-5F0F-C1CA-B0EC-6DEDB16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66C4AA5-A415-044F-712B-65E41187D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8" y="1545235"/>
            <a:ext cx="9328971" cy="48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847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o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95_TF22378848.potx" id="{43B0E2B0-09A6-479A-B320-4E1E3B9A2782}" vid="{CDD68AC4-A114-48DD-8107-DCA82F9210A1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Integralni dizajn</Template>
  <TotalTime>33</TotalTime>
  <Words>179</Words>
  <Application>Microsoft Office PowerPoint</Application>
  <PresentationFormat>Široki zaslon</PresentationFormat>
  <Paragraphs>42</Paragraphs>
  <Slides>10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Integralno</vt:lpstr>
      <vt:lpstr>Eksperimentalni Rad: Detekcija santi leda pomoću CNN-a</vt:lpstr>
      <vt:lpstr>Uvod</vt:lpstr>
      <vt:lpstr>Analiza podataka</vt:lpstr>
      <vt:lpstr>Analiza podataka</vt:lpstr>
      <vt:lpstr>Implementacija CNN modela</vt:lpstr>
      <vt:lpstr>evaluacija</vt:lpstr>
      <vt:lpstr>evaluacija</vt:lpstr>
      <vt:lpstr>evaluacija</vt:lpstr>
      <vt:lpstr>Rezultati 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Duje Vidas</dc:creator>
  <cp:lastModifiedBy>Duje Vidas</cp:lastModifiedBy>
  <cp:revision>3</cp:revision>
  <dcterms:created xsi:type="dcterms:W3CDTF">2024-12-09T18:20:19Z</dcterms:created>
  <dcterms:modified xsi:type="dcterms:W3CDTF">2024-12-18T17:45:07Z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