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5.xml" ContentType="application/vnd.openxmlformats-officedocument.theme+xml"/>
  <Override PartName="/ppt/slideLayouts/slideLayout65.xml" ContentType="application/vnd.openxmlformats-officedocument.presentationml.slideLayout+xml"/>
  <Override PartName="/ppt/theme/theme6.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7.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heme/theme8.xml" ContentType="application/vnd.openxmlformats-officedocument.theme+xml"/>
  <Override PartName="/ppt/theme/theme9.xml" ContentType="application/vnd.openxmlformats-officedocument.them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1.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notesSlides/notesSlide2.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3.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notesSlides/notesSlide4.xml" ContentType="application/vnd.openxmlformats-officedocument.presentationml.notesSlide+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730" r:id="rId2"/>
    <p:sldMasterId id="2147483671" r:id="rId3"/>
    <p:sldMasterId id="2147483813" r:id="rId4"/>
    <p:sldMasterId id="2147483741" r:id="rId5"/>
    <p:sldMasterId id="2147483840" r:id="rId6"/>
    <p:sldMasterId id="2147483854" r:id="rId7"/>
  </p:sldMasterIdLst>
  <p:notesMasterIdLst>
    <p:notesMasterId r:id="rId25"/>
  </p:notesMasterIdLst>
  <p:handoutMasterIdLst>
    <p:handoutMasterId r:id="rId26"/>
  </p:handoutMasterIdLst>
  <p:sldIdLst>
    <p:sldId id="258" r:id="rId8"/>
    <p:sldId id="596" r:id="rId9"/>
    <p:sldId id="597" r:id="rId10"/>
    <p:sldId id="256" r:id="rId11"/>
    <p:sldId id="795" r:id="rId12"/>
    <p:sldId id="486" r:id="rId13"/>
    <p:sldId id="464" r:id="rId14"/>
    <p:sldId id="465" r:id="rId15"/>
    <p:sldId id="466" r:id="rId16"/>
    <p:sldId id="467" r:id="rId17"/>
    <p:sldId id="468" r:id="rId18"/>
    <p:sldId id="469" r:id="rId19"/>
    <p:sldId id="718" r:id="rId20"/>
    <p:sldId id="719" r:id="rId21"/>
    <p:sldId id="721" r:id="rId22"/>
    <p:sldId id="257" r:id="rId23"/>
    <p:sldId id="1037" r:id="rId24"/>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0A3D"/>
    <a:srgbClr val="C7FF17"/>
    <a:srgbClr val="0070AD"/>
    <a:srgbClr val="E6E7E7"/>
    <a:srgbClr val="12ABDB"/>
    <a:srgbClr val="300B48"/>
    <a:srgbClr val="D9D9D9"/>
    <a:srgbClr val="95E616"/>
    <a:srgbClr val="FF304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9" autoAdjust="0"/>
    <p:restoredTop sz="78500" autoAdjust="0"/>
  </p:normalViewPr>
  <p:slideViewPr>
    <p:cSldViewPr>
      <p:cViewPr varScale="1">
        <p:scale>
          <a:sx n="86" d="100"/>
          <a:sy n="86" d="100"/>
        </p:scale>
        <p:origin x="331" y="62"/>
      </p:cViewPr>
      <p:guideLst/>
    </p:cSldViewPr>
  </p:slideViewPr>
  <p:outlineViewPr>
    <p:cViewPr>
      <p:scale>
        <a:sx n="33" d="100"/>
        <a:sy n="33" d="100"/>
      </p:scale>
      <p:origin x="0" y="-58590"/>
    </p:cViewPr>
  </p:outlineViewPr>
  <p:notesTextViewPr>
    <p:cViewPr>
      <p:scale>
        <a:sx n="3" d="2"/>
        <a:sy n="3" d="2"/>
      </p:scale>
      <p:origin x="0" y="0"/>
    </p:cViewPr>
  </p:notesTextViewPr>
  <p:sorterViewPr>
    <p:cViewPr varScale="1">
      <p:scale>
        <a:sx n="100" d="100"/>
        <a:sy n="100" d="100"/>
      </p:scale>
      <p:origin x="0" y="0"/>
    </p:cViewPr>
  </p:sorterViewPr>
  <p:notesViewPr>
    <p:cSldViewPr>
      <p:cViewPr varScale="1">
        <p:scale>
          <a:sx n="59" d="100"/>
          <a:sy n="59" d="100"/>
        </p:scale>
        <p:origin x="2069"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mtClean="0"/>
              <a:t>13-12-2018</a:t>
            </a:fld>
            <a:endParaRPr lang="pt-PT"/>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t>‹#›</a:t>
            </a:fld>
            <a:endParaRPr lang="pt-PT"/>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t>13/12/2018</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xfrm>
            <a:off x="3906093" y="0"/>
            <a:ext cx="2988417" cy="501650"/>
          </a:xfrm>
          <a:prstGeom prst="rect">
            <a:avLst/>
          </a:prstGeom>
          <a:ln/>
        </p:spPr>
        <p:txBody>
          <a:bodyPr lIns="91501" tIns="45751" rIns="91501" bIns="45751"/>
          <a:lstStyle/>
          <a:p>
            <a:r>
              <a:rPr lang="de-DE"/>
              <a:t>© 2008 Capgemini - All rights reserved</a:t>
            </a:r>
          </a:p>
        </p:txBody>
      </p:sp>
      <p:sp>
        <p:nvSpPr>
          <p:cNvPr id="7" name="Rectangle 7"/>
          <p:cNvSpPr>
            <a:spLocks noGrp="1" noChangeArrowheads="1"/>
          </p:cNvSpPr>
          <p:nvPr>
            <p:ph type="sldNum" sz="quarter" idx="5"/>
          </p:nvPr>
        </p:nvSpPr>
        <p:spPr>
          <a:ln/>
        </p:spPr>
        <p:txBody>
          <a:bodyPr/>
          <a:lstStyle/>
          <a:p>
            <a:fld id="{AE463F5A-148A-44DF-BB96-31A6868A0AFD}" type="slidenum">
              <a:rPr lang="de-DE"/>
              <a:pPr/>
              <a:t>7</a:t>
            </a:fld>
            <a:endParaRPr lang="de-DE"/>
          </a:p>
        </p:txBody>
      </p:sp>
      <p:sp>
        <p:nvSpPr>
          <p:cNvPr id="1439746" name="Rectangle 2"/>
          <p:cNvSpPr>
            <a:spLocks noGrp="1" noRot="1" noChangeAspect="1" noChangeArrowheads="1" noTextEdit="1"/>
          </p:cNvSpPr>
          <p:nvPr>
            <p:ph type="sldImg"/>
          </p:nvPr>
        </p:nvSpPr>
        <p:spPr>
          <a:xfrm>
            <a:off x="-119063" y="627063"/>
            <a:ext cx="7134226" cy="4013200"/>
          </a:xfrm>
          <a:ln/>
        </p:spPr>
      </p:sp>
      <p:sp>
        <p:nvSpPr>
          <p:cNvPr id="1439747"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563207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xfrm>
            <a:off x="3906093" y="0"/>
            <a:ext cx="2988417" cy="501650"/>
          </a:xfrm>
          <a:prstGeom prst="rect">
            <a:avLst/>
          </a:prstGeom>
          <a:ln/>
        </p:spPr>
        <p:txBody>
          <a:bodyPr lIns="91501" tIns="45751" rIns="91501" bIns="45751"/>
          <a:lstStyle/>
          <a:p>
            <a:r>
              <a:rPr lang="de-DE"/>
              <a:t>© 2008 Capgemini - All rights reserved</a:t>
            </a:r>
          </a:p>
        </p:txBody>
      </p:sp>
      <p:sp>
        <p:nvSpPr>
          <p:cNvPr id="7" name="Rectangle 7"/>
          <p:cNvSpPr>
            <a:spLocks noGrp="1" noChangeArrowheads="1"/>
          </p:cNvSpPr>
          <p:nvPr>
            <p:ph type="sldNum" sz="quarter" idx="5"/>
          </p:nvPr>
        </p:nvSpPr>
        <p:spPr>
          <a:ln/>
        </p:spPr>
        <p:txBody>
          <a:bodyPr/>
          <a:lstStyle/>
          <a:p>
            <a:fld id="{AE463F5A-148A-44DF-BB96-31A6868A0AFD}" type="slidenum">
              <a:rPr lang="de-DE"/>
              <a:pPr/>
              <a:t>10</a:t>
            </a:fld>
            <a:endParaRPr lang="de-DE"/>
          </a:p>
        </p:txBody>
      </p:sp>
      <p:sp>
        <p:nvSpPr>
          <p:cNvPr id="1439746" name="Rectangle 2"/>
          <p:cNvSpPr>
            <a:spLocks noGrp="1" noRot="1" noChangeAspect="1" noChangeArrowheads="1" noTextEdit="1"/>
          </p:cNvSpPr>
          <p:nvPr>
            <p:ph type="sldImg"/>
          </p:nvPr>
        </p:nvSpPr>
        <p:spPr>
          <a:xfrm>
            <a:off x="-119063" y="627063"/>
            <a:ext cx="7134226" cy="4013200"/>
          </a:xfrm>
          <a:ln/>
        </p:spPr>
      </p:sp>
      <p:sp>
        <p:nvSpPr>
          <p:cNvPr id="1439747"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823528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xfrm>
            <a:off x="3906093" y="0"/>
            <a:ext cx="2988417" cy="501650"/>
          </a:xfrm>
          <a:prstGeom prst="rect">
            <a:avLst/>
          </a:prstGeom>
          <a:ln/>
        </p:spPr>
        <p:txBody>
          <a:bodyPr lIns="91501" tIns="45751" rIns="91501" bIns="45751"/>
          <a:lstStyle/>
          <a:p>
            <a:r>
              <a:rPr lang="de-DE"/>
              <a:t>© 2008 Capgemini - All rights reserved</a:t>
            </a:r>
          </a:p>
        </p:txBody>
      </p:sp>
      <p:sp>
        <p:nvSpPr>
          <p:cNvPr id="7" name="Rectangle 7"/>
          <p:cNvSpPr>
            <a:spLocks noGrp="1" noChangeArrowheads="1"/>
          </p:cNvSpPr>
          <p:nvPr>
            <p:ph type="sldNum" sz="quarter" idx="5"/>
          </p:nvPr>
        </p:nvSpPr>
        <p:spPr>
          <a:ln/>
        </p:spPr>
        <p:txBody>
          <a:bodyPr/>
          <a:lstStyle/>
          <a:p>
            <a:fld id="{AE463F5A-148A-44DF-BB96-31A6868A0AFD}" type="slidenum">
              <a:rPr lang="de-DE"/>
              <a:pPr/>
              <a:t>11</a:t>
            </a:fld>
            <a:endParaRPr lang="de-DE"/>
          </a:p>
        </p:txBody>
      </p:sp>
      <p:sp>
        <p:nvSpPr>
          <p:cNvPr id="1439746" name="Rectangle 2"/>
          <p:cNvSpPr>
            <a:spLocks noGrp="1" noRot="1" noChangeAspect="1" noChangeArrowheads="1" noTextEdit="1"/>
          </p:cNvSpPr>
          <p:nvPr>
            <p:ph type="sldImg"/>
          </p:nvPr>
        </p:nvSpPr>
        <p:spPr>
          <a:xfrm>
            <a:off x="-119063" y="627063"/>
            <a:ext cx="7134226" cy="4013200"/>
          </a:xfrm>
          <a:ln/>
        </p:spPr>
      </p:sp>
      <p:sp>
        <p:nvSpPr>
          <p:cNvPr id="1439747"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859056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xfrm>
            <a:off x="3906093" y="0"/>
            <a:ext cx="2988417" cy="501650"/>
          </a:xfrm>
          <a:prstGeom prst="rect">
            <a:avLst/>
          </a:prstGeom>
          <a:ln/>
        </p:spPr>
        <p:txBody>
          <a:bodyPr lIns="91501" tIns="45751" rIns="91501" bIns="45751"/>
          <a:lstStyle/>
          <a:p>
            <a:r>
              <a:rPr lang="de-DE"/>
              <a:t>© 2008 Capgemini - All rights reserved</a:t>
            </a:r>
          </a:p>
        </p:txBody>
      </p:sp>
      <p:sp>
        <p:nvSpPr>
          <p:cNvPr id="7" name="Rectangle 7"/>
          <p:cNvSpPr>
            <a:spLocks noGrp="1" noChangeArrowheads="1"/>
          </p:cNvSpPr>
          <p:nvPr>
            <p:ph type="sldNum" sz="quarter" idx="5"/>
          </p:nvPr>
        </p:nvSpPr>
        <p:spPr>
          <a:ln/>
        </p:spPr>
        <p:txBody>
          <a:bodyPr/>
          <a:lstStyle/>
          <a:p>
            <a:fld id="{AE463F5A-148A-44DF-BB96-31A6868A0AFD}" type="slidenum">
              <a:rPr lang="de-DE"/>
              <a:pPr/>
              <a:t>12</a:t>
            </a:fld>
            <a:endParaRPr lang="de-DE"/>
          </a:p>
        </p:txBody>
      </p:sp>
      <p:sp>
        <p:nvSpPr>
          <p:cNvPr id="1439746" name="Rectangle 2"/>
          <p:cNvSpPr>
            <a:spLocks noGrp="1" noRot="1" noChangeAspect="1" noChangeArrowheads="1" noTextEdit="1"/>
          </p:cNvSpPr>
          <p:nvPr>
            <p:ph type="sldImg"/>
          </p:nvPr>
        </p:nvSpPr>
        <p:spPr>
          <a:xfrm>
            <a:off x="-119063" y="627063"/>
            <a:ext cx="7134226" cy="4013200"/>
          </a:xfrm>
          <a:ln/>
        </p:spPr>
      </p:sp>
      <p:sp>
        <p:nvSpPr>
          <p:cNvPr id="1439747"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603493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304832" rtl="0" eaLnBrk="1" fontAlgn="base" latinLnBrk="0" hangingPunct="1">
              <a:lnSpc>
                <a:spcPct val="100000"/>
              </a:lnSpc>
              <a:spcBef>
                <a:spcPct val="0"/>
              </a:spcBef>
              <a:spcAft>
                <a:spcPct val="0"/>
              </a:spcAft>
              <a:buClrTx/>
              <a:buSzTx/>
              <a:buFontTx/>
              <a:buNone/>
              <a:tabLst/>
              <a:defRPr/>
            </a:pPr>
            <a:fld id="{C0696B5C-12A0-4042-B4D0-BD3B9A4F58C6}" type="slidenum">
              <a:rPr kumimoji="0" lang="pt-BR"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1304832" rtl="0" eaLnBrk="1" fontAlgn="base" latinLnBrk="0" hangingPunct="1">
                <a:lnSpc>
                  <a:spcPct val="100000"/>
                </a:lnSpc>
                <a:spcBef>
                  <a:spcPct val="0"/>
                </a:spcBef>
                <a:spcAft>
                  <a:spcPct val="0"/>
                </a:spcAft>
                <a:buClrTx/>
                <a:buSzTx/>
                <a:buFontTx/>
                <a:buNone/>
                <a:tabLst/>
                <a:defRPr/>
              </a:pPr>
              <a:t>17</a:t>
            </a:fld>
            <a:endParaRPr kumimoji="0" lang="pt-BR"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92849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 Id="rId6" Type="http://schemas.openxmlformats.org/officeDocument/2006/relationships/hyperlink" Target="https://www.capgemini.com/optimize-your-business-and-it-operations" TargetMode="Externa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hyperlink" Target="https://www.capgemini.com/optimize-your-business-and-it-operations" TargetMode="External"/></Relationships>
</file>

<file path=ppt/slideLayouts/_rels/slideLayout18.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3.xml"/><Relationship Id="rId6" Type="http://schemas.openxmlformats.org/officeDocument/2006/relationships/hyperlink" Target="https://www.capgemini.com/optimize-your-business-and-it-operations" TargetMode="External"/><Relationship Id="rId5" Type="http://schemas.openxmlformats.org/officeDocument/2006/relationships/image" Target="../media/image4.svg"/><Relationship Id="rId4"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 Id="rId4" Type="http://schemas.openxmlformats.org/officeDocument/2006/relationships/hyperlink" Target="https://www.capgemini.com/optimize-your-business-and-it-operations" TargetMode="External"/></Relationships>
</file>

<file path=ppt/slideLayouts/_rels/slideLayout27.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3.xml"/><Relationship Id="rId4" Type="http://schemas.openxmlformats.org/officeDocument/2006/relationships/hyperlink" Target="https://www.capgemini.com/optimize-your-business-and-it-operations"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hyperlink" Target="https://www.capgemini.com/optimize-your-business-and-it-operations" TargetMode="External"/></Relationships>
</file>

<file path=ppt/slideLayouts/_rels/slideLayout32.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21.emf"/><Relationship Id="rId5" Type="http://schemas.openxmlformats.org/officeDocument/2006/relationships/oleObject" Target="../embeddings/oleObject1.bin"/><Relationship Id="rId4"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21.emf"/><Relationship Id="rId5" Type="http://schemas.openxmlformats.org/officeDocument/2006/relationships/oleObject" Target="../embeddings/oleObject2.bin"/><Relationship Id="rId4"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 Id="rId6" Type="http://schemas.openxmlformats.org/officeDocument/2006/relationships/hyperlink" Target="https://www.capgemini.com/optimize-your-business-and-it-operations" TargetMode="External"/><Relationship Id="rId5" Type="http://schemas.openxmlformats.org/officeDocument/2006/relationships/image" Target="../media/image4.svg"/><Relationship Id="rId4"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 Id="rId4" Type="http://schemas.openxmlformats.org/officeDocument/2006/relationships/hyperlink" Target="https://www.capgemini.com/optimize-your-business-and-it-operations" TargetMode="External"/></Relationships>
</file>

<file path=ppt/slideLayouts/_rels/slideLayout42.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4.xml"/><Relationship Id="rId6" Type="http://schemas.openxmlformats.org/officeDocument/2006/relationships/hyperlink" Target="https://www.capgemini.com/optimize-your-business-and-it-operations" TargetMode="External"/><Relationship Id="rId5" Type="http://schemas.openxmlformats.org/officeDocument/2006/relationships/image" Target="../media/image4.svg"/><Relationship Id="rId4" Type="http://schemas.openxmlformats.org/officeDocument/2006/relationships/image" Target="../media/image3.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4.xml"/><Relationship Id="rId4" Type="http://schemas.openxmlformats.org/officeDocument/2006/relationships/hyperlink" Target="https://www.capgemini.com/optimize-your-business-and-it-operations"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4.xml"/><Relationship Id="rId4" Type="http://schemas.openxmlformats.org/officeDocument/2006/relationships/hyperlink" Target="https://www.capgemini.com/optimize-your-business-and-it-operations" TargetMode="External"/></Relationships>
</file>

<file path=ppt/slideLayouts/_rels/slideLayout53.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4.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hyperlink" Target="https://www.capgemini.com/optimize-your-business-and-it-operations" TargetMode="External"/></Relationships>
</file>

<file path=ppt/slideLayouts/_rels/slideLayout55.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2.png"/><Relationship Id="rId7" Type="http://schemas.openxmlformats.org/officeDocument/2006/relationships/image" Target="../media/image2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4.xml"/><Relationship Id="rId6" Type="http://schemas.openxmlformats.org/officeDocument/2006/relationships/hyperlink" Target="http://www.twitter.com/capgemini" TargetMode="External"/><Relationship Id="rId11" Type="http://schemas.openxmlformats.org/officeDocument/2006/relationships/image" Target="../media/image26.png"/><Relationship Id="rId5" Type="http://schemas.openxmlformats.org/officeDocument/2006/relationships/image" Target="../media/image23.png"/><Relationship Id="rId15" Type="http://schemas.openxmlformats.org/officeDocument/2006/relationships/image" Target="../media/image27.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25.png"/><Relationship Id="rId14" Type="http://schemas.openxmlformats.org/officeDocument/2006/relationships/hyperlink" Target="http://www.capgemini.com/" TargetMode="Externa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5.xml"/><Relationship Id="rId6" Type="http://schemas.openxmlformats.org/officeDocument/2006/relationships/hyperlink" Target="https://www.capgemini.com/optimize-your-business-and-it-operations" TargetMode="External"/><Relationship Id="rId5" Type="http://schemas.openxmlformats.org/officeDocument/2006/relationships/image" Target="../media/image4.svg"/><Relationship Id="rId4" Type="http://schemas.openxmlformats.org/officeDocument/2006/relationships/image" Target="../media/image3.pn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5.xml"/><Relationship Id="rId4" Type="http://schemas.openxmlformats.org/officeDocument/2006/relationships/hyperlink" Target="https://www.capgemini.com/optimize-your-business-and-it-operations" TargetMode="Externa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5.xml"/><Relationship Id="rId4" Type="http://schemas.openxmlformats.org/officeDocument/2006/relationships/hyperlink" Target="https://www.capgemini.com/optimize-your-business-and-it-operations" TargetMode="Externa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Master" Target="../slideMasters/slideMaster5.xml"/><Relationship Id="rId6" Type="http://schemas.openxmlformats.org/officeDocument/2006/relationships/hyperlink" Target="https://www.capgemini.com/optimize-your-business-and-it-operations" TargetMode="External"/><Relationship Id="rId5" Type="http://schemas.openxmlformats.org/officeDocument/2006/relationships/image" Target="../media/image33.svg"/><Relationship Id="rId4" Type="http://schemas.openxmlformats.org/officeDocument/2006/relationships/image" Target="../media/image32.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Master" Target="../slideMasters/slideMaster5.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hyperlink" Target="https://www.capgemini.com/optimize-your-business-and-it-operations" TargetMode="External"/></Relationships>
</file>

<file path=ppt/slideLayouts/_rels/slideLayout63.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Master" Target="../slideMasters/slideMaster5.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hyperlink" Target="https://www.capgemini.com/optimize-your-business-and-it-operations" TargetMode="Externa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6.xml"/><Relationship Id="rId1" Type="http://schemas.openxmlformats.org/officeDocument/2006/relationships/vmlDrawing" Target="../drawings/vmlDrawing4.vml"/><Relationship Id="rId5" Type="http://schemas.openxmlformats.org/officeDocument/2006/relationships/image" Target="../media/image39.emf"/><Relationship Id="rId4" Type="http://schemas.openxmlformats.org/officeDocument/2006/relationships/oleObject" Target="../embeddings/oleObject4.bin"/></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40.png"/><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7.xml"/><Relationship Id="rId1" Type="http://schemas.openxmlformats.org/officeDocument/2006/relationships/vmlDrawing" Target="../drawings/vmlDrawing5.vml"/><Relationship Id="rId5" Type="http://schemas.openxmlformats.org/officeDocument/2006/relationships/image" Target="../media/image38.emf"/><Relationship Id="rId4" Type="http://schemas.openxmlformats.org/officeDocument/2006/relationships/oleObject" Target="../embeddings/oleObject5.bin"/></Relationships>
</file>

<file path=ppt/slideLayouts/_rels/slideLayout71.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8.xml"/><Relationship Id="rId1" Type="http://schemas.openxmlformats.org/officeDocument/2006/relationships/vmlDrawing" Target="../drawings/vmlDrawing6.vml"/><Relationship Id="rId5" Type="http://schemas.openxmlformats.org/officeDocument/2006/relationships/image" Target="../media/image38.emf"/><Relationship Id="rId4" Type="http://schemas.openxmlformats.org/officeDocument/2006/relationships/oleObject" Target="../embeddings/oleObject6.bin"/></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9.xml"/><Relationship Id="rId1" Type="http://schemas.openxmlformats.org/officeDocument/2006/relationships/vmlDrawing" Target="../drawings/vmlDrawing7.vml"/><Relationship Id="rId5" Type="http://schemas.openxmlformats.org/officeDocument/2006/relationships/image" Target="../media/image38.emf"/><Relationship Id="rId4" Type="http://schemas.openxmlformats.org/officeDocument/2006/relationships/oleObject" Target="../embeddings/oleObject7.bin"/></Relationships>
</file>

<file path=ppt/slideLayouts/_rels/slideLayout76.xml.rels><?xml version="1.0" encoding="UTF-8" standalone="yes"?>
<Relationships xmlns="http://schemas.openxmlformats.org/package/2006/relationships"><Relationship Id="rId3" Type="http://schemas.openxmlformats.org/officeDocument/2006/relationships/slideMaster" Target="../slideMasters/slideMaster7.xml"/><Relationship Id="rId7" Type="http://schemas.openxmlformats.org/officeDocument/2006/relationships/image" Target="../media/image2.svg"/><Relationship Id="rId2" Type="http://schemas.openxmlformats.org/officeDocument/2006/relationships/tags" Target="../tags/tag10.xml"/><Relationship Id="rId1" Type="http://schemas.openxmlformats.org/officeDocument/2006/relationships/vmlDrawing" Target="../drawings/vmlDrawing8.vml"/><Relationship Id="rId6" Type="http://schemas.openxmlformats.org/officeDocument/2006/relationships/image" Target="../media/image1.png"/><Relationship Id="rId5" Type="http://schemas.openxmlformats.org/officeDocument/2006/relationships/image" Target="../media/image38.emf"/><Relationship Id="rId4" Type="http://schemas.openxmlformats.org/officeDocument/2006/relationships/oleObject" Target="../embeddings/oleObject8.bin"/></Relationships>
</file>

<file path=ppt/slideLayouts/_rels/slideLayout77.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11.xml"/><Relationship Id="rId1" Type="http://schemas.openxmlformats.org/officeDocument/2006/relationships/vmlDrawing" Target="../drawings/vmlDrawing9.vml"/><Relationship Id="rId5" Type="http://schemas.openxmlformats.org/officeDocument/2006/relationships/image" Target="../media/image38.emf"/><Relationship Id="rId4" Type="http://schemas.openxmlformats.org/officeDocument/2006/relationships/oleObject" Target="../embeddings/oleObject9.bin"/></Relationships>
</file>

<file path=ppt/slideLayouts/_rels/slideLayout78.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12.xml"/><Relationship Id="rId1" Type="http://schemas.openxmlformats.org/officeDocument/2006/relationships/vmlDrawing" Target="../drawings/vmlDrawing10.vml"/><Relationship Id="rId5" Type="http://schemas.openxmlformats.org/officeDocument/2006/relationships/image" Target="../media/image38.emf"/><Relationship Id="rId4" Type="http://schemas.openxmlformats.org/officeDocument/2006/relationships/oleObject" Target="../embeddings/oleObject10.bin"/></Relationships>
</file>

<file path=ppt/slideLayouts/_rels/slideLayout79.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13.xml"/><Relationship Id="rId1" Type="http://schemas.openxmlformats.org/officeDocument/2006/relationships/vmlDrawing" Target="../drawings/vmlDrawing11.vml"/><Relationship Id="rId5" Type="http://schemas.openxmlformats.org/officeDocument/2006/relationships/image" Target="../media/image38.emf"/><Relationship Id="rId4" Type="http://schemas.openxmlformats.org/officeDocument/2006/relationships/oleObject" Target="../embeddings/oleObject11.bin"/></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14.xml"/><Relationship Id="rId1" Type="http://schemas.openxmlformats.org/officeDocument/2006/relationships/vmlDrawing" Target="../drawings/vmlDrawing12.vml"/><Relationship Id="rId5" Type="http://schemas.openxmlformats.org/officeDocument/2006/relationships/image" Target="../media/image38.emf"/><Relationship Id="rId4" Type="http://schemas.openxmlformats.org/officeDocument/2006/relationships/oleObject" Target="../embeddings/oleObject12.bin"/></Relationships>
</file>

<file path=ppt/slideLayouts/_rels/slideLayout81.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15.xml"/><Relationship Id="rId1" Type="http://schemas.openxmlformats.org/officeDocument/2006/relationships/vmlDrawing" Target="../drawings/vmlDrawing13.vml"/><Relationship Id="rId5" Type="http://schemas.openxmlformats.org/officeDocument/2006/relationships/image" Target="../media/image38.emf"/><Relationship Id="rId4" Type="http://schemas.openxmlformats.org/officeDocument/2006/relationships/oleObject" Target="../embeddings/oleObject13.bin"/></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16.xml"/><Relationship Id="rId1" Type="http://schemas.openxmlformats.org/officeDocument/2006/relationships/vmlDrawing" Target="../drawings/vmlDrawing14.vml"/><Relationship Id="rId5" Type="http://schemas.openxmlformats.org/officeDocument/2006/relationships/image" Target="../media/image38.emf"/><Relationship Id="rId4" Type="http://schemas.openxmlformats.org/officeDocument/2006/relationships/oleObject" Target="../embeddings/oleObject14.bin"/></Relationships>
</file>

<file path=ppt/slideLayouts/_rels/slideLayout84.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17.xml"/><Relationship Id="rId1" Type="http://schemas.openxmlformats.org/officeDocument/2006/relationships/vmlDrawing" Target="../drawings/vmlDrawing15.vml"/><Relationship Id="rId5" Type="http://schemas.openxmlformats.org/officeDocument/2006/relationships/image" Target="../media/image38.emf"/><Relationship Id="rId4" Type="http://schemas.openxmlformats.org/officeDocument/2006/relationships/oleObject" Target="../embeddings/oleObject15.bin"/></Relationships>
</file>

<file path=ppt/slideLayouts/_rels/slideLayout85.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18.xml"/><Relationship Id="rId1" Type="http://schemas.openxmlformats.org/officeDocument/2006/relationships/vmlDrawing" Target="../drawings/vmlDrawing16.vml"/><Relationship Id="rId5" Type="http://schemas.openxmlformats.org/officeDocument/2006/relationships/image" Target="../media/image38.emf"/><Relationship Id="rId4" Type="http://schemas.openxmlformats.org/officeDocument/2006/relationships/oleObject" Target="../embeddings/oleObject16.bin"/></Relationships>
</file>

<file path=ppt/slideLayouts/_rels/slideLayout86.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19.xml"/><Relationship Id="rId1" Type="http://schemas.openxmlformats.org/officeDocument/2006/relationships/vmlDrawing" Target="../drawings/vmlDrawing17.vml"/><Relationship Id="rId5" Type="http://schemas.openxmlformats.org/officeDocument/2006/relationships/image" Target="../media/image38.emf"/><Relationship Id="rId4" Type="http://schemas.openxmlformats.org/officeDocument/2006/relationships/oleObject" Target="../embeddings/oleObject17.bin"/></Relationships>
</file>

<file path=ppt/slideLayouts/_rels/slideLayout87.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20.xml"/><Relationship Id="rId1" Type="http://schemas.openxmlformats.org/officeDocument/2006/relationships/vmlDrawing" Target="../drawings/vmlDrawing18.vml"/><Relationship Id="rId5" Type="http://schemas.openxmlformats.org/officeDocument/2006/relationships/image" Target="../media/image38.emf"/><Relationship Id="rId4" Type="http://schemas.openxmlformats.org/officeDocument/2006/relationships/oleObject" Target="../embeddings/oleObject18.bin"/></Relationships>
</file>

<file path=ppt/slideLayouts/_rels/slideLayout88.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21.xml"/><Relationship Id="rId1" Type="http://schemas.openxmlformats.org/officeDocument/2006/relationships/vmlDrawing" Target="../drawings/vmlDrawing19.vml"/><Relationship Id="rId5" Type="http://schemas.openxmlformats.org/officeDocument/2006/relationships/image" Target="../media/image38.emf"/><Relationship Id="rId4" Type="http://schemas.openxmlformats.org/officeDocument/2006/relationships/oleObject" Target="../embeddings/oleObject19.bin"/></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22.xml"/><Relationship Id="rId1" Type="http://schemas.openxmlformats.org/officeDocument/2006/relationships/vmlDrawing" Target="../drawings/vmlDrawing20.vml"/><Relationship Id="rId5" Type="http://schemas.openxmlformats.org/officeDocument/2006/relationships/image" Target="../media/image38.emf"/><Relationship Id="rId4" Type="http://schemas.openxmlformats.org/officeDocument/2006/relationships/oleObject" Target="../embeddings/oleObject20.bin"/></Relationships>
</file>

<file path=ppt/slideLayouts/_rels/slideLayout91.xml.rels><?xml version="1.0" encoding="UTF-8" standalone="yes"?>
<Relationships xmlns="http://schemas.openxmlformats.org/package/2006/relationships"><Relationship Id="rId8" Type="http://schemas.openxmlformats.org/officeDocument/2006/relationships/image" Target="../media/image41.jpeg"/><Relationship Id="rId3" Type="http://schemas.openxmlformats.org/officeDocument/2006/relationships/tags" Target="../tags/tag25.xml"/><Relationship Id="rId7" Type="http://schemas.openxmlformats.org/officeDocument/2006/relationships/slideMaster" Target="../slideMasters/slideMaster7.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10" Type="http://schemas.openxmlformats.org/officeDocument/2006/relationships/image" Target="../media/image43.png"/><Relationship Id="rId4" Type="http://schemas.openxmlformats.org/officeDocument/2006/relationships/tags" Target="../tags/tag26.xml"/><Relationship Id="rId9" Type="http://schemas.openxmlformats.org/officeDocument/2006/relationships/image" Target="../media/image42.emf"/></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29.xml"/><Relationship Id="rId1" Type="http://schemas.openxmlformats.org/officeDocument/2006/relationships/vmlDrawing" Target="../drawings/vmlDrawing21.vml"/><Relationship Id="rId5" Type="http://schemas.openxmlformats.org/officeDocument/2006/relationships/image" Target="../media/image21.emf"/><Relationship Id="rId4" Type="http://schemas.openxmlformats.org/officeDocument/2006/relationships/oleObject" Target="../embeddings/oleObject21.bin"/></Relationships>
</file>

<file path=ppt/slideLayouts/_rels/slideLayout95.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30.xml"/><Relationship Id="rId1" Type="http://schemas.openxmlformats.org/officeDocument/2006/relationships/vmlDrawing" Target="../drawings/vmlDrawing22.vml"/><Relationship Id="rId5" Type="http://schemas.openxmlformats.org/officeDocument/2006/relationships/image" Target="../media/image21.emf"/><Relationship Id="rId4" Type="http://schemas.openxmlformats.org/officeDocument/2006/relationships/oleObject" Target="../embeddings/oleObject22.bin"/></Relationships>
</file>

<file path=ppt/slideLayouts/_rels/slideLayout96.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image" Target="../media/image21.emf"/><Relationship Id="rId2" Type="http://schemas.openxmlformats.org/officeDocument/2006/relationships/tags" Target="../tags/tag31.xml"/><Relationship Id="rId1" Type="http://schemas.openxmlformats.org/officeDocument/2006/relationships/vmlDrawing" Target="../drawings/vmlDrawing23.vml"/><Relationship Id="rId6" Type="http://schemas.openxmlformats.org/officeDocument/2006/relationships/oleObject" Target="../embeddings/oleObject23.bin"/><Relationship Id="rId5" Type="http://schemas.openxmlformats.org/officeDocument/2006/relationships/slideMaster" Target="../slideMasters/slideMaster7.xml"/><Relationship Id="rId4" Type="http://schemas.openxmlformats.org/officeDocument/2006/relationships/tags" Target="../tags/tag33.xml"/></Relationships>
</file>

<file path=ppt/slideLayouts/_rels/slideLayout97.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vmlDrawing" Target="../drawings/vmlDrawing24.vml"/><Relationship Id="rId6" Type="http://schemas.openxmlformats.org/officeDocument/2006/relationships/image" Target="../media/image21.emf"/><Relationship Id="rId5" Type="http://schemas.openxmlformats.org/officeDocument/2006/relationships/oleObject" Target="../embeddings/oleObject24.bin"/><Relationship Id="rId4"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2">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17">
            <a:extLst>
              <a:ext uri="{FF2B5EF4-FFF2-40B4-BE49-F238E27FC236}">
                <a16:creationId xmlns:a16="http://schemas.microsoft.com/office/drawing/2014/main" id="{829BBBD1-ECF6-4131-A3B0-11EFC39DB48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 b="46599"/>
          <a:stretch/>
        </p:blipFill>
        <p:spPr>
          <a:xfrm flipH="1">
            <a:off x="3773714" y="1844825"/>
            <a:ext cx="8418286" cy="5013176"/>
          </a:xfrm>
          <a:prstGeom prst="rect">
            <a:avLst/>
          </a:prstGeom>
        </p:spPr>
      </p:pic>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7988" y="404813"/>
            <a:ext cx="2286000" cy="510013"/>
          </a:xfrm>
          <a:prstGeom prst="rect">
            <a:avLst/>
          </a:prstGeom>
        </p:spPr>
      </p:pic>
      <p:sp>
        <p:nvSpPr>
          <p:cNvPr id="14" name="Text Placeholder 13">
            <a:extLst>
              <a:ext uri="{FF2B5EF4-FFF2-40B4-BE49-F238E27FC236}">
                <a16:creationId xmlns:a16="http://schemas.microsoft.com/office/drawing/2014/main" id="{4252348C-45B4-48E3-B74B-8E834575C8AA}"/>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15" name="Text Placeholder 13">
            <a:extLst>
              <a:ext uri="{FF2B5EF4-FFF2-40B4-BE49-F238E27FC236}">
                <a16:creationId xmlns:a16="http://schemas.microsoft.com/office/drawing/2014/main" id="{97620309-84FF-4D53-AD39-936B55216B4B}"/>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548120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Content">
    <p:bg>
      <p:bgRef idx="1001">
        <a:schemeClr val="bg1"/>
      </p:bgRef>
    </p:bg>
    <p:spTree>
      <p:nvGrpSpPr>
        <p:cNvPr id="1" name=""/>
        <p:cNvGrpSpPr/>
        <p:nvPr/>
      </p:nvGrpSpPr>
      <p:grpSpPr>
        <a:xfrm>
          <a:off x="0" y="0"/>
          <a:ext cx="0" cy="0"/>
          <a:chOff x="0" y="0"/>
          <a:chExt cx="0" cy="0"/>
        </a:xfrm>
      </p:grpSpPr>
      <p:sp>
        <p:nvSpPr>
          <p:cNvPr id="12"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3"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4"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Proposal MDM consultancy Philips | Appun | 9.11.18</a:t>
            </a:r>
          </a:p>
        </p:txBody>
      </p:sp>
      <p:sp>
        <p:nvSpPr>
          <p:cNvPr id="29"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407988" y="1412875"/>
            <a:ext cx="11017250" cy="4895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bg>
      <p:bgRef idx="1001">
        <a:schemeClr val="bg1"/>
      </p:bgRef>
    </p:bg>
    <p:spTree>
      <p:nvGrpSpPr>
        <p:cNvPr id="1" name=""/>
        <p:cNvGrpSpPr/>
        <p:nvPr/>
      </p:nvGrpSpPr>
      <p:grpSpPr>
        <a:xfrm>
          <a:off x="0" y="0"/>
          <a:ext cx="0" cy="0"/>
          <a:chOff x="0" y="0"/>
          <a:chExt cx="0" cy="0"/>
        </a:xfrm>
      </p:grpSpPr>
      <p:sp>
        <p:nvSpPr>
          <p:cNvPr id="12"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3"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4"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 Proposal MDM consultancy Philips | Appun | 9.11.18</a:t>
            </a:r>
          </a:p>
        </p:txBody>
      </p:sp>
      <p:sp>
        <p:nvSpPr>
          <p:cNvPr id="29"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2" name="Title 1"/>
          <p:cNvSpPr>
            <a:spLocks noGrp="1"/>
          </p:cNvSpPr>
          <p:nvPr>
            <p:ph type="title"/>
          </p:nvPr>
        </p:nvSpPr>
        <p:spPr/>
        <p:txBody>
          <a:bodyPr/>
          <a:lstStyle/>
          <a:p>
            <a:r>
              <a:rPr lang="en-US"/>
              <a:t>Click to edit Master title style</a:t>
            </a:r>
          </a:p>
        </p:txBody>
      </p:sp>
    </p:spTree>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with Shapes - Layout1">
    <p:bg>
      <p:bgRef idx="1001">
        <a:schemeClr val="bg1"/>
      </p:bgRef>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E94103CC-22C5-4F38-9B77-3524E8A553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23077" b="19676"/>
          <a:stretch/>
        </p:blipFill>
        <p:spPr>
          <a:xfrm rot="16200000">
            <a:off x="5413032" y="79029"/>
            <a:ext cx="6857997" cy="6699938"/>
          </a:xfrm>
          <a:prstGeom prst="rect">
            <a:avLst/>
          </a:prstGeom>
        </p:spPr>
      </p:pic>
      <p:sp>
        <p:nvSpPr>
          <p:cNvPr id="50" name="Text Placeholder 7">
            <a:extLst>
              <a:ext uri="{FF2B5EF4-FFF2-40B4-BE49-F238E27FC236}">
                <a16:creationId xmlns:a16="http://schemas.microsoft.com/office/drawing/2014/main" id="{4E956B68-B273-4648-AC4B-C9A05A745160}"/>
              </a:ext>
            </a:extLst>
          </p:cNvPr>
          <p:cNvSpPr>
            <a:spLocks noGrp="1"/>
          </p:cNvSpPr>
          <p:nvPr>
            <p:ph type="body" sz="quarter" idx="32" hasCustomPrompt="1"/>
          </p:nvPr>
        </p:nvSpPr>
        <p:spPr>
          <a:xfrm>
            <a:off x="1847528" y="2708920"/>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51" name="Text Placeholder 7">
            <a:extLst>
              <a:ext uri="{FF2B5EF4-FFF2-40B4-BE49-F238E27FC236}">
                <a16:creationId xmlns:a16="http://schemas.microsoft.com/office/drawing/2014/main" id="{F12D7C74-E8A0-4A7D-95DA-A14111669514}"/>
              </a:ext>
            </a:extLst>
          </p:cNvPr>
          <p:cNvSpPr>
            <a:spLocks noGrp="1"/>
          </p:cNvSpPr>
          <p:nvPr>
            <p:ph type="body" sz="quarter" idx="33" hasCustomPrompt="1"/>
          </p:nvPr>
        </p:nvSpPr>
        <p:spPr>
          <a:xfrm>
            <a:off x="1847528" y="3645024"/>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49" name="Picture Placeholder 48">
            <a:extLst>
              <a:ext uri="{FF2B5EF4-FFF2-40B4-BE49-F238E27FC236}">
                <a16:creationId xmlns:a16="http://schemas.microsoft.com/office/drawing/2014/main" id="{4212BD44-DEDF-4B08-8824-204652F9616E}"/>
              </a:ext>
            </a:extLst>
          </p:cNvPr>
          <p:cNvSpPr>
            <a:spLocks noGrp="1"/>
          </p:cNvSpPr>
          <p:nvPr>
            <p:ph type="pic" sz="quarter" idx="10"/>
          </p:nvPr>
        </p:nvSpPr>
        <p:spPr>
          <a:xfrm>
            <a:off x="6553200" y="2060575"/>
            <a:ext cx="4910138" cy="2722563"/>
          </a:xfrm>
          <a:prstGeom prst="rect">
            <a:avLst/>
          </a:prstGeom>
        </p:spPr>
        <p:txBody>
          <a:bodyPr anchor="ctr"/>
          <a:lstStyle>
            <a:lvl1pPr algn="ctr">
              <a:defRPr/>
            </a:lvl1pPr>
          </a:lstStyle>
          <a:p>
            <a:endParaRPr lang="pt-PT"/>
          </a:p>
        </p:txBody>
      </p:sp>
      <p:sp>
        <p:nvSpPr>
          <p:cNvPr id="52" name="Text Placeholder 7">
            <a:extLst>
              <a:ext uri="{FF2B5EF4-FFF2-40B4-BE49-F238E27FC236}">
                <a16:creationId xmlns:a16="http://schemas.microsoft.com/office/drawing/2014/main" id="{92D6AE9D-467E-46C0-B32B-79A9B07CDD13}"/>
              </a:ext>
            </a:extLst>
          </p:cNvPr>
          <p:cNvSpPr>
            <a:spLocks noGrp="1"/>
          </p:cNvSpPr>
          <p:nvPr>
            <p:ph type="body" sz="quarter" idx="34" hasCustomPrompt="1"/>
          </p:nvPr>
        </p:nvSpPr>
        <p:spPr>
          <a:xfrm>
            <a:off x="1847528" y="4630276"/>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7"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pic>
        <p:nvPicPr>
          <p:cNvPr id="9" name="Graphic 4">
            <a:extLst>
              <a:ext uri="{FF2B5EF4-FFF2-40B4-BE49-F238E27FC236}">
                <a16:creationId xmlns:a16="http://schemas.microsoft.com/office/drawing/2014/main" id="{D67A1EFD-D78D-4138-B2FE-E0A098B59C3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81836" t="-4713" b="16530"/>
          <a:stretch/>
        </p:blipFill>
        <p:spPr>
          <a:xfrm>
            <a:off x="11491419" y="164829"/>
            <a:ext cx="424356" cy="459624"/>
          </a:xfrm>
          <a:prstGeom prst="rect">
            <a:avLst/>
          </a:prstGeom>
        </p:spPr>
      </p:pic>
      <p:cxnSp>
        <p:nvCxnSpPr>
          <p:cNvPr id="11"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2" name="Rectangle 27">
            <a:hlinkClick r:id="rId6"/>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
        <p:nvSpPr>
          <p:cNvPr id="14"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923991557"/>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with Shapes - Layout2">
    <p:bg>
      <p:bgPr>
        <a:solidFill>
          <a:srgbClr val="E6E7E7"/>
        </a:solidFill>
        <a:effectLst/>
      </p:bgPr>
    </p:bg>
    <p:spTree>
      <p:nvGrpSpPr>
        <p:cNvPr id="1" name=""/>
        <p:cNvGrpSpPr/>
        <p:nvPr/>
      </p:nvGrpSpPr>
      <p:grpSpPr>
        <a:xfrm>
          <a:off x="0" y="0"/>
          <a:ext cx="0" cy="0"/>
          <a:chOff x="0" y="0"/>
          <a:chExt cx="0" cy="0"/>
        </a:xfrm>
      </p:grpSpPr>
      <p:sp>
        <p:nvSpPr>
          <p:cNvPr id="10"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407988" y="2204864"/>
            <a:ext cx="3618859" cy="2924629"/>
          </a:xfrm>
          <a:prstGeom prst="rect">
            <a:avLst/>
          </a:prstGeom>
        </p:spPr>
        <p:txBody>
          <a:bodyPr lIns="0" tIns="0" rIns="0" bIns="0" anchor="b">
            <a:normAutofit/>
          </a:bodyPr>
          <a:lstStyle>
            <a:lvl1pPr>
              <a:lnSpc>
                <a:spcPts val="6200"/>
              </a:lnSpc>
              <a:defRPr sz="5400">
                <a:solidFill>
                  <a:srgbClr val="2C004B"/>
                </a:solidFill>
              </a:defRPr>
            </a:lvl1pPr>
            <a:lvl2pPr marL="457200" indent="0">
              <a:lnSpc>
                <a:spcPts val="6200"/>
              </a:lnSpc>
              <a:buNone/>
              <a:defRPr sz="5400">
                <a:solidFill>
                  <a:srgbClr val="2C004B"/>
                </a:solidFill>
              </a:defRPr>
            </a:lvl2pPr>
          </a:lstStyle>
          <a:p>
            <a:pPr lvl="0"/>
            <a:r>
              <a:rPr lang="en-US" dirty="0"/>
              <a:t>Edit text styles</a:t>
            </a:r>
          </a:p>
        </p:txBody>
      </p:sp>
      <p:sp>
        <p:nvSpPr>
          <p:cNvPr id="11"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407988" y="5273460"/>
            <a:ext cx="3618859" cy="675820"/>
          </a:xfrm>
          <a:prstGeom prst="rect">
            <a:avLst/>
          </a:prstGeom>
        </p:spPr>
        <p:txBody>
          <a:bodyPr lIns="0" tIns="0" rIns="0" bIns="0">
            <a:normAutofit/>
          </a:bodyPr>
          <a:lstStyle>
            <a:lvl1pPr>
              <a:lnSpc>
                <a:spcPts val="1800"/>
              </a:lnSpc>
              <a:defRPr sz="1600">
                <a:solidFill>
                  <a:srgbClr val="2C004B"/>
                </a:solidFill>
              </a:defRPr>
            </a:lvl1pPr>
            <a:lvl2pPr marL="457200" indent="0">
              <a:buNone/>
              <a:defRPr sz="1800">
                <a:solidFill>
                  <a:srgbClr val="2C004B"/>
                </a:solidFill>
              </a:defRPr>
            </a:lvl2pPr>
          </a:lstStyle>
          <a:p>
            <a:pPr lvl="0"/>
            <a:r>
              <a:rPr lang="en-US" dirty="0"/>
              <a:t>Edit text styles</a:t>
            </a:r>
          </a:p>
        </p:txBody>
      </p:sp>
      <p:grpSp>
        <p:nvGrpSpPr>
          <p:cNvPr id="9" name="Group 8">
            <a:extLst>
              <a:ext uri="{FF2B5EF4-FFF2-40B4-BE49-F238E27FC236}">
                <a16:creationId xmlns:a16="http://schemas.microsoft.com/office/drawing/2014/main" id="{A76958A6-8FB1-445D-BB17-D619DC39E089}"/>
              </a:ext>
            </a:extLst>
          </p:cNvPr>
          <p:cNvGrpSpPr/>
          <p:nvPr userDrawn="1"/>
        </p:nvGrpSpPr>
        <p:grpSpPr>
          <a:xfrm>
            <a:off x="3461852" y="0"/>
            <a:ext cx="8730148" cy="6858000"/>
            <a:chOff x="3461852" y="0"/>
            <a:chExt cx="8730148" cy="6858000"/>
          </a:xfrm>
        </p:grpSpPr>
        <p:sp>
          <p:nvSpPr>
            <p:cNvPr id="12" name="Freeform: Shape 11">
              <a:extLst>
                <a:ext uri="{FF2B5EF4-FFF2-40B4-BE49-F238E27FC236}">
                  <a16:creationId xmlns:a16="http://schemas.microsoft.com/office/drawing/2014/main" id="{3C37792F-39D6-4A1F-BE84-103229E3E4C7}"/>
                </a:ext>
              </a:extLst>
            </p:cNvPr>
            <p:cNvSpPr/>
            <p:nvPr/>
          </p:nvSpPr>
          <p:spPr>
            <a:xfrm>
              <a:off x="3461852" y="0"/>
              <a:ext cx="8730148" cy="6858000"/>
            </a:xfrm>
            <a:custGeom>
              <a:avLst/>
              <a:gdLst>
                <a:gd name="connsiteX0" fmla="*/ 0 w 8730148"/>
                <a:gd name="connsiteY0" fmla="*/ 0 h 6858000"/>
                <a:gd name="connsiteX1" fmla="*/ 8730148 w 8730148"/>
                <a:gd name="connsiteY1" fmla="*/ 0 h 6858000"/>
                <a:gd name="connsiteX2" fmla="*/ 8730148 w 8730148"/>
                <a:gd name="connsiteY2" fmla="*/ 23679 h 6858000"/>
                <a:gd name="connsiteX3" fmla="*/ 8730148 w 8730148"/>
                <a:gd name="connsiteY3" fmla="*/ 495863 h 6858000"/>
                <a:gd name="connsiteX4" fmla="*/ 8730148 w 8730148"/>
                <a:gd name="connsiteY4" fmla="*/ 952308 h 6858000"/>
                <a:gd name="connsiteX5" fmla="*/ 8730148 w 8730148"/>
                <a:gd name="connsiteY5" fmla="*/ 1393283 h 6858000"/>
                <a:gd name="connsiteX6" fmla="*/ 8730148 w 8730148"/>
                <a:gd name="connsiteY6" fmla="*/ 1819052 h 6858000"/>
                <a:gd name="connsiteX7" fmla="*/ 8730148 w 8730148"/>
                <a:gd name="connsiteY7" fmla="*/ 2229885 h 6858000"/>
                <a:gd name="connsiteX8" fmla="*/ 8730148 w 8730148"/>
                <a:gd name="connsiteY8" fmla="*/ 2626046 h 6858000"/>
                <a:gd name="connsiteX9" fmla="*/ 8730148 w 8730148"/>
                <a:gd name="connsiteY9" fmla="*/ 3007803 h 6858000"/>
                <a:gd name="connsiteX10" fmla="*/ 8730148 w 8730148"/>
                <a:gd name="connsiteY10" fmla="*/ 3375422 h 6858000"/>
                <a:gd name="connsiteX11" fmla="*/ 8730148 w 8730148"/>
                <a:gd name="connsiteY11" fmla="*/ 3729171 h 6858000"/>
                <a:gd name="connsiteX12" fmla="*/ 8730148 w 8730148"/>
                <a:gd name="connsiteY12" fmla="*/ 4069315 h 6858000"/>
                <a:gd name="connsiteX13" fmla="*/ 8730148 w 8730148"/>
                <a:gd name="connsiteY13" fmla="*/ 4396123 h 6858000"/>
                <a:gd name="connsiteX14" fmla="*/ 8730148 w 8730148"/>
                <a:gd name="connsiteY14" fmla="*/ 4709860 h 6858000"/>
                <a:gd name="connsiteX15" fmla="*/ 8730148 w 8730148"/>
                <a:gd name="connsiteY15" fmla="*/ 5010793 h 6858000"/>
                <a:gd name="connsiteX16" fmla="*/ 8730148 w 8730148"/>
                <a:gd name="connsiteY16" fmla="*/ 5299189 h 6858000"/>
                <a:gd name="connsiteX17" fmla="*/ 8730148 w 8730148"/>
                <a:gd name="connsiteY17" fmla="*/ 5575315 h 6858000"/>
                <a:gd name="connsiteX18" fmla="*/ 8730148 w 8730148"/>
                <a:gd name="connsiteY18" fmla="*/ 5839437 h 6858000"/>
                <a:gd name="connsiteX19" fmla="*/ 8730148 w 8730148"/>
                <a:gd name="connsiteY19" fmla="*/ 6091822 h 6858000"/>
                <a:gd name="connsiteX20" fmla="*/ 8730148 w 8730148"/>
                <a:gd name="connsiteY20" fmla="*/ 6332738 h 6858000"/>
                <a:gd name="connsiteX21" fmla="*/ 8730148 w 8730148"/>
                <a:gd name="connsiteY21" fmla="*/ 6562450 h 6858000"/>
                <a:gd name="connsiteX22" fmla="*/ 8730148 w 8730148"/>
                <a:gd name="connsiteY22" fmla="*/ 6781226 h 6858000"/>
                <a:gd name="connsiteX23" fmla="*/ 8730148 w 8730148"/>
                <a:gd name="connsiteY23" fmla="*/ 6858000 h 6858000"/>
                <a:gd name="connsiteX24" fmla="*/ 1680266 w 8730148"/>
                <a:gd name="connsiteY24" fmla="*/ 6858000 h 6858000"/>
                <a:gd name="connsiteX25" fmla="*/ 1725275 w 8730148"/>
                <a:gd name="connsiteY25" fmla="*/ 6819058 h 6858000"/>
                <a:gd name="connsiteX26" fmla="*/ 3705962 w 8730148"/>
                <a:gd name="connsiteY26" fmla="*/ 2012619 h 6858000"/>
                <a:gd name="connsiteX27" fmla="*/ 116582 w 8730148"/>
                <a:gd name="connsiteY27" fmla="*/ 2532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30148" h="6858000">
                  <a:moveTo>
                    <a:pt x="0" y="0"/>
                  </a:moveTo>
                  <a:lnTo>
                    <a:pt x="8730148" y="0"/>
                  </a:lnTo>
                  <a:lnTo>
                    <a:pt x="8730148" y="23679"/>
                  </a:lnTo>
                  <a:lnTo>
                    <a:pt x="8730148" y="495863"/>
                  </a:lnTo>
                  <a:lnTo>
                    <a:pt x="8730148" y="952308"/>
                  </a:lnTo>
                  <a:lnTo>
                    <a:pt x="8730148" y="1393283"/>
                  </a:lnTo>
                  <a:lnTo>
                    <a:pt x="8730148" y="1819052"/>
                  </a:lnTo>
                  <a:lnTo>
                    <a:pt x="8730148" y="2229885"/>
                  </a:lnTo>
                  <a:lnTo>
                    <a:pt x="8730148" y="2626046"/>
                  </a:lnTo>
                  <a:lnTo>
                    <a:pt x="8730148" y="3007803"/>
                  </a:lnTo>
                  <a:lnTo>
                    <a:pt x="8730148" y="3375422"/>
                  </a:lnTo>
                  <a:lnTo>
                    <a:pt x="8730148" y="3729171"/>
                  </a:lnTo>
                  <a:lnTo>
                    <a:pt x="8730148" y="4069315"/>
                  </a:lnTo>
                  <a:lnTo>
                    <a:pt x="8730148" y="4396123"/>
                  </a:lnTo>
                  <a:lnTo>
                    <a:pt x="8730148" y="4709860"/>
                  </a:lnTo>
                  <a:lnTo>
                    <a:pt x="8730148" y="5010793"/>
                  </a:lnTo>
                  <a:lnTo>
                    <a:pt x="8730148" y="5299189"/>
                  </a:lnTo>
                  <a:lnTo>
                    <a:pt x="8730148" y="5575315"/>
                  </a:lnTo>
                  <a:lnTo>
                    <a:pt x="8730148" y="5839437"/>
                  </a:lnTo>
                  <a:lnTo>
                    <a:pt x="8730148" y="6091822"/>
                  </a:lnTo>
                  <a:lnTo>
                    <a:pt x="8730148" y="6332738"/>
                  </a:lnTo>
                  <a:lnTo>
                    <a:pt x="8730148" y="6562450"/>
                  </a:lnTo>
                  <a:lnTo>
                    <a:pt x="8730148" y="6781226"/>
                  </a:lnTo>
                  <a:lnTo>
                    <a:pt x="8730148" y="6858000"/>
                  </a:lnTo>
                  <a:lnTo>
                    <a:pt x="1680266" y="6858000"/>
                  </a:lnTo>
                  <a:lnTo>
                    <a:pt x="1725275" y="6819058"/>
                  </a:lnTo>
                  <a:cubicBezTo>
                    <a:pt x="4662995" y="4201443"/>
                    <a:pt x="4141233" y="1217168"/>
                    <a:pt x="3705962" y="2012619"/>
                  </a:cubicBezTo>
                  <a:cubicBezTo>
                    <a:pt x="3516434" y="3033940"/>
                    <a:pt x="1425698" y="2929072"/>
                    <a:pt x="116582" y="253235"/>
                  </a:cubicBezTo>
                  <a:close/>
                </a:path>
              </a:pathLst>
            </a:custGeom>
            <a:solidFill>
              <a:srgbClr val="2C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Freeform 10">
              <a:extLst>
                <a:ext uri="{FF2B5EF4-FFF2-40B4-BE49-F238E27FC236}">
                  <a16:creationId xmlns:a16="http://schemas.microsoft.com/office/drawing/2014/main" id="{D9D750E2-E6DE-4123-9001-1391D1C49BBA}"/>
                </a:ext>
              </a:extLst>
            </p:cNvPr>
            <p:cNvSpPr>
              <a:spLocks/>
            </p:cNvSpPr>
            <p:nvPr/>
          </p:nvSpPr>
          <p:spPr bwMode="auto">
            <a:xfrm>
              <a:off x="6813803" y="2034666"/>
              <a:ext cx="669225" cy="544797"/>
            </a:xfrm>
            <a:custGeom>
              <a:avLst/>
              <a:gdLst>
                <a:gd name="T0" fmla="*/ 98 w 149"/>
                <a:gd name="T1" fmla="*/ 84 h 121"/>
                <a:gd name="T2" fmla="*/ 149 w 149"/>
                <a:gd name="T3" fmla="*/ 34 h 121"/>
                <a:gd name="T4" fmla="*/ 112 w 149"/>
                <a:gd name="T5" fmla="*/ 0 h 121"/>
                <a:gd name="T6" fmla="*/ 39 w 149"/>
                <a:gd name="T7" fmla="*/ 78 h 121"/>
                <a:gd name="T8" fmla="*/ 0 w 149"/>
                <a:gd name="T9" fmla="*/ 113 h 121"/>
                <a:gd name="T10" fmla="*/ 29 w 149"/>
                <a:gd name="T11" fmla="*/ 121 h 121"/>
                <a:gd name="T12" fmla="*/ 99 w 149"/>
                <a:gd name="T13" fmla="*/ 99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9" y="61"/>
                    <a:pt x="149" y="34"/>
                  </a:cubicBezTo>
                  <a:cubicBezTo>
                    <a:pt x="147" y="22"/>
                    <a:pt x="143" y="0"/>
                    <a:pt x="112" y="0"/>
                  </a:cubicBezTo>
                  <a:cubicBezTo>
                    <a:pt x="78" y="0"/>
                    <a:pt x="67" y="47"/>
                    <a:pt x="39" y="78"/>
                  </a:cubicBezTo>
                  <a:cubicBezTo>
                    <a:pt x="37" y="95"/>
                    <a:pt x="20" y="111"/>
                    <a:pt x="0" y="113"/>
                  </a:cubicBezTo>
                  <a:cubicBezTo>
                    <a:pt x="5" y="118"/>
                    <a:pt x="16" y="121"/>
                    <a:pt x="29" y="121"/>
                  </a:cubicBezTo>
                  <a:cubicBezTo>
                    <a:pt x="54" y="121"/>
                    <a:pt x="83" y="114"/>
                    <a:pt x="99" y="99"/>
                  </a:cubicBezTo>
                  <a:cubicBezTo>
                    <a:pt x="78" y="99"/>
                    <a:pt x="65" y="86"/>
                    <a:pt x="64" y="67"/>
                  </a:cubicBezTo>
                  <a:cubicBezTo>
                    <a:pt x="74" y="79"/>
                    <a:pt x="85" y="84"/>
                    <a:pt x="98" y="84"/>
                  </a:cubicBezTo>
                </a:path>
              </a:pathLst>
            </a:custGeom>
            <a:solidFill>
              <a:srgbClr val="00B9E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4" name="Freeform 11">
              <a:extLst>
                <a:ext uri="{FF2B5EF4-FFF2-40B4-BE49-F238E27FC236}">
                  <a16:creationId xmlns:a16="http://schemas.microsoft.com/office/drawing/2014/main" id="{53936070-5445-4D5B-B6F0-A72D3CC87FBE}"/>
                </a:ext>
              </a:extLst>
            </p:cNvPr>
            <p:cNvSpPr>
              <a:spLocks/>
            </p:cNvSpPr>
            <p:nvPr/>
          </p:nvSpPr>
          <p:spPr bwMode="auto">
            <a:xfrm>
              <a:off x="6464057" y="1641201"/>
              <a:ext cx="1018971" cy="860913"/>
            </a:xfrm>
            <a:custGeom>
              <a:avLst/>
              <a:gdLst>
                <a:gd name="T0" fmla="*/ 227 w 227"/>
                <a:gd name="T1" fmla="*/ 120 h 192"/>
                <a:gd name="T2" fmla="*/ 188 w 227"/>
                <a:gd name="T3" fmla="*/ 40 h 192"/>
                <a:gd name="T4" fmla="*/ 127 w 227"/>
                <a:gd name="T5" fmla="*/ 2 h 192"/>
                <a:gd name="T6" fmla="*/ 122 w 227"/>
                <a:gd name="T7" fmla="*/ 0 h 192"/>
                <a:gd name="T8" fmla="*/ 121 w 227"/>
                <a:gd name="T9" fmla="*/ 0 h 192"/>
                <a:gd name="T10" fmla="*/ 0 w 227"/>
                <a:gd name="T11" fmla="*/ 125 h 192"/>
                <a:gd name="T12" fmla="*/ 42 w 227"/>
                <a:gd name="T13" fmla="*/ 187 h 192"/>
                <a:gd name="T14" fmla="*/ 85 w 227"/>
                <a:gd name="T15" fmla="*/ 187 h 192"/>
                <a:gd name="T16" fmla="*/ 117 w 227"/>
                <a:gd name="T17" fmla="*/ 166 h 192"/>
                <a:gd name="T18" fmla="*/ 190 w 227"/>
                <a:gd name="T19" fmla="*/ 88 h 192"/>
                <a:gd name="T20" fmla="*/ 227 w 227"/>
                <a:gd name="T21" fmla="*/ 122 h 192"/>
                <a:gd name="T22" fmla="*/ 227 w 227"/>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2">
                  <a:moveTo>
                    <a:pt x="227" y="120"/>
                  </a:moveTo>
                  <a:cubicBezTo>
                    <a:pt x="226" y="88"/>
                    <a:pt x="211" y="61"/>
                    <a:pt x="188" y="40"/>
                  </a:cubicBezTo>
                  <a:cubicBezTo>
                    <a:pt x="170" y="23"/>
                    <a:pt x="149" y="11"/>
                    <a:pt x="127" y="2"/>
                  </a:cubicBezTo>
                  <a:cubicBezTo>
                    <a:pt x="125" y="1"/>
                    <a:pt x="123" y="0"/>
                    <a:pt x="122" y="0"/>
                  </a:cubicBezTo>
                  <a:cubicBezTo>
                    <a:pt x="122" y="0"/>
                    <a:pt x="122" y="0"/>
                    <a:pt x="121" y="0"/>
                  </a:cubicBezTo>
                  <a:cubicBezTo>
                    <a:pt x="94" y="32"/>
                    <a:pt x="0" y="57"/>
                    <a:pt x="0" y="125"/>
                  </a:cubicBezTo>
                  <a:cubicBezTo>
                    <a:pt x="0" y="152"/>
                    <a:pt x="17" y="176"/>
                    <a:pt x="42" y="187"/>
                  </a:cubicBezTo>
                  <a:cubicBezTo>
                    <a:pt x="56" y="192"/>
                    <a:pt x="70" y="192"/>
                    <a:pt x="85" y="187"/>
                  </a:cubicBezTo>
                  <a:cubicBezTo>
                    <a:pt x="98" y="183"/>
                    <a:pt x="108" y="175"/>
                    <a:pt x="117" y="166"/>
                  </a:cubicBezTo>
                  <a:cubicBezTo>
                    <a:pt x="145" y="135"/>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
        <p:nvSpPr>
          <p:cNvPr id="8" name="Retângulo 43">
            <a:extLst>
              <a:ext uri="{FF2B5EF4-FFF2-40B4-BE49-F238E27FC236}">
                <a16:creationId xmlns:a16="http://schemas.microsoft.com/office/drawing/2014/main" id="{834ADCB4-BFB1-450D-8F6D-64217F4CD92C}"/>
              </a:ext>
            </a:extLst>
          </p:cNvPr>
          <p:cNvSpPr/>
          <p:nvPr userDrawn="1"/>
        </p:nvSpPr>
        <p:spPr>
          <a:xfrm>
            <a:off x="949665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sp>
        <p:nvSpPr>
          <p:cNvPr id="15"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
        <p:nvSpPr>
          <p:cNvPr id="20"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Tree>
    <p:extLst>
      <p:ext uri="{BB962C8B-B14F-4D97-AF65-F5344CB8AC3E}">
        <p14:creationId xmlns:p14="http://schemas.microsoft.com/office/powerpoint/2010/main" val="1664335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218085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0"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5258316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 Charts">
    <p:bg>
      <p:bgRef idx="1001">
        <a:schemeClr val="bg1"/>
      </p:bgRef>
    </p:bg>
    <p:spTree>
      <p:nvGrpSpPr>
        <p:cNvPr id="1" name=""/>
        <p:cNvGrpSpPr/>
        <p:nvPr/>
      </p:nvGrpSpPr>
      <p:grpSpPr>
        <a:xfrm>
          <a:off x="0" y="0"/>
          <a:ext cx="0" cy="0"/>
          <a:chOff x="0" y="0"/>
          <a:chExt cx="0" cy="0"/>
        </a:xfrm>
      </p:grpSpPr>
      <p:sp>
        <p:nvSpPr>
          <p:cNvPr id="21" name="Text Placeholder 4">
            <a:extLst>
              <a:ext uri="{FF2B5EF4-FFF2-40B4-BE49-F238E27FC236}">
                <a16:creationId xmlns:a16="http://schemas.microsoft.com/office/drawing/2014/main" id="{7B710EB7-4E56-449A-B5D4-12A5A50A258D}"/>
              </a:ext>
            </a:extLst>
          </p:cNvPr>
          <p:cNvSpPr>
            <a:spLocks noGrp="1"/>
          </p:cNvSpPr>
          <p:nvPr>
            <p:ph type="body" sz="quarter" idx="14" hasCustomPrompt="1"/>
          </p:nvPr>
        </p:nvSpPr>
        <p:spPr>
          <a:xfrm>
            <a:off x="407988" y="14280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7" name="Chart Placeholder 16">
            <a:extLst>
              <a:ext uri="{FF2B5EF4-FFF2-40B4-BE49-F238E27FC236}">
                <a16:creationId xmlns:a16="http://schemas.microsoft.com/office/drawing/2014/main" id="{6093AB2F-A9E2-4259-8D2A-0E33C88FF1BC}"/>
              </a:ext>
            </a:extLst>
          </p:cNvPr>
          <p:cNvSpPr>
            <a:spLocks noGrp="1"/>
          </p:cNvSpPr>
          <p:nvPr>
            <p:ph type="chart" sz="quarter" idx="10"/>
          </p:nvPr>
        </p:nvSpPr>
        <p:spPr>
          <a:xfrm>
            <a:off x="407988" y="1824707"/>
            <a:ext cx="5543550" cy="1963738"/>
          </a:xfrm>
          <a:prstGeom prst="rect">
            <a:avLst/>
          </a:prstGeom>
        </p:spPr>
        <p:txBody>
          <a:bodyPr anchor="ctr"/>
          <a:lstStyle>
            <a:lvl1pPr algn="ctr">
              <a:defRPr/>
            </a:lvl1pPr>
          </a:lstStyle>
          <a:p>
            <a:endParaRPr lang="pt-PT"/>
          </a:p>
        </p:txBody>
      </p:sp>
      <p:sp>
        <p:nvSpPr>
          <p:cNvPr id="18" name="Chart Placeholder 16">
            <a:extLst>
              <a:ext uri="{FF2B5EF4-FFF2-40B4-BE49-F238E27FC236}">
                <a16:creationId xmlns:a16="http://schemas.microsoft.com/office/drawing/2014/main" id="{FFC514B9-95FB-485B-B1AD-4193B2310907}"/>
              </a:ext>
            </a:extLst>
          </p:cNvPr>
          <p:cNvSpPr>
            <a:spLocks noGrp="1"/>
          </p:cNvSpPr>
          <p:nvPr>
            <p:ph type="chart" sz="quarter" idx="11"/>
          </p:nvPr>
        </p:nvSpPr>
        <p:spPr>
          <a:xfrm>
            <a:off x="6240463" y="1824707"/>
            <a:ext cx="5543550" cy="1963738"/>
          </a:xfrm>
          <a:prstGeom prst="rect">
            <a:avLst/>
          </a:prstGeom>
        </p:spPr>
        <p:txBody>
          <a:bodyPr anchor="ctr"/>
          <a:lstStyle>
            <a:lvl1pPr algn="ctr">
              <a:defRPr/>
            </a:lvl1pPr>
          </a:lstStyle>
          <a:p>
            <a:endParaRPr lang="pt-PT"/>
          </a:p>
        </p:txBody>
      </p:sp>
      <p:sp>
        <p:nvSpPr>
          <p:cNvPr id="22" name="Text Placeholder 4">
            <a:extLst>
              <a:ext uri="{FF2B5EF4-FFF2-40B4-BE49-F238E27FC236}">
                <a16:creationId xmlns:a16="http://schemas.microsoft.com/office/drawing/2014/main" id="{212267A8-F086-40EB-BC5F-D9FE81725052}"/>
              </a:ext>
            </a:extLst>
          </p:cNvPr>
          <p:cNvSpPr>
            <a:spLocks noGrp="1"/>
          </p:cNvSpPr>
          <p:nvPr>
            <p:ph type="body" sz="quarter" idx="15" hasCustomPrompt="1"/>
          </p:nvPr>
        </p:nvSpPr>
        <p:spPr>
          <a:xfrm>
            <a:off x="6240463" y="14128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2"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3"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4"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5" name="Text Placeholder 4">
            <a:extLst>
              <a:ext uri="{FF2B5EF4-FFF2-40B4-BE49-F238E27FC236}">
                <a16:creationId xmlns:a16="http://schemas.microsoft.com/office/drawing/2014/main" id="{7B710EB7-4E56-449A-B5D4-12A5A50A258D}"/>
              </a:ext>
            </a:extLst>
          </p:cNvPr>
          <p:cNvSpPr>
            <a:spLocks noGrp="1"/>
          </p:cNvSpPr>
          <p:nvPr>
            <p:ph type="body" sz="quarter" idx="16" hasCustomPrompt="1"/>
          </p:nvPr>
        </p:nvSpPr>
        <p:spPr>
          <a:xfrm>
            <a:off x="407988" y="40814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6" name="Chart Placeholder 16">
            <a:extLst>
              <a:ext uri="{FF2B5EF4-FFF2-40B4-BE49-F238E27FC236}">
                <a16:creationId xmlns:a16="http://schemas.microsoft.com/office/drawing/2014/main" id="{6093AB2F-A9E2-4259-8D2A-0E33C88FF1BC}"/>
              </a:ext>
            </a:extLst>
          </p:cNvPr>
          <p:cNvSpPr>
            <a:spLocks noGrp="1"/>
          </p:cNvSpPr>
          <p:nvPr>
            <p:ph type="chart" sz="quarter" idx="17"/>
          </p:nvPr>
        </p:nvSpPr>
        <p:spPr>
          <a:xfrm>
            <a:off x="407988" y="4478079"/>
            <a:ext cx="5543550" cy="1963738"/>
          </a:xfrm>
          <a:prstGeom prst="rect">
            <a:avLst/>
          </a:prstGeom>
        </p:spPr>
        <p:txBody>
          <a:bodyPr anchor="ctr"/>
          <a:lstStyle>
            <a:lvl1pPr algn="ctr">
              <a:defRPr/>
            </a:lvl1pPr>
          </a:lstStyle>
          <a:p>
            <a:endParaRPr lang="pt-PT"/>
          </a:p>
        </p:txBody>
      </p:sp>
      <p:sp>
        <p:nvSpPr>
          <p:cNvPr id="27" name="Chart Placeholder 16">
            <a:extLst>
              <a:ext uri="{FF2B5EF4-FFF2-40B4-BE49-F238E27FC236}">
                <a16:creationId xmlns:a16="http://schemas.microsoft.com/office/drawing/2014/main" id="{FFC514B9-95FB-485B-B1AD-4193B2310907}"/>
              </a:ext>
            </a:extLst>
          </p:cNvPr>
          <p:cNvSpPr>
            <a:spLocks noGrp="1"/>
          </p:cNvSpPr>
          <p:nvPr>
            <p:ph type="chart" sz="quarter" idx="18"/>
          </p:nvPr>
        </p:nvSpPr>
        <p:spPr>
          <a:xfrm>
            <a:off x="6240463" y="4478079"/>
            <a:ext cx="5543550" cy="1963738"/>
          </a:xfrm>
          <a:prstGeom prst="rect">
            <a:avLst/>
          </a:prstGeom>
        </p:spPr>
        <p:txBody>
          <a:bodyPr anchor="ctr"/>
          <a:lstStyle>
            <a:lvl1pPr algn="ctr">
              <a:defRPr/>
            </a:lvl1pPr>
          </a:lstStyle>
          <a:p>
            <a:endParaRPr lang="pt-PT"/>
          </a:p>
        </p:txBody>
      </p:sp>
      <p:sp>
        <p:nvSpPr>
          <p:cNvPr id="28" name="Text Placeholder 4">
            <a:extLst>
              <a:ext uri="{FF2B5EF4-FFF2-40B4-BE49-F238E27FC236}">
                <a16:creationId xmlns:a16="http://schemas.microsoft.com/office/drawing/2014/main" id="{212267A8-F086-40EB-BC5F-D9FE81725052}"/>
              </a:ext>
            </a:extLst>
          </p:cNvPr>
          <p:cNvSpPr>
            <a:spLocks noGrp="1"/>
          </p:cNvSpPr>
          <p:nvPr>
            <p:ph type="body" sz="quarter" idx="19" hasCustomPrompt="1"/>
          </p:nvPr>
        </p:nvSpPr>
        <p:spPr>
          <a:xfrm>
            <a:off x="6240463" y="40662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9"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093753981"/>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with Bullets">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10113F8D-52D8-4246-B9BC-1A6D3EF8C72C}"/>
              </a:ext>
            </a:extLst>
          </p:cNvPr>
          <p:cNvPicPr>
            <a:picLocks noChangeAspect="1"/>
          </p:cNvPicPr>
          <p:nvPr userDrawn="1"/>
        </p:nvPicPr>
        <p:blipFill>
          <a:blip r:embed="rId2">
            <a:extLst>
              <a:ext uri="{96DAC541-7B7A-43D3-8B79-37D633B846F1}">
                <asvg:svgBlip xmlns:asvg="http://schemas.microsoft.com/office/drawing/2016/SVG/main" r:embed="rId3"/>
              </a:ext>
            </a:extLst>
          </a:blip>
          <a:srcRect b="25000"/>
          <a:stretch>
            <a:fillRect/>
          </a:stretch>
        </p:blipFill>
        <p:spPr>
          <a:xfrm>
            <a:off x="0" y="1485900"/>
            <a:ext cx="6423098" cy="5372100"/>
          </a:xfrm>
          <a:custGeom>
            <a:avLst/>
            <a:gdLst>
              <a:gd name="connsiteX0" fmla="*/ 0 w 6149773"/>
              <a:gd name="connsiteY0" fmla="*/ 0 h 5143500"/>
              <a:gd name="connsiteX1" fmla="*/ 6149773 w 6149773"/>
              <a:gd name="connsiteY1" fmla="*/ 0 h 5143500"/>
              <a:gd name="connsiteX2" fmla="*/ 6149773 w 6149773"/>
              <a:gd name="connsiteY2" fmla="*/ 5143500 h 5143500"/>
              <a:gd name="connsiteX3" fmla="*/ 0 w 6149773"/>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149773" h="5143500">
                <a:moveTo>
                  <a:pt x="0" y="0"/>
                </a:moveTo>
                <a:lnTo>
                  <a:pt x="6149773" y="0"/>
                </a:lnTo>
                <a:lnTo>
                  <a:pt x="6149773" y="5143500"/>
                </a:lnTo>
                <a:lnTo>
                  <a:pt x="0" y="5143500"/>
                </a:lnTo>
                <a:close/>
              </a:path>
            </a:pathLst>
          </a:custGeom>
        </p:spPr>
      </p:pic>
      <p:sp>
        <p:nvSpPr>
          <p:cNvPr id="39" name="Text Placeholder 7">
            <a:extLst>
              <a:ext uri="{FF2B5EF4-FFF2-40B4-BE49-F238E27FC236}">
                <a16:creationId xmlns:a16="http://schemas.microsoft.com/office/drawing/2014/main" id="{3E908611-FBB7-4987-BE0F-F09EAF1FFC80}"/>
              </a:ext>
            </a:extLst>
          </p:cNvPr>
          <p:cNvSpPr>
            <a:spLocks noGrp="1"/>
          </p:cNvSpPr>
          <p:nvPr>
            <p:ph type="body" sz="quarter" idx="11" hasCustomPrompt="1"/>
          </p:nvPr>
        </p:nvSpPr>
        <p:spPr>
          <a:xfrm>
            <a:off x="8075612" y="126841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0" name="Text Placeholder 7">
            <a:extLst>
              <a:ext uri="{FF2B5EF4-FFF2-40B4-BE49-F238E27FC236}">
                <a16:creationId xmlns:a16="http://schemas.microsoft.com/office/drawing/2014/main" id="{306025B9-0362-4974-8920-7C764289CBA0}"/>
              </a:ext>
            </a:extLst>
          </p:cNvPr>
          <p:cNvSpPr>
            <a:spLocks noGrp="1"/>
          </p:cNvSpPr>
          <p:nvPr>
            <p:ph type="body" sz="quarter" idx="12" hasCustomPrompt="1"/>
          </p:nvPr>
        </p:nvSpPr>
        <p:spPr>
          <a:xfrm>
            <a:off x="8075612" y="1927538"/>
            <a:ext cx="3708401" cy="555448"/>
          </a:xfrm>
          <a:prstGeom prst="rect">
            <a:avLst/>
          </a:prstGeom>
        </p:spPr>
        <p:txBody>
          <a:bodyPr anchor="ctr">
            <a:noAutofit/>
          </a:bodyPr>
          <a:lstStyle>
            <a:lvl1pPr marL="0" marR="0" indent="0" algn="l" defTabSz="914400" rtl="0" eaLnBrk="1" fontAlgn="auto" latinLnBrk="0" hangingPunct="1">
              <a:lnSpc>
                <a:spcPts val="1600"/>
              </a:lnSpc>
              <a:spcBef>
                <a:spcPts val="0"/>
              </a:spcBef>
              <a:spcAft>
                <a:spcPts val="600"/>
              </a:spcAft>
              <a:buClrTx/>
              <a:buSzTx/>
              <a:buFont typeface="Arial" panose="020B0604020202020204" pitchFamily="34" charset="0"/>
              <a:buNone/>
              <a:tabLs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41" name="Text Placeholder 7">
            <a:extLst>
              <a:ext uri="{FF2B5EF4-FFF2-40B4-BE49-F238E27FC236}">
                <a16:creationId xmlns:a16="http://schemas.microsoft.com/office/drawing/2014/main" id="{257644F2-F28D-4087-B791-1E7F26C4AD1C}"/>
              </a:ext>
            </a:extLst>
          </p:cNvPr>
          <p:cNvSpPr>
            <a:spLocks noGrp="1"/>
          </p:cNvSpPr>
          <p:nvPr>
            <p:ph type="body" sz="quarter" idx="13" hasCustomPrompt="1"/>
          </p:nvPr>
        </p:nvSpPr>
        <p:spPr>
          <a:xfrm>
            <a:off x="8075612" y="258666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2" name="Text Placeholder 7">
            <a:extLst>
              <a:ext uri="{FF2B5EF4-FFF2-40B4-BE49-F238E27FC236}">
                <a16:creationId xmlns:a16="http://schemas.microsoft.com/office/drawing/2014/main" id="{25F62A33-F672-4099-9B72-9B2267F22ACF}"/>
              </a:ext>
            </a:extLst>
          </p:cNvPr>
          <p:cNvSpPr>
            <a:spLocks noGrp="1"/>
          </p:cNvSpPr>
          <p:nvPr>
            <p:ph type="body" sz="quarter" idx="14" hasCustomPrompt="1"/>
          </p:nvPr>
        </p:nvSpPr>
        <p:spPr>
          <a:xfrm>
            <a:off x="8075612" y="3245788"/>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3" name="Text Placeholder 7">
            <a:extLst>
              <a:ext uri="{FF2B5EF4-FFF2-40B4-BE49-F238E27FC236}">
                <a16:creationId xmlns:a16="http://schemas.microsoft.com/office/drawing/2014/main" id="{72FF6EE1-C46D-4DEB-A508-49B5101CF26E}"/>
              </a:ext>
            </a:extLst>
          </p:cNvPr>
          <p:cNvSpPr>
            <a:spLocks noGrp="1"/>
          </p:cNvSpPr>
          <p:nvPr>
            <p:ph type="body" sz="quarter" idx="15" hasCustomPrompt="1"/>
          </p:nvPr>
        </p:nvSpPr>
        <p:spPr>
          <a:xfrm>
            <a:off x="8075612" y="390491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4" name="Text Placeholder 7">
            <a:extLst>
              <a:ext uri="{FF2B5EF4-FFF2-40B4-BE49-F238E27FC236}">
                <a16:creationId xmlns:a16="http://schemas.microsoft.com/office/drawing/2014/main" id="{931D06D9-EA9B-42A0-81EE-D669D6CA5F33}"/>
              </a:ext>
            </a:extLst>
          </p:cNvPr>
          <p:cNvSpPr>
            <a:spLocks noGrp="1"/>
          </p:cNvSpPr>
          <p:nvPr>
            <p:ph type="body" sz="quarter" idx="16" hasCustomPrompt="1"/>
          </p:nvPr>
        </p:nvSpPr>
        <p:spPr>
          <a:xfrm>
            <a:off x="8075612" y="4564038"/>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5" name="Text Placeholder 7">
            <a:extLst>
              <a:ext uri="{FF2B5EF4-FFF2-40B4-BE49-F238E27FC236}">
                <a16:creationId xmlns:a16="http://schemas.microsoft.com/office/drawing/2014/main" id="{EFEA829A-6217-4965-B7BD-6BC37F7849AB}"/>
              </a:ext>
            </a:extLst>
          </p:cNvPr>
          <p:cNvSpPr>
            <a:spLocks noGrp="1"/>
          </p:cNvSpPr>
          <p:nvPr>
            <p:ph type="body" sz="quarter" idx="17" hasCustomPrompt="1"/>
          </p:nvPr>
        </p:nvSpPr>
        <p:spPr>
          <a:xfrm>
            <a:off x="8075612" y="522316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6" name="Text Placeholder 7">
            <a:extLst>
              <a:ext uri="{FF2B5EF4-FFF2-40B4-BE49-F238E27FC236}">
                <a16:creationId xmlns:a16="http://schemas.microsoft.com/office/drawing/2014/main" id="{E05DDB93-91CA-4BAF-9D63-E4134B435D8F}"/>
              </a:ext>
            </a:extLst>
          </p:cNvPr>
          <p:cNvSpPr>
            <a:spLocks noGrp="1"/>
          </p:cNvSpPr>
          <p:nvPr>
            <p:ph type="body" sz="quarter" idx="18" hasCustomPrompt="1"/>
          </p:nvPr>
        </p:nvSpPr>
        <p:spPr>
          <a:xfrm>
            <a:off x="8075612" y="5882286"/>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8" name="Picture Placeholder 47">
            <a:extLst>
              <a:ext uri="{FF2B5EF4-FFF2-40B4-BE49-F238E27FC236}">
                <a16:creationId xmlns:a16="http://schemas.microsoft.com/office/drawing/2014/main" id="{51CA337D-4B25-44C1-847A-AC0D74277B60}"/>
              </a:ext>
            </a:extLst>
          </p:cNvPr>
          <p:cNvSpPr>
            <a:spLocks noGrp="1"/>
          </p:cNvSpPr>
          <p:nvPr>
            <p:ph type="pic" sz="quarter" idx="19"/>
          </p:nvPr>
        </p:nvSpPr>
        <p:spPr>
          <a:xfrm>
            <a:off x="0" y="1381125"/>
            <a:ext cx="7494588" cy="5476875"/>
          </a:xfrm>
          <a:prstGeom prst="rect">
            <a:avLst/>
          </a:prstGeom>
        </p:spPr>
        <p:txBody>
          <a:bodyPr anchor="ctr"/>
          <a:lstStyle>
            <a:lvl1pPr algn="ctr">
              <a:defRPr/>
            </a:lvl1pPr>
          </a:lstStyle>
          <a:p>
            <a:endParaRPr lang="pt-PT"/>
          </a:p>
        </p:txBody>
      </p:sp>
      <p:sp>
        <p:nvSpPr>
          <p:cNvPr id="13"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solidFill>
                  <a:schemeClr val="accent3"/>
                </a:solidFill>
              </a:defRPr>
            </a:lvl1pPr>
          </a:lstStyle>
          <a:p>
            <a:pPr lvl="0">
              <a:lnSpc>
                <a:spcPts val="3000"/>
              </a:lnSpc>
            </a:pPr>
            <a:r>
              <a:rPr lang="en-US" dirty="0"/>
              <a:t>Click to add title</a:t>
            </a:r>
            <a:endParaRPr lang="pt-PT" dirty="0"/>
          </a:p>
        </p:txBody>
      </p:sp>
      <p:sp>
        <p:nvSpPr>
          <p:cNvPr id="15"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6"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lumMod val="95000"/>
              </a:schemeClr>
            </a:solidFill>
            <a:round/>
          </a:ln>
        </p:spPr>
        <p:style>
          <a:lnRef idx="1">
            <a:schemeClr val="accent1"/>
          </a:lnRef>
          <a:fillRef idx="0">
            <a:schemeClr val="accent1"/>
          </a:fillRef>
          <a:effectRef idx="0">
            <a:schemeClr val="accent1"/>
          </a:effectRef>
          <a:fontRef idx="minor">
            <a:schemeClr val="tx1"/>
          </a:fontRef>
        </p:style>
      </p:cxnSp>
      <p:sp>
        <p:nvSpPr>
          <p:cNvPr id="17" name="Rectangle 27">
            <a:hlinkClick r:id="rId4"/>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8"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spTree>
    <p:extLst>
      <p:ext uri="{BB962C8B-B14F-4D97-AF65-F5344CB8AC3E}">
        <p14:creationId xmlns:p14="http://schemas.microsoft.com/office/powerpoint/2010/main" val="35747787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with Shapes - Layout3">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5848EA7-8D7C-4A7B-9182-7C1202EDBFB1}"/>
              </a:ext>
            </a:extLst>
          </p:cNvPr>
          <p:cNvSpPr/>
          <p:nvPr userDrawn="1"/>
        </p:nvSpPr>
        <p:spPr>
          <a:xfrm>
            <a:off x="5550122" y="732974"/>
            <a:ext cx="6641878" cy="6125027"/>
          </a:xfrm>
          <a:custGeom>
            <a:avLst/>
            <a:gdLst>
              <a:gd name="connsiteX0" fmla="*/ 4389354 w 6641878"/>
              <a:gd name="connsiteY0" fmla="*/ 775 h 6125027"/>
              <a:gd name="connsiteX1" fmla="*/ 6309188 w 6641878"/>
              <a:gd name="connsiteY1" fmla="*/ 158122 h 6125027"/>
              <a:gd name="connsiteX2" fmla="*/ 6641878 w 6641878"/>
              <a:gd name="connsiteY2" fmla="*/ 218708 h 6125027"/>
              <a:gd name="connsiteX3" fmla="*/ 6641878 w 6641878"/>
              <a:gd name="connsiteY3" fmla="*/ 6125027 h 6125027"/>
              <a:gd name="connsiteX4" fmla="*/ 0 w 6641878"/>
              <a:gd name="connsiteY4" fmla="*/ 6125027 h 6125027"/>
              <a:gd name="connsiteX5" fmla="*/ 90624 w 6641878"/>
              <a:gd name="connsiteY5" fmla="*/ 5875088 h 6125027"/>
              <a:gd name="connsiteX6" fmla="*/ 3403890 w 6641878"/>
              <a:gd name="connsiteY6" fmla="*/ 22965 h 6125027"/>
              <a:gd name="connsiteX7" fmla="*/ 4389354 w 6641878"/>
              <a:gd name="connsiteY7" fmla="*/ 775 h 612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41878" h="6125027">
                <a:moveTo>
                  <a:pt x="4389354" y="775"/>
                </a:moveTo>
                <a:cubicBezTo>
                  <a:pt x="5042595" y="7500"/>
                  <a:pt x="5686424" y="58155"/>
                  <a:pt x="6309188" y="158122"/>
                </a:cubicBezTo>
                <a:lnTo>
                  <a:pt x="6641878" y="218708"/>
                </a:lnTo>
                <a:lnTo>
                  <a:pt x="6641878" y="6125027"/>
                </a:lnTo>
                <a:lnTo>
                  <a:pt x="0" y="6125027"/>
                </a:lnTo>
                <a:lnTo>
                  <a:pt x="90624" y="5875088"/>
                </a:lnTo>
                <a:cubicBezTo>
                  <a:pt x="963229" y="3633055"/>
                  <a:pt x="2980348" y="1576261"/>
                  <a:pt x="3403890" y="22965"/>
                </a:cubicBezTo>
                <a:cubicBezTo>
                  <a:pt x="3733760" y="5034"/>
                  <a:pt x="4062734" y="-2587"/>
                  <a:pt x="4389354" y="775"/>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7" name="Text Placeholder 7">
            <a:extLst>
              <a:ext uri="{FF2B5EF4-FFF2-40B4-BE49-F238E27FC236}">
                <a16:creationId xmlns:a16="http://schemas.microsoft.com/office/drawing/2014/main" id="{B223EFB8-88D3-4227-B238-464A474B852E}"/>
              </a:ext>
            </a:extLst>
          </p:cNvPr>
          <p:cNvSpPr>
            <a:spLocks noGrp="1"/>
          </p:cNvSpPr>
          <p:nvPr>
            <p:ph type="body" sz="quarter" idx="12" hasCustomPrompt="1"/>
          </p:nvPr>
        </p:nvSpPr>
        <p:spPr>
          <a:xfrm>
            <a:off x="2044699" y="3913792"/>
            <a:ext cx="2994439" cy="894840"/>
          </a:xfrm>
          <a:prstGeom prst="rect">
            <a:avLst/>
          </a:prstGeom>
        </p:spPr>
        <p:txBody>
          <a:bodyPr anchor="ctr">
            <a:noAutofit/>
          </a:bodyPr>
          <a:lstStyle>
            <a:lvl1pPr>
              <a:lnSpc>
                <a:spcPts val="16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38" name="Text Placeholder 7">
            <a:extLst>
              <a:ext uri="{FF2B5EF4-FFF2-40B4-BE49-F238E27FC236}">
                <a16:creationId xmlns:a16="http://schemas.microsoft.com/office/drawing/2014/main" id="{274C953F-F6D9-4EEF-A914-7C47201B5536}"/>
              </a:ext>
            </a:extLst>
          </p:cNvPr>
          <p:cNvSpPr>
            <a:spLocks noGrp="1"/>
          </p:cNvSpPr>
          <p:nvPr>
            <p:ph type="body" sz="quarter" idx="13" hasCustomPrompt="1"/>
          </p:nvPr>
        </p:nvSpPr>
        <p:spPr>
          <a:xfrm>
            <a:off x="2044699" y="5111406"/>
            <a:ext cx="2994439" cy="894840"/>
          </a:xfrm>
          <a:prstGeom prst="rect">
            <a:avLst/>
          </a:prstGeom>
        </p:spPr>
        <p:txBody>
          <a:bodyPr anchor="ctr">
            <a:noAutofit/>
          </a:bodyPr>
          <a:lstStyle>
            <a:lvl1pPr>
              <a:lnSpc>
                <a:spcPts val="16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35" name="Text Placeholder 7">
            <a:extLst>
              <a:ext uri="{FF2B5EF4-FFF2-40B4-BE49-F238E27FC236}">
                <a16:creationId xmlns:a16="http://schemas.microsoft.com/office/drawing/2014/main" id="{053B0AF9-F410-4C47-9D9C-CAC9890E4210}"/>
              </a:ext>
            </a:extLst>
          </p:cNvPr>
          <p:cNvSpPr>
            <a:spLocks noGrp="1"/>
          </p:cNvSpPr>
          <p:nvPr>
            <p:ph type="body" sz="quarter" idx="10" hasCustomPrompt="1"/>
          </p:nvPr>
        </p:nvSpPr>
        <p:spPr>
          <a:xfrm>
            <a:off x="407988" y="1413990"/>
            <a:ext cx="6297894" cy="894840"/>
          </a:xfrm>
          <a:prstGeom prst="rect">
            <a:avLst/>
          </a:prstGeom>
        </p:spPr>
        <p:txBody>
          <a:bodyPr>
            <a:noAutofit/>
          </a:bodyPr>
          <a:lstStyle>
            <a:lvl1pPr>
              <a:lnSpc>
                <a:spcPts val="2200"/>
              </a:lnSpc>
              <a:defRPr sz="18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36" name="Text Placeholder 7">
            <a:extLst>
              <a:ext uri="{FF2B5EF4-FFF2-40B4-BE49-F238E27FC236}">
                <a16:creationId xmlns:a16="http://schemas.microsoft.com/office/drawing/2014/main" id="{4C26CB88-1502-4963-9C3F-B1DA1792174C}"/>
              </a:ext>
            </a:extLst>
          </p:cNvPr>
          <p:cNvSpPr>
            <a:spLocks noGrp="1"/>
          </p:cNvSpPr>
          <p:nvPr>
            <p:ph type="body" sz="quarter" idx="11" hasCustomPrompt="1"/>
          </p:nvPr>
        </p:nvSpPr>
        <p:spPr>
          <a:xfrm>
            <a:off x="2044699" y="2611604"/>
            <a:ext cx="2994439" cy="894840"/>
          </a:xfrm>
          <a:prstGeom prst="rect">
            <a:avLst/>
          </a:prstGeom>
        </p:spPr>
        <p:txBody>
          <a:bodyPr anchor="ctr">
            <a:noAutofit/>
          </a:bodyPr>
          <a:lstStyle>
            <a:lvl1pPr>
              <a:lnSpc>
                <a:spcPts val="16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0" name="Text Placeholder 7">
            <a:extLst>
              <a:ext uri="{FF2B5EF4-FFF2-40B4-BE49-F238E27FC236}">
                <a16:creationId xmlns:a16="http://schemas.microsoft.com/office/drawing/2014/main" id="{14E8646B-8451-4052-9B50-DB60E346C8FA}"/>
              </a:ext>
            </a:extLst>
          </p:cNvPr>
          <p:cNvSpPr>
            <a:spLocks noGrp="1"/>
          </p:cNvSpPr>
          <p:nvPr>
            <p:ph type="body" sz="quarter" idx="14" hasCustomPrompt="1"/>
          </p:nvPr>
        </p:nvSpPr>
        <p:spPr>
          <a:xfrm>
            <a:off x="7392144" y="5276721"/>
            <a:ext cx="4391869" cy="729525"/>
          </a:xfrm>
          <a:prstGeom prst="rect">
            <a:avLst/>
          </a:prstGeom>
        </p:spPr>
        <p:txBody>
          <a:bodyPr>
            <a:noAutofit/>
          </a:bodyPr>
          <a:lstStyle>
            <a:lvl1pPr algn="r">
              <a:lnSpc>
                <a:spcPts val="1800"/>
              </a:lnSpc>
              <a:defRPr sz="16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3" name="Text Placeholder 42">
            <a:extLst>
              <a:ext uri="{FF2B5EF4-FFF2-40B4-BE49-F238E27FC236}">
                <a16:creationId xmlns:a16="http://schemas.microsoft.com/office/drawing/2014/main" id="{A06380E9-5885-470D-9428-A5F69B32620C}"/>
              </a:ext>
            </a:extLst>
          </p:cNvPr>
          <p:cNvSpPr>
            <a:spLocks noGrp="1"/>
          </p:cNvSpPr>
          <p:nvPr>
            <p:ph type="body" sz="quarter" idx="15" hasCustomPrompt="1"/>
          </p:nvPr>
        </p:nvSpPr>
        <p:spPr>
          <a:xfrm>
            <a:off x="7392144" y="4140764"/>
            <a:ext cx="4391869" cy="974725"/>
          </a:xfrm>
          <a:prstGeom prst="rect">
            <a:avLst/>
          </a:prstGeom>
        </p:spPr>
        <p:txBody>
          <a:bodyPr anchor="b">
            <a:noAutofit/>
          </a:bodyPr>
          <a:lstStyle>
            <a:lvl1pPr algn="r">
              <a:lnSpc>
                <a:spcPts val="3000"/>
              </a:lnSpc>
              <a:defRPr sz="2600">
                <a:solidFill>
                  <a:schemeClr val="bg1"/>
                </a:solidFill>
              </a:defRPr>
            </a:lvl1pPr>
          </a:lstStyle>
          <a:p>
            <a:pPr lvl="0"/>
            <a:r>
              <a:rPr lang="en-US" dirty="0"/>
              <a:t>Click to add subtitle</a:t>
            </a:r>
          </a:p>
        </p:txBody>
      </p:sp>
      <p:sp>
        <p:nvSpPr>
          <p:cNvPr id="10"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solidFill>
                  <a:schemeClr val="accent3"/>
                </a:solidFill>
              </a:defRPr>
            </a:lvl1pPr>
          </a:lstStyle>
          <a:p>
            <a:pPr lvl="0">
              <a:lnSpc>
                <a:spcPts val="3000"/>
              </a:lnSpc>
            </a:pPr>
            <a:r>
              <a:rPr lang="en-US" dirty="0"/>
              <a:t>Click to add title</a:t>
            </a:r>
            <a:endParaRPr lang="pt-PT" dirty="0"/>
          </a:p>
        </p:txBody>
      </p:sp>
      <p:sp>
        <p:nvSpPr>
          <p:cNvPr id="11"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cxnSp>
        <p:nvCxnSpPr>
          <p:cNvPr id="13"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4"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6"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2374674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a:off x="0" y="2698314"/>
            <a:ext cx="6262141" cy="4159686"/>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36" name="Text Placeholder 30">
            <a:extLst>
              <a:ext uri="{FF2B5EF4-FFF2-40B4-BE49-F238E27FC236}">
                <a16:creationId xmlns:a16="http://schemas.microsoft.com/office/drawing/2014/main" id="{A694DB54-BE04-4A4E-A6EE-DAEE5E62E607}"/>
              </a:ext>
            </a:extLst>
          </p:cNvPr>
          <p:cNvSpPr>
            <a:spLocks noGrp="1"/>
          </p:cNvSpPr>
          <p:nvPr>
            <p:ph type="body" sz="quarter" idx="22" hasCustomPrompt="1"/>
          </p:nvPr>
        </p:nvSpPr>
        <p:spPr>
          <a:xfrm>
            <a:off x="8766493" y="1370345"/>
            <a:ext cx="3017520" cy="468481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5"/>
              </a:buClr>
              <a:buSzTx/>
              <a:buFont typeface="Wingdings" panose="05000000000000000000" pitchFamily="2" charset="2"/>
              <a:buChar char="§"/>
              <a:tabLst/>
              <a:defRPr sz="1400"/>
            </a:lvl1pPr>
          </a:lstStyle>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endParaRPr lang="en-US" dirty="0"/>
          </a:p>
        </p:txBody>
      </p:sp>
      <p:sp>
        <p:nvSpPr>
          <p:cNvPr id="35" name="Text Placeholder 4">
            <a:extLst>
              <a:ext uri="{FF2B5EF4-FFF2-40B4-BE49-F238E27FC236}">
                <a16:creationId xmlns:a16="http://schemas.microsoft.com/office/drawing/2014/main" id="{E2060C84-FD71-4961-82B4-7C268461CC65}"/>
              </a:ext>
            </a:extLst>
          </p:cNvPr>
          <p:cNvSpPr>
            <a:spLocks noGrp="1"/>
          </p:cNvSpPr>
          <p:nvPr>
            <p:ph type="body" sz="quarter" idx="21" hasCustomPrompt="1"/>
          </p:nvPr>
        </p:nvSpPr>
        <p:spPr>
          <a:xfrm>
            <a:off x="8766493" y="948199"/>
            <a:ext cx="3017520" cy="412363"/>
          </a:xfrm>
          <a:prstGeom prst="rect">
            <a:avLst/>
          </a:prstGeom>
          <a:noFill/>
        </p:spPr>
        <p:txBody>
          <a:bodyPr anchor="ctr">
            <a:normAutofit/>
          </a:bodyPr>
          <a:lstStyle>
            <a:lvl1pPr algn="l">
              <a:defRPr sz="1600" b="1">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2" name="Text Placeholder 4">
            <a:extLst>
              <a:ext uri="{FF2B5EF4-FFF2-40B4-BE49-F238E27FC236}">
                <a16:creationId xmlns:a16="http://schemas.microsoft.com/office/drawing/2014/main" id="{2004AAFC-35BA-48A1-8C05-845440E48D80}"/>
              </a:ext>
            </a:extLst>
          </p:cNvPr>
          <p:cNvSpPr>
            <a:spLocks noGrp="1"/>
          </p:cNvSpPr>
          <p:nvPr>
            <p:ph type="body" sz="quarter" idx="18" hasCustomPrompt="1"/>
          </p:nvPr>
        </p:nvSpPr>
        <p:spPr>
          <a:xfrm>
            <a:off x="5395898" y="948199"/>
            <a:ext cx="3017520" cy="412363"/>
          </a:xfrm>
          <a:prstGeom prst="rect">
            <a:avLst/>
          </a:prstGeom>
          <a:noFill/>
        </p:spPr>
        <p:txBody>
          <a:bodyPr anchor="ctr">
            <a:normAutofit/>
          </a:bodyPr>
          <a:lstStyle>
            <a:lvl1pPr algn="l">
              <a:defRPr sz="1600" b="1">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4963915"/>
            <a:ext cx="3296647" cy="331986"/>
          </a:xfrm>
          <a:prstGeom prst="rect">
            <a:avLst/>
          </a:prstGeom>
          <a:noFill/>
        </p:spPr>
        <p:txBody>
          <a:bodyPr anchor="ctr">
            <a:noAutofit/>
          </a:bodyPr>
          <a:lstStyle>
            <a:lvl1pPr algn="l">
              <a:defRPr sz="1600" b="1">
                <a:solidFill>
                  <a:schemeClr val="bg1"/>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601839"/>
            <a:ext cx="3296647" cy="412363"/>
          </a:xfrm>
          <a:prstGeom prst="rect">
            <a:avLst/>
          </a:prstGeom>
          <a:noFill/>
        </p:spPr>
        <p:txBody>
          <a:bodyPr anchor="ctr">
            <a:noAutofit/>
          </a:bodyPr>
          <a:lstStyle>
            <a:lvl1pPr algn="l">
              <a:spcAft>
                <a:spcPts val="0"/>
              </a:spcAft>
              <a:defRPr sz="1800" b="1">
                <a:solidFill>
                  <a:schemeClr val="bg1"/>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029586"/>
            <a:ext cx="3304144" cy="894840"/>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286886"/>
            <a:ext cx="3297695" cy="713864"/>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31" name="Text Placeholder 30">
            <a:extLst>
              <a:ext uri="{FF2B5EF4-FFF2-40B4-BE49-F238E27FC236}">
                <a16:creationId xmlns:a16="http://schemas.microsoft.com/office/drawing/2014/main" id="{2F5FD05B-1971-40EF-87B3-AD5F161F8514}"/>
              </a:ext>
            </a:extLst>
          </p:cNvPr>
          <p:cNvSpPr>
            <a:spLocks noGrp="1"/>
          </p:cNvSpPr>
          <p:nvPr>
            <p:ph type="body" sz="quarter" idx="17" hasCustomPrompt="1"/>
          </p:nvPr>
        </p:nvSpPr>
        <p:spPr>
          <a:xfrm>
            <a:off x="5393774" y="1370346"/>
            <a:ext cx="3017520" cy="1951038"/>
          </a:xfrm>
          <a:prstGeom prst="rect">
            <a:avLst/>
          </a:prstGeom>
        </p:spPr>
        <p:txBody>
          <a:bodyPr>
            <a:noAutofit/>
          </a:bodyPr>
          <a:lstStyle>
            <a:lvl1pPr marL="233363" marR="0" indent="-233363" algn="l" defTabSz="914400" rtl="0" eaLnBrk="1" fontAlgn="auto" latinLnBrk="0" hangingPunct="1">
              <a:lnSpc>
                <a:spcPct val="90000"/>
              </a:lnSpc>
              <a:spcBef>
                <a:spcPts val="1000"/>
              </a:spcBef>
              <a:spcAft>
                <a:spcPts val="0"/>
              </a:spcAft>
              <a:buClr>
                <a:schemeClr val="accent5"/>
              </a:buClr>
              <a:buSzTx/>
              <a:buFont typeface="Wingdings" panose="05000000000000000000" pitchFamily="2" charset="2"/>
              <a:buChar char="§"/>
              <a:tabLst/>
              <a:defRPr sz="1400"/>
            </a:lvl1pPr>
          </a:lstStyle>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endParaRPr lang="en-US" dirty="0"/>
          </a:p>
        </p:txBody>
      </p:sp>
      <p:sp>
        <p:nvSpPr>
          <p:cNvPr id="33" name="Text Placeholder 4">
            <a:extLst>
              <a:ext uri="{FF2B5EF4-FFF2-40B4-BE49-F238E27FC236}">
                <a16:creationId xmlns:a16="http://schemas.microsoft.com/office/drawing/2014/main" id="{C387DD03-5B9B-4915-A35C-BA24C495D5E3}"/>
              </a:ext>
            </a:extLst>
          </p:cNvPr>
          <p:cNvSpPr>
            <a:spLocks noGrp="1"/>
          </p:cNvSpPr>
          <p:nvPr>
            <p:ph type="body" sz="quarter" idx="19" hasCustomPrompt="1"/>
          </p:nvPr>
        </p:nvSpPr>
        <p:spPr>
          <a:xfrm>
            <a:off x="5406896" y="3683544"/>
            <a:ext cx="3017520" cy="412363"/>
          </a:xfrm>
          <a:prstGeom prst="rect">
            <a:avLst/>
          </a:prstGeom>
          <a:noFill/>
        </p:spPr>
        <p:txBody>
          <a:bodyPr anchor="ctr">
            <a:normAutofit/>
          </a:bodyPr>
          <a:lstStyle>
            <a:lvl1pPr algn="l">
              <a:defRPr sz="1600" b="1">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4" name="Text Placeholder 30">
            <a:extLst>
              <a:ext uri="{FF2B5EF4-FFF2-40B4-BE49-F238E27FC236}">
                <a16:creationId xmlns:a16="http://schemas.microsoft.com/office/drawing/2014/main" id="{F174517F-7F9E-4498-9850-A8027203156A}"/>
              </a:ext>
            </a:extLst>
          </p:cNvPr>
          <p:cNvSpPr>
            <a:spLocks noGrp="1"/>
          </p:cNvSpPr>
          <p:nvPr>
            <p:ph type="body" sz="quarter" idx="20" hasCustomPrompt="1"/>
          </p:nvPr>
        </p:nvSpPr>
        <p:spPr>
          <a:xfrm>
            <a:off x="5404772" y="4105691"/>
            <a:ext cx="3017520" cy="195103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5"/>
              </a:buClr>
              <a:buSzTx/>
              <a:buFont typeface="Wingdings" panose="05000000000000000000" pitchFamily="2" charset="2"/>
              <a:buChar char="§"/>
              <a:tabLst/>
              <a:defRPr sz="1400"/>
            </a:lvl1pPr>
          </a:lstStyle>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endParaRPr lang="en-US" dirty="0"/>
          </a:p>
        </p:txBody>
      </p:sp>
      <p:sp>
        <p:nvSpPr>
          <p:cNvPr id="13" name="Oval 20">
            <a:extLst>
              <a:ext uri="{FF2B5EF4-FFF2-40B4-BE49-F238E27FC236}">
                <a16:creationId xmlns:a16="http://schemas.microsoft.com/office/drawing/2014/main" id="{1EFB3510-D39A-47CF-8191-109DDF9E53D5}"/>
              </a:ext>
            </a:extLst>
          </p:cNvPr>
          <p:cNvSpPr/>
          <p:nvPr userDrawn="1"/>
        </p:nvSpPr>
        <p:spPr>
          <a:xfrm>
            <a:off x="762628" y="1028252"/>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6"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7"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chemeClr val="tx2"/>
                </a:solidFill>
                <a:latin typeface="+mj-lt"/>
                <a:cs typeface="Arial" panose="020B0604020202020204" pitchFamily="34" charset="0"/>
              </a:rPr>
              <a:t>Presentation Title | Author | Date</a:t>
            </a:r>
          </a:p>
        </p:txBody>
      </p:sp>
      <p:sp>
        <p:nvSpPr>
          <p:cNvPr id="19"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spTree>
    <p:extLst>
      <p:ext uri="{BB962C8B-B14F-4D97-AF65-F5344CB8AC3E}">
        <p14:creationId xmlns:p14="http://schemas.microsoft.com/office/powerpoint/2010/main" val="2583323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3">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7988" y="404813"/>
            <a:ext cx="2286000" cy="510013"/>
          </a:xfrm>
          <a:prstGeom prst="rect">
            <a:avLst/>
          </a:prstGeom>
        </p:spPr>
      </p:pic>
      <p:sp>
        <p:nvSpPr>
          <p:cNvPr id="10" name="Text Placeholder 13">
            <a:extLst>
              <a:ext uri="{FF2B5EF4-FFF2-40B4-BE49-F238E27FC236}">
                <a16:creationId xmlns:a16="http://schemas.microsoft.com/office/drawing/2014/main" id="{7D1DC75A-C7A4-44A4-B19C-D445335545B0}"/>
              </a:ext>
            </a:extLst>
          </p:cNvPr>
          <p:cNvSpPr>
            <a:spLocks noGrp="1"/>
          </p:cNvSpPr>
          <p:nvPr userDrawn="1">
            <p:ph type="body" sz="quarter" idx="11" hasCustomPrompt="1"/>
          </p:nvPr>
        </p:nvSpPr>
        <p:spPr>
          <a:xfrm>
            <a:off x="407988" y="2276872"/>
            <a:ext cx="5399980" cy="869950"/>
          </a:xfrm>
        </p:spPr>
        <p:txBody>
          <a:bodyPr lIns="0" tIns="0" rIns="0" bIns="0" anchor="b">
            <a:normAutofit/>
          </a:bodyPr>
          <a:lstStyle>
            <a:lvl1pPr>
              <a:lnSpc>
                <a:spcPts val="3000"/>
              </a:lnSpc>
              <a:defRPr sz="2600">
                <a:solidFill>
                  <a:schemeClr val="tx2"/>
                </a:solidFill>
              </a:defRPr>
            </a:lvl1pPr>
            <a:lvl2pPr>
              <a:defRPr sz="24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a16="http://schemas.microsoft.com/office/drawing/2014/main" id="{563879A0-0979-491A-8758-371BB7AD935B}"/>
              </a:ext>
            </a:extLst>
          </p:cNvPr>
          <p:cNvSpPr>
            <a:spLocks noGrp="1"/>
          </p:cNvSpPr>
          <p:nvPr userDrawn="1">
            <p:ph type="body" sz="quarter" idx="12" hasCustomPrompt="1"/>
          </p:nvPr>
        </p:nvSpPr>
        <p:spPr>
          <a:xfrm>
            <a:off x="407988" y="3261834"/>
            <a:ext cx="5399980" cy="1196340"/>
          </a:xfrm>
        </p:spPr>
        <p:txBody>
          <a:bodyPr lIns="0" tIns="0" rIns="0" bIns="0">
            <a:normAutofit/>
          </a:bodyPr>
          <a:lstStyle>
            <a:lvl1pPr>
              <a:lnSpc>
                <a:spcPts val="1800"/>
              </a:lnSpc>
              <a:defRPr sz="1600">
                <a:solidFill>
                  <a:schemeClr val="accent2"/>
                </a:solidFill>
              </a:defRPr>
            </a:lvl1pPr>
            <a:lvl2pPr>
              <a:defRPr sz="1600">
                <a:solidFill>
                  <a:schemeClr val="bg1"/>
                </a:solidFill>
              </a:defRPr>
            </a:lvl2pPr>
          </a:lstStyle>
          <a:p>
            <a:pPr lvl="0"/>
            <a:r>
              <a:rPr lang="en-US" dirty="0"/>
              <a:t>Click to insert presenter, location, and date</a:t>
            </a:r>
            <a:endParaRPr lang="pt-PT" dirty="0"/>
          </a:p>
        </p:txBody>
      </p:sp>
      <p:sp>
        <p:nvSpPr>
          <p:cNvPr id="4" name="Freeform 11"/>
          <p:cNvSpPr>
            <a:spLocks/>
          </p:cNvSpPr>
          <p:nvPr userDrawn="1"/>
        </p:nvSpPr>
        <p:spPr bwMode="auto">
          <a:xfrm rot="16200000" flipH="1">
            <a:off x="6370124" y="13910"/>
            <a:ext cx="6353908" cy="6326091"/>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Lst>
            <a:ahLst/>
            <a:cxnLst>
              <a:cxn ang="0">
                <a:pos x="T0" y="T1"/>
              </a:cxn>
              <a:cxn ang="0">
                <a:pos x="T2" y="T3"/>
              </a:cxn>
              <a:cxn ang="0">
                <a:pos x="T4" y="T5"/>
              </a:cxn>
              <a:cxn ang="0">
                <a:pos x="T6" y="T7"/>
              </a:cxn>
              <a:cxn ang="0">
                <a:pos x="T8" y="T9"/>
              </a:cxn>
            </a:cxnLst>
            <a:rect l="0" t="0" r="r" b="b"/>
            <a:pathLst>
              <a:path w="1432" h="1425">
                <a:moveTo>
                  <a:pt x="909" y="1425"/>
                </a:moveTo>
                <a:cubicBezTo>
                  <a:pt x="1358" y="720"/>
                  <a:pt x="1432" y="301"/>
                  <a:pt x="934" y="0"/>
                </a:cubicBezTo>
                <a:cubicBezTo>
                  <a:pt x="392" y="295"/>
                  <a:pt x="129" y="297"/>
                  <a:pt x="0" y="231"/>
                </a:cubicBezTo>
                <a:cubicBezTo>
                  <a:pt x="0" y="1425"/>
                  <a:pt x="0" y="1425"/>
                  <a:pt x="0" y="1425"/>
                </a:cubicBezTo>
                <a:lnTo>
                  <a:pt x="909" y="142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114661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with Filled Background">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443981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07988" y="3068960"/>
            <a:ext cx="6696124" cy="3375382"/>
          </a:xfrm>
          <a:prstGeom prst="rect">
            <a:avLst/>
          </a:prstGeom>
        </p:spPr>
        <p:txBody>
          <a:bodyPr>
            <a:noAutofit/>
          </a:bodyPr>
          <a:lstStyle>
            <a:lvl1pPr>
              <a:lnSpc>
                <a:spcPts val="2000"/>
              </a:lnSpc>
              <a:spcAft>
                <a:spcPts val="1800"/>
              </a:spcAft>
              <a:defRPr sz="1600">
                <a:solidFill>
                  <a:schemeClr val="bg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endParaRPr lang="pt-PT" dirty="0"/>
          </a:p>
        </p:txBody>
      </p:sp>
      <p:sp>
        <p:nvSpPr>
          <p:cNvPr id="10" name="Title Placeholder 1">
            <a:extLst>
              <a:ext uri="{FF2B5EF4-FFF2-40B4-BE49-F238E27FC236}">
                <a16:creationId xmlns:a16="http://schemas.microsoft.com/office/drawing/2014/main" id="{57798370-07F4-412F-86CE-30C026EA6825}"/>
              </a:ext>
            </a:extLst>
          </p:cNvPr>
          <p:cNvSpPr>
            <a:spLocks noGrp="1"/>
          </p:cNvSpPr>
          <p:nvPr>
            <p:ph type="title" hasCustomPrompt="1"/>
          </p:nvPr>
        </p:nvSpPr>
        <p:spPr>
          <a:xfrm>
            <a:off x="407988" y="2002973"/>
            <a:ext cx="10044635" cy="859536"/>
          </a:xfrm>
          <a:prstGeom prst="rect">
            <a:avLst/>
          </a:prstGeom>
        </p:spPr>
        <p:txBody>
          <a:bodyPr vert="horz" lIns="0" tIns="0" rIns="0" bIns="0" rtlCol="0" anchor="b">
            <a:normAutofit/>
          </a:bodyPr>
          <a:lstStyle>
            <a:lvl1pPr>
              <a:defRPr lang="pt-PT" dirty="0">
                <a:solidFill>
                  <a:schemeClr val="bg1"/>
                </a:solidFill>
              </a:defRPr>
            </a:lvl1pPr>
          </a:lstStyle>
          <a:p>
            <a:pPr lvl="0">
              <a:lnSpc>
                <a:spcPts val="3000"/>
              </a:lnSpc>
            </a:pPr>
            <a:r>
              <a:rPr lang="en-US" dirty="0"/>
              <a:t>Click to insert title</a:t>
            </a:r>
            <a:endParaRPr lang="pt-PT" dirty="0"/>
          </a:p>
        </p:txBody>
      </p:sp>
      <p:sp>
        <p:nvSpPr>
          <p:cNvPr id="6"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
        <p:nvSpPr>
          <p:cNvPr id="7"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cxnSp>
        <p:nvCxnSpPr>
          <p:cNvPr id="9"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1"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chemeClr val="bg1"/>
                </a:solidFill>
                <a:latin typeface="+mj-lt"/>
                <a:cs typeface="Arial" panose="020B0604020202020204" pitchFamily="34" charset="0"/>
              </a:rPr>
              <a:t>Presentation Title | Author | Date</a:t>
            </a:r>
          </a:p>
        </p:txBody>
      </p:sp>
    </p:spTree>
    <p:extLst>
      <p:ext uri="{BB962C8B-B14F-4D97-AF65-F5344CB8AC3E}">
        <p14:creationId xmlns:p14="http://schemas.microsoft.com/office/powerpoint/2010/main" val="651654949"/>
      </p:ext>
    </p:extLst>
  </p:cSld>
  <p:clrMapOvr>
    <a:masterClrMapping/>
  </p:clrMapOvr>
  <p:extLst mod="1">
    <p:ext uri="{DCECCB84-F9BA-43D5-87BE-67443E8EF086}">
      <p15:sldGuideLst xmlns:p15="http://schemas.microsoft.com/office/powerpoint/2012/main">
        <p15:guide id="1" orient="horz" pos="255" userDrawn="1">
          <p15:clr>
            <a:srgbClr val="FBAE40"/>
          </p15:clr>
        </p15:guide>
        <p15:guide id="2" pos="257" userDrawn="1">
          <p15:clr>
            <a:srgbClr val="FBAE40"/>
          </p15:clr>
        </p15:guide>
        <p15:guide id="3" pos="6879"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a16="http://schemas.microsoft.com/office/drawing/2014/main"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a16="http://schemas.microsoft.com/office/drawing/2014/main"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16"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7563513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lumn with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79F1DAD-5BB1-4142-B838-01DB99370135}"/>
              </a:ext>
            </a:extLst>
          </p:cNvPr>
          <p:cNvSpPr/>
          <p:nvPr userDrawn="1"/>
        </p:nvSpPr>
        <p:spPr>
          <a:xfrm>
            <a:off x="0" y="4077072"/>
            <a:ext cx="12192000" cy="2780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9" name="Text Placeholder 4">
            <a:extLst>
              <a:ext uri="{FF2B5EF4-FFF2-40B4-BE49-F238E27FC236}">
                <a16:creationId xmlns:a16="http://schemas.microsoft.com/office/drawing/2014/main" id="{04C1CAD0-39C3-4CE2-A9E9-8CA99EFF5357}"/>
              </a:ext>
            </a:extLst>
          </p:cNvPr>
          <p:cNvSpPr>
            <a:spLocks noGrp="1"/>
          </p:cNvSpPr>
          <p:nvPr>
            <p:ph type="body" sz="quarter" idx="13" hasCustomPrompt="1"/>
          </p:nvPr>
        </p:nvSpPr>
        <p:spPr>
          <a:xfrm>
            <a:off x="426488"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4">
            <a:extLst>
              <a:ext uri="{FF2B5EF4-FFF2-40B4-BE49-F238E27FC236}">
                <a16:creationId xmlns:a16="http://schemas.microsoft.com/office/drawing/2014/main" id="{8D6FD04F-776D-4BC2-9828-DC149A95B778}"/>
              </a:ext>
            </a:extLst>
          </p:cNvPr>
          <p:cNvSpPr>
            <a:spLocks noGrp="1"/>
          </p:cNvSpPr>
          <p:nvPr>
            <p:ph type="body" sz="quarter" idx="27" hasCustomPrompt="1"/>
          </p:nvPr>
        </p:nvSpPr>
        <p:spPr>
          <a:xfrm>
            <a:off x="8217853"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9" name="Text Placeholder 4">
            <a:extLst>
              <a:ext uri="{FF2B5EF4-FFF2-40B4-BE49-F238E27FC236}">
                <a16:creationId xmlns:a16="http://schemas.microsoft.com/office/drawing/2014/main" id="{5A2CDF95-9D29-4775-8BEF-90BC5372B782}"/>
              </a:ext>
            </a:extLst>
          </p:cNvPr>
          <p:cNvSpPr>
            <a:spLocks noGrp="1"/>
          </p:cNvSpPr>
          <p:nvPr>
            <p:ph type="body" sz="quarter" idx="29" hasCustomPrompt="1"/>
          </p:nvPr>
        </p:nvSpPr>
        <p:spPr>
          <a:xfrm>
            <a:off x="4322171"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41" name="Text Placeholder 4">
            <a:extLst>
              <a:ext uri="{FF2B5EF4-FFF2-40B4-BE49-F238E27FC236}">
                <a16:creationId xmlns:a16="http://schemas.microsoft.com/office/drawing/2014/main" id="{6012FFDA-311F-429E-998E-F6E6B0A7186E}"/>
              </a:ext>
            </a:extLst>
          </p:cNvPr>
          <p:cNvSpPr>
            <a:spLocks noGrp="1"/>
          </p:cNvSpPr>
          <p:nvPr>
            <p:ph type="body" sz="quarter" idx="31" hasCustomPrompt="1"/>
          </p:nvPr>
        </p:nvSpPr>
        <p:spPr>
          <a:xfrm>
            <a:off x="407987" y="4231996"/>
            <a:ext cx="11376025" cy="412363"/>
          </a:xfrm>
          <a:prstGeom prst="rect">
            <a:avLst/>
          </a:prstGeom>
          <a:noFill/>
        </p:spPr>
        <p:txBody>
          <a:bodyPr vert="horz" lIns="0" tIns="0" rIns="0" bIns="0" rtlCol="0" anchor="ctr">
            <a:noAutofit/>
          </a:bodyPr>
          <a:lstStyle>
            <a:lvl1pPr>
              <a:defRPr lang="en-US" b="0" dirty="0">
                <a:solidFill>
                  <a:schemeClr val="accent4"/>
                </a:solidFill>
              </a:defRPr>
            </a:lvl1pPr>
          </a:lstStyle>
          <a:p>
            <a:pPr lvl="0"/>
            <a:r>
              <a:rPr lang="en-US" dirty="0"/>
              <a:t>Click to insert section title</a:t>
            </a:r>
          </a:p>
        </p:txBody>
      </p:sp>
      <p:sp>
        <p:nvSpPr>
          <p:cNvPr id="42"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426488"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9"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0"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1"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23"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4" name="Text Placeholder 7">
            <a:extLst>
              <a:ext uri="{FF2B5EF4-FFF2-40B4-BE49-F238E27FC236}">
                <a16:creationId xmlns:a16="http://schemas.microsoft.com/office/drawing/2014/main" id="{9228FC83-C11D-47F2-8BDE-B10D125E5E87}"/>
              </a:ext>
            </a:extLst>
          </p:cNvPr>
          <p:cNvSpPr>
            <a:spLocks noGrp="1"/>
          </p:cNvSpPr>
          <p:nvPr>
            <p:ph type="body" sz="quarter" idx="33" hasCustomPrompt="1"/>
          </p:nvPr>
        </p:nvSpPr>
        <p:spPr>
          <a:xfrm>
            <a:off x="4322171"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5"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8217853"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6"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26487" y="4674187"/>
            <a:ext cx="11357525" cy="1799211"/>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959320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Topics with icons">
    <p:bg>
      <p:bgPr>
        <a:solidFill>
          <a:schemeClr val="bg1"/>
        </a:solidFill>
        <a:effectLst/>
      </p:bgPr>
    </p:bg>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0"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1992760" y="1556793"/>
            <a:ext cx="9791253" cy="1368152"/>
          </a:xfrm>
          <a:prstGeom prst="rect">
            <a:avLst/>
          </a:prstGeom>
        </p:spPr>
        <p:txBody>
          <a:bodyPr anchor="ct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1"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1992760" y="3320915"/>
            <a:ext cx="9791253" cy="1368152"/>
          </a:xfrm>
          <a:prstGeom prst="rect">
            <a:avLst/>
          </a:prstGeom>
        </p:spPr>
        <p:txBody>
          <a:bodyPr anchor="ct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2" name="Text Placeholder 7">
            <a:extLst>
              <a:ext uri="{FF2B5EF4-FFF2-40B4-BE49-F238E27FC236}">
                <a16:creationId xmlns:a16="http://schemas.microsoft.com/office/drawing/2014/main" id="{9228FC83-C11D-47F2-8BDE-B10D125E5E87}"/>
              </a:ext>
            </a:extLst>
          </p:cNvPr>
          <p:cNvSpPr>
            <a:spLocks noGrp="1"/>
          </p:cNvSpPr>
          <p:nvPr>
            <p:ph type="body" sz="quarter" idx="37" hasCustomPrompt="1"/>
          </p:nvPr>
        </p:nvSpPr>
        <p:spPr>
          <a:xfrm>
            <a:off x="1992760" y="5085036"/>
            <a:ext cx="9791253" cy="1368152"/>
          </a:xfrm>
          <a:prstGeom prst="rect">
            <a:avLst/>
          </a:prstGeom>
        </p:spPr>
        <p:txBody>
          <a:bodyPr anchor="ct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4"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6"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grpSp>
        <p:nvGrpSpPr>
          <p:cNvPr id="17" name="Group 4">
            <a:extLst>
              <a:ext uri="{FF2B5EF4-FFF2-40B4-BE49-F238E27FC236}">
                <a16:creationId xmlns:a16="http://schemas.microsoft.com/office/drawing/2014/main" id="{F55AA728-28C9-4E2C-9F9C-ED1CE98A5CDA}"/>
              </a:ext>
            </a:extLst>
          </p:cNvPr>
          <p:cNvGrpSpPr>
            <a:grpSpLocks noChangeAspect="1"/>
          </p:cNvGrpSpPr>
          <p:nvPr userDrawn="1"/>
        </p:nvGrpSpPr>
        <p:grpSpPr bwMode="auto">
          <a:xfrm>
            <a:off x="376729" y="3487371"/>
            <a:ext cx="1285954" cy="1201696"/>
            <a:chOff x="-163" y="-158"/>
            <a:chExt cx="2854" cy="2667"/>
          </a:xfrm>
        </p:grpSpPr>
        <p:sp>
          <p:nvSpPr>
            <p:cNvPr id="18" name="Freeform 5">
              <a:extLst>
                <a:ext uri="{FF2B5EF4-FFF2-40B4-BE49-F238E27FC236}">
                  <a16:creationId xmlns:a16="http://schemas.microsoft.com/office/drawing/2014/main" id="{C00D10BF-495F-4321-9BCA-1A6DC376E34A}"/>
                </a:ext>
              </a:extLst>
            </p:cNvPr>
            <p:cNvSpPr>
              <a:spLocks/>
            </p:cNvSpPr>
            <p:nvPr/>
          </p:nvSpPr>
          <p:spPr bwMode="auto">
            <a:xfrm>
              <a:off x="-163" y="-158"/>
              <a:ext cx="2854" cy="2667"/>
            </a:xfrm>
            <a:custGeom>
              <a:avLst/>
              <a:gdLst>
                <a:gd name="T0" fmla="*/ 153 w 1067"/>
                <a:gd name="T1" fmla="*/ 780 h 997"/>
                <a:gd name="T2" fmla="*/ 256 w 1067"/>
                <a:gd name="T3" fmla="*/ 149 h 997"/>
                <a:gd name="T4" fmla="*/ 914 w 1067"/>
                <a:gd name="T5" fmla="*/ 241 h 997"/>
                <a:gd name="T6" fmla="*/ 794 w 1067"/>
                <a:gd name="T7" fmla="*/ 848 h 997"/>
                <a:gd name="T8" fmla="*/ 153 w 1067"/>
                <a:gd name="T9" fmla="*/ 780 h 997"/>
              </a:gdLst>
              <a:ahLst/>
              <a:cxnLst>
                <a:cxn ang="0">
                  <a:pos x="T0" y="T1"/>
                </a:cxn>
                <a:cxn ang="0">
                  <a:pos x="T2" y="T3"/>
                </a:cxn>
                <a:cxn ang="0">
                  <a:pos x="T4" y="T5"/>
                </a:cxn>
                <a:cxn ang="0">
                  <a:pos x="T6" y="T7"/>
                </a:cxn>
                <a:cxn ang="0">
                  <a:pos x="T8" y="T9"/>
                </a:cxn>
              </a:cxnLst>
              <a:rect l="0" t="0" r="r" b="b"/>
              <a:pathLst>
                <a:path w="1067" h="997">
                  <a:moveTo>
                    <a:pt x="153" y="780"/>
                  </a:moveTo>
                  <a:cubicBezTo>
                    <a:pt x="0" y="580"/>
                    <a:pt x="46" y="297"/>
                    <a:pt x="256" y="149"/>
                  </a:cubicBezTo>
                  <a:cubicBezTo>
                    <a:pt x="466" y="0"/>
                    <a:pt x="760" y="42"/>
                    <a:pt x="914" y="241"/>
                  </a:cubicBezTo>
                  <a:cubicBezTo>
                    <a:pt x="1067" y="441"/>
                    <a:pt x="1004" y="700"/>
                    <a:pt x="794" y="848"/>
                  </a:cubicBezTo>
                  <a:cubicBezTo>
                    <a:pt x="584" y="997"/>
                    <a:pt x="307" y="979"/>
                    <a:pt x="153" y="780"/>
                  </a:cubicBezTo>
                </a:path>
              </a:pathLst>
            </a:custGeom>
            <a:solidFill>
              <a:srgbClr val="87086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9" name="Freeform 6">
              <a:extLst>
                <a:ext uri="{FF2B5EF4-FFF2-40B4-BE49-F238E27FC236}">
                  <a16:creationId xmlns:a16="http://schemas.microsoft.com/office/drawing/2014/main" id="{FC345721-3D86-455D-A3E5-6A031E9161FE}"/>
                </a:ext>
              </a:extLst>
            </p:cNvPr>
            <p:cNvSpPr>
              <a:spLocks/>
            </p:cNvSpPr>
            <p:nvPr/>
          </p:nvSpPr>
          <p:spPr bwMode="auto">
            <a:xfrm>
              <a:off x="677" y="535"/>
              <a:ext cx="465" cy="500"/>
            </a:xfrm>
            <a:custGeom>
              <a:avLst/>
              <a:gdLst>
                <a:gd name="T0" fmla="*/ 71 w 174"/>
                <a:gd name="T1" fmla="*/ 178 h 187"/>
                <a:gd name="T2" fmla="*/ 8 w 174"/>
                <a:gd name="T3" fmla="*/ 78 h 187"/>
                <a:gd name="T4" fmla="*/ 98 w 174"/>
                <a:gd name="T5" fmla="*/ 9 h 187"/>
                <a:gd name="T6" fmla="*/ 167 w 174"/>
                <a:gd name="T7" fmla="*/ 110 h 187"/>
                <a:gd name="T8" fmla="*/ 71 w 174"/>
                <a:gd name="T9" fmla="*/ 178 h 187"/>
              </a:gdLst>
              <a:ahLst/>
              <a:cxnLst>
                <a:cxn ang="0">
                  <a:pos x="T0" y="T1"/>
                </a:cxn>
                <a:cxn ang="0">
                  <a:pos x="T2" y="T3"/>
                </a:cxn>
                <a:cxn ang="0">
                  <a:pos x="T4" y="T5"/>
                </a:cxn>
                <a:cxn ang="0">
                  <a:pos x="T6" y="T7"/>
                </a:cxn>
                <a:cxn ang="0">
                  <a:pos x="T8" y="T9"/>
                </a:cxn>
              </a:cxnLst>
              <a:rect l="0" t="0" r="r" b="b"/>
              <a:pathLst>
                <a:path w="174" h="187">
                  <a:moveTo>
                    <a:pt x="71" y="178"/>
                  </a:moveTo>
                  <a:cubicBezTo>
                    <a:pt x="26" y="169"/>
                    <a:pt x="0" y="125"/>
                    <a:pt x="8" y="78"/>
                  </a:cubicBezTo>
                  <a:cubicBezTo>
                    <a:pt x="15" y="31"/>
                    <a:pt x="53" y="0"/>
                    <a:pt x="98" y="9"/>
                  </a:cubicBezTo>
                  <a:cubicBezTo>
                    <a:pt x="144" y="18"/>
                    <a:pt x="174" y="63"/>
                    <a:pt x="167" y="110"/>
                  </a:cubicBezTo>
                  <a:cubicBezTo>
                    <a:pt x="159" y="157"/>
                    <a:pt x="116" y="187"/>
                    <a:pt x="71" y="178"/>
                  </a:cubicBezTo>
                </a:path>
              </a:pathLst>
            </a:custGeom>
            <a:solidFill>
              <a:srgbClr val="FF30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0" name="Freeform 7">
              <a:extLst>
                <a:ext uri="{FF2B5EF4-FFF2-40B4-BE49-F238E27FC236}">
                  <a16:creationId xmlns:a16="http://schemas.microsoft.com/office/drawing/2014/main" id="{88996DE1-792D-4B62-9A86-687AFAF8E76E}"/>
                </a:ext>
              </a:extLst>
            </p:cNvPr>
            <p:cNvSpPr>
              <a:spLocks/>
            </p:cNvSpPr>
            <p:nvPr/>
          </p:nvSpPr>
          <p:spPr bwMode="auto">
            <a:xfrm>
              <a:off x="500" y="1075"/>
              <a:ext cx="821" cy="543"/>
            </a:xfrm>
            <a:custGeom>
              <a:avLst/>
              <a:gdLst>
                <a:gd name="T0" fmla="*/ 49 w 307"/>
                <a:gd name="T1" fmla="*/ 182 h 203"/>
                <a:gd name="T2" fmla="*/ 8 w 307"/>
                <a:gd name="T3" fmla="*/ 118 h 203"/>
                <a:gd name="T4" fmla="*/ 192 w 307"/>
                <a:gd name="T5" fmla="*/ 23 h 203"/>
                <a:gd name="T6" fmla="*/ 303 w 307"/>
                <a:gd name="T7" fmla="*/ 135 h 203"/>
                <a:gd name="T8" fmla="*/ 307 w 307"/>
                <a:gd name="T9" fmla="*/ 172 h 203"/>
                <a:gd name="T10" fmla="*/ 49 w 307"/>
                <a:gd name="T11" fmla="*/ 182 h 203"/>
              </a:gdLst>
              <a:ahLst/>
              <a:cxnLst>
                <a:cxn ang="0">
                  <a:pos x="T0" y="T1"/>
                </a:cxn>
                <a:cxn ang="0">
                  <a:pos x="T2" y="T3"/>
                </a:cxn>
                <a:cxn ang="0">
                  <a:pos x="T4" y="T5"/>
                </a:cxn>
                <a:cxn ang="0">
                  <a:pos x="T6" y="T7"/>
                </a:cxn>
                <a:cxn ang="0">
                  <a:pos x="T8" y="T9"/>
                </a:cxn>
                <a:cxn ang="0">
                  <a:pos x="T10" y="T11"/>
                </a:cxn>
              </a:cxnLst>
              <a:rect l="0" t="0" r="r" b="b"/>
              <a:pathLst>
                <a:path w="307" h="203">
                  <a:moveTo>
                    <a:pt x="49" y="182"/>
                  </a:moveTo>
                  <a:cubicBezTo>
                    <a:pt x="19" y="177"/>
                    <a:pt x="0" y="148"/>
                    <a:pt x="8" y="118"/>
                  </a:cubicBezTo>
                  <a:cubicBezTo>
                    <a:pt x="24" y="58"/>
                    <a:pt x="85" y="0"/>
                    <a:pt x="192" y="23"/>
                  </a:cubicBezTo>
                  <a:cubicBezTo>
                    <a:pt x="246" y="35"/>
                    <a:pt x="291" y="79"/>
                    <a:pt x="303" y="135"/>
                  </a:cubicBezTo>
                  <a:cubicBezTo>
                    <a:pt x="306" y="148"/>
                    <a:pt x="307" y="160"/>
                    <a:pt x="307" y="172"/>
                  </a:cubicBezTo>
                  <a:cubicBezTo>
                    <a:pt x="236" y="169"/>
                    <a:pt x="168" y="203"/>
                    <a:pt x="49" y="182"/>
                  </a:cubicBezTo>
                </a:path>
              </a:pathLst>
            </a:custGeom>
            <a:solidFill>
              <a:srgbClr val="FF30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1" name="Freeform 8">
              <a:extLst>
                <a:ext uri="{FF2B5EF4-FFF2-40B4-BE49-F238E27FC236}">
                  <a16:creationId xmlns:a16="http://schemas.microsoft.com/office/drawing/2014/main" id="{99A3E024-557A-4737-A486-DB81CBFED8D8}"/>
                </a:ext>
              </a:extLst>
            </p:cNvPr>
            <p:cNvSpPr>
              <a:spLocks/>
            </p:cNvSpPr>
            <p:nvPr/>
          </p:nvSpPr>
          <p:spPr bwMode="auto">
            <a:xfrm>
              <a:off x="1249" y="575"/>
              <a:ext cx="527" cy="570"/>
            </a:xfrm>
            <a:custGeom>
              <a:avLst/>
              <a:gdLst>
                <a:gd name="T0" fmla="*/ 105 w 197"/>
                <a:gd name="T1" fmla="*/ 209 h 213"/>
                <a:gd name="T2" fmla="*/ 196 w 197"/>
                <a:gd name="T3" fmla="*/ 100 h 213"/>
                <a:gd name="T4" fmla="*/ 99 w 197"/>
                <a:gd name="T5" fmla="*/ 4 h 213"/>
                <a:gd name="T6" fmla="*/ 2 w 197"/>
                <a:gd name="T7" fmla="*/ 113 h 213"/>
                <a:gd name="T8" fmla="*/ 105 w 197"/>
                <a:gd name="T9" fmla="*/ 209 h 213"/>
              </a:gdLst>
              <a:ahLst/>
              <a:cxnLst>
                <a:cxn ang="0">
                  <a:pos x="T0" y="T1"/>
                </a:cxn>
                <a:cxn ang="0">
                  <a:pos x="T2" y="T3"/>
                </a:cxn>
                <a:cxn ang="0">
                  <a:pos x="T4" y="T5"/>
                </a:cxn>
                <a:cxn ang="0">
                  <a:pos x="T6" y="T7"/>
                </a:cxn>
                <a:cxn ang="0">
                  <a:pos x="T8" y="T9"/>
                </a:cxn>
              </a:cxnLst>
              <a:rect l="0" t="0" r="r" b="b"/>
              <a:pathLst>
                <a:path w="197" h="213">
                  <a:moveTo>
                    <a:pt x="105" y="209"/>
                  </a:moveTo>
                  <a:cubicBezTo>
                    <a:pt x="160" y="205"/>
                    <a:pt x="197" y="156"/>
                    <a:pt x="196" y="100"/>
                  </a:cubicBezTo>
                  <a:cubicBezTo>
                    <a:pt x="194" y="43"/>
                    <a:pt x="154" y="0"/>
                    <a:pt x="99" y="4"/>
                  </a:cubicBezTo>
                  <a:cubicBezTo>
                    <a:pt x="44" y="8"/>
                    <a:pt x="0" y="57"/>
                    <a:pt x="2" y="113"/>
                  </a:cubicBezTo>
                  <a:cubicBezTo>
                    <a:pt x="3" y="170"/>
                    <a:pt x="50" y="213"/>
                    <a:pt x="105" y="209"/>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2" name="Freeform 9">
              <a:extLst>
                <a:ext uri="{FF2B5EF4-FFF2-40B4-BE49-F238E27FC236}">
                  <a16:creationId xmlns:a16="http://schemas.microsoft.com/office/drawing/2014/main" id="{B91EABC1-BAA9-4368-93ED-01B2A8854188}"/>
                </a:ext>
              </a:extLst>
            </p:cNvPr>
            <p:cNvSpPr>
              <a:spLocks/>
            </p:cNvSpPr>
            <p:nvPr/>
          </p:nvSpPr>
          <p:spPr bwMode="auto">
            <a:xfrm>
              <a:off x="1017" y="1209"/>
              <a:ext cx="986" cy="647"/>
            </a:xfrm>
            <a:custGeom>
              <a:avLst/>
              <a:gdLst>
                <a:gd name="T0" fmla="*/ 1 w 369"/>
                <a:gd name="T1" fmla="*/ 207 h 242"/>
                <a:gd name="T2" fmla="*/ 5 w 369"/>
                <a:gd name="T3" fmla="*/ 162 h 242"/>
                <a:gd name="T4" fmla="*/ 137 w 369"/>
                <a:gd name="T5" fmla="*/ 28 h 242"/>
                <a:gd name="T6" fmla="*/ 356 w 369"/>
                <a:gd name="T7" fmla="*/ 131 h 242"/>
                <a:gd name="T8" fmla="*/ 304 w 369"/>
                <a:gd name="T9" fmla="*/ 218 h 242"/>
                <a:gd name="T10" fmla="*/ 1 w 369"/>
                <a:gd name="T11" fmla="*/ 207 h 242"/>
              </a:gdLst>
              <a:ahLst/>
              <a:cxnLst>
                <a:cxn ang="0">
                  <a:pos x="T0" y="T1"/>
                </a:cxn>
                <a:cxn ang="0">
                  <a:pos x="T2" y="T3"/>
                </a:cxn>
                <a:cxn ang="0">
                  <a:pos x="T4" y="T5"/>
                </a:cxn>
                <a:cxn ang="0">
                  <a:pos x="T6" y="T7"/>
                </a:cxn>
                <a:cxn ang="0">
                  <a:pos x="T8" y="T9"/>
                </a:cxn>
                <a:cxn ang="0">
                  <a:pos x="T10" y="T11"/>
                </a:cxn>
              </a:cxnLst>
              <a:rect l="0" t="0" r="r" b="b"/>
              <a:pathLst>
                <a:path w="369" h="242">
                  <a:moveTo>
                    <a:pt x="1" y="207"/>
                  </a:moveTo>
                  <a:cubicBezTo>
                    <a:pt x="0" y="193"/>
                    <a:pt x="2" y="178"/>
                    <a:pt x="5" y="162"/>
                  </a:cubicBezTo>
                  <a:cubicBezTo>
                    <a:pt x="20" y="95"/>
                    <a:pt x="72" y="42"/>
                    <a:pt x="137" y="28"/>
                  </a:cubicBezTo>
                  <a:cubicBezTo>
                    <a:pt x="260" y="0"/>
                    <a:pt x="333" y="62"/>
                    <a:pt x="356" y="131"/>
                  </a:cubicBezTo>
                  <a:cubicBezTo>
                    <a:pt x="369" y="170"/>
                    <a:pt x="344" y="212"/>
                    <a:pt x="304" y="218"/>
                  </a:cubicBezTo>
                  <a:cubicBezTo>
                    <a:pt x="165" y="242"/>
                    <a:pt x="85" y="203"/>
                    <a:pt x="1" y="207"/>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23" name="Group 30">
            <a:extLst>
              <a:ext uri="{FF2B5EF4-FFF2-40B4-BE49-F238E27FC236}">
                <a16:creationId xmlns:a16="http://schemas.microsoft.com/office/drawing/2014/main" id="{A10900A1-B639-4F4D-B2A8-3302F49771BD}"/>
              </a:ext>
            </a:extLst>
          </p:cNvPr>
          <p:cNvGrpSpPr>
            <a:grpSpLocks noChangeAspect="1"/>
          </p:cNvGrpSpPr>
          <p:nvPr userDrawn="1"/>
        </p:nvGrpSpPr>
        <p:grpSpPr bwMode="auto">
          <a:xfrm>
            <a:off x="376729" y="1642923"/>
            <a:ext cx="1279250" cy="1195892"/>
            <a:chOff x="-223" y="-210"/>
            <a:chExt cx="3852" cy="3601"/>
          </a:xfrm>
        </p:grpSpPr>
        <p:sp>
          <p:nvSpPr>
            <p:cNvPr id="24" name="Freeform 31">
              <a:extLst>
                <a:ext uri="{FF2B5EF4-FFF2-40B4-BE49-F238E27FC236}">
                  <a16:creationId xmlns:a16="http://schemas.microsoft.com/office/drawing/2014/main" id="{63E2A064-7520-4F5E-83E0-1D9A7E442B39}"/>
                </a:ext>
              </a:extLst>
            </p:cNvPr>
            <p:cNvSpPr>
              <a:spLocks/>
            </p:cNvSpPr>
            <p:nvPr/>
          </p:nvSpPr>
          <p:spPr bwMode="auto">
            <a:xfrm>
              <a:off x="-223" y="-210"/>
              <a:ext cx="3852" cy="3601"/>
            </a:xfrm>
            <a:custGeom>
              <a:avLst/>
              <a:gdLst>
                <a:gd name="T0" fmla="*/ 207 w 1442"/>
                <a:gd name="T1" fmla="*/ 1053 h 1347"/>
                <a:gd name="T2" fmla="*/ 346 w 1442"/>
                <a:gd name="T3" fmla="*/ 201 h 1347"/>
                <a:gd name="T4" fmla="*/ 1235 w 1442"/>
                <a:gd name="T5" fmla="*/ 326 h 1347"/>
                <a:gd name="T6" fmla="*/ 1073 w 1442"/>
                <a:gd name="T7" fmla="*/ 1147 h 1347"/>
                <a:gd name="T8" fmla="*/ 207 w 1442"/>
                <a:gd name="T9" fmla="*/ 1053 h 1347"/>
              </a:gdLst>
              <a:ahLst/>
              <a:cxnLst>
                <a:cxn ang="0">
                  <a:pos x="T0" y="T1"/>
                </a:cxn>
                <a:cxn ang="0">
                  <a:pos x="T2" y="T3"/>
                </a:cxn>
                <a:cxn ang="0">
                  <a:pos x="T4" y="T5"/>
                </a:cxn>
                <a:cxn ang="0">
                  <a:pos x="T6" y="T7"/>
                </a:cxn>
                <a:cxn ang="0">
                  <a:pos x="T8" y="T9"/>
                </a:cxn>
              </a:cxnLst>
              <a:rect l="0" t="0" r="r" b="b"/>
              <a:pathLst>
                <a:path w="1442" h="1347">
                  <a:moveTo>
                    <a:pt x="207" y="1053"/>
                  </a:moveTo>
                  <a:cubicBezTo>
                    <a:pt x="0" y="783"/>
                    <a:pt x="62" y="401"/>
                    <a:pt x="346" y="201"/>
                  </a:cubicBezTo>
                  <a:cubicBezTo>
                    <a:pt x="629" y="0"/>
                    <a:pt x="1028" y="56"/>
                    <a:pt x="1235" y="326"/>
                  </a:cubicBezTo>
                  <a:cubicBezTo>
                    <a:pt x="1442" y="596"/>
                    <a:pt x="1357" y="946"/>
                    <a:pt x="1073" y="1147"/>
                  </a:cubicBezTo>
                  <a:cubicBezTo>
                    <a:pt x="790" y="1347"/>
                    <a:pt x="415" y="1324"/>
                    <a:pt x="207" y="1053"/>
                  </a:cubicBezTo>
                </a:path>
              </a:pathLst>
            </a:custGeom>
            <a:solidFill>
              <a:srgbClr val="0070A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5" name="Freeform 32">
              <a:extLst>
                <a:ext uri="{FF2B5EF4-FFF2-40B4-BE49-F238E27FC236}">
                  <a16:creationId xmlns:a16="http://schemas.microsoft.com/office/drawing/2014/main" id="{E00548ED-7E30-4648-88C9-25FEB9790230}"/>
                </a:ext>
              </a:extLst>
            </p:cNvPr>
            <p:cNvSpPr>
              <a:spLocks/>
            </p:cNvSpPr>
            <p:nvPr/>
          </p:nvSpPr>
          <p:spPr bwMode="auto">
            <a:xfrm>
              <a:off x="1284" y="672"/>
              <a:ext cx="870" cy="1045"/>
            </a:xfrm>
            <a:custGeom>
              <a:avLst/>
              <a:gdLst>
                <a:gd name="T0" fmla="*/ 71 w 326"/>
                <a:gd name="T1" fmla="*/ 391 h 391"/>
                <a:gd name="T2" fmla="*/ 1 w 326"/>
                <a:gd name="T3" fmla="*/ 390 h 391"/>
                <a:gd name="T4" fmla="*/ 0 w 326"/>
                <a:gd name="T5" fmla="*/ 172 h 391"/>
                <a:gd name="T6" fmla="*/ 95 w 326"/>
                <a:gd name="T7" fmla="*/ 13 h 391"/>
                <a:gd name="T8" fmla="*/ 223 w 326"/>
                <a:gd name="T9" fmla="*/ 8 h 391"/>
                <a:gd name="T10" fmla="*/ 326 w 326"/>
                <a:gd name="T11" fmla="*/ 164 h 391"/>
                <a:gd name="T12" fmla="*/ 326 w 326"/>
                <a:gd name="T13" fmla="*/ 385 h 391"/>
                <a:gd name="T14" fmla="*/ 263 w 326"/>
                <a:gd name="T15" fmla="*/ 385 h 391"/>
                <a:gd name="T16" fmla="*/ 263 w 326"/>
                <a:gd name="T17" fmla="*/ 164 h 391"/>
                <a:gd name="T18" fmla="*/ 210 w 326"/>
                <a:gd name="T19" fmla="*/ 78 h 391"/>
                <a:gd name="T20" fmla="*/ 117 w 326"/>
                <a:gd name="T21" fmla="*/ 80 h 391"/>
                <a:gd name="T22" fmla="*/ 71 w 326"/>
                <a:gd name="T23" fmla="*/ 172 h 391"/>
                <a:gd name="T24" fmla="*/ 71 w 326"/>
                <a:gd name="T25" fmla="*/ 39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6" h="391">
                  <a:moveTo>
                    <a:pt x="71" y="391"/>
                  </a:moveTo>
                  <a:cubicBezTo>
                    <a:pt x="1" y="390"/>
                    <a:pt x="1" y="390"/>
                    <a:pt x="1" y="390"/>
                  </a:cubicBezTo>
                  <a:cubicBezTo>
                    <a:pt x="2" y="324"/>
                    <a:pt x="0" y="174"/>
                    <a:pt x="0" y="172"/>
                  </a:cubicBezTo>
                  <a:cubicBezTo>
                    <a:pt x="0" y="140"/>
                    <a:pt x="0" y="43"/>
                    <a:pt x="95" y="13"/>
                  </a:cubicBezTo>
                  <a:cubicBezTo>
                    <a:pt x="132" y="1"/>
                    <a:pt x="176" y="0"/>
                    <a:pt x="223" y="8"/>
                  </a:cubicBezTo>
                  <a:cubicBezTo>
                    <a:pt x="289" y="20"/>
                    <a:pt x="326" y="77"/>
                    <a:pt x="326" y="164"/>
                  </a:cubicBezTo>
                  <a:cubicBezTo>
                    <a:pt x="326" y="385"/>
                    <a:pt x="326" y="385"/>
                    <a:pt x="326" y="385"/>
                  </a:cubicBezTo>
                  <a:cubicBezTo>
                    <a:pt x="263" y="385"/>
                    <a:pt x="263" y="385"/>
                    <a:pt x="263" y="385"/>
                  </a:cubicBezTo>
                  <a:cubicBezTo>
                    <a:pt x="263" y="164"/>
                    <a:pt x="263" y="164"/>
                    <a:pt x="263" y="164"/>
                  </a:cubicBezTo>
                  <a:cubicBezTo>
                    <a:pt x="263" y="112"/>
                    <a:pt x="240" y="86"/>
                    <a:pt x="210" y="78"/>
                  </a:cubicBezTo>
                  <a:cubicBezTo>
                    <a:pt x="176" y="69"/>
                    <a:pt x="142" y="73"/>
                    <a:pt x="117" y="80"/>
                  </a:cubicBezTo>
                  <a:cubicBezTo>
                    <a:pt x="89" y="89"/>
                    <a:pt x="71" y="108"/>
                    <a:pt x="71" y="172"/>
                  </a:cubicBezTo>
                  <a:cubicBezTo>
                    <a:pt x="71" y="178"/>
                    <a:pt x="73" y="325"/>
                    <a:pt x="71" y="391"/>
                  </a:cubicBezTo>
                </a:path>
              </a:pathLst>
            </a:custGeom>
            <a:solidFill>
              <a:srgbClr val="12ABD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6" name="Freeform 33">
              <a:extLst>
                <a:ext uri="{FF2B5EF4-FFF2-40B4-BE49-F238E27FC236}">
                  <a16:creationId xmlns:a16="http://schemas.microsoft.com/office/drawing/2014/main" id="{7DF3B566-6491-43A9-B36C-C70A3959006F}"/>
                </a:ext>
              </a:extLst>
            </p:cNvPr>
            <p:cNvSpPr>
              <a:spLocks/>
            </p:cNvSpPr>
            <p:nvPr/>
          </p:nvSpPr>
          <p:spPr bwMode="auto">
            <a:xfrm>
              <a:off x="992" y="1429"/>
              <a:ext cx="1408" cy="927"/>
            </a:xfrm>
            <a:custGeom>
              <a:avLst/>
              <a:gdLst>
                <a:gd name="T0" fmla="*/ 98 w 527"/>
                <a:gd name="T1" fmla="*/ 344 h 347"/>
                <a:gd name="T2" fmla="*/ 433 w 527"/>
                <a:gd name="T3" fmla="*/ 344 h 347"/>
                <a:gd name="T4" fmla="*/ 524 w 527"/>
                <a:gd name="T5" fmla="*/ 231 h 347"/>
                <a:gd name="T6" fmla="*/ 524 w 527"/>
                <a:gd name="T7" fmla="*/ 12 h 347"/>
                <a:gd name="T8" fmla="*/ 97 w 527"/>
                <a:gd name="T9" fmla="*/ 7 h 347"/>
                <a:gd name="T10" fmla="*/ 0 w 527"/>
                <a:gd name="T11" fmla="*/ 121 h 347"/>
                <a:gd name="T12" fmla="*/ 1 w 527"/>
                <a:gd name="T13" fmla="*/ 258 h 347"/>
                <a:gd name="T14" fmla="*/ 98 w 527"/>
                <a:gd name="T15" fmla="*/ 344 h 3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7" h="347">
                  <a:moveTo>
                    <a:pt x="98" y="344"/>
                  </a:moveTo>
                  <a:cubicBezTo>
                    <a:pt x="154" y="347"/>
                    <a:pt x="392" y="347"/>
                    <a:pt x="433" y="344"/>
                  </a:cubicBezTo>
                  <a:cubicBezTo>
                    <a:pt x="507" y="337"/>
                    <a:pt x="527" y="325"/>
                    <a:pt x="524" y="231"/>
                  </a:cubicBezTo>
                  <a:cubicBezTo>
                    <a:pt x="524" y="231"/>
                    <a:pt x="524" y="98"/>
                    <a:pt x="524" y="12"/>
                  </a:cubicBezTo>
                  <a:cubicBezTo>
                    <a:pt x="399" y="5"/>
                    <a:pt x="172" y="0"/>
                    <a:pt x="97" y="7"/>
                  </a:cubicBezTo>
                  <a:cubicBezTo>
                    <a:pt x="29" y="13"/>
                    <a:pt x="0" y="31"/>
                    <a:pt x="0" y="121"/>
                  </a:cubicBezTo>
                  <a:cubicBezTo>
                    <a:pt x="1" y="258"/>
                    <a:pt x="1" y="258"/>
                    <a:pt x="1" y="258"/>
                  </a:cubicBezTo>
                  <a:cubicBezTo>
                    <a:pt x="1" y="326"/>
                    <a:pt x="23" y="341"/>
                    <a:pt x="98" y="344"/>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0" name="Freeform 34">
              <a:extLst>
                <a:ext uri="{FF2B5EF4-FFF2-40B4-BE49-F238E27FC236}">
                  <a16:creationId xmlns:a16="http://schemas.microsoft.com/office/drawing/2014/main" id="{88320A64-FAD9-4C64-9B53-156412CFAE13}"/>
                </a:ext>
              </a:extLst>
            </p:cNvPr>
            <p:cNvSpPr>
              <a:spLocks/>
            </p:cNvSpPr>
            <p:nvPr/>
          </p:nvSpPr>
          <p:spPr bwMode="auto">
            <a:xfrm>
              <a:off x="1599" y="1621"/>
              <a:ext cx="270" cy="292"/>
            </a:xfrm>
            <a:custGeom>
              <a:avLst/>
              <a:gdLst>
                <a:gd name="T0" fmla="*/ 54 w 101"/>
                <a:gd name="T1" fmla="*/ 107 h 109"/>
                <a:gd name="T2" fmla="*/ 101 w 101"/>
                <a:gd name="T3" fmla="*/ 51 h 109"/>
                <a:gd name="T4" fmla="*/ 51 w 101"/>
                <a:gd name="T5" fmla="*/ 2 h 109"/>
                <a:gd name="T6" fmla="*/ 1 w 101"/>
                <a:gd name="T7" fmla="*/ 58 h 109"/>
                <a:gd name="T8" fmla="*/ 54 w 101"/>
                <a:gd name="T9" fmla="*/ 107 h 109"/>
              </a:gdLst>
              <a:ahLst/>
              <a:cxnLst>
                <a:cxn ang="0">
                  <a:pos x="T0" y="T1"/>
                </a:cxn>
                <a:cxn ang="0">
                  <a:pos x="T2" y="T3"/>
                </a:cxn>
                <a:cxn ang="0">
                  <a:pos x="T4" y="T5"/>
                </a:cxn>
                <a:cxn ang="0">
                  <a:pos x="T6" y="T7"/>
                </a:cxn>
                <a:cxn ang="0">
                  <a:pos x="T8" y="T9"/>
                </a:cxn>
              </a:cxnLst>
              <a:rect l="0" t="0" r="r" b="b"/>
              <a:pathLst>
                <a:path w="101" h="109">
                  <a:moveTo>
                    <a:pt x="54" y="107"/>
                  </a:moveTo>
                  <a:cubicBezTo>
                    <a:pt x="82" y="105"/>
                    <a:pt x="101" y="80"/>
                    <a:pt x="101" y="51"/>
                  </a:cubicBezTo>
                  <a:cubicBezTo>
                    <a:pt x="100" y="22"/>
                    <a:pt x="79" y="0"/>
                    <a:pt x="51" y="2"/>
                  </a:cubicBezTo>
                  <a:cubicBezTo>
                    <a:pt x="22" y="3"/>
                    <a:pt x="0" y="29"/>
                    <a:pt x="1" y="58"/>
                  </a:cubicBezTo>
                  <a:cubicBezTo>
                    <a:pt x="2" y="87"/>
                    <a:pt x="25" y="109"/>
                    <a:pt x="54" y="107"/>
                  </a:cubicBezTo>
                </a:path>
              </a:pathLst>
            </a:custGeom>
            <a:solidFill>
              <a:srgbClr val="95E61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1" name="Freeform 35">
              <a:extLst>
                <a:ext uri="{FF2B5EF4-FFF2-40B4-BE49-F238E27FC236}">
                  <a16:creationId xmlns:a16="http://schemas.microsoft.com/office/drawing/2014/main" id="{6F95B647-B7B5-433E-A77A-04C22AF5DCBF}"/>
                </a:ext>
              </a:extLst>
            </p:cNvPr>
            <p:cNvSpPr>
              <a:spLocks/>
            </p:cNvSpPr>
            <p:nvPr/>
          </p:nvSpPr>
          <p:spPr bwMode="auto">
            <a:xfrm>
              <a:off x="1615" y="1878"/>
              <a:ext cx="238" cy="273"/>
            </a:xfrm>
            <a:custGeom>
              <a:avLst/>
              <a:gdLst>
                <a:gd name="T0" fmla="*/ 67 w 238"/>
                <a:gd name="T1" fmla="*/ 0 h 273"/>
                <a:gd name="T2" fmla="*/ 0 w 238"/>
                <a:gd name="T3" fmla="*/ 273 h 273"/>
                <a:gd name="T4" fmla="*/ 238 w 238"/>
                <a:gd name="T5" fmla="*/ 273 h 273"/>
                <a:gd name="T6" fmla="*/ 165 w 238"/>
                <a:gd name="T7" fmla="*/ 0 h 273"/>
                <a:gd name="T8" fmla="*/ 67 w 238"/>
                <a:gd name="T9" fmla="*/ 0 h 273"/>
              </a:gdLst>
              <a:ahLst/>
              <a:cxnLst>
                <a:cxn ang="0">
                  <a:pos x="T0" y="T1"/>
                </a:cxn>
                <a:cxn ang="0">
                  <a:pos x="T2" y="T3"/>
                </a:cxn>
                <a:cxn ang="0">
                  <a:pos x="T4" y="T5"/>
                </a:cxn>
                <a:cxn ang="0">
                  <a:pos x="T6" y="T7"/>
                </a:cxn>
                <a:cxn ang="0">
                  <a:pos x="T8" y="T9"/>
                </a:cxn>
              </a:cxnLst>
              <a:rect l="0" t="0" r="r" b="b"/>
              <a:pathLst>
                <a:path w="238" h="273">
                  <a:moveTo>
                    <a:pt x="67" y="0"/>
                  </a:moveTo>
                  <a:lnTo>
                    <a:pt x="0" y="273"/>
                  </a:lnTo>
                  <a:lnTo>
                    <a:pt x="238" y="273"/>
                  </a:lnTo>
                  <a:lnTo>
                    <a:pt x="165" y="0"/>
                  </a:lnTo>
                  <a:lnTo>
                    <a:pt x="67" y="0"/>
                  </a:lnTo>
                  <a:close/>
                </a:path>
              </a:pathLst>
            </a:custGeom>
            <a:solidFill>
              <a:srgbClr val="95E61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32" name="Group 12">
            <a:extLst>
              <a:ext uri="{FF2B5EF4-FFF2-40B4-BE49-F238E27FC236}">
                <a16:creationId xmlns:a16="http://schemas.microsoft.com/office/drawing/2014/main" id="{B03705AC-ADA5-4143-92DC-8EE15523316C}"/>
              </a:ext>
            </a:extLst>
          </p:cNvPr>
          <p:cNvGrpSpPr>
            <a:grpSpLocks noChangeAspect="1"/>
          </p:cNvGrpSpPr>
          <p:nvPr userDrawn="1"/>
        </p:nvGrpSpPr>
        <p:grpSpPr bwMode="auto">
          <a:xfrm>
            <a:off x="376729" y="5168264"/>
            <a:ext cx="1288364" cy="1201696"/>
            <a:chOff x="-60" y="-50"/>
            <a:chExt cx="996" cy="929"/>
          </a:xfrm>
        </p:grpSpPr>
        <p:sp>
          <p:nvSpPr>
            <p:cNvPr id="33" name="Freeform 13">
              <a:extLst>
                <a:ext uri="{FF2B5EF4-FFF2-40B4-BE49-F238E27FC236}">
                  <a16:creationId xmlns:a16="http://schemas.microsoft.com/office/drawing/2014/main" id="{9AE3823F-4D56-4BE9-8E66-6870A028182F}"/>
                </a:ext>
              </a:extLst>
            </p:cNvPr>
            <p:cNvSpPr>
              <a:spLocks/>
            </p:cNvSpPr>
            <p:nvPr/>
          </p:nvSpPr>
          <p:spPr bwMode="auto">
            <a:xfrm>
              <a:off x="-60" y="-50"/>
              <a:ext cx="996" cy="929"/>
            </a:xfrm>
            <a:custGeom>
              <a:avLst/>
              <a:gdLst>
                <a:gd name="T0" fmla="*/ 54 w 370"/>
                <a:gd name="T1" fmla="*/ 269 h 345"/>
                <a:gd name="T2" fmla="*/ 89 w 370"/>
                <a:gd name="T3" fmla="*/ 51 h 345"/>
                <a:gd name="T4" fmla="*/ 317 w 370"/>
                <a:gd name="T5" fmla="*/ 83 h 345"/>
                <a:gd name="T6" fmla="*/ 275 w 370"/>
                <a:gd name="T7" fmla="*/ 293 h 345"/>
                <a:gd name="T8" fmla="*/ 54 w 370"/>
                <a:gd name="T9" fmla="*/ 269 h 345"/>
              </a:gdLst>
              <a:ahLst/>
              <a:cxnLst>
                <a:cxn ang="0">
                  <a:pos x="T0" y="T1"/>
                </a:cxn>
                <a:cxn ang="0">
                  <a:pos x="T2" y="T3"/>
                </a:cxn>
                <a:cxn ang="0">
                  <a:pos x="T4" y="T5"/>
                </a:cxn>
                <a:cxn ang="0">
                  <a:pos x="T6" y="T7"/>
                </a:cxn>
                <a:cxn ang="0">
                  <a:pos x="T8" y="T9"/>
                </a:cxn>
              </a:cxnLst>
              <a:rect l="0" t="0" r="r" b="b"/>
              <a:pathLst>
                <a:path w="370" h="345">
                  <a:moveTo>
                    <a:pt x="54" y="269"/>
                  </a:moveTo>
                  <a:cubicBezTo>
                    <a:pt x="0" y="200"/>
                    <a:pt x="16" y="103"/>
                    <a:pt x="89" y="51"/>
                  </a:cubicBezTo>
                  <a:cubicBezTo>
                    <a:pt x="162" y="0"/>
                    <a:pt x="264" y="14"/>
                    <a:pt x="317" y="83"/>
                  </a:cubicBezTo>
                  <a:cubicBezTo>
                    <a:pt x="370" y="152"/>
                    <a:pt x="348" y="242"/>
                    <a:pt x="275" y="293"/>
                  </a:cubicBezTo>
                  <a:cubicBezTo>
                    <a:pt x="203" y="345"/>
                    <a:pt x="107" y="339"/>
                    <a:pt x="54" y="269"/>
                  </a:cubicBezTo>
                </a:path>
              </a:pathLst>
            </a:custGeom>
            <a:solidFill>
              <a:srgbClr val="14596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4" name="Freeform 14">
              <a:extLst>
                <a:ext uri="{FF2B5EF4-FFF2-40B4-BE49-F238E27FC236}">
                  <a16:creationId xmlns:a16="http://schemas.microsoft.com/office/drawing/2014/main" id="{DAD44F77-C4A1-47A4-B417-D607A66BF50D}"/>
                </a:ext>
              </a:extLst>
            </p:cNvPr>
            <p:cNvSpPr>
              <a:spLocks/>
            </p:cNvSpPr>
            <p:nvPr/>
          </p:nvSpPr>
          <p:spPr bwMode="auto">
            <a:xfrm>
              <a:off x="287" y="152"/>
              <a:ext cx="296" cy="533"/>
            </a:xfrm>
            <a:custGeom>
              <a:avLst/>
              <a:gdLst>
                <a:gd name="T0" fmla="*/ 78 w 110"/>
                <a:gd name="T1" fmla="*/ 1 h 198"/>
                <a:gd name="T2" fmla="*/ 31 w 110"/>
                <a:gd name="T3" fmla="*/ 2 h 198"/>
                <a:gd name="T4" fmla="*/ 0 w 110"/>
                <a:gd name="T5" fmla="*/ 38 h 198"/>
                <a:gd name="T6" fmla="*/ 0 w 110"/>
                <a:gd name="T7" fmla="*/ 53 h 198"/>
                <a:gd name="T8" fmla="*/ 2 w 110"/>
                <a:gd name="T9" fmla="*/ 193 h 198"/>
                <a:gd name="T10" fmla="*/ 78 w 110"/>
                <a:gd name="T11" fmla="*/ 196 h 198"/>
                <a:gd name="T12" fmla="*/ 110 w 110"/>
                <a:gd name="T13" fmla="*/ 161 h 198"/>
                <a:gd name="T14" fmla="*/ 110 w 110"/>
                <a:gd name="T15" fmla="*/ 29 h 198"/>
                <a:gd name="T16" fmla="*/ 78 w 110"/>
                <a:gd name="T17" fmla="*/ 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98">
                  <a:moveTo>
                    <a:pt x="78" y="1"/>
                  </a:moveTo>
                  <a:cubicBezTo>
                    <a:pt x="60" y="0"/>
                    <a:pt x="44" y="1"/>
                    <a:pt x="31" y="2"/>
                  </a:cubicBezTo>
                  <a:cubicBezTo>
                    <a:pt x="6" y="4"/>
                    <a:pt x="0" y="14"/>
                    <a:pt x="0" y="38"/>
                  </a:cubicBezTo>
                  <a:cubicBezTo>
                    <a:pt x="0" y="53"/>
                    <a:pt x="0" y="53"/>
                    <a:pt x="0" y="53"/>
                  </a:cubicBezTo>
                  <a:cubicBezTo>
                    <a:pt x="1" y="77"/>
                    <a:pt x="4" y="166"/>
                    <a:pt x="2" y="193"/>
                  </a:cubicBezTo>
                  <a:cubicBezTo>
                    <a:pt x="9" y="195"/>
                    <a:pt x="54" y="198"/>
                    <a:pt x="78" y="196"/>
                  </a:cubicBezTo>
                  <a:cubicBezTo>
                    <a:pt x="101" y="194"/>
                    <a:pt x="110" y="190"/>
                    <a:pt x="110" y="161"/>
                  </a:cubicBezTo>
                  <a:cubicBezTo>
                    <a:pt x="110" y="29"/>
                    <a:pt x="110" y="29"/>
                    <a:pt x="110" y="29"/>
                  </a:cubicBezTo>
                  <a:cubicBezTo>
                    <a:pt x="110" y="7"/>
                    <a:pt x="103" y="2"/>
                    <a:pt x="78" y="1"/>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5" name="Freeform 15">
              <a:extLst>
                <a:ext uri="{FF2B5EF4-FFF2-40B4-BE49-F238E27FC236}">
                  <a16:creationId xmlns:a16="http://schemas.microsoft.com/office/drawing/2014/main" id="{1AE40BDF-76B3-472C-A714-97A9C9834ABE}"/>
                </a:ext>
              </a:extLst>
            </p:cNvPr>
            <p:cNvSpPr>
              <a:spLocks/>
            </p:cNvSpPr>
            <p:nvPr/>
          </p:nvSpPr>
          <p:spPr bwMode="auto">
            <a:xfrm>
              <a:off x="312" y="203"/>
              <a:ext cx="247" cy="369"/>
            </a:xfrm>
            <a:custGeom>
              <a:avLst/>
              <a:gdLst>
                <a:gd name="T0" fmla="*/ 90 w 92"/>
                <a:gd name="T1" fmla="*/ 137 h 137"/>
                <a:gd name="T2" fmla="*/ 3 w 92"/>
                <a:gd name="T3" fmla="*/ 135 h 137"/>
                <a:gd name="T4" fmla="*/ 2 w 92"/>
                <a:gd name="T5" fmla="*/ 4 h 137"/>
                <a:gd name="T6" fmla="*/ 91 w 92"/>
                <a:gd name="T7" fmla="*/ 2 h 137"/>
                <a:gd name="T8" fmla="*/ 90 w 92"/>
                <a:gd name="T9" fmla="*/ 137 h 137"/>
              </a:gdLst>
              <a:ahLst/>
              <a:cxnLst>
                <a:cxn ang="0">
                  <a:pos x="T0" y="T1"/>
                </a:cxn>
                <a:cxn ang="0">
                  <a:pos x="T2" y="T3"/>
                </a:cxn>
                <a:cxn ang="0">
                  <a:pos x="T4" y="T5"/>
                </a:cxn>
                <a:cxn ang="0">
                  <a:pos x="T6" y="T7"/>
                </a:cxn>
                <a:cxn ang="0">
                  <a:pos x="T8" y="T9"/>
                </a:cxn>
              </a:cxnLst>
              <a:rect l="0" t="0" r="r" b="b"/>
              <a:pathLst>
                <a:path w="92" h="137">
                  <a:moveTo>
                    <a:pt x="90" y="137"/>
                  </a:moveTo>
                  <a:cubicBezTo>
                    <a:pt x="3" y="135"/>
                    <a:pt x="3" y="135"/>
                    <a:pt x="3" y="135"/>
                  </a:cubicBezTo>
                  <a:cubicBezTo>
                    <a:pt x="3" y="135"/>
                    <a:pt x="0" y="49"/>
                    <a:pt x="2" y="4"/>
                  </a:cubicBezTo>
                  <a:cubicBezTo>
                    <a:pt x="29" y="1"/>
                    <a:pt x="65" y="0"/>
                    <a:pt x="91" y="2"/>
                  </a:cubicBezTo>
                  <a:cubicBezTo>
                    <a:pt x="92" y="64"/>
                    <a:pt x="90" y="137"/>
                    <a:pt x="90" y="137"/>
                  </a:cubicBezTo>
                </a:path>
              </a:pathLst>
            </a:custGeom>
            <a:solidFill>
              <a:srgbClr val="00C2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6" name="Freeform 16">
              <a:extLst>
                <a:ext uri="{FF2B5EF4-FFF2-40B4-BE49-F238E27FC236}">
                  <a16:creationId xmlns:a16="http://schemas.microsoft.com/office/drawing/2014/main" id="{C9E568C6-E9E9-409D-8041-D5C9C44E705F}"/>
                </a:ext>
              </a:extLst>
            </p:cNvPr>
            <p:cNvSpPr>
              <a:spLocks/>
            </p:cNvSpPr>
            <p:nvPr/>
          </p:nvSpPr>
          <p:spPr bwMode="auto">
            <a:xfrm>
              <a:off x="411" y="596"/>
              <a:ext cx="49" cy="54"/>
            </a:xfrm>
            <a:custGeom>
              <a:avLst/>
              <a:gdLst>
                <a:gd name="T0" fmla="*/ 10 w 18"/>
                <a:gd name="T1" fmla="*/ 19 h 20"/>
                <a:gd name="T2" fmla="*/ 18 w 18"/>
                <a:gd name="T3" fmla="*/ 9 h 20"/>
                <a:gd name="T4" fmla="*/ 9 w 18"/>
                <a:gd name="T5" fmla="*/ 0 h 20"/>
                <a:gd name="T6" fmla="*/ 0 w 18"/>
                <a:gd name="T7" fmla="*/ 10 h 20"/>
                <a:gd name="T8" fmla="*/ 10 w 18"/>
                <a:gd name="T9" fmla="*/ 19 h 20"/>
              </a:gdLst>
              <a:ahLst/>
              <a:cxnLst>
                <a:cxn ang="0">
                  <a:pos x="T0" y="T1"/>
                </a:cxn>
                <a:cxn ang="0">
                  <a:pos x="T2" y="T3"/>
                </a:cxn>
                <a:cxn ang="0">
                  <a:pos x="T4" y="T5"/>
                </a:cxn>
                <a:cxn ang="0">
                  <a:pos x="T6" y="T7"/>
                </a:cxn>
                <a:cxn ang="0">
                  <a:pos x="T8" y="T9"/>
                </a:cxn>
              </a:cxnLst>
              <a:rect l="0" t="0" r="r" b="b"/>
              <a:pathLst>
                <a:path w="18" h="20">
                  <a:moveTo>
                    <a:pt x="10" y="19"/>
                  </a:moveTo>
                  <a:cubicBezTo>
                    <a:pt x="15" y="19"/>
                    <a:pt x="18" y="14"/>
                    <a:pt x="18" y="9"/>
                  </a:cubicBezTo>
                  <a:cubicBezTo>
                    <a:pt x="18" y="4"/>
                    <a:pt x="14" y="0"/>
                    <a:pt x="9" y="0"/>
                  </a:cubicBezTo>
                  <a:cubicBezTo>
                    <a:pt x="4" y="1"/>
                    <a:pt x="0" y="5"/>
                    <a:pt x="0" y="10"/>
                  </a:cubicBezTo>
                  <a:cubicBezTo>
                    <a:pt x="0" y="16"/>
                    <a:pt x="4" y="20"/>
                    <a:pt x="10" y="19"/>
                  </a:cubicBezTo>
                </a:path>
              </a:pathLst>
            </a:custGeom>
            <a:solidFill>
              <a:srgbClr val="95E61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Tree>
    <p:extLst>
      <p:ext uri="{BB962C8B-B14F-4D97-AF65-F5344CB8AC3E}">
        <p14:creationId xmlns:p14="http://schemas.microsoft.com/office/powerpoint/2010/main" val="39262656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 Pie Charts ">
    <p:bg>
      <p:bgRef idx="1001">
        <a:schemeClr val="bg1"/>
      </p:bgRef>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5C88D47-86DF-4336-A768-786DBD0060C8}"/>
              </a:ext>
            </a:extLst>
          </p:cNvPr>
          <p:cNvSpPr/>
          <p:nvPr userDrawn="1"/>
        </p:nvSpPr>
        <p:spPr>
          <a:xfrm>
            <a:off x="0" y="1773238"/>
            <a:ext cx="12192000" cy="3023914"/>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8" name="Chart Placeholder 29">
            <a:extLst>
              <a:ext uri="{FF2B5EF4-FFF2-40B4-BE49-F238E27FC236}">
                <a16:creationId xmlns:a16="http://schemas.microsoft.com/office/drawing/2014/main" id="{6F232C89-BD5F-4CA7-A3AA-F6F1576CFE6E}"/>
              </a:ext>
            </a:extLst>
          </p:cNvPr>
          <p:cNvSpPr>
            <a:spLocks noGrp="1"/>
          </p:cNvSpPr>
          <p:nvPr>
            <p:ph type="chart" sz="quarter" idx="39"/>
          </p:nvPr>
        </p:nvSpPr>
        <p:spPr>
          <a:xfrm>
            <a:off x="6601524" y="2032333"/>
            <a:ext cx="1728192" cy="1617453"/>
          </a:xfrm>
          <a:prstGeom prst="rect">
            <a:avLst/>
          </a:prstGeom>
        </p:spPr>
        <p:txBody>
          <a:bodyPr anchor="ctr"/>
          <a:lstStyle>
            <a:lvl1pPr algn="ctr">
              <a:defRPr/>
            </a:lvl1pPr>
          </a:lstStyle>
          <a:p>
            <a:endParaRPr lang="pt-PT" dirty="0"/>
          </a:p>
        </p:txBody>
      </p:sp>
      <p:sp>
        <p:nvSpPr>
          <p:cNvPr id="33" name="Text Placeholder 7">
            <a:extLst>
              <a:ext uri="{FF2B5EF4-FFF2-40B4-BE49-F238E27FC236}">
                <a16:creationId xmlns:a16="http://schemas.microsoft.com/office/drawing/2014/main" id="{D9223961-F190-4765-ADD3-748B8A88C5A4}"/>
              </a:ext>
            </a:extLst>
          </p:cNvPr>
          <p:cNvSpPr>
            <a:spLocks noGrp="1"/>
          </p:cNvSpPr>
          <p:nvPr>
            <p:ph type="body" sz="quarter" idx="34" hasCustomPrompt="1"/>
          </p:nvPr>
        </p:nvSpPr>
        <p:spPr>
          <a:xfrm>
            <a:off x="911424"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30" name="Chart Placeholder 29">
            <a:extLst>
              <a:ext uri="{FF2B5EF4-FFF2-40B4-BE49-F238E27FC236}">
                <a16:creationId xmlns:a16="http://schemas.microsoft.com/office/drawing/2014/main" id="{667CB86F-C1D1-4D9A-BBD9-57EF8C95B524}"/>
              </a:ext>
            </a:extLst>
          </p:cNvPr>
          <p:cNvSpPr>
            <a:spLocks noGrp="1"/>
          </p:cNvSpPr>
          <p:nvPr userDrawn="1">
            <p:ph type="chart" sz="quarter" idx="10"/>
          </p:nvPr>
        </p:nvSpPr>
        <p:spPr>
          <a:xfrm>
            <a:off x="1235460" y="2027570"/>
            <a:ext cx="1728192" cy="1617453"/>
          </a:xfrm>
          <a:prstGeom prst="rect">
            <a:avLst/>
          </a:prstGeom>
        </p:spPr>
        <p:txBody>
          <a:bodyPr anchor="ctr"/>
          <a:lstStyle>
            <a:lvl1pPr algn="ctr">
              <a:defRPr/>
            </a:lvl1pPr>
          </a:lstStyle>
          <a:p>
            <a:endParaRPr lang="pt-PT" dirty="0"/>
          </a:p>
        </p:txBody>
      </p:sp>
      <p:sp>
        <p:nvSpPr>
          <p:cNvPr id="32" name="Text Placeholder 31">
            <a:extLst>
              <a:ext uri="{FF2B5EF4-FFF2-40B4-BE49-F238E27FC236}">
                <a16:creationId xmlns:a16="http://schemas.microsoft.com/office/drawing/2014/main" id="{B1204F05-191D-4ACA-AADF-FB43F1F07D83}"/>
              </a:ext>
            </a:extLst>
          </p:cNvPr>
          <p:cNvSpPr>
            <a:spLocks noGrp="1"/>
          </p:cNvSpPr>
          <p:nvPr userDrawn="1">
            <p:ph type="body" sz="quarter" idx="11" hasCustomPrompt="1"/>
          </p:nvPr>
        </p:nvSpPr>
        <p:spPr>
          <a:xfrm>
            <a:off x="1702767" y="2708275"/>
            <a:ext cx="864842" cy="314325"/>
          </a:xfrm>
          <a:prstGeom prst="rect">
            <a:avLst/>
          </a:prstGeom>
        </p:spPr>
        <p:txBody>
          <a:bodyPr anchor="ctr">
            <a:noAutofit/>
          </a:bodyPr>
          <a:lstStyle>
            <a:lvl1pPr algn="ctr">
              <a:defRPr sz="1600" b="1"/>
            </a:lvl1pPr>
          </a:lstStyle>
          <a:p>
            <a:pPr lvl="0"/>
            <a:r>
              <a:rPr lang="pt-PT" dirty="0"/>
              <a:t>XX%</a:t>
            </a:r>
          </a:p>
        </p:txBody>
      </p:sp>
      <p:sp>
        <p:nvSpPr>
          <p:cNvPr id="34" name="Text Placeholder 7">
            <a:extLst>
              <a:ext uri="{FF2B5EF4-FFF2-40B4-BE49-F238E27FC236}">
                <a16:creationId xmlns:a16="http://schemas.microsoft.com/office/drawing/2014/main" id="{3F48228B-C831-497E-A26D-61A81F63E42B}"/>
              </a:ext>
            </a:extLst>
          </p:cNvPr>
          <p:cNvSpPr>
            <a:spLocks noGrp="1"/>
          </p:cNvSpPr>
          <p:nvPr userDrawn="1">
            <p:ph type="body" sz="quarter" idx="35" hasCustomPrompt="1"/>
          </p:nvPr>
        </p:nvSpPr>
        <p:spPr>
          <a:xfrm>
            <a:off x="3594456"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35" name="Chart Placeholder 29">
            <a:extLst>
              <a:ext uri="{FF2B5EF4-FFF2-40B4-BE49-F238E27FC236}">
                <a16:creationId xmlns:a16="http://schemas.microsoft.com/office/drawing/2014/main" id="{D061EF55-20AF-4182-B722-C227F72A880B}"/>
              </a:ext>
            </a:extLst>
          </p:cNvPr>
          <p:cNvSpPr>
            <a:spLocks noGrp="1"/>
          </p:cNvSpPr>
          <p:nvPr userDrawn="1">
            <p:ph type="chart" sz="quarter" idx="36"/>
          </p:nvPr>
        </p:nvSpPr>
        <p:spPr>
          <a:xfrm>
            <a:off x="3918492" y="2027570"/>
            <a:ext cx="1728192" cy="1617453"/>
          </a:xfrm>
          <a:prstGeom prst="rect">
            <a:avLst/>
          </a:prstGeom>
        </p:spPr>
        <p:txBody>
          <a:bodyPr anchor="ctr"/>
          <a:lstStyle>
            <a:lvl1pPr algn="ctr">
              <a:defRPr/>
            </a:lvl1pPr>
          </a:lstStyle>
          <a:p>
            <a:endParaRPr lang="pt-PT" dirty="0"/>
          </a:p>
        </p:txBody>
      </p:sp>
      <p:sp>
        <p:nvSpPr>
          <p:cNvPr id="36" name="Text Placeholder 31">
            <a:extLst>
              <a:ext uri="{FF2B5EF4-FFF2-40B4-BE49-F238E27FC236}">
                <a16:creationId xmlns:a16="http://schemas.microsoft.com/office/drawing/2014/main" id="{E682B04D-D1A2-4B73-BDB4-D4FBD2A9BEF1}"/>
              </a:ext>
            </a:extLst>
          </p:cNvPr>
          <p:cNvSpPr>
            <a:spLocks noGrp="1"/>
          </p:cNvSpPr>
          <p:nvPr userDrawn="1">
            <p:ph type="body" sz="quarter" idx="37" hasCustomPrompt="1"/>
          </p:nvPr>
        </p:nvSpPr>
        <p:spPr>
          <a:xfrm>
            <a:off x="4379763" y="2708275"/>
            <a:ext cx="864842" cy="314325"/>
          </a:xfrm>
          <a:prstGeom prst="rect">
            <a:avLst/>
          </a:prstGeom>
        </p:spPr>
        <p:txBody>
          <a:bodyPr anchor="ctr">
            <a:noAutofit/>
          </a:bodyPr>
          <a:lstStyle>
            <a:lvl1pPr algn="ctr">
              <a:defRPr sz="1600" b="1"/>
            </a:lvl1pPr>
          </a:lstStyle>
          <a:p>
            <a:pPr lvl="0"/>
            <a:r>
              <a:rPr lang="pt-PT" dirty="0"/>
              <a:t>XX%</a:t>
            </a:r>
          </a:p>
        </p:txBody>
      </p:sp>
      <p:sp>
        <p:nvSpPr>
          <p:cNvPr id="37" name="Text Placeholder 7">
            <a:extLst>
              <a:ext uri="{FF2B5EF4-FFF2-40B4-BE49-F238E27FC236}">
                <a16:creationId xmlns:a16="http://schemas.microsoft.com/office/drawing/2014/main" id="{3C81FA68-C8C6-4011-8666-EF35E85DCC96}"/>
              </a:ext>
            </a:extLst>
          </p:cNvPr>
          <p:cNvSpPr>
            <a:spLocks noGrp="1"/>
          </p:cNvSpPr>
          <p:nvPr userDrawn="1">
            <p:ph type="body" sz="quarter" idx="38" hasCustomPrompt="1"/>
          </p:nvPr>
        </p:nvSpPr>
        <p:spPr>
          <a:xfrm>
            <a:off x="6277488"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39" name="Text Placeholder 31">
            <a:extLst>
              <a:ext uri="{FF2B5EF4-FFF2-40B4-BE49-F238E27FC236}">
                <a16:creationId xmlns:a16="http://schemas.microsoft.com/office/drawing/2014/main" id="{9EF5179D-59B1-44D7-BC86-E8A77DCFF84C}"/>
              </a:ext>
            </a:extLst>
          </p:cNvPr>
          <p:cNvSpPr>
            <a:spLocks noGrp="1"/>
          </p:cNvSpPr>
          <p:nvPr userDrawn="1">
            <p:ph type="body" sz="quarter" idx="40" hasCustomPrompt="1"/>
          </p:nvPr>
        </p:nvSpPr>
        <p:spPr>
          <a:xfrm>
            <a:off x="7046763" y="2708275"/>
            <a:ext cx="864842" cy="314325"/>
          </a:xfrm>
          <a:prstGeom prst="rect">
            <a:avLst/>
          </a:prstGeom>
        </p:spPr>
        <p:txBody>
          <a:bodyPr anchor="ctr">
            <a:noAutofit/>
          </a:bodyPr>
          <a:lstStyle>
            <a:lvl1pPr algn="ctr">
              <a:defRPr sz="1600" b="1"/>
            </a:lvl1pPr>
          </a:lstStyle>
          <a:p>
            <a:pPr lvl="0"/>
            <a:r>
              <a:rPr lang="pt-PT" dirty="0"/>
              <a:t>XX%</a:t>
            </a:r>
          </a:p>
        </p:txBody>
      </p:sp>
      <p:sp>
        <p:nvSpPr>
          <p:cNvPr id="40" name="Chart Placeholder 29">
            <a:extLst>
              <a:ext uri="{FF2B5EF4-FFF2-40B4-BE49-F238E27FC236}">
                <a16:creationId xmlns:a16="http://schemas.microsoft.com/office/drawing/2014/main" id="{D076F0C2-9B62-4C55-88BD-5D8F3A4066E8}"/>
              </a:ext>
            </a:extLst>
          </p:cNvPr>
          <p:cNvSpPr>
            <a:spLocks noGrp="1"/>
          </p:cNvSpPr>
          <p:nvPr userDrawn="1">
            <p:ph type="chart" sz="quarter" idx="41"/>
          </p:nvPr>
        </p:nvSpPr>
        <p:spPr>
          <a:xfrm>
            <a:off x="9284556" y="2032333"/>
            <a:ext cx="1728192" cy="1617453"/>
          </a:xfrm>
          <a:prstGeom prst="rect">
            <a:avLst/>
          </a:prstGeom>
        </p:spPr>
        <p:txBody>
          <a:bodyPr anchor="ctr"/>
          <a:lstStyle>
            <a:lvl1pPr algn="ctr">
              <a:defRPr/>
            </a:lvl1pPr>
          </a:lstStyle>
          <a:p>
            <a:endParaRPr lang="pt-PT" dirty="0"/>
          </a:p>
        </p:txBody>
      </p:sp>
      <p:sp>
        <p:nvSpPr>
          <p:cNvPr id="41" name="Text Placeholder 7">
            <a:extLst>
              <a:ext uri="{FF2B5EF4-FFF2-40B4-BE49-F238E27FC236}">
                <a16:creationId xmlns:a16="http://schemas.microsoft.com/office/drawing/2014/main" id="{E7590D3D-14BD-4608-AB95-0952261EAA1C}"/>
              </a:ext>
            </a:extLst>
          </p:cNvPr>
          <p:cNvSpPr>
            <a:spLocks noGrp="1"/>
          </p:cNvSpPr>
          <p:nvPr userDrawn="1">
            <p:ph type="body" sz="quarter" idx="42" hasCustomPrompt="1"/>
          </p:nvPr>
        </p:nvSpPr>
        <p:spPr>
          <a:xfrm>
            <a:off x="8960520"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42" name="Text Placeholder 31">
            <a:extLst>
              <a:ext uri="{FF2B5EF4-FFF2-40B4-BE49-F238E27FC236}">
                <a16:creationId xmlns:a16="http://schemas.microsoft.com/office/drawing/2014/main" id="{93DCB675-62E7-4926-98A4-F120ABA92EBF}"/>
              </a:ext>
            </a:extLst>
          </p:cNvPr>
          <p:cNvSpPr>
            <a:spLocks noGrp="1"/>
          </p:cNvSpPr>
          <p:nvPr userDrawn="1">
            <p:ph type="body" sz="quarter" idx="43" hasCustomPrompt="1"/>
          </p:nvPr>
        </p:nvSpPr>
        <p:spPr>
          <a:xfrm>
            <a:off x="9751863" y="2708275"/>
            <a:ext cx="864842" cy="314325"/>
          </a:xfrm>
          <a:prstGeom prst="rect">
            <a:avLst/>
          </a:prstGeom>
        </p:spPr>
        <p:txBody>
          <a:bodyPr anchor="ctr">
            <a:noAutofit/>
          </a:bodyPr>
          <a:lstStyle>
            <a:lvl1pPr algn="ctr">
              <a:defRPr sz="1600" b="1"/>
            </a:lvl1pPr>
          </a:lstStyle>
          <a:p>
            <a:pPr lvl="0"/>
            <a:r>
              <a:rPr lang="pt-PT" dirty="0"/>
              <a:t>XX%</a:t>
            </a:r>
          </a:p>
        </p:txBody>
      </p:sp>
      <p:sp>
        <p:nvSpPr>
          <p:cNvPr id="43" name="Text Placeholder 7">
            <a:extLst>
              <a:ext uri="{FF2B5EF4-FFF2-40B4-BE49-F238E27FC236}">
                <a16:creationId xmlns:a16="http://schemas.microsoft.com/office/drawing/2014/main" id="{C70FC002-22B1-4B43-A640-05B3543D2B31}"/>
              </a:ext>
            </a:extLst>
          </p:cNvPr>
          <p:cNvSpPr>
            <a:spLocks noGrp="1"/>
          </p:cNvSpPr>
          <p:nvPr userDrawn="1">
            <p:ph type="body" sz="quarter" idx="44" hasCustomPrompt="1"/>
          </p:nvPr>
        </p:nvSpPr>
        <p:spPr>
          <a:xfrm>
            <a:off x="1127448" y="5308653"/>
            <a:ext cx="1656184" cy="576064"/>
          </a:xfrm>
          <a:prstGeom prst="rect">
            <a:avLst/>
          </a:prstGeom>
        </p:spPr>
        <p:txBody>
          <a:bodyPr anchor="ctr">
            <a:noAutofit/>
          </a:bodyPr>
          <a:lstStyle>
            <a:lvl1pPr algn="ctr">
              <a:lnSpc>
                <a:spcPts val="3200"/>
              </a:lnSpc>
              <a:defRPr sz="2800" b="1">
                <a:solidFill>
                  <a:srgbClr val="2B0A3D"/>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xx%</a:t>
            </a:r>
          </a:p>
        </p:txBody>
      </p:sp>
      <p:sp>
        <p:nvSpPr>
          <p:cNvPr id="44" name="Text Placeholder 7">
            <a:extLst>
              <a:ext uri="{FF2B5EF4-FFF2-40B4-BE49-F238E27FC236}">
                <a16:creationId xmlns:a16="http://schemas.microsoft.com/office/drawing/2014/main" id="{8E1CE648-2FAE-4439-A1A4-5BE3863514F4}"/>
              </a:ext>
            </a:extLst>
          </p:cNvPr>
          <p:cNvSpPr>
            <a:spLocks noGrp="1"/>
          </p:cNvSpPr>
          <p:nvPr>
            <p:ph type="body" sz="quarter" idx="45" hasCustomPrompt="1"/>
          </p:nvPr>
        </p:nvSpPr>
        <p:spPr>
          <a:xfrm>
            <a:off x="2883395" y="5163112"/>
            <a:ext cx="8399412" cy="867147"/>
          </a:xfrm>
          <a:prstGeom prst="rect">
            <a:avLst/>
          </a:prstGeom>
        </p:spPr>
        <p:txBody>
          <a:bodyPr anchor="ctr">
            <a:noAutofit/>
          </a:bodyPr>
          <a:lstStyle>
            <a:lvl1pPr algn="l">
              <a:lnSpc>
                <a:spcPts val="1800"/>
              </a:lnSpc>
              <a:spcBef>
                <a:spcPts val="600"/>
              </a:spcBef>
              <a:defRPr sz="16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18"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0"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21"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2"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3"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72951254"/>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 columns">
    <p:bg>
      <p:bgRef idx="1001">
        <a:schemeClr val="bg1"/>
      </p:bgRef>
    </p:bg>
    <p:spTree>
      <p:nvGrpSpPr>
        <p:cNvPr id="1" name=""/>
        <p:cNvGrpSpPr/>
        <p:nvPr/>
      </p:nvGrpSpPr>
      <p:grpSpPr>
        <a:xfrm>
          <a:off x="0" y="0"/>
          <a:ext cx="0" cy="0"/>
          <a:chOff x="0" y="0"/>
          <a:chExt cx="0" cy="0"/>
        </a:xfrm>
      </p:grpSpPr>
      <p:pic>
        <p:nvPicPr>
          <p:cNvPr id="20" name="Graphic 19">
            <a:extLst>
              <a:ext uri="{FF2B5EF4-FFF2-40B4-BE49-F238E27FC236}">
                <a16:creationId xmlns:a16="http://schemas.microsoft.com/office/drawing/2014/main" id="{F28BC1D5-366F-454F-B964-C24C1497914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823521" y="-1667562"/>
            <a:ext cx="1706401" cy="5030555"/>
          </a:xfrm>
          <a:prstGeom prst="rect">
            <a:avLst/>
          </a:prstGeom>
        </p:spPr>
      </p:pic>
      <p:sp>
        <p:nvSpPr>
          <p:cNvPr id="4" name="Rectangle 3">
            <a:extLst>
              <a:ext uri="{FF2B5EF4-FFF2-40B4-BE49-F238E27FC236}">
                <a16:creationId xmlns:a16="http://schemas.microsoft.com/office/drawing/2014/main" id="{9653C8D1-E525-4A1D-BA42-B310FCE0AA96}"/>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 name="Rectangle 4">
            <a:extLst>
              <a:ext uri="{FF2B5EF4-FFF2-40B4-BE49-F238E27FC236}">
                <a16:creationId xmlns:a16="http://schemas.microsoft.com/office/drawing/2014/main" id="{5D624820-6891-4116-9EE3-E6D3B41D555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Rectangle 5">
            <a:extLst>
              <a:ext uri="{FF2B5EF4-FFF2-40B4-BE49-F238E27FC236}">
                <a16:creationId xmlns:a16="http://schemas.microsoft.com/office/drawing/2014/main" id="{4ED1E18D-CB5A-40D2-9E0C-21B1DC24C582}"/>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1" name="Text Placeholder 4">
            <a:extLst>
              <a:ext uri="{FF2B5EF4-FFF2-40B4-BE49-F238E27FC236}">
                <a16:creationId xmlns:a16="http://schemas.microsoft.com/office/drawing/2014/main" id="{5714BE43-18D4-460E-A270-8F2FA1EB1FE6}"/>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1">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2" name="Text Placeholder 7">
            <a:extLst>
              <a:ext uri="{FF2B5EF4-FFF2-40B4-BE49-F238E27FC236}">
                <a16:creationId xmlns:a16="http://schemas.microsoft.com/office/drawing/2014/main" id="{DF3E2A1A-B668-4C6F-87C6-8F37A241C2C0}"/>
              </a:ext>
            </a:extLst>
          </p:cNvPr>
          <p:cNvSpPr>
            <a:spLocks noGrp="1"/>
          </p:cNvSpPr>
          <p:nvPr>
            <p:ph type="body" sz="quarter" idx="32" hasCustomPrompt="1"/>
          </p:nvPr>
        </p:nvSpPr>
        <p:spPr>
          <a:xfrm>
            <a:off x="725016" y="4079992"/>
            <a:ext cx="2874219" cy="1711208"/>
          </a:xfrm>
          <a:prstGeom prst="rect">
            <a:avLst/>
          </a:prstGeom>
        </p:spPr>
        <p:txBody>
          <a:bodyPr>
            <a:noAutofit/>
          </a:bodyPr>
          <a:lstStyle>
            <a:lvl1pPr>
              <a:lnSpc>
                <a:spcPct val="100000"/>
              </a:lnSpc>
              <a:defRPr sz="1400"/>
            </a:lvl1pPr>
            <a:lvl2pPr>
              <a:lnSpc>
                <a:spcPts val="1400"/>
              </a:lnSpc>
              <a:defRPr sz="1200"/>
            </a:lvl2pPr>
            <a:lvl3pPr>
              <a:lnSpc>
                <a:spcPts val="1300"/>
              </a:lnSpc>
              <a:defRPr sz="1100"/>
            </a:lvl3pPr>
            <a:lvl4pPr>
              <a:lnSpc>
                <a:spcPts val="1200"/>
              </a:lnSpc>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3" name="Text Placeholder 4">
            <a:extLst>
              <a:ext uri="{FF2B5EF4-FFF2-40B4-BE49-F238E27FC236}">
                <a16:creationId xmlns:a16="http://schemas.microsoft.com/office/drawing/2014/main" id="{A44485C3-4220-46B7-B1FC-AB2889C2B910}"/>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1">
                <a:solidFill>
                  <a:srgbClr val="FF304C"/>
                </a:solidFill>
              </a:defRPr>
            </a:lvl1pPr>
            <a:lvl2pPr>
              <a:defRPr sz="1400"/>
            </a:lvl2pPr>
            <a:lvl3pPr>
              <a:defRPr sz="1200"/>
            </a:lvl3pPr>
            <a:lvl4pPr>
              <a:defRPr sz="1100"/>
            </a:lvl4pPr>
            <a:lvl5pPr>
              <a:defRPr sz="1100"/>
            </a:lvl5pPr>
          </a:lstStyle>
          <a:p>
            <a:pPr lvl="0"/>
            <a:r>
              <a:rPr lang="en-US" dirty="0"/>
              <a:t>Click to insert title</a:t>
            </a:r>
          </a:p>
        </p:txBody>
      </p:sp>
      <p:sp>
        <p:nvSpPr>
          <p:cNvPr id="35" name="Text Placeholder 4">
            <a:extLst>
              <a:ext uri="{FF2B5EF4-FFF2-40B4-BE49-F238E27FC236}">
                <a16:creationId xmlns:a16="http://schemas.microsoft.com/office/drawing/2014/main" id="{310CE3C3-B1E7-4F6F-B7BE-DF93DF2ACD74}"/>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1">
                <a:solidFill>
                  <a:srgbClr val="2C004B"/>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7">
            <a:extLst>
              <a:ext uri="{FF2B5EF4-FFF2-40B4-BE49-F238E27FC236}">
                <a16:creationId xmlns:a16="http://schemas.microsoft.com/office/drawing/2014/main" id="{32047331-01BE-47AE-BC0C-B787B1E9553B}"/>
              </a:ext>
            </a:extLst>
          </p:cNvPr>
          <p:cNvSpPr>
            <a:spLocks noGrp="1"/>
          </p:cNvSpPr>
          <p:nvPr>
            <p:ph type="body" sz="quarter" idx="37" hasCustomPrompt="1"/>
          </p:nvPr>
        </p:nvSpPr>
        <p:spPr>
          <a:xfrm>
            <a:off x="8498131" y="295729"/>
            <a:ext cx="2927906" cy="876300"/>
          </a:xfrm>
          <a:prstGeom prst="rect">
            <a:avLst/>
          </a:prstGeom>
        </p:spPr>
        <p:txBody>
          <a:bodyPr anchor="t">
            <a:noAutofit/>
          </a:bodyPr>
          <a:lstStyle>
            <a:lvl1pPr>
              <a:lnSpc>
                <a:spcPct val="100000"/>
              </a:lnSpc>
              <a:defRPr sz="1600" b="1"/>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dirty="0"/>
              <a:t>Click to insert text</a:t>
            </a:r>
          </a:p>
        </p:txBody>
      </p:sp>
      <p:pic>
        <p:nvPicPr>
          <p:cNvPr id="15" name="Graphic 14">
            <a:extLst>
              <a:ext uri="{FF2B5EF4-FFF2-40B4-BE49-F238E27FC236}">
                <a16:creationId xmlns:a16="http://schemas.microsoft.com/office/drawing/2014/main" id="{CA70D5E4-F0EE-4368-A09C-60021E85A04E}"/>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81836" t="-4713" b="16530"/>
          <a:stretch/>
        </p:blipFill>
        <p:spPr>
          <a:xfrm>
            <a:off x="11491419" y="164829"/>
            <a:ext cx="424356" cy="459624"/>
          </a:xfrm>
          <a:prstGeom prst="rect">
            <a:avLst/>
          </a:prstGeom>
        </p:spPr>
      </p:pic>
      <p:sp>
        <p:nvSpPr>
          <p:cNvPr id="2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647723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7"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28"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9" name="Rectangle 27">
            <a:hlinkClick r:id="rId6"/>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38"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39" name="Text Placeholder 7">
            <a:extLst>
              <a:ext uri="{FF2B5EF4-FFF2-40B4-BE49-F238E27FC236}">
                <a16:creationId xmlns:a16="http://schemas.microsoft.com/office/drawing/2014/main" id="{DF3E2A1A-B668-4C6F-87C6-8F37A241C2C0}"/>
              </a:ext>
            </a:extLst>
          </p:cNvPr>
          <p:cNvSpPr>
            <a:spLocks noGrp="1"/>
          </p:cNvSpPr>
          <p:nvPr>
            <p:ph type="body" sz="quarter" idx="38" hasCustomPrompt="1"/>
          </p:nvPr>
        </p:nvSpPr>
        <p:spPr>
          <a:xfrm>
            <a:off x="4666878" y="4079992"/>
            <a:ext cx="2874219" cy="1711208"/>
          </a:xfrm>
          <a:prstGeom prst="rect">
            <a:avLst/>
          </a:prstGeom>
        </p:spPr>
        <p:txBody>
          <a:bodyPr>
            <a:noAutofit/>
          </a:bodyPr>
          <a:lstStyle>
            <a:lvl1pPr>
              <a:lnSpc>
                <a:spcPct val="100000"/>
              </a:lnSpc>
              <a:defRPr sz="1400"/>
            </a:lvl1pPr>
            <a:lvl2pPr>
              <a:lnSpc>
                <a:spcPts val="1400"/>
              </a:lnSpc>
              <a:buClr>
                <a:schemeClr val="accent4"/>
              </a:buClr>
              <a:defRPr sz="1200"/>
            </a:lvl2pPr>
            <a:lvl3pPr>
              <a:lnSpc>
                <a:spcPts val="1300"/>
              </a:lnSpc>
              <a:buClr>
                <a:schemeClr val="accent4"/>
              </a:buClr>
              <a:defRPr sz="1100"/>
            </a:lvl3pPr>
            <a:lvl4pPr>
              <a:lnSpc>
                <a:spcPts val="1200"/>
              </a:lnSpc>
              <a:buClr>
                <a:schemeClr val="accent4"/>
              </a:buClr>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40" name="Text Placeholder 7">
            <a:extLst>
              <a:ext uri="{FF2B5EF4-FFF2-40B4-BE49-F238E27FC236}">
                <a16:creationId xmlns:a16="http://schemas.microsoft.com/office/drawing/2014/main" id="{DF3E2A1A-B668-4C6F-87C6-8F37A241C2C0}"/>
              </a:ext>
            </a:extLst>
          </p:cNvPr>
          <p:cNvSpPr>
            <a:spLocks noGrp="1"/>
          </p:cNvSpPr>
          <p:nvPr>
            <p:ph type="body" sz="quarter" idx="39" hasCustomPrompt="1"/>
          </p:nvPr>
        </p:nvSpPr>
        <p:spPr>
          <a:xfrm>
            <a:off x="8592766" y="4079992"/>
            <a:ext cx="2874219" cy="1711208"/>
          </a:xfrm>
          <a:prstGeom prst="rect">
            <a:avLst/>
          </a:prstGeom>
        </p:spPr>
        <p:txBody>
          <a:bodyPr>
            <a:noAutofit/>
          </a:bodyPr>
          <a:lstStyle>
            <a:lvl1pPr>
              <a:lnSpc>
                <a:spcPct val="100000"/>
              </a:lnSpc>
              <a:defRPr sz="1400"/>
            </a:lvl1pPr>
            <a:lvl2pPr>
              <a:lnSpc>
                <a:spcPts val="1400"/>
              </a:lnSpc>
              <a:buClr>
                <a:schemeClr val="accent3"/>
              </a:buClr>
              <a:defRPr sz="1200"/>
            </a:lvl2pPr>
            <a:lvl3pPr>
              <a:lnSpc>
                <a:spcPts val="1300"/>
              </a:lnSpc>
              <a:buClr>
                <a:schemeClr val="accent3"/>
              </a:buClr>
              <a:defRPr sz="1100"/>
            </a:lvl3pPr>
            <a:lvl4pPr>
              <a:lnSpc>
                <a:spcPts val="1200"/>
              </a:lnSpc>
              <a:buClr>
                <a:schemeClr val="accent3"/>
              </a:buClr>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32867704"/>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bullets with highlights">
    <p:bg>
      <p:bgRef idx="1001">
        <a:schemeClr val="bg1"/>
      </p:bgRef>
    </p:bg>
    <p:spTree>
      <p:nvGrpSpPr>
        <p:cNvPr id="1" name=""/>
        <p:cNvGrpSpPr/>
        <p:nvPr/>
      </p:nvGrpSpPr>
      <p:grpSpPr>
        <a:xfrm>
          <a:off x="0" y="0"/>
          <a:ext cx="0" cy="0"/>
          <a:chOff x="0" y="0"/>
          <a:chExt cx="0" cy="0"/>
        </a:xfrm>
      </p:grpSpPr>
      <p:sp>
        <p:nvSpPr>
          <p:cNvPr id="41" name="Oval 20">
            <a:extLst>
              <a:ext uri="{FF2B5EF4-FFF2-40B4-BE49-F238E27FC236}">
                <a16:creationId xmlns:a16="http://schemas.microsoft.com/office/drawing/2014/main" id="{ADB39E78-E9B7-40CD-9999-E8302C610DC2}"/>
              </a:ext>
            </a:extLst>
          </p:cNvPr>
          <p:cNvSpPr/>
          <p:nvPr userDrawn="1"/>
        </p:nvSpPr>
        <p:spPr>
          <a:xfrm>
            <a:off x="5563594" y="473409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80DEC651-0810-4FD4-A2CA-C54974433D45}"/>
              </a:ext>
            </a:extLst>
          </p:cNvPr>
          <p:cNvSpPr/>
          <p:nvPr userDrawn="1"/>
        </p:nvSpPr>
        <p:spPr>
          <a:xfrm>
            <a:off x="5563595" y="2944149"/>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3" name="Oval 20">
            <a:extLst>
              <a:ext uri="{FF2B5EF4-FFF2-40B4-BE49-F238E27FC236}">
                <a16:creationId xmlns:a16="http://schemas.microsoft.com/office/drawing/2014/main" id="{4F0142AD-298C-4A60-9F24-035D4F3F07D0}"/>
              </a:ext>
            </a:extLst>
          </p:cNvPr>
          <p:cNvSpPr/>
          <p:nvPr userDrawn="1"/>
        </p:nvSpPr>
        <p:spPr>
          <a:xfrm>
            <a:off x="5516146" y="1186056"/>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Rectangle 12">
            <a:extLst>
              <a:ext uri="{FF2B5EF4-FFF2-40B4-BE49-F238E27FC236}">
                <a16:creationId xmlns:a16="http://schemas.microsoft.com/office/drawing/2014/main"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4" name="Graphic 41">
            <a:extLst>
              <a:ext uri="{FF2B5EF4-FFF2-40B4-BE49-F238E27FC236}">
                <a16:creationId xmlns:a16="http://schemas.microsoft.com/office/drawing/2014/main" id="{39882BC4-7320-49FC-B1BE-AEB377EFC01A}"/>
              </a:ext>
            </a:extLst>
          </p:cNvPr>
          <p:cNvPicPr>
            <a:picLocks noChangeAspect="1"/>
          </p:cNvPicPr>
          <p:nvPr userDrawn="1"/>
        </p:nvPicPr>
        <p:blipFill>
          <a:blip r:embed="rId2">
            <a:extLst>
              <a:ext uri="{96DAC541-7B7A-43D3-8B79-37D633B846F1}">
                <asvg:svgBlip xmlns:asvg="http://schemas.microsoft.com/office/drawing/2016/SVG/main" r:embed="rId3"/>
              </a:ext>
            </a:extLst>
          </a:blip>
          <a:srcRect t="7669"/>
          <a:stretch>
            <a:fillRect/>
          </a:stretch>
        </p:blipFill>
        <p:spPr>
          <a:xfrm rot="7221508" flipH="1" flipV="1">
            <a:off x="-510401" y="-999749"/>
            <a:ext cx="4694967" cy="4418573"/>
          </a:xfrm>
          <a:custGeom>
            <a:avLst/>
            <a:gdLst>
              <a:gd name="connsiteX0" fmla="*/ 0 w 6728158"/>
              <a:gd name="connsiteY0" fmla="*/ 6332069 h 6332069"/>
              <a:gd name="connsiteX1" fmla="*/ 6728158 w 6728158"/>
              <a:gd name="connsiteY1" fmla="*/ 6332069 h 6332069"/>
              <a:gd name="connsiteX2" fmla="*/ 6728158 w 6728158"/>
              <a:gd name="connsiteY2" fmla="*/ 5480387 h 6332069"/>
              <a:gd name="connsiteX3" fmla="*/ 3518172 w 6728158"/>
              <a:gd name="connsiteY3" fmla="*/ 0 h 6332069"/>
              <a:gd name="connsiteX4" fmla="*/ 0 w 6728158"/>
              <a:gd name="connsiteY4" fmla="*/ 2060673 h 6332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158" h="6332069">
                <a:moveTo>
                  <a:pt x="0" y="6332069"/>
                </a:moveTo>
                <a:lnTo>
                  <a:pt x="6728158" y="6332069"/>
                </a:lnTo>
                <a:lnTo>
                  <a:pt x="6728158" y="5480387"/>
                </a:lnTo>
                <a:lnTo>
                  <a:pt x="3518172" y="0"/>
                </a:lnTo>
                <a:lnTo>
                  <a:pt x="0" y="2060673"/>
                </a:lnTo>
                <a:close/>
              </a:path>
            </a:pathLst>
          </a:custGeom>
        </p:spPr>
      </p:pic>
      <p:sp>
        <p:nvSpPr>
          <p:cNvPr id="24" name="Text Placeholder 4">
            <a:extLst>
              <a:ext uri="{FF2B5EF4-FFF2-40B4-BE49-F238E27FC236}">
                <a16:creationId xmlns:a16="http://schemas.microsoft.com/office/drawing/2014/main" id="{B7C16A20-D927-494E-94A9-49AF2E1FA010}"/>
              </a:ext>
            </a:extLst>
          </p:cNvPr>
          <p:cNvSpPr>
            <a:spLocks noGrp="1"/>
          </p:cNvSpPr>
          <p:nvPr>
            <p:ph type="body" sz="quarter" idx="35" hasCustomPrompt="1"/>
          </p:nvPr>
        </p:nvSpPr>
        <p:spPr>
          <a:xfrm>
            <a:off x="5713875" y="1525457"/>
            <a:ext cx="863263" cy="482705"/>
          </a:xfrm>
          <a:prstGeom prst="rect">
            <a:avLst/>
          </a:prstGeom>
          <a:noFill/>
        </p:spPr>
        <p:txBody>
          <a:bodyPr anchor="ctr">
            <a:noAutofit/>
          </a:bodyPr>
          <a:lstStyle>
            <a:lvl1pPr algn="ctr">
              <a:lnSpc>
                <a:spcPts val="3000"/>
              </a:lnSpc>
              <a:defRPr sz="2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5" name="Text Placeholder 4">
            <a:extLst>
              <a:ext uri="{FF2B5EF4-FFF2-40B4-BE49-F238E27FC236}">
                <a16:creationId xmlns:a16="http://schemas.microsoft.com/office/drawing/2014/main" id="{936BACCD-6FBF-486E-81CB-3462560DA2CE}"/>
              </a:ext>
            </a:extLst>
          </p:cNvPr>
          <p:cNvSpPr>
            <a:spLocks noGrp="1"/>
          </p:cNvSpPr>
          <p:nvPr>
            <p:ph type="body" sz="quarter" idx="36" hasCustomPrompt="1"/>
          </p:nvPr>
        </p:nvSpPr>
        <p:spPr>
          <a:xfrm>
            <a:off x="5713875" y="3284120"/>
            <a:ext cx="863263" cy="482705"/>
          </a:xfrm>
          <a:prstGeom prst="rect">
            <a:avLst/>
          </a:prstGeom>
          <a:noFill/>
        </p:spPr>
        <p:txBody>
          <a:bodyPr anchor="ctr">
            <a:noAutofit/>
          </a:bodyPr>
          <a:lstStyle>
            <a:lvl1pPr algn="ctr">
              <a:lnSpc>
                <a:spcPts val="3000"/>
              </a:lnSpc>
              <a:defRPr sz="2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6" name="Text Placeholder 4">
            <a:extLst>
              <a:ext uri="{FF2B5EF4-FFF2-40B4-BE49-F238E27FC236}">
                <a16:creationId xmlns:a16="http://schemas.microsoft.com/office/drawing/2014/main" id="{48E9C506-31EA-4D04-B660-3B4DB0704112}"/>
              </a:ext>
            </a:extLst>
          </p:cNvPr>
          <p:cNvSpPr>
            <a:spLocks noGrp="1"/>
          </p:cNvSpPr>
          <p:nvPr>
            <p:ph type="body" sz="quarter" idx="37" hasCustomPrompt="1"/>
          </p:nvPr>
        </p:nvSpPr>
        <p:spPr>
          <a:xfrm>
            <a:off x="5713875" y="5061942"/>
            <a:ext cx="863263" cy="482705"/>
          </a:xfrm>
          <a:prstGeom prst="rect">
            <a:avLst/>
          </a:prstGeom>
          <a:noFill/>
        </p:spPr>
        <p:txBody>
          <a:bodyPr anchor="ctr">
            <a:noAutofit/>
          </a:bodyPr>
          <a:lstStyle>
            <a:lvl1pPr algn="ctr">
              <a:lnSpc>
                <a:spcPts val="3000"/>
              </a:lnSpc>
              <a:defRPr sz="2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7" name="Text Placeholder 7">
            <a:extLst>
              <a:ext uri="{FF2B5EF4-FFF2-40B4-BE49-F238E27FC236}">
                <a16:creationId xmlns:a16="http://schemas.microsoft.com/office/drawing/2014/main" id="{9949BCD6-E419-4ED2-9061-402DD5FF2406}"/>
              </a:ext>
            </a:extLst>
          </p:cNvPr>
          <p:cNvSpPr>
            <a:spLocks noGrp="1"/>
          </p:cNvSpPr>
          <p:nvPr>
            <p:ph type="body" sz="quarter" idx="38" hasCustomPrompt="1"/>
          </p:nvPr>
        </p:nvSpPr>
        <p:spPr>
          <a:xfrm>
            <a:off x="426716" y="3367132"/>
            <a:ext cx="3670826" cy="2993216"/>
          </a:xfrm>
          <a:prstGeom prst="rect">
            <a:avLst/>
          </a:prstGeom>
        </p:spPr>
        <p:txBody>
          <a:bodyPr>
            <a:noAutofit/>
          </a:bodyPr>
          <a:lstStyle>
            <a:lvl1pPr>
              <a:lnSpc>
                <a:spcPts val="2200"/>
              </a:lnSpc>
              <a:defRPr sz="1800"/>
            </a:lvl1pPr>
            <a:lvl2pPr>
              <a:lnSpc>
                <a:spcPts val="1800"/>
              </a:lnSpc>
              <a:buClr>
                <a:schemeClr val="accent3"/>
              </a:buClr>
              <a:defRPr sz="1600"/>
            </a:lvl2pPr>
            <a:lvl3pPr>
              <a:lnSpc>
                <a:spcPts val="1600"/>
              </a:lnSpc>
              <a:buClr>
                <a:schemeClr val="accent3"/>
              </a:buClr>
              <a:defRPr sz="1400"/>
            </a:lvl3pPr>
            <a:lvl4pPr>
              <a:lnSpc>
                <a:spcPts val="1400"/>
              </a:lnSpc>
              <a:buClr>
                <a:schemeClr val="accent3"/>
              </a:buClr>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5"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2"/>
            <a:ext cx="2663676" cy="1584027"/>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sp>
        <p:nvSpPr>
          <p:cNvPr id="16" name="Text Placeholder 4">
            <a:extLst>
              <a:ext uri="{FF2B5EF4-FFF2-40B4-BE49-F238E27FC236}">
                <a16:creationId xmlns:a16="http://schemas.microsoft.com/office/drawing/2014/main" id="{04C1CAD0-39C3-4CE2-A9E9-8CA99EFF5357}"/>
              </a:ext>
            </a:extLst>
          </p:cNvPr>
          <p:cNvSpPr>
            <a:spLocks noGrp="1"/>
          </p:cNvSpPr>
          <p:nvPr>
            <p:ph type="body" sz="quarter" idx="13" hasCustomPrompt="1"/>
          </p:nvPr>
        </p:nvSpPr>
        <p:spPr>
          <a:xfrm>
            <a:off x="6917889" y="825195"/>
            <a:ext cx="4866123" cy="412363"/>
          </a:xfrm>
          <a:prstGeom prst="rect">
            <a:avLst/>
          </a:prstGeom>
          <a:noFill/>
        </p:spPr>
        <p:txBody>
          <a:bodyPr anchor="ctr">
            <a:noAutofit/>
          </a:bodyPr>
          <a:lstStyle>
            <a:lvl1pPr algn="l">
              <a:defRPr sz="1800" b="0">
                <a:solidFill>
                  <a:schemeClr val="tx2"/>
                </a:solidFill>
              </a:defRPr>
            </a:lvl1pPr>
            <a:lvl2pPr>
              <a:defRPr sz="1400"/>
            </a:lvl2pPr>
            <a:lvl3pPr>
              <a:defRPr sz="1200"/>
            </a:lvl3pPr>
            <a:lvl4pPr>
              <a:defRPr sz="1100"/>
            </a:lvl4pPr>
            <a:lvl5pPr>
              <a:defRPr sz="1100"/>
            </a:lvl5pPr>
          </a:lstStyle>
          <a:p>
            <a:pPr lvl="0"/>
            <a:r>
              <a:rPr lang="en-US" dirty="0"/>
              <a:t>Click to insert title</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6917889" y="1268413"/>
            <a:ext cx="4866123" cy="996793"/>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3"/>
              </a:buClr>
              <a:defRPr sz="1200">
                <a:solidFill>
                  <a:schemeClr val="tx1"/>
                </a:solidFill>
              </a:defRPr>
            </a:lvl2pPr>
            <a:lvl3pPr marL="347663" indent="-174625">
              <a:lnSpc>
                <a:spcPts val="1400"/>
              </a:lnSpc>
              <a:buClr>
                <a:schemeClr val="accent3"/>
              </a:buClr>
              <a:defRPr sz="1200">
                <a:solidFill>
                  <a:schemeClr val="tx1"/>
                </a:solidFill>
              </a:defRPr>
            </a:lvl3pPr>
            <a:lvl4pPr marL="509588" indent="-161925">
              <a:lnSpc>
                <a:spcPts val="1200"/>
              </a:lnSpc>
              <a:buClr>
                <a:schemeClr val="accent3"/>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3" name="Text Placeholder 4">
            <a:extLst>
              <a:ext uri="{FF2B5EF4-FFF2-40B4-BE49-F238E27FC236}">
                <a16:creationId xmlns:a16="http://schemas.microsoft.com/office/drawing/2014/main" id="{04C1CAD0-39C3-4CE2-A9E9-8CA99EFF5357}"/>
              </a:ext>
            </a:extLst>
          </p:cNvPr>
          <p:cNvSpPr>
            <a:spLocks noGrp="1"/>
          </p:cNvSpPr>
          <p:nvPr>
            <p:ph type="body" sz="quarter" idx="39" hasCustomPrompt="1"/>
          </p:nvPr>
        </p:nvSpPr>
        <p:spPr>
          <a:xfrm>
            <a:off x="6917889" y="2583858"/>
            <a:ext cx="4866123" cy="412363"/>
          </a:xfrm>
          <a:prstGeom prst="rect">
            <a:avLst/>
          </a:prstGeom>
          <a:noFill/>
        </p:spPr>
        <p:txBody>
          <a:bodyPr anchor="ctr">
            <a:noAutofit/>
          </a:bodyPr>
          <a:lstStyle>
            <a:lvl1pPr algn="l">
              <a:defRPr sz="1800" b="0">
                <a:solidFill>
                  <a:schemeClr val="tx2"/>
                </a:solidFill>
              </a:defRPr>
            </a:lvl1pPr>
            <a:lvl2pPr>
              <a:defRPr sz="1400"/>
            </a:lvl2pPr>
            <a:lvl3pPr>
              <a:defRPr sz="1200"/>
            </a:lvl3pPr>
            <a:lvl4pPr>
              <a:defRPr sz="1100"/>
            </a:lvl4pPr>
            <a:lvl5pPr>
              <a:defRPr sz="1100"/>
            </a:lvl5pPr>
          </a:lstStyle>
          <a:p>
            <a:pPr lvl="0"/>
            <a:r>
              <a:rPr lang="en-US" dirty="0"/>
              <a:t>Click to insert title</a:t>
            </a:r>
          </a:p>
        </p:txBody>
      </p:sp>
      <p:sp>
        <p:nvSpPr>
          <p:cNvPr id="34" name="Text Placeholder 7">
            <a:extLst>
              <a:ext uri="{FF2B5EF4-FFF2-40B4-BE49-F238E27FC236}">
                <a16:creationId xmlns:a16="http://schemas.microsoft.com/office/drawing/2014/main" id="{9228FC83-C11D-47F2-8BDE-B10D125E5E87}"/>
              </a:ext>
            </a:extLst>
          </p:cNvPr>
          <p:cNvSpPr>
            <a:spLocks noGrp="1"/>
          </p:cNvSpPr>
          <p:nvPr>
            <p:ph type="body" sz="quarter" idx="40" hasCustomPrompt="1"/>
          </p:nvPr>
        </p:nvSpPr>
        <p:spPr>
          <a:xfrm>
            <a:off x="6917889" y="3027076"/>
            <a:ext cx="4866123" cy="996793"/>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3"/>
              </a:buClr>
              <a:defRPr sz="1200">
                <a:solidFill>
                  <a:schemeClr val="tx1"/>
                </a:solidFill>
              </a:defRPr>
            </a:lvl2pPr>
            <a:lvl3pPr marL="347663" indent="-174625">
              <a:lnSpc>
                <a:spcPts val="1400"/>
              </a:lnSpc>
              <a:buClr>
                <a:schemeClr val="accent3"/>
              </a:buClr>
              <a:defRPr sz="1200">
                <a:solidFill>
                  <a:schemeClr val="tx1"/>
                </a:solidFill>
              </a:defRPr>
            </a:lvl3pPr>
            <a:lvl4pPr marL="509588" indent="-161925">
              <a:lnSpc>
                <a:spcPts val="1200"/>
              </a:lnSpc>
              <a:buClr>
                <a:schemeClr val="accent3"/>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5" name="Text Placeholder 4">
            <a:extLst>
              <a:ext uri="{FF2B5EF4-FFF2-40B4-BE49-F238E27FC236}">
                <a16:creationId xmlns:a16="http://schemas.microsoft.com/office/drawing/2014/main" id="{04C1CAD0-39C3-4CE2-A9E9-8CA99EFF5357}"/>
              </a:ext>
            </a:extLst>
          </p:cNvPr>
          <p:cNvSpPr>
            <a:spLocks noGrp="1"/>
          </p:cNvSpPr>
          <p:nvPr>
            <p:ph type="body" sz="quarter" idx="41" hasCustomPrompt="1"/>
          </p:nvPr>
        </p:nvSpPr>
        <p:spPr>
          <a:xfrm>
            <a:off x="6917889" y="4361680"/>
            <a:ext cx="4866123" cy="412363"/>
          </a:xfrm>
          <a:prstGeom prst="rect">
            <a:avLst/>
          </a:prstGeom>
          <a:noFill/>
        </p:spPr>
        <p:txBody>
          <a:bodyPr anchor="ctr">
            <a:noAutofit/>
          </a:bodyPr>
          <a:lstStyle>
            <a:lvl1pPr algn="l">
              <a:defRPr sz="1800" b="0">
                <a:solidFill>
                  <a:schemeClr val="tx2"/>
                </a:solidFill>
              </a:defRPr>
            </a:lvl1pPr>
            <a:lvl2pPr>
              <a:defRPr sz="1400"/>
            </a:lvl2pPr>
            <a:lvl3pPr>
              <a:defRPr sz="1200"/>
            </a:lvl3pPr>
            <a:lvl4pPr>
              <a:defRPr sz="1100"/>
            </a:lvl4pPr>
            <a:lvl5pPr>
              <a:defRPr sz="1100"/>
            </a:lvl5pPr>
          </a:lstStyle>
          <a:p>
            <a:pPr lvl="0"/>
            <a:r>
              <a:rPr lang="en-US" dirty="0"/>
              <a:t>Click to insert title</a:t>
            </a:r>
          </a:p>
        </p:txBody>
      </p:sp>
      <p:sp>
        <p:nvSpPr>
          <p:cNvPr id="36" name="Text Placeholder 7">
            <a:extLst>
              <a:ext uri="{FF2B5EF4-FFF2-40B4-BE49-F238E27FC236}">
                <a16:creationId xmlns:a16="http://schemas.microsoft.com/office/drawing/2014/main" id="{9228FC83-C11D-47F2-8BDE-B10D125E5E87}"/>
              </a:ext>
            </a:extLst>
          </p:cNvPr>
          <p:cNvSpPr>
            <a:spLocks noGrp="1"/>
          </p:cNvSpPr>
          <p:nvPr>
            <p:ph type="body" sz="quarter" idx="42" hasCustomPrompt="1"/>
          </p:nvPr>
        </p:nvSpPr>
        <p:spPr>
          <a:xfrm>
            <a:off x="6917889" y="4804898"/>
            <a:ext cx="4866123" cy="996793"/>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3"/>
              </a:buClr>
              <a:defRPr sz="1200">
                <a:solidFill>
                  <a:schemeClr val="tx1"/>
                </a:solidFill>
              </a:defRPr>
            </a:lvl2pPr>
            <a:lvl3pPr marL="347663" indent="-174625">
              <a:lnSpc>
                <a:spcPts val="1400"/>
              </a:lnSpc>
              <a:buClr>
                <a:schemeClr val="accent3"/>
              </a:buClr>
              <a:defRPr sz="1200">
                <a:solidFill>
                  <a:schemeClr val="tx1"/>
                </a:solidFill>
              </a:defRPr>
            </a:lvl3pPr>
            <a:lvl4pPr marL="509588" indent="-161925">
              <a:lnSpc>
                <a:spcPts val="1200"/>
              </a:lnSpc>
              <a:buClr>
                <a:schemeClr val="accent3"/>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7"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39" name="Rectangle 27">
            <a:hlinkClick r:id="rId4"/>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40" name="Retângulo 43">
            <a:extLst>
              <a:ext uri="{FF2B5EF4-FFF2-40B4-BE49-F238E27FC236}">
                <a16:creationId xmlns:a16="http://schemas.microsoft.com/office/drawing/2014/main" id="{834ADCB4-BFB1-450D-8F6D-64217F4CD92C}"/>
              </a:ext>
            </a:extLst>
          </p:cNvPr>
          <p:cNvSpPr/>
          <p:nvPr userDrawn="1"/>
        </p:nvSpPr>
        <p:spPr>
          <a:xfrm>
            <a:off x="9560327"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493729409"/>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act information">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EC1A94F9-DC7A-4538-8277-70A44CA10105}"/>
              </a:ext>
            </a:extLst>
          </p:cNvPr>
          <p:cNvSpPr>
            <a:spLocks noGrp="1"/>
          </p:cNvSpPr>
          <p:nvPr>
            <p:ph type="pic" sz="quarter" idx="10"/>
          </p:nvPr>
        </p:nvSpPr>
        <p:spPr>
          <a:xfrm>
            <a:off x="624115" y="1903413"/>
            <a:ext cx="1452563" cy="1671637"/>
          </a:xfrm>
          <a:prstGeom prst="rect">
            <a:avLst/>
          </a:prstGeom>
          <a:solidFill>
            <a:srgbClr val="D9D9D9"/>
          </a:solidFill>
        </p:spPr>
        <p:txBody>
          <a:bodyPr anchor="ctr"/>
          <a:lstStyle>
            <a:lvl1pPr algn="ctr">
              <a:defRPr/>
            </a:lvl1pPr>
          </a:lstStyle>
          <a:p>
            <a:endParaRPr lang="pt-PT"/>
          </a:p>
        </p:txBody>
      </p:sp>
      <p:sp>
        <p:nvSpPr>
          <p:cNvPr id="19" name="Picture Placeholder 17">
            <a:extLst>
              <a:ext uri="{FF2B5EF4-FFF2-40B4-BE49-F238E27FC236}">
                <a16:creationId xmlns:a16="http://schemas.microsoft.com/office/drawing/2014/main" id="{74E803A8-AB56-45EC-B2C1-515FBB73BB37}"/>
              </a:ext>
            </a:extLst>
          </p:cNvPr>
          <p:cNvSpPr>
            <a:spLocks noGrp="1"/>
          </p:cNvSpPr>
          <p:nvPr>
            <p:ph type="pic" sz="quarter" idx="11"/>
          </p:nvPr>
        </p:nvSpPr>
        <p:spPr>
          <a:xfrm>
            <a:off x="6455195" y="1903413"/>
            <a:ext cx="1452563" cy="1671637"/>
          </a:xfrm>
          <a:prstGeom prst="rect">
            <a:avLst/>
          </a:prstGeom>
          <a:solidFill>
            <a:srgbClr val="D9D9D9"/>
          </a:solidFill>
        </p:spPr>
        <p:txBody>
          <a:bodyPr anchor="ctr"/>
          <a:lstStyle>
            <a:lvl1pPr algn="ctr">
              <a:defRPr/>
            </a:lvl1pPr>
          </a:lstStyle>
          <a:p>
            <a:endParaRPr lang="pt-PT"/>
          </a:p>
        </p:txBody>
      </p:sp>
      <p:sp>
        <p:nvSpPr>
          <p:cNvPr id="20" name="Picture Placeholder 17">
            <a:extLst>
              <a:ext uri="{FF2B5EF4-FFF2-40B4-BE49-F238E27FC236}">
                <a16:creationId xmlns:a16="http://schemas.microsoft.com/office/drawing/2014/main" id="{9D1BE315-6BE9-4C05-9EDD-2BF1E943154E}"/>
              </a:ext>
            </a:extLst>
          </p:cNvPr>
          <p:cNvSpPr>
            <a:spLocks noGrp="1"/>
          </p:cNvSpPr>
          <p:nvPr>
            <p:ph type="pic" sz="quarter" idx="12"/>
          </p:nvPr>
        </p:nvSpPr>
        <p:spPr>
          <a:xfrm>
            <a:off x="624115" y="4379453"/>
            <a:ext cx="1452563" cy="1671637"/>
          </a:xfrm>
          <a:prstGeom prst="rect">
            <a:avLst/>
          </a:prstGeom>
          <a:solidFill>
            <a:srgbClr val="D9D9D9"/>
          </a:solidFill>
        </p:spPr>
        <p:txBody>
          <a:bodyPr anchor="ctr"/>
          <a:lstStyle>
            <a:lvl1pPr algn="ctr">
              <a:defRPr/>
            </a:lvl1pPr>
          </a:lstStyle>
          <a:p>
            <a:endParaRPr lang="pt-PT"/>
          </a:p>
        </p:txBody>
      </p:sp>
      <p:sp>
        <p:nvSpPr>
          <p:cNvPr id="21" name="Picture Placeholder 17">
            <a:extLst>
              <a:ext uri="{FF2B5EF4-FFF2-40B4-BE49-F238E27FC236}">
                <a16:creationId xmlns:a16="http://schemas.microsoft.com/office/drawing/2014/main" id="{1281E9B6-7C84-4FF5-B198-C8FC0C8924EE}"/>
              </a:ext>
            </a:extLst>
          </p:cNvPr>
          <p:cNvSpPr>
            <a:spLocks noGrp="1"/>
          </p:cNvSpPr>
          <p:nvPr>
            <p:ph type="pic" sz="quarter" idx="13"/>
          </p:nvPr>
        </p:nvSpPr>
        <p:spPr>
          <a:xfrm>
            <a:off x="6455195" y="4379453"/>
            <a:ext cx="1452563" cy="1671637"/>
          </a:xfrm>
          <a:prstGeom prst="rect">
            <a:avLst/>
          </a:prstGeom>
          <a:solidFill>
            <a:srgbClr val="D9D9D9"/>
          </a:solidFill>
        </p:spPr>
        <p:txBody>
          <a:bodyPr anchor="ctr"/>
          <a:lstStyle>
            <a:lvl1pPr algn="ctr">
              <a:defRPr/>
            </a:lvl1pPr>
          </a:lstStyle>
          <a:p>
            <a:endParaRPr lang="pt-PT"/>
          </a:p>
        </p:txBody>
      </p:sp>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4"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6"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2207568" y="190341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4" name="Text Placeholder 7">
            <a:extLst>
              <a:ext uri="{FF2B5EF4-FFF2-40B4-BE49-F238E27FC236}">
                <a16:creationId xmlns:a16="http://schemas.microsoft.com/office/drawing/2014/main" id="{9228FC83-C11D-47F2-8BDE-B10D125E5E87}"/>
              </a:ext>
            </a:extLst>
          </p:cNvPr>
          <p:cNvSpPr>
            <a:spLocks noGrp="1"/>
          </p:cNvSpPr>
          <p:nvPr>
            <p:ph type="body" sz="quarter" idx="33" hasCustomPrompt="1"/>
          </p:nvPr>
        </p:nvSpPr>
        <p:spPr>
          <a:xfrm>
            <a:off x="8040043" y="190341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7"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2207568" y="437945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8"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8040043" y="437945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973977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act details">
    <p:spTree>
      <p:nvGrpSpPr>
        <p:cNvPr id="1" name=""/>
        <p:cNvGrpSpPr/>
        <p:nvPr/>
      </p:nvGrpSpPr>
      <p:grpSpPr>
        <a:xfrm>
          <a:off x="0" y="0"/>
          <a:ext cx="0" cy="0"/>
          <a:chOff x="0" y="0"/>
          <a:chExt cx="0" cy="0"/>
        </a:xfrm>
      </p:grpSpPr>
      <p:sp>
        <p:nvSpPr>
          <p:cNvPr id="15" name="Text Placeholder 4">
            <a:extLst>
              <a:ext uri="{FF2B5EF4-FFF2-40B4-BE49-F238E27FC236}">
                <a16:creationId xmlns:a16="http://schemas.microsoft.com/office/drawing/2014/main" id="{38EB8B05-1295-4FBE-8D2F-3BFEB534AE51}"/>
              </a:ext>
            </a:extLst>
          </p:cNvPr>
          <p:cNvSpPr>
            <a:spLocks noGrp="1"/>
          </p:cNvSpPr>
          <p:nvPr>
            <p:ph type="body" sz="quarter" idx="29"/>
          </p:nvPr>
        </p:nvSpPr>
        <p:spPr>
          <a:xfrm>
            <a:off x="6638114" y="662159"/>
            <a:ext cx="4883669" cy="412363"/>
          </a:xfrm>
          <a:prstGeom prst="rect">
            <a:avLst/>
          </a:prstGeom>
          <a:noFill/>
        </p:spPr>
        <p:txBody>
          <a:bodyPr anchor="ctr">
            <a:noAutofit/>
          </a:bodyPr>
          <a:lstStyle>
            <a:lvl1pPr algn="l">
              <a:lnSpc>
                <a:spcPts val="3000"/>
              </a:lnSpc>
              <a:defRPr sz="2600" b="0">
                <a:solidFill>
                  <a:srgbClr val="12ABDB"/>
                </a:solidFill>
              </a:defRPr>
            </a:lvl1pPr>
            <a:lvl2pPr>
              <a:defRPr sz="1400"/>
            </a:lvl2pPr>
            <a:lvl3pPr>
              <a:defRPr sz="1200"/>
            </a:lvl3pPr>
            <a:lvl4pPr>
              <a:defRPr sz="1100"/>
            </a:lvl4pPr>
            <a:lvl5pPr>
              <a:defRPr sz="1100"/>
            </a:lvl5pPr>
          </a:lstStyle>
          <a:p>
            <a:pPr lvl="0"/>
            <a:r>
              <a:rPr lang="en-US" dirty="0"/>
              <a:t>Edit Master text styles</a:t>
            </a:r>
          </a:p>
        </p:txBody>
      </p:sp>
      <p:sp>
        <p:nvSpPr>
          <p:cNvPr id="16" name="Text Placeholder 4">
            <a:extLst>
              <a:ext uri="{FF2B5EF4-FFF2-40B4-BE49-F238E27FC236}">
                <a16:creationId xmlns:a16="http://schemas.microsoft.com/office/drawing/2014/main" id="{89F369BB-997D-4351-8E94-506F593BC826}"/>
              </a:ext>
            </a:extLst>
          </p:cNvPr>
          <p:cNvSpPr>
            <a:spLocks noGrp="1"/>
          </p:cNvSpPr>
          <p:nvPr>
            <p:ph type="body" sz="quarter" idx="30"/>
          </p:nvPr>
        </p:nvSpPr>
        <p:spPr>
          <a:xfrm>
            <a:off x="6638114" y="4374297"/>
            <a:ext cx="4883669" cy="412363"/>
          </a:xfrm>
          <a:prstGeom prst="rect">
            <a:avLst/>
          </a:prstGeom>
          <a:noFill/>
        </p:spPr>
        <p:txBody>
          <a:bodyPr anchor="ctr">
            <a:noAutofit/>
          </a:bodyPr>
          <a:lstStyle>
            <a:lvl1pPr algn="l">
              <a:lnSpc>
                <a:spcPts val="3000"/>
              </a:lnSpc>
              <a:defRPr sz="2600" b="0">
                <a:solidFill>
                  <a:srgbClr val="12ABDB"/>
                </a:solidFill>
              </a:defRPr>
            </a:lvl1pPr>
            <a:lvl2pPr>
              <a:defRPr sz="1400"/>
            </a:lvl2pPr>
            <a:lvl3pPr>
              <a:defRPr sz="1200"/>
            </a:lvl3pPr>
            <a:lvl4pPr>
              <a:defRPr sz="1100"/>
            </a:lvl4pPr>
            <a:lvl5pPr>
              <a:defRPr sz="1100"/>
            </a:lvl5pPr>
          </a:lstStyle>
          <a:p>
            <a:pPr lvl="0"/>
            <a:r>
              <a:rPr lang="en-US" dirty="0"/>
              <a:t>Edit Master text styles</a:t>
            </a:r>
          </a:p>
        </p:txBody>
      </p:sp>
      <p:sp>
        <p:nvSpPr>
          <p:cNvPr id="17" name="Text Placeholder 7">
            <a:extLst>
              <a:ext uri="{FF2B5EF4-FFF2-40B4-BE49-F238E27FC236}">
                <a16:creationId xmlns:a16="http://schemas.microsoft.com/office/drawing/2014/main" id="{1DC896E0-16D3-438F-B293-ED80E1183A74}"/>
              </a:ext>
            </a:extLst>
          </p:cNvPr>
          <p:cNvSpPr>
            <a:spLocks noGrp="1"/>
          </p:cNvSpPr>
          <p:nvPr>
            <p:ph type="body" sz="quarter" idx="31"/>
          </p:nvPr>
        </p:nvSpPr>
        <p:spPr>
          <a:xfrm>
            <a:off x="6638113" y="4810699"/>
            <a:ext cx="4883670" cy="1717101"/>
          </a:xfrm>
          <a:prstGeom prst="rect">
            <a:avLst/>
          </a:prstGeom>
        </p:spPr>
        <p:txBody>
          <a:bodyPr>
            <a:noAutofit/>
          </a:bodyPr>
          <a:lstStyle>
            <a:lvl1pPr>
              <a:lnSpc>
                <a:spcPts val="1600"/>
              </a:lnSpc>
              <a:defRPr sz="1400"/>
            </a:lvl1pPr>
            <a:lvl2pPr marL="173038" indent="-168275">
              <a:lnSpc>
                <a:spcPts val="1400"/>
              </a:lnSpc>
              <a:defRPr sz="1200"/>
            </a:lvl2pPr>
            <a:lvl3pPr marL="347663" indent="-174625">
              <a:lnSpc>
                <a:spcPts val="1200"/>
              </a:lnSpc>
              <a:defRPr sz="1100"/>
            </a:lvl3pPr>
            <a:lvl4pPr marL="404813" indent="-115888">
              <a:lnSpc>
                <a:spcPts val="1100"/>
              </a:lnSpc>
              <a:defRPr sz="1000"/>
            </a:lvl4pPr>
            <a:lvl5pPr>
              <a:lnSpc>
                <a:spcPct val="100000"/>
              </a:lnSpc>
              <a:defRPr sz="1200"/>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id="{766AF42E-C565-4CFD-A0C6-69ADC5ED724D}"/>
              </a:ext>
            </a:extLst>
          </p:cNvPr>
          <p:cNvSpPr>
            <a:spLocks noGrp="1"/>
          </p:cNvSpPr>
          <p:nvPr>
            <p:ph type="body" sz="quarter" idx="32"/>
          </p:nvPr>
        </p:nvSpPr>
        <p:spPr>
          <a:xfrm>
            <a:off x="6638113" y="1265729"/>
            <a:ext cx="1981648" cy="1058371"/>
          </a:xfrm>
          <a:prstGeom prst="rect">
            <a:avLst/>
          </a:prstGeom>
        </p:spPr>
        <p:txBody>
          <a:bodyPr>
            <a:noAutofit/>
          </a:bodyPr>
          <a:lstStyle>
            <a:lvl1pPr>
              <a:lnSpc>
                <a:spcPts val="1400"/>
              </a:lnSpc>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Edit Master text styles</a:t>
            </a:r>
          </a:p>
        </p:txBody>
      </p:sp>
      <p:sp>
        <p:nvSpPr>
          <p:cNvPr id="19" name="Text Placeholder 7">
            <a:extLst>
              <a:ext uri="{FF2B5EF4-FFF2-40B4-BE49-F238E27FC236}">
                <a16:creationId xmlns:a16="http://schemas.microsoft.com/office/drawing/2014/main" id="{FEEE7B4B-7781-4178-8912-CB53DC7910B1}"/>
              </a:ext>
            </a:extLst>
          </p:cNvPr>
          <p:cNvSpPr>
            <a:spLocks noGrp="1"/>
          </p:cNvSpPr>
          <p:nvPr>
            <p:ph type="body" sz="quarter" idx="33"/>
          </p:nvPr>
        </p:nvSpPr>
        <p:spPr>
          <a:xfrm>
            <a:off x="9473096" y="1265729"/>
            <a:ext cx="1981648" cy="1058371"/>
          </a:xfrm>
          <a:prstGeom prst="rect">
            <a:avLst/>
          </a:prstGeom>
        </p:spPr>
        <p:txBody>
          <a:bodyPr>
            <a:noAutofit/>
          </a:bodyPr>
          <a:lstStyle>
            <a:lvl1pPr>
              <a:lnSpc>
                <a:spcPts val="1400"/>
              </a:lnSpc>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Edit Master text styles</a:t>
            </a:r>
          </a:p>
        </p:txBody>
      </p:sp>
      <p:sp>
        <p:nvSpPr>
          <p:cNvPr id="20" name="Text Placeholder 7">
            <a:extLst>
              <a:ext uri="{FF2B5EF4-FFF2-40B4-BE49-F238E27FC236}">
                <a16:creationId xmlns:a16="http://schemas.microsoft.com/office/drawing/2014/main" id="{65D71B9F-4F61-41D4-A7CC-FD63E71DC5A6}"/>
              </a:ext>
            </a:extLst>
          </p:cNvPr>
          <p:cNvSpPr>
            <a:spLocks noGrp="1"/>
          </p:cNvSpPr>
          <p:nvPr>
            <p:ph type="body" sz="quarter" idx="34"/>
          </p:nvPr>
        </p:nvSpPr>
        <p:spPr>
          <a:xfrm>
            <a:off x="6638113" y="2455544"/>
            <a:ext cx="1981648" cy="1058371"/>
          </a:xfrm>
          <a:prstGeom prst="rect">
            <a:avLst/>
          </a:prstGeom>
        </p:spPr>
        <p:txBody>
          <a:bodyPr>
            <a:noAutofit/>
          </a:bodyPr>
          <a:lstStyle>
            <a:lvl1pPr>
              <a:lnSpc>
                <a:spcPts val="1400"/>
              </a:lnSpc>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Edit Master text styles</a:t>
            </a:r>
          </a:p>
        </p:txBody>
      </p:sp>
      <p:sp>
        <p:nvSpPr>
          <p:cNvPr id="21" name="Text Placeholder 7">
            <a:extLst>
              <a:ext uri="{FF2B5EF4-FFF2-40B4-BE49-F238E27FC236}">
                <a16:creationId xmlns:a16="http://schemas.microsoft.com/office/drawing/2014/main" id="{1BD170B4-C089-4F45-8016-02293706DE36}"/>
              </a:ext>
            </a:extLst>
          </p:cNvPr>
          <p:cNvSpPr>
            <a:spLocks noGrp="1"/>
          </p:cNvSpPr>
          <p:nvPr>
            <p:ph type="body" sz="quarter" idx="35"/>
          </p:nvPr>
        </p:nvSpPr>
        <p:spPr>
          <a:xfrm>
            <a:off x="9473096" y="2455544"/>
            <a:ext cx="1981648" cy="1058371"/>
          </a:xfrm>
          <a:prstGeom prst="rect">
            <a:avLst/>
          </a:prstGeom>
        </p:spPr>
        <p:txBody>
          <a:bodyPr>
            <a:noAutofit/>
          </a:bodyPr>
          <a:lstStyle>
            <a:lvl1pPr>
              <a:lnSpc>
                <a:spcPts val="1400"/>
              </a:lnSpc>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Edit Master text styles</a:t>
            </a:r>
          </a:p>
        </p:txBody>
      </p:sp>
      <p:sp>
        <p:nvSpPr>
          <p:cNvPr id="22" name="Freeform: Shape 21">
            <a:extLst>
              <a:ext uri="{FF2B5EF4-FFF2-40B4-BE49-F238E27FC236}">
                <a16:creationId xmlns:a16="http://schemas.microsoft.com/office/drawing/2014/main" id="{E1D38B64-120F-4B33-BFE3-9536C55688C0}"/>
              </a:ext>
            </a:extLst>
          </p:cNvPr>
          <p:cNvSpPr>
            <a:spLocks/>
          </p:cNvSpPr>
          <p:nvPr userDrawn="1"/>
        </p:nvSpPr>
        <p:spPr bwMode="auto">
          <a:xfrm>
            <a:off x="0" y="0"/>
            <a:ext cx="6314264" cy="6858000"/>
          </a:xfrm>
          <a:custGeom>
            <a:avLst/>
            <a:gdLst>
              <a:gd name="connsiteX0" fmla="*/ 0 w 6314264"/>
              <a:gd name="connsiteY0" fmla="*/ 0 h 6850062"/>
              <a:gd name="connsiteX1" fmla="*/ 2371778 w 6314264"/>
              <a:gd name="connsiteY1" fmla="*/ 0 h 6850062"/>
              <a:gd name="connsiteX2" fmla="*/ 5821131 w 6314264"/>
              <a:gd name="connsiteY2" fmla="*/ 4462172 h 6850062"/>
              <a:gd name="connsiteX3" fmla="*/ 5967979 w 6314264"/>
              <a:gd name="connsiteY3" fmla="*/ 6737018 h 6850062"/>
              <a:gd name="connsiteX4" fmla="*/ 5901053 w 6314264"/>
              <a:gd name="connsiteY4" fmla="*/ 6850062 h 6850062"/>
              <a:gd name="connsiteX5" fmla="*/ 0 w 6314264"/>
              <a:gd name="connsiteY5" fmla="*/ 6850062 h 6850062"/>
              <a:gd name="connsiteX6" fmla="*/ 0 w 6314264"/>
              <a:gd name="connsiteY6" fmla="*/ 6791481 h 6850062"/>
              <a:gd name="connsiteX7" fmla="*/ 0 w 6314264"/>
              <a:gd name="connsiteY7" fmla="*/ 0 h 685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14264" h="6850062">
                <a:moveTo>
                  <a:pt x="0" y="0"/>
                </a:moveTo>
                <a:cubicBezTo>
                  <a:pt x="0" y="0"/>
                  <a:pt x="0" y="0"/>
                  <a:pt x="2371778" y="0"/>
                </a:cubicBezTo>
                <a:cubicBezTo>
                  <a:pt x="2402328" y="4520519"/>
                  <a:pt x="6334924" y="5918074"/>
                  <a:pt x="5821131" y="4462172"/>
                </a:cubicBezTo>
                <a:cubicBezTo>
                  <a:pt x="6272436" y="4633046"/>
                  <a:pt x="6588349" y="5598554"/>
                  <a:pt x="5967979" y="6737018"/>
                </a:cubicBezTo>
                <a:lnTo>
                  <a:pt x="5901053" y="6850062"/>
                </a:lnTo>
                <a:lnTo>
                  <a:pt x="0" y="6850062"/>
                </a:lnTo>
                <a:lnTo>
                  <a:pt x="0" y="6791481"/>
                </a:lnTo>
                <a:cubicBezTo>
                  <a:pt x="0" y="5305461"/>
                  <a:pt x="0" y="3143977"/>
                  <a:pt x="0" y="0"/>
                </a:cubicBezTo>
                <a:close/>
              </a:path>
            </a:pathLst>
          </a:custGeom>
          <a:solidFill>
            <a:srgbClr val="2C004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pt-PT"/>
          </a:p>
        </p:txBody>
      </p:sp>
      <p:sp>
        <p:nvSpPr>
          <p:cNvPr id="23" name="Freeform 26">
            <a:extLst>
              <a:ext uri="{FF2B5EF4-FFF2-40B4-BE49-F238E27FC236}">
                <a16:creationId xmlns:a16="http://schemas.microsoft.com/office/drawing/2014/main" id="{B017E329-98D6-4441-B449-FBAD88FAA377}"/>
              </a:ext>
            </a:extLst>
          </p:cNvPr>
          <p:cNvSpPr>
            <a:spLocks/>
          </p:cNvSpPr>
          <p:nvPr userDrawn="1"/>
        </p:nvSpPr>
        <p:spPr bwMode="auto">
          <a:xfrm>
            <a:off x="5688408" y="4703082"/>
            <a:ext cx="414338" cy="339383"/>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9E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b="1"/>
          </a:p>
        </p:txBody>
      </p:sp>
      <p:sp>
        <p:nvSpPr>
          <p:cNvPr id="24" name="Freeform 27">
            <a:extLst>
              <a:ext uri="{FF2B5EF4-FFF2-40B4-BE49-F238E27FC236}">
                <a16:creationId xmlns:a16="http://schemas.microsoft.com/office/drawing/2014/main" id="{8015E310-A729-4C80-936F-71D663EE6DA7}"/>
              </a:ext>
            </a:extLst>
          </p:cNvPr>
          <p:cNvSpPr>
            <a:spLocks/>
          </p:cNvSpPr>
          <p:nvPr userDrawn="1"/>
        </p:nvSpPr>
        <p:spPr bwMode="auto">
          <a:xfrm>
            <a:off x="5471869" y="4458435"/>
            <a:ext cx="630877" cy="536142"/>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b="1"/>
          </a:p>
        </p:txBody>
      </p:sp>
      <p:sp>
        <p:nvSpPr>
          <p:cNvPr id="25" name="Text Placeholder 7">
            <a:extLst>
              <a:ext uri="{FF2B5EF4-FFF2-40B4-BE49-F238E27FC236}">
                <a16:creationId xmlns:a16="http://schemas.microsoft.com/office/drawing/2014/main" id="{BBB56F29-6918-4BD4-9377-61503A926466}"/>
              </a:ext>
            </a:extLst>
          </p:cNvPr>
          <p:cNvSpPr>
            <a:spLocks noGrp="1"/>
          </p:cNvSpPr>
          <p:nvPr>
            <p:ph type="body" sz="quarter" idx="36"/>
          </p:nvPr>
        </p:nvSpPr>
        <p:spPr>
          <a:xfrm>
            <a:off x="412692" y="4869077"/>
            <a:ext cx="3344087" cy="1088820"/>
          </a:xfrm>
          <a:prstGeom prst="rect">
            <a:avLst/>
          </a:prstGeom>
        </p:spPr>
        <p:txBody>
          <a:bodyPr anchor="b">
            <a:noAutofit/>
          </a:bodyPr>
          <a:lstStyle>
            <a:lvl1pPr>
              <a:lnSpc>
                <a:spcPts val="1600"/>
              </a:lnSpc>
              <a:spcAft>
                <a:spcPts val="0"/>
              </a:spcAft>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Edit Master text styles</a:t>
            </a:r>
          </a:p>
        </p:txBody>
      </p:sp>
      <p:sp>
        <p:nvSpPr>
          <p:cNvPr id="1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4"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26"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chemeClr val="bg1"/>
                </a:solidFill>
                <a:latin typeface="+mj-lt"/>
                <a:cs typeface="Arial" panose="020B0604020202020204" pitchFamily="34" charset="0"/>
              </a:rPr>
              <a:t>Presentation Title | Author | Date</a:t>
            </a:r>
          </a:p>
        </p:txBody>
      </p:sp>
      <p:sp>
        <p:nvSpPr>
          <p:cNvPr id="27"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spTree>
    <p:extLst>
      <p:ext uri="{BB962C8B-B14F-4D97-AF65-F5344CB8AC3E}">
        <p14:creationId xmlns:p14="http://schemas.microsoft.com/office/powerpoint/2010/main" val="17069842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with Shapes - Layout4">
    <p:bg>
      <p:bgRef idx="1001">
        <a:schemeClr val="bg1"/>
      </p:bgRef>
    </p:bg>
    <p:spTree>
      <p:nvGrpSpPr>
        <p:cNvPr id="1" name=""/>
        <p:cNvGrpSpPr/>
        <p:nvPr/>
      </p:nvGrpSpPr>
      <p:grpSpPr>
        <a:xfrm>
          <a:off x="0" y="0"/>
          <a:ext cx="0" cy="0"/>
          <a:chOff x="0" y="0"/>
          <a:chExt cx="0" cy="0"/>
        </a:xfrm>
      </p:grpSpPr>
      <p:pic>
        <p:nvPicPr>
          <p:cNvPr id="16" name="Graphic 15">
            <a:extLst>
              <a:ext uri="{FF2B5EF4-FFF2-40B4-BE49-F238E27FC236}">
                <a16:creationId xmlns:a16="http://schemas.microsoft.com/office/drawing/2014/main" id="{9816AFFC-77B8-4D07-A4F8-5D71746F909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9060"/>
          <a:stretch/>
        </p:blipFill>
        <p:spPr>
          <a:xfrm flipH="1">
            <a:off x="0" y="0"/>
            <a:ext cx="6728158" cy="6236668"/>
          </a:xfrm>
          <a:prstGeom prst="rect">
            <a:avLst/>
          </a:prstGeom>
        </p:spPr>
      </p:pic>
      <p:sp>
        <p:nvSpPr>
          <p:cNvPr id="19" name="Text Placeholder 7">
            <a:extLst>
              <a:ext uri="{FF2B5EF4-FFF2-40B4-BE49-F238E27FC236}">
                <a16:creationId xmlns:a16="http://schemas.microsoft.com/office/drawing/2014/main" id="{F44B07A7-FBF2-491D-B0F6-7A5448F53F32}"/>
              </a:ext>
            </a:extLst>
          </p:cNvPr>
          <p:cNvSpPr>
            <a:spLocks noGrp="1"/>
          </p:cNvSpPr>
          <p:nvPr>
            <p:ph type="body" sz="quarter" idx="35" hasCustomPrompt="1"/>
          </p:nvPr>
        </p:nvSpPr>
        <p:spPr>
          <a:xfrm>
            <a:off x="407988" y="2439343"/>
            <a:ext cx="4940178" cy="1008112"/>
          </a:xfrm>
          <a:prstGeom prst="rect">
            <a:avLst/>
          </a:prstGeom>
        </p:spPr>
        <p:txBody>
          <a:bodyPr anchor="t">
            <a:noAutofit/>
          </a:bodyPr>
          <a:lstStyle>
            <a:lvl1pPr algn="l">
              <a:lnSpc>
                <a:spcPts val="1800"/>
              </a:lnSpc>
              <a:spcAft>
                <a:spcPts val="600"/>
              </a:spcAft>
              <a:defRPr sz="16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0" name="Text Placeholder 7">
            <a:extLst>
              <a:ext uri="{FF2B5EF4-FFF2-40B4-BE49-F238E27FC236}">
                <a16:creationId xmlns:a16="http://schemas.microsoft.com/office/drawing/2014/main" id="{6956FD36-565A-4468-BCC4-CB7785266950}"/>
              </a:ext>
            </a:extLst>
          </p:cNvPr>
          <p:cNvSpPr>
            <a:spLocks noGrp="1"/>
          </p:cNvSpPr>
          <p:nvPr>
            <p:ph type="body" sz="quarter" idx="36" hasCustomPrompt="1"/>
          </p:nvPr>
        </p:nvSpPr>
        <p:spPr>
          <a:xfrm>
            <a:off x="7896200" y="140492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1" name="Text Placeholder 7">
            <a:extLst>
              <a:ext uri="{FF2B5EF4-FFF2-40B4-BE49-F238E27FC236}">
                <a16:creationId xmlns:a16="http://schemas.microsoft.com/office/drawing/2014/main" id="{16278310-82AA-4E47-A510-E54DC245FB2B}"/>
              </a:ext>
            </a:extLst>
          </p:cNvPr>
          <p:cNvSpPr>
            <a:spLocks noGrp="1"/>
          </p:cNvSpPr>
          <p:nvPr>
            <p:ph type="body" sz="quarter" idx="37" hasCustomPrompt="1"/>
          </p:nvPr>
        </p:nvSpPr>
        <p:spPr>
          <a:xfrm>
            <a:off x="7896200" y="5918247"/>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2" name="Text Placeholder 7">
            <a:extLst>
              <a:ext uri="{FF2B5EF4-FFF2-40B4-BE49-F238E27FC236}">
                <a16:creationId xmlns:a16="http://schemas.microsoft.com/office/drawing/2014/main" id="{ABF327CC-2917-45F5-82B2-75A9F742E63A}"/>
              </a:ext>
            </a:extLst>
          </p:cNvPr>
          <p:cNvSpPr>
            <a:spLocks noGrp="1"/>
          </p:cNvSpPr>
          <p:nvPr>
            <p:ph type="body" sz="quarter" idx="38" hasCustomPrompt="1"/>
          </p:nvPr>
        </p:nvSpPr>
        <p:spPr>
          <a:xfrm>
            <a:off x="7896200" y="501558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3" name="Text Placeholder 7">
            <a:extLst>
              <a:ext uri="{FF2B5EF4-FFF2-40B4-BE49-F238E27FC236}">
                <a16:creationId xmlns:a16="http://schemas.microsoft.com/office/drawing/2014/main" id="{169195DA-4761-45A5-B68F-E20845F04F0C}"/>
              </a:ext>
            </a:extLst>
          </p:cNvPr>
          <p:cNvSpPr>
            <a:spLocks noGrp="1"/>
          </p:cNvSpPr>
          <p:nvPr>
            <p:ph type="body" sz="quarter" idx="39" hasCustomPrompt="1"/>
          </p:nvPr>
        </p:nvSpPr>
        <p:spPr>
          <a:xfrm>
            <a:off x="7896200" y="4112916"/>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4" name="Text Placeholder 7">
            <a:extLst>
              <a:ext uri="{FF2B5EF4-FFF2-40B4-BE49-F238E27FC236}">
                <a16:creationId xmlns:a16="http://schemas.microsoft.com/office/drawing/2014/main" id="{343313FC-7C2A-4C39-A322-E5328A14AED9}"/>
              </a:ext>
            </a:extLst>
          </p:cNvPr>
          <p:cNvSpPr>
            <a:spLocks noGrp="1"/>
          </p:cNvSpPr>
          <p:nvPr>
            <p:ph type="body" sz="quarter" idx="40" hasCustomPrompt="1"/>
          </p:nvPr>
        </p:nvSpPr>
        <p:spPr>
          <a:xfrm>
            <a:off x="7896200" y="321025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5" name="Text Placeholder 7">
            <a:extLst>
              <a:ext uri="{FF2B5EF4-FFF2-40B4-BE49-F238E27FC236}">
                <a16:creationId xmlns:a16="http://schemas.microsoft.com/office/drawing/2014/main" id="{C9E896F1-84B5-4E7A-BD88-FFAFED8559EB}"/>
              </a:ext>
            </a:extLst>
          </p:cNvPr>
          <p:cNvSpPr>
            <a:spLocks noGrp="1"/>
          </p:cNvSpPr>
          <p:nvPr>
            <p:ph type="body" sz="quarter" idx="41" hasCustomPrompt="1"/>
          </p:nvPr>
        </p:nvSpPr>
        <p:spPr>
          <a:xfrm>
            <a:off x="7896200" y="2307586"/>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1447298"/>
            <a:ext cx="5471988"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sp>
        <p:nvSpPr>
          <p:cNvPr id="12"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3"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4" name="Rectangle 27">
            <a:hlinkClick r:id="rId4"/>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5"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60635675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4 (with image)">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7988" y="404813"/>
            <a:ext cx="2286000" cy="510013"/>
          </a:xfrm>
          <a:prstGeom prst="rect">
            <a:avLst/>
          </a:prstGeom>
        </p:spPr>
      </p:pic>
      <p:sp>
        <p:nvSpPr>
          <p:cNvPr id="10" name="Text Placeholder 13">
            <a:extLst>
              <a:ext uri="{FF2B5EF4-FFF2-40B4-BE49-F238E27FC236}">
                <a16:creationId xmlns:a16="http://schemas.microsoft.com/office/drawing/2014/main" id="{7D1DC75A-C7A4-44A4-B19C-D445335545B0}"/>
              </a:ext>
            </a:extLst>
          </p:cNvPr>
          <p:cNvSpPr>
            <a:spLocks noGrp="1"/>
          </p:cNvSpPr>
          <p:nvPr userDrawn="1">
            <p:ph type="body" sz="quarter" idx="11" hasCustomPrompt="1"/>
          </p:nvPr>
        </p:nvSpPr>
        <p:spPr>
          <a:xfrm>
            <a:off x="407988" y="3555553"/>
            <a:ext cx="5399980" cy="869950"/>
          </a:xfrm>
        </p:spPr>
        <p:txBody>
          <a:bodyPr lIns="0" tIns="0" rIns="0" bIns="0" anchor="b">
            <a:normAutofit/>
          </a:bodyPr>
          <a:lstStyle>
            <a:lvl1pPr>
              <a:lnSpc>
                <a:spcPts val="3000"/>
              </a:lnSpc>
              <a:defRPr sz="2600">
                <a:solidFill>
                  <a:schemeClr val="tx2"/>
                </a:solidFill>
              </a:defRPr>
            </a:lvl1pPr>
            <a:lvl2pPr>
              <a:defRPr sz="24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a16="http://schemas.microsoft.com/office/drawing/2014/main" id="{563879A0-0979-491A-8758-371BB7AD935B}"/>
              </a:ext>
            </a:extLst>
          </p:cNvPr>
          <p:cNvSpPr>
            <a:spLocks noGrp="1"/>
          </p:cNvSpPr>
          <p:nvPr userDrawn="1">
            <p:ph type="body" sz="quarter" idx="12" hasCustomPrompt="1"/>
          </p:nvPr>
        </p:nvSpPr>
        <p:spPr>
          <a:xfrm>
            <a:off x="407988" y="4540515"/>
            <a:ext cx="5399980" cy="1196340"/>
          </a:xfrm>
        </p:spPr>
        <p:txBody>
          <a:bodyPr lIns="0" tIns="0" rIns="0" bIns="0">
            <a:normAutofit/>
          </a:bodyPr>
          <a:lstStyle>
            <a:lvl1pPr>
              <a:lnSpc>
                <a:spcPts val="1800"/>
              </a:lnSpc>
              <a:defRPr sz="1600">
                <a:solidFill>
                  <a:schemeClr val="accent2"/>
                </a:solidFill>
              </a:defRPr>
            </a:lvl1pPr>
            <a:lvl2pPr>
              <a:defRPr sz="1600">
                <a:solidFill>
                  <a:schemeClr val="bg1"/>
                </a:solidFill>
              </a:defRPr>
            </a:lvl2pPr>
          </a:lstStyle>
          <a:p>
            <a:pPr lvl="0"/>
            <a:r>
              <a:rPr lang="en-US" dirty="0"/>
              <a:t>Click to insert presenter, location, and date</a:t>
            </a:r>
            <a:endParaRPr lang="pt-PT" dirty="0"/>
          </a:p>
        </p:txBody>
      </p:sp>
      <p:sp>
        <p:nvSpPr>
          <p:cNvPr id="7" name="Freeform 6"/>
          <p:cNvSpPr>
            <a:spLocks/>
          </p:cNvSpPr>
          <p:nvPr userDrawn="1"/>
        </p:nvSpPr>
        <p:spPr bwMode="auto">
          <a:xfrm rot="16200000" flipH="1">
            <a:off x="6370124" y="13910"/>
            <a:ext cx="6353908" cy="6326091"/>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Lst>
            <a:ahLst/>
            <a:cxnLst>
              <a:cxn ang="0">
                <a:pos x="T0" y="T1"/>
              </a:cxn>
              <a:cxn ang="0">
                <a:pos x="T2" y="T3"/>
              </a:cxn>
              <a:cxn ang="0">
                <a:pos x="T4" y="T5"/>
              </a:cxn>
              <a:cxn ang="0">
                <a:pos x="T6" y="T7"/>
              </a:cxn>
              <a:cxn ang="0">
                <a:pos x="T8" y="T9"/>
              </a:cxn>
            </a:cxnLst>
            <a:rect l="0" t="0" r="r" b="b"/>
            <a:pathLst>
              <a:path w="1432" h="1425">
                <a:moveTo>
                  <a:pt x="909" y="1425"/>
                </a:moveTo>
                <a:cubicBezTo>
                  <a:pt x="1358" y="720"/>
                  <a:pt x="1432" y="301"/>
                  <a:pt x="934" y="0"/>
                </a:cubicBezTo>
                <a:cubicBezTo>
                  <a:pt x="392" y="295"/>
                  <a:pt x="129" y="297"/>
                  <a:pt x="0" y="231"/>
                </a:cubicBezTo>
                <a:cubicBezTo>
                  <a:pt x="0" y="1425"/>
                  <a:pt x="0" y="1425"/>
                  <a:pt x="0" y="1425"/>
                </a:cubicBezTo>
                <a:lnTo>
                  <a:pt x="909" y="1425"/>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61205014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columns with signature circle">
    <p:bg>
      <p:bgRef idx="1001">
        <a:schemeClr val="bg1"/>
      </p:bgRef>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6919663-CB01-46C8-8B1A-7D7C5FFB79D0}"/>
              </a:ext>
            </a:extLst>
          </p:cNvPr>
          <p:cNvSpPr/>
          <p:nvPr userDrawn="1"/>
        </p:nvSpPr>
        <p:spPr>
          <a:xfrm>
            <a:off x="998106" y="2708995"/>
            <a:ext cx="301752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Rectangle 15">
            <a:extLst>
              <a:ext uri="{FF2B5EF4-FFF2-40B4-BE49-F238E27FC236}">
                <a16:creationId xmlns:a16="http://schemas.microsoft.com/office/drawing/2014/main" id="{07A11129-008D-4898-86B9-B6C83562FA3A}"/>
              </a:ext>
            </a:extLst>
          </p:cNvPr>
          <p:cNvSpPr/>
          <p:nvPr userDrawn="1"/>
        </p:nvSpPr>
        <p:spPr>
          <a:xfrm>
            <a:off x="4601266" y="2744279"/>
            <a:ext cx="301752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ctangle 16">
            <a:extLst>
              <a:ext uri="{FF2B5EF4-FFF2-40B4-BE49-F238E27FC236}">
                <a16:creationId xmlns:a16="http://schemas.microsoft.com/office/drawing/2014/main" id="{92D1F7AF-5F53-4627-A1CF-B58FCC387FCC}"/>
              </a:ext>
            </a:extLst>
          </p:cNvPr>
          <p:cNvSpPr/>
          <p:nvPr userDrawn="1"/>
        </p:nvSpPr>
        <p:spPr>
          <a:xfrm>
            <a:off x="8204425" y="2744279"/>
            <a:ext cx="301752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Oval 20">
            <a:extLst>
              <a:ext uri="{FF2B5EF4-FFF2-40B4-BE49-F238E27FC236}">
                <a16:creationId xmlns:a16="http://schemas.microsoft.com/office/drawing/2014/main" id="{C5DBDB28-88AB-4F14-9F73-9D7C1E6EE4B1}"/>
              </a:ext>
            </a:extLst>
          </p:cNvPr>
          <p:cNvSpPr/>
          <p:nvPr userDrawn="1"/>
        </p:nvSpPr>
        <p:spPr>
          <a:xfrm>
            <a:off x="8674834" y="1772816"/>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Oval 20">
            <a:extLst>
              <a:ext uri="{FF2B5EF4-FFF2-40B4-BE49-F238E27FC236}">
                <a16:creationId xmlns:a16="http://schemas.microsoft.com/office/drawing/2014/main" id="{2F532516-8DF9-44A4-935A-3131E96D437E}"/>
              </a:ext>
            </a:extLst>
          </p:cNvPr>
          <p:cNvSpPr/>
          <p:nvPr userDrawn="1"/>
        </p:nvSpPr>
        <p:spPr>
          <a:xfrm>
            <a:off x="5071675" y="1772816"/>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Oval 20">
            <a:extLst>
              <a:ext uri="{FF2B5EF4-FFF2-40B4-BE49-F238E27FC236}">
                <a16:creationId xmlns:a16="http://schemas.microsoft.com/office/drawing/2014/main" id="{41ACABC2-6590-4E4B-9507-376785C34C7E}"/>
              </a:ext>
            </a:extLst>
          </p:cNvPr>
          <p:cNvSpPr/>
          <p:nvPr userDrawn="1"/>
        </p:nvSpPr>
        <p:spPr>
          <a:xfrm>
            <a:off x="1468515" y="1772816"/>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800" b="1"/>
          </a:p>
        </p:txBody>
      </p:sp>
      <p:sp>
        <p:nvSpPr>
          <p:cNvPr id="27" name="Text Placeholder 26">
            <a:extLst>
              <a:ext uri="{FF2B5EF4-FFF2-40B4-BE49-F238E27FC236}">
                <a16:creationId xmlns:a16="http://schemas.microsoft.com/office/drawing/2014/main" id="{EE342E13-99A8-4C50-9113-E5C3E8EF275E}"/>
              </a:ext>
            </a:extLst>
          </p:cNvPr>
          <p:cNvSpPr>
            <a:spLocks noGrp="1"/>
          </p:cNvSpPr>
          <p:nvPr>
            <p:ph type="body" sz="quarter" idx="10" hasCustomPrompt="1"/>
          </p:nvPr>
        </p:nvSpPr>
        <p:spPr>
          <a:xfrm>
            <a:off x="1678985" y="2492375"/>
            <a:ext cx="1655762" cy="576263"/>
          </a:xfrm>
          <a:prstGeom prst="rect">
            <a:avLst/>
          </a:prstGeom>
        </p:spPr>
        <p:txBody>
          <a:bodyPr anchor="ctr">
            <a:noAutofit/>
          </a:bodyPr>
          <a:lstStyle>
            <a:lvl1pPr algn="ctr">
              <a:lnSpc>
                <a:spcPts val="3000"/>
              </a:lnSpc>
              <a:defRPr sz="2600" b="1">
                <a:solidFill>
                  <a:schemeClr val="bg1"/>
                </a:solidFill>
              </a:defRPr>
            </a:lvl1pPr>
          </a:lstStyle>
          <a:p>
            <a:pPr lvl="0"/>
            <a:r>
              <a:rPr lang="pt-PT" dirty="0" err="1"/>
              <a:t>xx</a:t>
            </a:r>
            <a:r>
              <a:rPr lang="pt-PT" dirty="0"/>
              <a:t>%</a:t>
            </a:r>
          </a:p>
        </p:txBody>
      </p:sp>
      <p:sp>
        <p:nvSpPr>
          <p:cNvPr id="28" name="Text Placeholder 26">
            <a:extLst>
              <a:ext uri="{FF2B5EF4-FFF2-40B4-BE49-F238E27FC236}">
                <a16:creationId xmlns:a16="http://schemas.microsoft.com/office/drawing/2014/main" id="{28BE06D5-C195-451B-AC35-95E3C649BB59}"/>
              </a:ext>
            </a:extLst>
          </p:cNvPr>
          <p:cNvSpPr>
            <a:spLocks noGrp="1"/>
          </p:cNvSpPr>
          <p:nvPr>
            <p:ph type="body" sz="quarter" idx="11" hasCustomPrompt="1"/>
          </p:nvPr>
        </p:nvSpPr>
        <p:spPr>
          <a:xfrm>
            <a:off x="5282145" y="2492896"/>
            <a:ext cx="1655762" cy="576263"/>
          </a:xfrm>
          <a:prstGeom prst="rect">
            <a:avLst/>
          </a:prstGeom>
        </p:spPr>
        <p:txBody>
          <a:bodyPr anchor="ctr">
            <a:noAutofit/>
          </a:bodyPr>
          <a:lstStyle>
            <a:lvl1pPr algn="ctr">
              <a:lnSpc>
                <a:spcPts val="3000"/>
              </a:lnSpc>
              <a:defRPr sz="2600" b="1">
                <a:solidFill>
                  <a:schemeClr val="bg1"/>
                </a:solidFill>
              </a:defRPr>
            </a:lvl1pPr>
          </a:lstStyle>
          <a:p>
            <a:pPr lvl="0"/>
            <a:r>
              <a:rPr lang="pt-PT" dirty="0" err="1"/>
              <a:t>xx</a:t>
            </a:r>
            <a:r>
              <a:rPr lang="pt-PT" dirty="0"/>
              <a:t>%</a:t>
            </a:r>
          </a:p>
        </p:txBody>
      </p:sp>
      <p:sp>
        <p:nvSpPr>
          <p:cNvPr id="29" name="Text Placeholder 26">
            <a:extLst>
              <a:ext uri="{FF2B5EF4-FFF2-40B4-BE49-F238E27FC236}">
                <a16:creationId xmlns:a16="http://schemas.microsoft.com/office/drawing/2014/main" id="{303436BB-C15C-4765-BFF1-9337F7680429}"/>
              </a:ext>
            </a:extLst>
          </p:cNvPr>
          <p:cNvSpPr>
            <a:spLocks noGrp="1"/>
          </p:cNvSpPr>
          <p:nvPr>
            <p:ph type="body" sz="quarter" idx="12" hasCustomPrompt="1"/>
          </p:nvPr>
        </p:nvSpPr>
        <p:spPr>
          <a:xfrm>
            <a:off x="8885304" y="2465855"/>
            <a:ext cx="1655762" cy="576263"/>
          </a:xfrm>
          <a:prstGeom prst="rect">
            <a:avLst/>
          </a:prstGeom>
        </p:spPr>
        <p:txBody>
          <a:bodyPr anchor="ctr">
            <a:noAutofit/>
          </a:bodyPr>
          <a:lstStyle>
            <a:lvl1pPr algn="ctr">
              <a:lnSpc>
                <a:spcPts val="3000"/>
              </a:lnSpc>
              <a:defRPr sz="2600" b="1">
                <a:solidFill>
                  <a:schemeClr val="bg1"/>
                </a:solidFill>
              </a:defRPr>
            </a:lvl1pPr>
          </a:lstStyle>
          <a:p>
            <a:pPr lvl="0"/>
            <a:r>
              <a:rPr lang="pt-PT" dirty="0" err="1"/>
              <a:t>xx</a:t>
            </a:r>
            <a:r>
              <a:rPr lang="pt-PT" dirty="0"/>
              <a:t>%</a:t>
            </a:r>
          </a:p>
        </p:txBody>
      </p:sp>
      <p:sp>
        <p:nvSpPr>
          <p:cNvPr id="31" name="Text Placeholder 30">
            <a:extLst>
              <a:ext uri="{FF2B5EF4-FFF2-40B4-BE49-F238E27FC236}">
                <a16:creationId xmlns:a16="http://schemas.microsoft.com/office/drawing/2014/main" id="{1162E3C5-6092-4641-B639-FF818E2DB588}"/>
              </a:ext>
            </a:extLst>
          </p:cNvPr>
          <p:cNvSpPr>
            <a:spLocks noGrp="1"/>
          </p:cNvSpPr>
          <p:nvPr>
            <p:ph type="body" sz="quarter" idx="13" hasCustomPrompt="1"/>
          </p:nvPr>
        </p:nvSpPr>
        <p:spPr>
          <a:xfrm>
            <a:off x="1138441" y="4005263"/>
            <a:ext cx="2736850" cy="647700"/>
          </a:xfrm>
          <a:prstGeom prst="rect">
            <a:avLst/>
          </a:prstGeom>
        </p:spPr>
        <p:txBody>
          <a:bodyPr/>
          <a:lstStyle>
            <a:lvl1pPr algn="ctr">
              <a:defRPr/>
            </a:lvl1pPr>
            <a:lvl2pPr marL="457200" indent="0">
              <a:buNone/>
              <a:defRPr/>
            </a:lvl2pPr>
          </a:lstStyle>
          <a:p>
            <a:pPr lvl="0"/>
            <a:r>
              <a:rPr lang="en-US" dirty="0"/>
              <a:t>Click to insert text</a:t>
            </a:r>
          </a:p>
        </p:txBody>
      </p:sp>
      <p:sp>
        <p:nvSpPr>
          <p:cNvPr id="32" name="Text Placeholder 30">
            <a:extLst>
              <a:ext uri="{FF2B5EF4-FFF2-40B4-BE49-F238E27FC236}">
                <a16:creationId xmlns:a16="http://schemas.microsoft.com/office/drawing/2014/main" id="{B4C4A495-4C6A-49E0-8118-A975B2E88321}"/>
              </a:ext>
            </a:extLst>
          </p:cNvPr>
          <p:cNvSpPr>
            <a:spLocks noGrp="1"/>
          </p:cNvSpPr>
          <p:nvPr>
            <p:ph type="body" sz="quarter" idx="14" hasCustomPrompt="1"/>
          </p:nvPr>
        </p:nvSpPr>
        <p:spPr>
          <a:xfrm>
            <a:off x="4741601" y="4005064"/>
            <a:ext cx="2736850" cy="647700"/>
          </a:xfrm>
          <a:prstGeom prst="rect">
            <a:avLst/>
          </a:prstGeom>
        </p:spPr>
        <p:txBody>
          <a:bodyPr/>
          <a:lstStyle>
            <a:lvl1pPr algn="ctr">
              <a:defRPr/>
            </a:lvl1pPr>
            <a:lvl2pPr marL="457200" indent="0">
              <a:buNone/>
              <a:defRPr/>
            </a:lvl2pPr>
          </a:lstStyle>
          <a:p>
            <a:pPr lvl="0"/>
            <a:r>
              <a:rPr lang="en-US" dirty="0"/>
              <a:t>Click to insert text</a:t>
            </a:r>
          </a:p>
        </p:txBody>
      </p:sp>
      <p:sp>
        <p:nvSpPr>
          <p:cNvPr id="33" name="Text Placeholder 30">
            <a:extLst>
              <a:ext uri="{FF2B5EF4-FFF2-40B4-BE49-F238E27FC236}">
                <a16:creationId xmlns:a16="http://schemas.microsoft.com/office/drawing/2014/main" id="{8C784D9E-AFE4-47BA-87D1-E386C20ED64C}"/>
              </a:ext>
            </a:extLst>
          </p:cNvPr>
          <p:cNvSpPr>
            <a:spLocks noGrp="1"/>
          </p:cNvSpPr>
          <p:nvPr>
            <p:ph type="body" sz="quarter" idx="15" hasCustomPrompt="1"/>
          </p:nvPr>
        </p:nvSpPr>
        <p:spPr>
          <a:xfrm>
            <a:off x="8344760" y="4005064"/>
            <a:ext cx="2736850" cy="647700"/>
          </a:xfrm>
          <a:prstGeom prst="rect">
            <a:avLst/>
          </a:prstGeom>
        </p:spPr>
        <p:txBody>
          <a:bodyPr/>
          <a:lstStyle>
            <a:lvl1pPr algn="ctr">
              <a:defRPr/>
            </a:lvl1pPr>
            <a:lvl2pPr marL="457200" indent="0">
              <a:buNone/>
              <a:defRPr/>
            </a:lvl2pPr>
          </a:lstStyle>
          <a:p>
            <a:pPr lvl="0"/>
            <a:r>
              <a:rPr lang="en-US" dirty="0"/>
              <a:t>Click to insert text</a:t>
            </a:r>
          </a:p>
        </p:txBody>
      </p:sp>
      <p:sp>
        <p:nvSpPr>
          <p:cNvPr id="37" name="Text Placeholder 36">
            <a:extLst>
              <a:ext uri="{FF2B5EF4-FFF2-40B4-BE49-F238E27FC236}">
                <a16:creationId xmlns:a16="http://schemas.microsoft.com/office/drawing/2014/main" id="{38EBB49C-19EA-4D54-98F7-9E9FF53FD1B6}"/>
              </a:ext>
            </a:extLst>
          </p:cNvPr>
          <p:cNvSpPr>
            <a:spLocks noGrp="1"/>
          </p:cNvSpPr>
          <p:nvPr>
            <p:ph type="body" sz="quarter" idx="16" hasCustomPrompt="1"/>
          </p:nvPr>
        </p:nvSpPr>
        <p:spPr>
          <a:xfrm>
            <a:off x="8344760" y="4941888"/>
            <a:ext cx="2736850" cy="935037"/>
          </a:xfrm>
          <a:prstGeom prst="rect">
            <a:avLst/>
          </a:prstGeom>
        </p:spPr>
        <p:txBody>
          <a:bodyPr>
            <a:normAutofit/>
          </a:bodyPr>
          <a:lstStyle>
            <a:lvl1pPr>
              <a:defRPr sz="1400"/>
            </a:lvl1pPr>
          </a:lstStyle>
          <a:p>
            <a:pPr lvl="0"/>
            <a:r>
              <a:rPr lang="en-US" dirty="0"/>
              <a:t>Click to insert text</a:t>
            </a:r>
          </a:p>
        </p:txBody>
      </p:sp>
      <p:sp>
        <p:nvSpPr>
          <p:cNvPr id="38" name="Text Placeholder 36">
            <a:extLst>
              <a:ext uri="{FF2B5EF4-FFF2-40B4-BE49-F238E27FC236}">
                <a16:creationId xmlns:a16="http://schemas.microsoft.com/office/drawing/2014/main" id="{914F5F94-C619-4353-985D-517B9A1ED51A}"/>
              </a:ext>
            </a:extLst>
          </p:cNvPr>
          <p:cNvSpPr>
            <a:spLocks noGrp="1"/>
          </p:cNvSpPr>
          <p:nvPr>
            <p:ph type="body" sz="quarter" idx="17" hasCustomPrompt="1"/>
          </p:nvPr>
        </p:nvSpPr>
        <p:spPr>
          <a:xfrm>
            <a:off x="4741601" y="4919315"/>
            <a:ext cx="2736850" cy="935037"/>
          </a:xfrm>
          <a:prstGeom prst="rect">
            <a:avLst/>
          </a:prstGeom>
        </p:spPr>
        <p:txBody>
          <a:bodyPr>
            <a:normAutofit/>
          </a:bodyPr>
          <a:lstStyle>
            <a:lvl1pPr>
              <a:defRPr sz="1400"/>
            </a:lvl1pPr>
          </a:lstStyle>
          <a:p>
            <a:pPr lvl="0"/>
            <a:r>
              <a:rPr lang="en-US" dirty="0"/>
              <a:t>Click to insert text</a:t>
            </a:r>
          </a:p>
        </p:txBody>
      </p:sp>
      <p:sp>
        <p:nvSpPr>
          <p:cNvPr id="39" name="Text Placeholder 36">
            <a:extLst>
              <a:ext uri="{FF2B5EF4-FFF2-40B4-BE49-F238E27FC236}">
                <a16:creationId xmlns:a16="http://schemas.microsoft.com/office/drawing/2014/main" id="{43904984-B2AA-40BC-977A-39D263DD919B}"/>
              </a:ext>
            </a:extLst>
          </p:cNvPr>
          <p:cNvSpPr>
            <a:spLocks noGrp="1"/>
          </p:cNvSpPr>
          <p:nvPr>
            <p:ph type="body" sz="quarter" idx="18" hasCustomPrompt="1"/>
          </p:nvPr>
        </p:nvSpPr>
        <p:spPr>
          <a:xfrm>
            <a:off x="1138441" y="4919315"/>
            <a:ext cx="2736850" cy="935037"/>
          </a:xfrm>
          <a:prstGeom prst="rect">
            <a:avLst/>
          </a:prstGeom>
        </p:spPr>
        <p:txBody>
          <a:bodyPr>
            <a:normAutofit/>
          </a:bodyPr>
          <a:lstStyle>
            <a:lvl1pPr>
              <a:defRPr sz="1400"/>
            </a:lvl1pPr>
          </a:lstStyle>
          <a:p>
            <a:pPr lvl="0"/>
            <a:r>
              <a:rPr lang="en-US" dirty="0"/>
              <a:t>Click to insert text</a:t>
            </a:r>
          </a:p>
        </p:txBody>
      </p:sp>
      <p:sp>
        <p:nvSpPr>
          <p:cNvPr id="18"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9"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79975423"/>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with Shapes - Layout5">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50C01FB-E2BF-4470-A153-6F7BF3CCF3F9}"/>
              </a:ext>
            </a:extLst>
          </p:cNvPr>
          <p:cNvSpPr/>
          <p:nvPr userDrawn="1"/>
        </p:nvSpPr>
        <p:spPr>
          <a:xfrm>
            <a:off x="0" y="4437112"/>
            <a:ext cx="12192000" cy="2420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4" name="Text Placeholder 7">
            <a:extLst>
              <a:ext uri="{FF2B5EF4-FFF2-40B4-BE49-F238E27FC236}">
                <a16:creationId xmlns:a16="http://schemas.microsoft.com/office/drawing/2014/main" id="{A4F8F9B7-22AF-440B-AF0A-78B650932C21}"/>
              </a:ext>
            </a:extLst>
          </p:cNvPr>
          <p:cNvSpPr>
            <a:spLocks noGrp="1"/>
          </p:cNvSpPr>
          <p:nvPr>
            <p:ph type="body" sz="quarter" idx="32" hasCustomPrompt="1"/>
          </p:nvPr>
        </p:nvSpPr>
        <p:spPr>
          <a:xfrm>
            <a:off x="407988" y="1700808"/>
            <a:ext cx="5832475" cy="432048"/>
          </a:xfrm>
          <a:prstGeom prst="rect">
            <a:avLst/>
          </a:prstGeom>
        </p:spPr>
        <p:txBody>
          <a:bodyPr anchor="ctr">
            <a:noAutofit/>
          </a:bodyPr>
          <a:lstStyle>
            <a:lvl1pPr>
              <a:lnSpc>
                <a:spcPts val="2200"/>
              </a:lnSpc>
              <a:spcAft>
                <a:spcPts val="0"/>
              </a:spcAft>
              <a:defRPr sz="1800">
                <a:solidFill>
                  <a:srgbClr val="12ABDB"/>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title</a:t>
            </a:r>
          </a:p>
        </p:txBody>
      </p:sp>
      <p:pic>
        <p:nvPicPr>
          <p:cNvPr id="14" name="Graphic 13">
            <a:extLst>
              <a:ext uri="{FF2B5EF4-FFF2-40B4-BE49-F238E27FC236}">
                <a16:creationId xmlns:a16="http://schemas.microsoft.com/office/drawing/2014/main" id="{CBFCF213-9AB8-422B-8F8D-9F6A01ED15F1}"/>
              </a:ext>
            </a:extLst>
          </p:cNvPr>
          <p:cNvPicPr>
            <a:picLocks noChangeAspect="1"/>
          </p:cNvPicPr>
          <p:nvPr userDrawn="1"/>
        </p:nvPicPr>
        <p:blipFill>
          <a:blip r:embed="rId2">
            <a:extLst>
              <a:ext uri="{96DAC541-7B7A-43D3-8B79-37D633B846F1}">
                <asvg:svgBlip xmlns:asvg="http://schemas.microsoft.com/office/drawing/2016/SVG/main" r:embed="rId3"/>
              </a:ext>
            </a:extLst>
          </a:blip>
          <a:srcRect r="13305" b="8553"/>
          <a:stretch>
            <a:fillRect/>
          </a:stretch>
        </p:blipFill>
        <p:spPr>
          <a:xfrm rot="19314106">
            <a:off x="10091405" y="-166653"/>
            <a:ext cx="3522628" cy="5177025"/>
          </a:xfrm>
          <a:custGeom>
            <a:avLst/>
            <a:gdLst>
              <a:gd name="connsiteX0" fmla="*/ 3522628 w 3522628"/>
              <a:gd name="connsiteY0" fmla="*/ 891962 h 5177025"/>
              <a:gd name="connsiteX1" fmla="*/ 162923 w 3522628"/>
              <a:gd name="connsiteY1" fmla="*/ 5177025 h 5177025"/>
              <a:gd name="connsiteX2" fmla="*/ 0 w 3522628"/>
              <a:gd name="connsiteY2" fmla="*/ 5049285 h 5177025"/>
              <a:gd name="connsiteX3" fmla="*/ 0 w 3522628"/>
              <a:gd name="connsiteY3" fmla="*/ 1923687 h 5177025"/>
              <a:gd name="connsiteX4" fmla="*/ 1508267 w 3522628"/>
              <a:gd name="connsiteY4" fmla="*/ 0 h 5177025"/>
              <a:gd name="connsiteX5" fmla="*/ 2384994 w 3522628"/>
              <a:gd name="connsiteY5" fmla="*/ 0 h 51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22628" h="5177025">
                <a:moveTo>
                  <a:pt x="3522628" y="891962"/>
                </a:moveTo>
                <a:lnTo>
                  <a:pt x="162923" y="5177025"/>
                </a:lnTo>
                <a:lnTo>
                  <a:pt x="0" y="5049285"/>
                </a:lnTo>
                <a:lnTo>
                  <a:pt x="0" y="1923687"/>
                </a:lnTo>
                <a:lnTo>
                  <a:pt x="1508267" y="0"/>
                </a:lnTo>
                <a:lnTo>
                  <a:pt x="2384994" y="0"/>
                </a:lnTo>
                <a:close/>
              </a:path>
            </a:pathLst>
          </a:custGeom>
        </p:spPr>
      </p:pic>
      <p:sp>
        <p:nvSpPr>
          <p:cNvPr id="40" name="Text Placeholder 7">
            <a:extLst>
              <a:ext uri="{FF2B5EF4-FFF2-40B4-BE49-F238E27FC236}">
                <a16:creationId xmlns:a16="http://schemas.microsoft.com/office/drawing/2014/main" id="{6343BDF6-D0DB-4726-8EA9-DA3DE0DFDE11}"/>
              </a:ext>
            </a:extLst>
          </p:cNvPr>
          <p:cNvSpPr>
            <a:spLocks noGrp="1"/>
          </p:cNvSpPr>
          <p:nvPr>
            <p:ph type="body" sz="quarter" idx="35" hasCustomPrompt="1"/>
          </p:nvPr>
        </p:nvSpPr>
        <p:spPr>
          <a:xfrm>
            <a:off x="618009"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1" name="Text Placeholder 7">
            <a:extLst>
              <a:ext uri="{FF2B5EF4-FFF2-40B4-BE49-F238E27FC236}">
                <a16:creationId xmlns:a16="http://schemas.microsoft.com/office/drawing/2014/main" id="{3B423489-C448-4223-A3F1-FAB0DF95C7E0}"/>
              </a:ext>
            </a:extLst>
          </p:cNvPr>
          <p:cNvSpPr>
            <a:spLocks noGrp="1"/>
          </p:cNvSpPr>
          <p:nvPr>
            <p:ph type="body" sz="quarter" idx="36" hasCustomPrompt="1"/>
          </p:nvPr>
        </p:nvSpPr>
        <p:spPr>
          <a:xfrm>
            <a:off x="2511156"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2" name="Text Placeholder 7">
            <a:extLst>
              <a:ext uri="{FF2B5EF4-FFF2-40B4-BE49-F238E27FC236}">
                <a16:creationId xmlns:a16="http://schemas.microsoft.com/office/drawing/2014/main" id="{415D3B99-29BD-4D4A-BD25-28628B5AD295}"/>
              </a:ext>
            </a:extLst>
          </p:cNvPr>
          <p:cNvSpPr>
            <a:spLocks noGrp="1"/>
          </p:cNvSpPr>
          <p:nvPr>
            <p:ph type="body" sz="quarter" idx="37" hasCustomPrompt="1"/>
          </p:nvPr>
        </p:nvSpPr>
        <p:spPr>
          <a:xfrm>
            <a:off x="4404303"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3" name="Text Placeholder 7">
            <a:extLst>
              <a:ext uri="{FF2B5EF4-FFF2-40B4-BE49-F238E27FC236}">
                <a16:creationId xmlns:a16="http://schemas.microsoft.com/office/drawing/2014/main" id="{FB92CCBF-AD9B-4B1F-81E0-1F58CD476991}"/>
              </a:ext>
            </a:extLst>
          </p:cNvPr>
          <p:cNvSpPr>
            <a:spLocks noGrp="1"/>
          </p:cNvSpPr>
          <p:nvPr>
            <p:ph type="body" sz="quarter" idx="38" hasCustomPrompt="1"/>
          </p:nvPr>
        </p:nvSpPr>
        <p:spPr>
          <a:xfrm>
            <a:off x="6297450"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4" name="Text Placeholder 7">
            <a:extLst>
              <a:ext uri="{FF2B5EF4-FFF2-40B4-BE49-F238E27FC236}">
                <a16:creationId xmlns:a16="http://schemas.microsoft.com/office/drawing/2014/main" id="{429263E9-C628-4DAE-AAF4-D4C456E5A7F2}"/>
              </a:ext>
            </a:extLst>
          </p:cNvPr>
          <p:cNvSpPr>
            <a:spLocks noGrp="1"/>
          </p:cNvSpPr>
          <p:nvPr>
            <p:ph type="body" sz="quarter" idx="39" hasCustomPrompt="1"/>
          </p:nvPr>
        </p:nvSpPr>
        <p:spPr>
          <a:xfrm>
            <a:off x="8190597"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5" name="Text Placeholder 7">
            <a:extLst>
              <a:ext uri="{FF2B5EF4-FFF2-40B4-BE49-F238E27FC236}">
                <a16:creationId xmlns:a16="http://schemas.microsoft.com/office/drawing/2014/main" id="{266B7D82-19EF-4C8A-8D75-AEA2758E426F}"/>
              </a:ext>
            </a:extLst>
          </p:cNvPr>
          <p:cNvSpPr>
            <a:spLocks noGrp="1"/>
          </p:cNvSpPr>
          <p:nvPr>
            <p:ph type="body" sz="quarter" idx="40"/>
          </p:nvPr>
        </p:nvSpPr>
        <p:spPr>
          <a:xfrm>
            <a:off x="10083744" y="5585038"/>
            <a:ext cx="1692449" cy="432048"/>
          </a:xfrm>
          <a:prstGeom prst="rect">
            <a:avLst/>
          </a:prstGeom>
        </p:spPr>
        <p:txBody>
          <a:bodyPr anchor="ctr">
            <a:noAutofit/>
          </a:bodyPr>
          <a:lstStyle>
            <a:lvl1pPr algn="r">
              <a:lnSpc>
                <a:spcPts val="1600"/>
              </a:lnSpc>
              <a:defRPr sz="1400" b="1">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Edit Master text styles</a:t>
            </a:r>
          </a:p>
        </p:txBody>
      </p:sp>
      <p:sp>
        <p:nvSpPr>
          <p:cNvPr id="15"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6"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8" name="Rectangle 27">
            <a:hlinkClick r:id="rId4"/>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9"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20" name="Text Placeholder 7">
            <a:extLst>
              <a:ext uri="{FF2B5EF4-FFF2-40B4-BE49-F238E27FC236}">
                <a16:creationId xmlns:a16="http://schemas.microsoft.com/office/drawing/2014/main" id="{9228FC83-C11D-47F2-8BDE-B10D125E5E87}"/>
              </a:ext>
            </a:extLst>
          </p:cNvPr>
          <p:cNvSpPr>
            <a:spLocks noGrp="1"/>
          </p:cNvSpPr>
          <p:nvPr>
            <p:ph type="body" sz="quarter" idx="41" hasCustomPrompt="1"/>
          </p:nvPr>
        </p:nvSpPr>
        <p:spPr>
          <a:xfrm>
            <a:off x="426488"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7">
            <a:extLst>
              <a:ext uri="{FF2B5EF4-FFF2-40B4-BE49-F238E27FC236}">
                <a16:creationId xmlns:a16="http://schemas.microsoft.com/office/drawing/2014/main" id="{9228FC83-C11D-47F2-8BDE-B10D125E5E87}"/>
              </a:ext>
            </a:extLst>
          </p:cNvPr>
          <p:cNvSpPr>
            <a:spLocks noGrp="1"/>
          </p:cNvSpPr>
          <p:nvPr>
            <p:ph type="body" sz="quarter" idx="42" hasCustomPrompt="1"/>
          </p:nvPr>
        </p:nvSpPr>
        <p:spPr>
          <a:xfrm>
            <a:off x="3860688"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2" name="Text Placeholder 7">
            <a:extLst>
              <a:ext uri="{FF2B5EF4-FFF2-40B4-BE49-F238E27FC236}">
                <a16:creationId xmlns:a16="http://schemas.microsoft.com/office/drawing/2014/main" id="{9228FC83-C11D-47F2-8BDE-B10D125E5E87}"/>
              </a:ext>
            </a:extLst>
          </p:cNvPr>
          <p:cNvSpPr>
            <a:spLocks noGrp="1"/>
          </p:cNvSpPr>
          <p:nvPr>
            <p:ph type="body" sz="quarter" idx="43" hasCustomPrompt="1"/>
          </p:nvPr>
        </p:nvSpPr>
        <p:spPr>
          <a:xfrm>
            <a:off x="7294887"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pic>
        <p:nvPicPr>
          <p:cNvPr id="23"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1836" t="-4713" b="16530"/>
          <a:stretch/>
        </p:blipFill>
        <p:spPr>
          <a:xfrm>
            <a:off x="11547793" y="188640"/>
            <a:ext cx="424356" cy="459624"/>
          </a:xfrm>
          <a:prstGeom prst="rect">
            <a:avLst/>
          </a:prstGeom>
        </p:spPr>
      </p:pic>
      <p:cxnSp>
        <p:nvCxnSpPr>
          <p:cNvPr id="24" name="Straight Connector 23">
            <a:extLst>
              <a:ext uri="{FF2B5EF4-FFF2-40B4-BE49-F238E27FC236}">
                <a16:creationId xmlns:a16="http://schemas.microsoft.com/office/drawing/2014/main" id="{0FF5023A-0693-40EF-A144-6A5D8AD8789F}"/>
              </a:ext>
            </a:extLst>
          </p:cNvPr>
          <p:cNvCxnSpPr>
            <a:cxnSpLocks/>
          </p:cNvCxnSpPr>
          <p:nvPr userDrawn="1"/>
        </p:nvCxnSpPr>
        <p:spPr>
          <a:xfrm>
            <a:off x="407988" y="2235647"/>
            <a:ext cx="10036131" cy="0"/>
          </a:xfrm>
          <a:prstGeom prst="line">
            <a:avLst/>
          </a:prstGeom>
          <a:solidFill>
            <a:schemeClr val="tx1"/>
          </a:solidFill>
          <a:ln w="47625" cap="flat">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5450993"/>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Organization Chart">
    <p:bg>
      <p:bgRef idx="1001">
        <a:schemeClr val="bg1"/>
      </p:bgRef>
    </p:bg>
    <p:spTree>
      <p:nvGrpSpPr>
        <p:cNvPr id="1" name=""/>
        <p:cNvGrpSpPr/>
        <p:nvPr/>
      </p:nvGrpSpPr>
      <p:grpSpPr>
        <a:xfrm>
          <a:off x="0" y="0"/>
          <a:ext cx="0" cy="0"/>
          <a:chOff x="0" y="0"/>
          <a:chExt cx="0" cy="0"/>
        </a:xfrm>
      </p:grpSpPr>
      <p:sp>
        <p:nvSpPr>
          <p:cNvPr id="42" name="Text Placeholder 7">
            <a:extLst>
              <a:ext uri="{FF2B5EF4-FFF2-40B4-BE49-F238E27FC236}">
                <a16:creationId xmlns:a16="http://schemas.microsoft.com/office/drawing/2014/main" id="{5889F4BD-9B8F-420C-96FD-C732EE0EE6BD}"/>
              </a:ext>
            </a:extLst>
          </p:cNvPr>
          <p:cNvSpPr>
            <a:spLocks noGrp="1"/>
          </p:cNvSpPr>
          <p:nvPr>
            <p:ph type="body" sz="quarter" idx="38" hasCustomPrompt="1"/>
          </p:nvPr>
        </p:nvSpPr>
        <p:spPr>
          <a:xfrm>
            <a:off x="666750" y="5733255"/>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3" name="Text Placeholder 7">
            <a:extLst>
              <a:ext uri="{FF2B5EF4-FFF2-40B4-BE49-F238E27FC236}">
                <a16:creationId xmlns:a16="http://schemas.microsoft.com/office/drawing/2014/main" id="{E26F6CC5-0FBD-4B39-8067-DA4CA3D08DF5}"/>
              </a:ext>
            </a:extLst>
          </p:cNvPr>
          <p:cNvSpPr>
            <a:spLocks noGrp="1"/>
          </p:cNvSpPr>
          <p:nvPr>
            <p:ph type="body" sz="quarter" idx="39" hasCustomPrompt="1"/>
          </p:nvPr>
        </p:nvSpPr>
        <p:spPr>
          <a:xfrm>
            <a:off x="2794164" y="5737641"/>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4" name="Text Placeholder 7">
            <a:extLst>
              <a:ext uri="{FF2B5EF4-FFF2-40B4-BE49-F238E27FC236}">
                <a16:creationId xmlns:a16="http://schemas.microsoft.com/office/drawing/2014/main" id="{6D83DCD9-FC24-4ACE-8B52-269E78EA5154}"/>
              </a:ext>
            </a:extLst>
          </p:cNvPr>
          <p:cNvSpPr>
            <a:spLocks noGrp="1"/>
          </p:cNvSpPr>
          <p:nvPr>
            <p:ph type="body" sz="quarter" idx="40" hasCustomPrompt="1"/>
          </p:nvPr>
        </p:nvSpPr>
        <p:spPr>
          <a:xfrm>
            <a:off x="4927473" y="5737641"/>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5" name="Text Placeholder 7">
            <a:extLst>
              <a:ext uri="{FF2B5EF4-FFF2-40B4-BE49-F238E27FC236}">
                <a16:creationId xmlns:a16="http://schemas.microsoft.com/office/drawing/2014/main" id="{75441542-8C67-4120-B77E-FF0148E22F4B}"/>
              </a:ext>
            </a:extLst>
          </p:cNvPr>
          <p:cNvSpPr>
            <a:spLocks noGrp="1"/>
          </p:cNvSpPr>
          <p:nvPr>
            <p:ph type="body" sz="quarter" idx="41" hasCustomPrompt="1"/>
          </p:nvPr>
        </p:nvSpPr>
        <p:spPr>
          <a:xfrm>
            <a:off x="7060200" y="5733156"/>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6" name="Text Placeholder 7">
            <a:extLst>
              <a:ext uri="{FF2B5EF4-FFF2-40B4-BE49-F238E27FC236}">
                <a16:creationId xmlns:a16="http://schemas.microsoft.com/office/drawing/2014/main" id="{B4323275-6F19-499D-9A1B-2C56B8029E99}"/>
              </a:ext>
            </a:extLst>
          </p:cNvPr>
          <p:cNvSpPr>
            <a:spLocks noGrp="1"/>
          </p:cNvSpPr>
          <p:nvPr>
            <p:ph type="body" sz="quarter" idx="42" hasCustomPrompt="1"/>
          </p:nvPr>
        </p:nvSpPr>
        <p:spPr>
          <a:xfrm>
            <a:off x="9192926" y="5733156"/>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9" name="Text Placeholder 7">
            <a:extLst>
              <a:ext uri="{FF2B5EF4-FFF2-40B4-BE49-F238E27FC236}">
                <a16:creationId xmlns:a16="http://schemas.microsoft.com/office/drawing/2014/main" id="{5AAEF36F-2753-4DC6-898C-49B56113E4F4}"/>
              </a:ext>
            </a:extLst>
          </p:cNvPr>
          <p:cNvSpPr>
            <a:spLocks noGrp="1"/>
          </p:cNvSpPr>
          <p:nvPr>
            <p:ph type="body" sz="quarter" idx="37" hasCustomPrompt="1"/>
          </p:nvPr>
        </p:nvSpPr>
        <p:spPr>
          <a:xfrm>
            <a:off x="3647728" y="1958081"/>
            <a:ext cx="1440160" cy="1152128"/>
          </a:xfrm>
          <a:prstGeom prst="rect">
            <a:avLst/>
          </a:prstGeom>
          <a:solidFill>
            <a:srgbClr val="0070AD"/>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37" name="Text Placeholder 7">
            <a:extLst>
              <a:ext uri="{FF2B5EF4-FFF2-40B4-BE49-F238E27FC236}">
                <a16:creationId xmlns:a16="http://schemas.microsoft.com/office/drawing/2014/main" id="{AD94FF36-F4B8-4ED6-BB44-FDBFDBFA2A1C}"/>
              </a:ext>
            </a:extLst>
          </p:cNvPr>
          <p:cNvSpPr>
            <a:spLocks noGrp="1"/>
          </p:cNvSpPr>
          <p:nvPr>
            <p:ph type="body" sz="quarter" idx="35" hasCustomPrompt="1"/>
          </p:nvPr>
        </p:nvSpPr>
        <p:spPr>
          <a:xfrm>
            <a:off x="6384032" y="3428999"/>
            <a:ext cx="1440160" cy="1152128"/>
          </a:xfrm>
          <a:prstGeom prst="rect">
            <a:avLst/>
          </a:prstGeom>
          <a:solidFill>
            <a:srgbClr val="12ABDB"/>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8" name="Rectangle 7">
            <a:extLst>
              <a:ext uri="{FF2B5EF4-FFF2-40B4-BE49-F238E27FC236}">
                <a16:creationId xmlns:a16="http://schemas.microsoft.com/office/drawing/2014/main" id="{404E50B0-1D58-4F15-A351-E3515806816D}"/>
              </a:ext>
            </a:extLst>
          </p:cNvPr>
          <p:cNvSpPr/>
          <p:nvPr/>
        </p:nvSpPr>
        <p:spPr>
          <a:xfrm>
            <a:off x="3589947" y="1916832"/>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2" name="Rectangle 11">
            <a:extLst>
              <a:ext uri="{FF2B5EF4-FFF2-40B4-BE49-F238E27FC236}">
                <a16:creationId xmlns:a16="http://schemas.microsoft.com/office/drawing/2014/main" id="{AE59D603-4EF9-47FC-B148-3573A831D791}"/>
              </a:ext>
            </a:extLst>
          </p:cNvPr>
          <p:cNvSpPr/>
          <p:nvPr/>
        </p:nvSpPr>
        <p:spPr>
          <a:xfrm>
            <a:off x="6337816" y="338931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6" name="Rectangle 15">
            <a:extLst>
              <a:ext uri="{FF2B5EF4-FFF2-40B4-BE49-F238E27FC236}">
                <a16:creationId xmlns:a16="http://schemas.microsoft.com/office/drawing/2014/main" id="{58AC5158-E8A1-44A7-8617-AC56F0DD1719}"/>
              </a:ext>
            </a:extLst>
          </p:cNvPr>
          <p:cNvSpPr/>
          <p:nvPr/>
        </p:nvSpPr>
        <p:spPr>
          <a:xfrm>
            <a:off x="839788" y="338931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7" name="TextBox 16">
            <a:extLst>
              <a:ext uri="{FF2B5EF4-FFF2-40B4-BE49-F238E27FC236}">
                <a16:creationId xmlns:a16="http://schemas.microsoft.com/office/drawing/2014/main" id="{C761E736-25EA-4914-A717-28A039625E8C}"/>
              </a:ext>
            </a:extLst>
          </p:cNvPr>
          <p:cNvSpPr txBox="1"/>
          <p:nvPr/>
        </p:nvSpPr>
        <p:spPr>
          <a:xfrm>
            <a:off x="883343" y="3711981"/>
            <a:ext cx="1239750" cy="510909"/>
          </a:xfrm>
          <a:prstGeom prst="rect">
            <a:avLst/>
          </a:prstGeom>
          <a:noFill/>
        </p:spPr>
        <p:txBody>
          <a:bodyPr wrap="square" rtlCol="0">
            <a:spAutoFit/>
          </a:bodyPr>
          <a:lstStyle/>
          <a:p>
            <a:pPr algn="r">
              <a:lnSpc>
                <a:spcPct val="85000"/>
              </a:lnSpc>
            </a:pPr>
            <a:r>
              <a:rPr lang="en-US" sz="1600" b="1" kern="0" dirty="0">
                <a:solidFill>
                  <a:schemeClr val="bg1"/>
                </a:solidFill>
                <a:latin typeface="+mj-lt"/>
                <a:ea typeface="Georgia" charset="0"/>
                <a:cs typeface="Georgia" charset="0"/>
                <a:sym typeface="Arial"/>
              </a:rPr>
              <a:t>Group Name</a:t>
            </a:r>
          </a:p>
        </p:txBody>
      </p:sp>
      <p:cxnSp>
        <p:nvCxnSpPr>
          <p:cNvPr id="19" name="Straight Connector 18">
            <a:extLst>
              <a:ext uri="{FF2B5EF4-FFF2-40B4-BE49-F238E27FC236}">
                <a16:creationId xmlns:a16="http://schemas.microsoft.com/office/drawing/2014/main" id="{A898D83E-9F4A-4269-9BEB-326164B60B7C}"/>
              </a:ext>
            </a:extLst>
          </p:cNvPr>
          <p:cNvCxnSpPr>
            <a:cxnSpLocks/>
          </p:cNvCxnSpPr>
          <p:nvPr userDrawn="1"/>
        </p:nvCxnSpPr>
        <p:spPr>
          <a:xfrm>
            <a:off x="4367808" y="3160017"/>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87D369E-74E6-4DE1-ADB0-EB6EF05664B8}"/>
              </a:ext>
            </a:extLst>
          </p:cNvPr>
          <p:cNvCxnSpPr>
            <a:cxnSpLocks/>
          </p:cNvCxnSpPr>
          <p:nvPr userDrawn="1"/>
        </p:nvCxnSpPr>
        <p:spPr>
          <a:xfrm>
            <a:off x="7104112" y="3160017"/>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AB8857-3B0E-4067-BC64-A4C0AE330199}"/>
              </a:ext>
            </a:extLst>
          </p:cNvPr>
          <p:cNvCxnSpPr>
            <a:cxnSpLocks/>
          </p:cNvCxnSpPr>
          <p:nvPr userDrawn="1"/>
        </p:nvCxnSpPr>
        <p:spPr>
          <a:xfrm>
            <a:off x="5879976" y="4004369"/>
            <a:ext cx="43204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38843B7-B08D-445C-8E69-55E9ADD60136}"/>
              </a:ext>
            </a:extLst>
          </p:cNvPr>
          <p:cNvCxnSpPr>
            <a:cxnSpLocks/>
          </p:cNvCxnSpPr>
          <p:nvPr userDrawn="1"/>
        </p:nvCxnSpPr>
        <p:spPr>
          <a:xfrm>
            <a:off x="2711624" y="4653135"/>
            <a:ext cx="0" cy="504056"/>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5716183-FC6B-4383-8EF6-37E5349AAF9A}"/>
              </a:ext>
            </a:extLst>
          </p:cNvPr>
          <p:cNvCxnSpPr>
            <a:cxnSpLocks/>
          </p:cNvCxnSpPr>
          <p:nvPr userDrawn="1"/>
        </p:nvCxnSpPr>
        <p:spPr>
          <a:xfrm>
            <a:off x="1612454" y="5226817"/>
            <a:ext cx="8588002" cy="0"/>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480400D-CA47-444B-970B-5A484E54E6A1}"/>
              </a:ext>
            </a:extLst>
          </p:cNvPr>
          <p:cNvCxnSpPr>
            <a:cxnSpLocks/>
          </p:cNvCxnSpPr>
          <p:nvPr userDrawn="1"/>
        </p:nvCxnSpPr>
        <p:spPr>
          <a:xfrm>
            <a:off x="1631690" y="5229100"/>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13536BE-88C6-4525-9D18-D74E0DCB4682}"/>
              </a:ext>
            </a:extLst>
          </p:cNvPr>
          <p:cNvCxnSpPr>
            <a:cxnSpLocks/>
          </p:cNvCxnSpPr>
          <p:nvPr userDrawn="1"/>
        </p:nvCxnSpPr>
        <p:spPr>
          <a:xfrm>
            <a:off x="3764417" y="5229199"/>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1B274A1-2898-403F-9A81-C1625F15BF58}"/>
              </a:ext>
            </a:extLst>
          </p:cNvPr>
          <p:cNvCxnSpPr>
            <a:cxnSpLocks/>
          </p:cNvCxnSpPr>
          <p:nvPr userDrawn="1"/>
        </p:nvCxnSpPr>
        <p:spPr>
          <a:xfrm>
            <a:off x="5897144" y="5229199"/>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C25A9B7-5673-4E49-ABD6-8D0E06EDD927}"/>
              </a:ext>
            </a:extLst>
          </p:cNvPr>
          <p:cNvCxnSpPr>
            <a:cxnSpLocks/>
          </p:cNvCxnSpPr>
          <p:nvPr userDrawn="1"/>
        </p:nvCxnSpPr>
        <p:spPr>
          <a:xfrm>
            <a:off x="8029871" y="5229199"/>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026C540-9EA3-4699-A6BC-DF9BDF921E83}"/>
              </a:ext>
            </a:extLst>
          </p:cNvPr>
          <p:cNvCxnSpPr>
            <a:cxnSpLocks/>
          </p:cNvCxnSpPr>
          <p:nvPr userDrawn="1"/>
        </p:nvCxnSpPr>
        <p:spPr>
          <a:xfrm>
            <a:off x="10179266" y="5219674"/>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sp>
        <p:nvSpPr>
          <p:cNvPr id="34" name="Text Placeholder 7">
            <a:extLst>
              <a:ext uri="{FF2B5EF4-FFF2-40B4-BE49-F238E27FC236}">
                <a16:creationId xmlns:a16="http://schemas.microsoft.com/office/drawing/2014/main" id="{0853CDE9-3036-46C6-AB9B-6C5E6B531E6E}"/>
              </a:ext>
            </a:extLst>
          </p:cNvPr>
          <p:cNvSpPr>
            <a:spLocks noGrp="1"/>
          </p:cNvSpPr>
          <p:nvPr>
            <p:ph type="body" sz="quarter" idx="32" hasCustomPrompt="1"/>
          </p:nvPr>
        </p:nvSpPr>
        <p:spPr>
          <a:xfrm>
            <a:off x="5157506" y="2091773"/>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5" name="Text Placeholder 7">
            <a:extLst>
              <a:ext uri="{FF2B5EF4-FFF2-40B4-BE49-F238E27FC236}">
                <a16:creationId xmlns:a16="http://schemas.microsoft.com/office/drawing/2014/main" id="{41BEF085-D952-4028-B6B4-18F2CB2BE51E}"/>
              </a:ext>
            </a:extLst>
          </p:cNvPr>
          <p:cNvSpPr>
            <a:spLocks noGrp="1"/>
          </p:cNvSpPr>
          <p:nvPr>
            <p:ph type="body" sz="quarter" idx="33" hasCustomPrompt="1"/>
          </p:nvPr>
        </p:nvSpPr>
        <p:spPr>
          <a:xfrm>
            <a:off x="2391842" y="3564257"/>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6" name="Text Placeholder 7">
            <a:extLst>
              <a:ext uri="{FF2B5EF4-FFF2-40B4-BE49-F238E27FC236}">
                <a16:creationId xmlns:a16="http://schemas.microsoft.com/office/drawing/2014/main" id="{25AB3DC5-A8F4-44C0-B0E0-2B42559A081F}"/>
              </a:ext>
            </a:extLst>
          </p:cNvPr>
          <p:cNvSpPr>
            <a:spLocks noGrp="1"/>
          </p:cNvSpPr>
          <p:nvPr>
            <p:ph type="body" sz="quarter" idx="34" hasCustomPrompt="1"/>
          </p:nvPr>
        </p:nvSpPr>
        <p:spPr>
          <a:xfrm>
            <a:off x="7896622" y="3564257"/>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8" name="Text Placeholder 7">
            <a:extLst>
              <a:ext uri="{FF2B5EF4-FFF2-40B4-BE49-F238E27FC236}">
                <a16:creationId xmlns:a16="http://schemas.microsoft.com/office/drawing/2014/main" id="{C9C72BE0-AF43-4AA8-8142-178566D9F143}"/>
              </a:ext>
            </a:extLst>
          </p:cNvPr>
          <p:cNvSpPr>
            <a:spLocks noGrp="1"/>
          </p:cNvSpPr>
          <p:nvPr>
            <p:ph type="body" sz="quarter" idx="36" hasCustomPrompt="1"/>
          </p:nvPr>
        </p:nvSpPr>
        <p:spPr>
          <a:xfrm>
            <a:off x="881063" y="3428106"/>
            <a:ext cx="1440160" cy="1152128"/>
          </a:xfrm>
          <a:prstGeom prst="rect">
            <a:avLst/>
          </a:prstGeom>
          <a:solidFill>
            <a:srgbClr val="12ABDB"/>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4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47"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48"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49"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50"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41772439"/>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a:off x="0" y="2698314"/>
            <a:ext cx="6262141" cy="4159686"/>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36" name="Text Placeholder 30">
            <a:extLst>
              <a:ext uri="{FF2B5EF4-FFF2-40B4-BE49-F238E27FC236}">
                <a16:creationId xmlns:a16="http://schemas.microsoft.com/office/drawing/2014/main" id="{A694DB54-BE04-4A4E-A6EE-DAEE5E62E607}"/>
              </a:ext>
            </a:extLst>
          </p:cNvPr>
          <p:cNvSpPr>
            <a:spLocks noGrp="1"/>
          </p:cNvSpPr>
          <p:nvPr>
            <p:ph type="body" sz="quarter" idx="22" hasCustomPrompt="1"/>
          </p:nvPr>
        </p:nvSpPr>
        <p:spPr>
          <a:xfrm>
            <a:off x="7752184" y="1370345"/>
            <a:ext cx="3960000" cy="508284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5"/>
              </a:buClr>
              <a:buSzTx/>
              <a:buFont typeface="Wingdings" panose="05000000000000000000" pitchFamily="2" charset="2"/>
              <a:buChar char="§"/>
              <a:tabLst/>
              <a:defRPr sz="1200"/>
            </a:lvl1pPr>
          </a:lstStyle>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endParaRPr lang="en-US" dirty="0"/>
          </a:p>
        </p:txBody>
      </p:sp>
      <p:sp>
        <p:nvSpPr>
          <p:cNvPr id="35" name="Text Placeholder 4">
            <a:extLst>
              <a:ext uri="{FF2B5EF4-FFF2-40B4-BE49-F238E27FC236}">
                <a16:creationId xmlns:a16="http://schemas.microsoft.com/office/drawing/2014/main" id="{E2060C84-FD71-4961-82B4-7C268461CC65}"/>
              </a:ext>
            </a:extLst>
          </p:cNvPr>
          <p:cNvSpPr>
            <a:spLocks noGrp="1"/>
          </p:cNvSpPr>
          <p:nvPr>
            <p:ph type="body" sz="quarter" idx="21" hasCustomPrompt="1"/>
          </p:nvPr>
        </p:nvSpPr>
        <p:spPr>
          <a:xfrm>
            <a:off x="7752184" y="948199"/>
            <a:ext cx="3960000" cy="412363"/>
          </a:xfrm>
          <a:prstGeom prst="rect">
            <a:avLst/>
          </a:prstGeom>
          <a:noFill/>
        </p:spPr>
        <p:txBody>
          <a:bodyPr anchor="ctr">
            <a:noAutofit/>
          </a:bodyPr>
          <a:lstStyle>
            <a:lvl1pPr algn="l">
              <a:defRPr sz="1400" b="1">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2" name="Text Placeholder 4">
            <a:extLst>
              <a:ext uri="{FF2B5EF4-FFF2-40B4-BE49-F238E27FC236}">
                <a16:creationId xmlns:a16="http://schemas.microsoft.com/office/drawing/2014/main" id="{2004AAFC-35BA-48A1-8C05-845440E48D80}"/>
              </a:ext>
            </a:extLst>
          </p:cNvPr>
          <p:cNvSpPr>
            <a:spLocks noGrp="1"/>
          </p:cNvSpPr>
          <p:nvPr>
            <p:ph type="body" sz="quarter" idx="18" hasCustomPrompt="1"/>
          </p:nvPr>
        </p:nvSpPr>
        <p:spPr>
          <a:xfrm>
            <a:off x="3575720" y="948199"/>
            <a:ext cx="3960000" cy="412363"/>
          </a:xfrm>
          <a:prstGeom prst="rect">
            <a:avLst/>
          </a:prstGeom>
          <a:noFill/>
        </p:spPr>
        <p:txBody>
          <a:bodyPr anchor="ctr">
            <a:noAutofit/>
          </a:bodyPr>
          <a:lstStyle>
            <a:lvl1pPr algn="l">
              <a:defRPr sz="1400" b="1">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407990" y="5580773"/>
            <a:ext cx="3023716" cy="331986"/>
          </a:xfrm>
          <a:prstGeom prst="rect">
            <a:avLst/>
          </a:prstGeom>
          <a:noFill/>
        </p:spPr>
        <p:txBody>
          <a:bodyPr anchor="ctr">
            <a:noAutofit/>
          </a:bodyPr>
          <a:lstStyle>
            <a:lvl1pPr algn="l">
              <a:defRPr sz="1600" b="1">
                <a:solidFill>
                  <a:schemeClr val="bg1"/>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407989" y="3601839"/>
            <a:ext cx="3023716" cy="412363"/>
          </a:xfrm>
          <a:prstGeom prst="rect">
            <a:avLst/>
          </a:prstGeom>
          <a:noFill/>
        </p:spPr>
        <p:txBody>
          <a:bodyPr anchor="ctr">
            <a:noAutofit/>
          </a:bodyPr>
          <a:lstStyle>
            <a:lvl1pPr algn="l">
              <a:spcAft>
                <a:spcPts val="0"/>
              </a:spcAft>
              <a:defRPr sz="1800" b="1">
                <a:solidFill>
                  <a:schemeClr val="bg1"/>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407987" y="4038053"/>
            <a:ext cx="3023718" cy="540000"/>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407989" y="5913336"/>
            <a:ext cx="3023716" cy="540000"/>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31" name="Text Placeholder 30">
            <a:extLst>
              <a:ext uri="{FF2B5EF4-FFF2-40B4-BE49-F238E27FC236}">
                <a16:creationId xmlns:a16="http://schemas.microsoft.com/office/drawing/2014/main" id="{2F5FD05B-1971-40EF-87B3-AD5F161F8514}"/>
              </a:ext>
            </a:extLst>
          </p:cNvPr>
          <p:cNvSpPr>
            <a:spLocks noGrp="1"/>
          </p:cNvSpPr>
          <p:nvPr>
            <p:ph type="body" sz="quarter" idx="17" hasCustomPrompt="1"/>
          </p:nvPr>
        </p:nvSpPr>
        <p:spPr>
          <a:xfrm>
            <a:off x="3575720" y="1370346"/>
            <a:ext cx="3960000" cy="2123602"/>
          </a:xfrm>
          <a:prstGeom prst="rect">
            <a:avLst/>
          </a:prstGeom>
        </p:spPr>
        <p:txBody>
          <a:bodyPr>
            <a:noAutofit/>
          </a:bodyPr>
          <a:lstStyle>
            <a:lvl1pPr marL="285750" marR="0" indent="-196850" algn="l" defTabSz="914400" rtl="0" eaLnBrk="1" fontAlgn="auto" latinLnBrk="0" hangingPunct="1">
              <a:lnSpc>
                <a:spcPct val="90000"/>
              </a:lnSpc>
              <a:spcBef>
                <a:spcPts val="600"/>
              </a:spcBef>
              <a:spcAft>
                <a:spcPts val="600"/>
              </a:spcAft>
              <a:buClr>
                <a:schemeClr val="accent5"/>
              </a:buClr>
              <a:buSzTx/>
              <a:buFont typeface="Wingdings" panose="05000000000000000000" pitchFamily="2" charset="2"/>
              <a:buChar char="§"/>
              <a:tabLst/>
              <a:defRPr sz="1200"/>
            </a:lvl1pPr>
          </a:lstStyle>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endParaRPr lang="en-US" dirty="0"/>
          </a:p>
        </p:txBody>
      </p:sp>
      <p:sp>
        <p:nvSpPr>
          <p:cNvPr id="33" name="Text Placeholder 4">
            <a:extLst>
              <a:ext uri="{FF2B5EF4-FFF2-40B4-BE49-F238E27FC236}">
                <a16:creationId xmlns:a16="http://schemas.microsoft.com/office/drawing/2014/main" id="{C387DD03-5B9B-4915-A35C-BA24C495D5E3}"/>
              </a:ext>
            </a:extLst>
          </p:cNvPr>
          <p:cNvSpPr>
            <a:spLocks noGrp="1"/>
          </p:cNvSpPr>
          <p:nvPr>
            <p:ph type="body" sz="quarter" idx="19" hasCustomPrompt="1"/>
          </p:nvPr>
        </p:nvSpPr>
        <p:spPr>
          <a:xfrm>
            <a:off x="3575720" y="3683544"/>
            <a:ext cx="3960000" cy="412363"/>
          </a:xfrm>
          <a:prstGeom prst="rect">
            <a:avLst/>
          </a:prstGeom>
          <a:noFill/>
        </p:spPr>
        <p:txBody>
          <a:bodyPr anchor="ctr">
            <a:noAutofit/>
          </a:bodyPr>
          <a:lstStyle>
            <a:lvl1pPr algn="l">
              <a:defRPr sz="1400" b="1">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4" name="Text Placeholder 30">
            <a:extLst>
              <a:ext uri="{FF2B5EF4-FFF2-40B4-BE49-F238E27FC236}">
                <a16:creationId xmlns:a16="http://schemas.microsoft.com/office/drawing/2014/main" id="{F174517F-7F9E-4498-9850-A8027203156A}"/>
              </a:ext>
            </a:extLst>
          </p:cNvPr>
          <p:cNvSpPr>
            <a:spLocks noGrp="1"/>
          </p:cNvSpPr>
          <p:nvPr>
            <p:ph type="body" sz="quarter" idx="20" hasCustomPrompt="1"/>
          </p:nvPr>
        </p:nvSpPr>
        <p:spPr>
          <a:xfrm>
            <a:off x="3575720" y="4105690"/>
            <a:ext cx="3960000" cy="234749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5"/>
              </a:buClr>
              <a:buSzTx/>
              <a:buFont typeface="Wingdings" panose="05000000000000000000" pitchFamily="2" charset="2"/>
              <a:buChar char="§"/>
              <a:tabLst/>
              <a:defRPr sz="1200"/>
            </a:lvl1pPr>
          </a:lstStyle>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endParaRPr lang="en-US" dirty="0"/>
          </a:p>
        </p:txBody>
      </p:sp>
      <p:sp>
        <p:nvSpPr>
          <p:cNvPr id="13" name="Oval 20">
            <a:extLst>
              <a:ext uri="{FF2B5EF4-FFF2-40B4-BE49-F238E27FC236}">
                <a16:creationId xmlns:a16="http://schemas.microsoft.com/office/drawing/2014/main" id="{1EFB3510-D39A-47CF-8191-109DDF9E53D5}"/>
              </a:ext>
            </a:extLst>
          </p:cNvPr>
          <p:cNvSpPr/>
          <p:nvPr userDrawn="1"/>
        </p:nvSpPr>
        <p:spPr>
          <a:xfrm>
            <a:off x="762628" y="1028252"/>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Text Placeholder 4">
            <a:extLst>
              <a:ext uri="{FF2B5EF4-FFF2-40B4-BE49-F238E27FC236}">
                <a16:creationId xmlns:a16="http://schemas.microsoft.com/office/drawing/2014/main" id="{7E551D69-F21D-4601-B4BD-97ECB52F39D6}"/>
              </a:ext>
            </a:extLst>
          </p:cNvPr>
          <p:cNvSpPr>
            <a:spLocks noGrp="1"/>
          </p:cNvSpPr>
          <p:nvPr>
            <p:ph type="body" sz="quarter" idx="23" hasCustomPrompt="1"/>
          </p:nvPr>
        </p:nvSpPr>
        <p:spPr>
          <a:xfrm>
            <a:off x="407987" y="4660835"/>
            <a:ext cx="3023718" cy="331986"/>
          </a:xfrm>
          <a:prstGeom prst="rect">
            <a:avLst/>
          </a:prstGeom>
          <a:noFill/>
        </p:spPr>
        <p:txBody>
          <a:bodyPr anchor="ctr">
            <a:noAutofit/>
          </a:bodyPr>
          <a:lstStyle>
            <a:lvl1pPr algn="l">
              <a:defRPr sz="1600" b="1">
                <a:solidFill>
                  <a:schemeClr val="bg1"/>
                </a:solidFill>
              </a:defRPr>
            </a:lvl1pPr>
            <a:lvl2pPr>
              <a:defRPr sz="1400"/>
            </a:lvl2pPr>
            <a:lvl3pPr>
              <a:defRPr sz="1200"/>
            </a:lvl3pPr>
            <a:lvl4pPr>
              <a:defRPr sz="1100"/>
            </a:lvl4pPr>
            <a:lvl5pPr>
              <a:defRPr sz="1100"/>
            </a:lvl5pPr>
          </a:lstStyle>
          <a:p>
            <a:pPr lvl="0"/>
            <a:r>
              <a:rPr lang="en-US" dirty="0"/>
              <a:t>Insert education </a:t>
            </a:r>
          </a:p>
        </p:txBody>
      </p:sp>
      <p:sp>
        <p:nvSpPr>
          <p:cNvPr id="15" name="Text Placeholder 7">
            <a:extLst>
              <a:ext uri="{FF2B5EF4-FFF2-40B4-BE49-F238E27FC236}">
                <a16:creationId xmlns:a16="http://schemas.microsoft.com/office/drawing/2014/main" id="{53745724-67BB-4475-9660-FEEE12268615}"/>
              </a:ext>
            </a:extLst>
          </p:cNvPr>
          <p:cNvSpPr>
            <a:spLocks noGrp="1"/>
          </p:cNvSpPr>
          <p:nvPr>
            <p:ph type="body" sz="quarter" idx="24" hasCustomPrompt="1"/>
          </p:nvPr>
        </p:nvSpPr>
        <p:spPr>
          <a:xfrm>
            <a:off x="409040" y="5012085"/>
            <a:ext cx="3022665" cy="540000"/>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6" name="Date Placeholder"/>
          <p:cNvSpPr>
            <a:spLocks noGrp="1"/>
          </p:cNvSpPr>
          <p:nvPr>
            <p:ph type="dt" sz="half" idx="2"/>
          </p:nvPr>
        </p:nvSpPr>
        <p:spPr>
          <a:xfrm>
            <a:off x="9039861" y="6478590"/>
            <a:ext cx="2743200" cy="216172"/>
          </a:xfrm>
          <a:prstGeom prst="rect">
            <a:avLst/>
          </a:prstGeom>
        </p:spPr>
        <p:txBody>
          <a:bodyPr vert="horz" lIns="91440" tIns="45720" rIns="91440" bIns="45720" rtlCol="0" anchor="ctr"/>
          <a:lstStyle>
            <a:lvl1pPr algn="r">
              <a:defRPr sz="800">
                <a:solidFill>
                  <a:schemeClr val="tx1"/>
                </a:solidFill>
              </a:defRPr>
            </a:lvl1pPr>
          </a:lstStyle>
          <a:p>
            <a:fld id="{1F870B5A-93A5-4D4B-BC94-9ADCBCB44494}" type="datetimeFigureOut">
              <a:rPr lang="en-GB" smtClean="0"/>
              <a:pPr/>
              <a:t>13/12/2018</a:t>
            </a:fld>
            <a:endParaRPr lang="en-GB" dirty="0"/>
          </a:p>
        </p:txBody>
      </p:sp>
    </p:spTree>
    <p:extLst>
      <p:ext uri="{BB962C8B-B14F-4D97-AF65-F5344CB8AC3E}">
        <p14:creationId xmlns:p14="http://schemas.microsoft.com/office/powerpoint/2010/main" val="288070155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Only Titl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0426" name="think-cell Folie" r:id="rId5" imgW="360" imgH="360" progId="">
                  <p:embed/>
                </p:oleObj>
              </mc:Choice>
              <mc:Fallback>
                <p:oleObj name="think-cell Foli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Date Placeholder 3"/>
          <p:cNvSpPr>
            <a:spLocks noGrp="1"/>
          </p:cNvSpPr>
          <p:nvPr>
            <p:ph type="dt" sz="half" idx="10"/>
          </p:nvPr>
        </p:nvSpPr>
        <p:spPr>
          <a:xfrm>
            <a:off x="8297639" y="6427223"/>
            <a:ext cx="3274638" cy="195814"/>
          </a:xfrm>
          <a:prstGeom prst="rect">
            <a:avLst/>
          </a:prstGeom>
        </p:spPr>
        <p:txBody>
          <a:bodyPr/>
          <a:lstStyle/>
          <a:p>
            <a:pPr defTabSz="995445" eaLnBrk="0" hangingPunct="0">
              <a:lnSpc>
                <a:spcPct val="90000"/>
              </a:lnSpc>
              <a:spcBef>
                <a:spcPct val="10000"/>
              </a:spcBef>
              <a:defRPr/>
            </a:pPr>
            <a:r>
              <a:rPr lang="en-US">
                <a:solidFill>
                  <a:srgbClr val="998C85"/>
                </a:solidFill>
              </a:rPr>
              <a:t>Copyright © Capgemini 2015. All Rights Reserved</a:t>
            </a:r>
            <a:endParaRPr lang="en-US" dirty="0">
              <a:solidFill>
                <a:srgbClr val="998C85"/>
              </a:solidFill>
            </a:endParaRPr>
          </a:p>
        </p:txBody>
      </p:sp>
      <p:sp>
        <p:nvSpPr>
          <p:cNvPr id="5" name="Slide Number Placeholder 4"/>
          <p:cNvSpPr>
            <a:spLocks noGrp="1"/>
          </p:cNvSpPr>
          <p:nvPr>
            <p:ph type="sldNum" sz="quarter" idx="11"/>
          </p:nvPr>
        </p:nvSpPr>
        <p:spPr>
          <a:xfrm>
            <a:off x="11766495" y="6653997"/>
            <a:ext cx="153888" cy="123111"/>
          </a:xfrm>
          <a:prstGeom prst="rect">
            <a:avLst/>
          </a:prstGeom>
        </p:spPr>
        <p:txBody>
          <a:bodyPr/>
          <a:lstStyle/>
          <a:p>
            <a:fld id="{880BADDE-CEDF-4108-ADCD-25C7E5D681A5}" type="slidenum">
              <a:rPr>
                <a:solidFill>
                  <a:srgbClr val="998C85"/>
                </a:solidFill>
              </a:rPr>
              <a:pPr/>
              <a:t>‹#›</a:t>
            </a:fld>
            <a:endParaRPr dirty="0">
              <a:solidFill>
                <a:srgbClr val="998C85"/>
              </a:solidFill>
            </a:endParaRPr>
          </a:p>
        </p:txBody>
      </p:sp>
    </p:spTree>
    <p:extLst>
      <p:ext uri="{BB962C8B-B14F-4D97-AF65-F5344CB8AC3E}">
        <p14:creationId xmlns:p14="http://schemas.microsoft.com/office/powerpoint/2010/main" val="74714954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450"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Date Placeholder 3"/>
          <p:cNvSpPr>
            <a:spLocks noGrp="1"/>
          </p:cNvSpPr>
          <p:nvPr>
            <p:ph type="dt" sz="half" idx="10"/>
          </p:nvPr>
        </p:nvSpPr>
        <p:spPr>
          <a:xfrm>
            <a:off x="8297639" y="6427223"/>
            <a:ext cx="3274638" cy="195814"/>
          </a:xfrm>
          <a:prstGeom prst="rect">
            <a:avLst/>
          </a:prstGeom>
        </p:spPr>
        <p:txBody>
          <a:bodyPr/>
          <a:lstStyle/>
          <a:p>
            <a:pPr defTabSz="995445" eaLnBrk="0" hangingPunct="0">
              <a:lnSpc>
                <a:spcPct val="90000"/>
              </a:lnSpc>
              <a:spcBef>
                <a:spcPct val="10000"/>
              </a:spcBef>
              <a:defRPr/>
            </a:pPr>
            <a:r>
              <a:rPr lang="en-US"/>
              <a:t>Copyright © Capgemini 2017. All Rights Reserved.</a:t>
            </a:r>
            <a:endParaRPr lang="de-DE" dirty="0"/>
          </a:p>
        </p:txBody>
      </p:sp>
      <p:sp>
        <p:nvSpPr>
          <p:cNvPr id="5" name="Slide Number Placeholder 4"/>
          <p:cNvSpPr>
            <a:spLocks noGrp="1"/>
          </p:cNvSpPr>
          <p:nvPr>
            <p:ph type="sldNum" sz="quarter" idx="11"/>
          </p:nvPr>
        </p:nvSpPr>
        <p:spPr>
          <a:xfrm>
            <a:off x="11766495" y="6653997"/>
            <a:ext cx="153888" cy="123111"/>
          </a:xfrm>
          <a:prstGeom prst="rect">
            <a:avLst/>
          </a:prstGeom>
        </p:spPr>
        <p:txBody>
          <a:bodyPr/>
          <a:lstStyle/>
          <a:p>
            <a:fld id="{880BADDE-CEDF-4108-ADCD-25C7E5D681A5}" type="slidenum">
              <a:rPr lang="de-DE" smtClean="0"/>
              <a:pPr/>
              <a:t>‹#›</a:t>
            </a:fld>
            <a:endParaRPr lang="de-DE"/>
          </a:p>
        </p:txBody>
      </p:sp>
      <p:sp>
        <p:nvSpPr>
          <p:cNvPr id="6" name="Footer Placeholder 5"/>
          <p:cNvSpPr>
            <a:spLocks noGrp="1"/>
          </p:cNvSpPr>
          <p:nvPr>
            <p:ph type="ftr" sz="quarter" idx="12"/>
          </p:nvPr>
        </p:nvSpPr>
        <p:spPr>
          <a:xfrm>
            <a:off x="8297639" y="6623402"/>
            <a:ext cx="3274638" cy="183502"/>
          </a:xfrm>
          <a:prstGeom prst="rect">
            <a:avLst/>
          </a:prstGeom>
        </p:spPr>
        <p:txBody>
          <a:bodyPr/>
          <a:lstStyle/>
          <a:p>
            <a:r>
              <a:rPr lang="en-US"/>
              <a:t>Commercial Offer SEPA and Virtual Accounts.pptx</a:t>
            </a:r>
            <a:endParaRPr lang="de-DE" dirty="0"/>
          </a:p>
        </p:txBody>
      </p:sp>
    </p:spTree>
    <p:extLst>
      <p:ext uri="{BB962C8B-B14F-4D97-AF65-F5344CB8AC3E}">
        <p14:creationId xmlns:p14="http://schemas.microsoft.com/office/powerpoint/2010/main" val="2194216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with Shapes - Layout1">
    <p:bg>
      <p:bgRef idx="1001">
        <a:schemeClr val="bg1"/>
      </p:bgRef>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E94103CC-22C5-4F38-9B77-3524E8A553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23077" b="19676"/>
          <a:stretch/>
        </p:blipFill>
        <p:spPr>
          <a:xfrm rot="16200000">
            <a:off x="5413032" y="79029"/>
            <a:ext cx="6857997" cy="6699938"/>
          </a:xfrm>
          <a:prstGeom prst="rect">
            <a:avLst/>
          </a:prstGeom>
        </p:spPr>
      </p:pic>
      <p:sp>
        <p:nvSpPr>
          <p:cNvPr id="50" name="Text Placeholder 7">
            <a:extLst>
              <a:ext uri="{FF2B5EF4-FFF2-40B4-BE49-F238E27FC236}">
                <a16:creationId xmlns:a16="http://schemas.microsoft.com/office/drawing/2014/main" id="{4E956B68-B273-4648-AC4B-C9A05A745160}"/>
              </a:ext>
            </a:extLst>
          </p:cNvPr>
          <p:cNvSpPr>
            <a:spLocks noGrp="1"/>
          </p:cNvSpPr>
          <p:nvPr>
            <p:ph type="body" sz="quarter" idx="32" hasCustomPrompt="1"/>
          </p:nvPr>
        </p:nvSpPr>
        <p:spPr>
          <a:xfrm>
            <a:off x="1847528" y="2708920"/>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51" name="Text Placeholder 7">
            <a:extLst>
              <a:ext uri="{FF2B5EF4-FFF2-40B4-BE49-F238E27FC236}">
                <a16:creationId xmlns:a16="http://schemas.microsoft.com/office/drawing/2014/main" id="{F12D7C74-E8A0-4A7D-95DA-A14111669514}"/>
              </a:ext>
            </a:extLst>
          </p:cNvPr>
          <p:cNvSpPr>
            <a:spLocks noGrp="1"/>
          </p:cNvSpPr>
          <p:nvPr>
            <p:ph type="body" sz="quarter" idx="33" hasCustomPrompt="1"/>
          </p:nvPr>
        </p:nvSpPr>
        <p:spPr>
          <a:xfrm>
            <a:off x="1847528" y="3645024"/>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49" name="Picture Placeholder 48">
            <a:extLst>
              <a:ext uri="{FF2B5EF4-FFF2-40B4-BE49-F238E27FC236}">
                <a16:creationId xmlns:a16="http://schemas.microsoft.com/office/drawing/2014/main" id="{4212BD44-DEDF-4B08-8824-204652F9616E}"/>
              </a:ext>
            </a:extLst>
          </p:cNvPr>
          <p:cNvSpPr>
            <a:spLocks noGrp="1"/>
          </p:cNvSpPr>
          <p:nvPr>
            <p:ph type="pic" sz="quarter" idx="10"/>
          </p:nvPr>
        </p:nvSpPr>
        <p:spPr>
          <a:xfrm>
            <a:off x="6553200" y="2060575"/>
            <a:ext cx="4910138" cy="2722563"/>
          </a:xfrm>
          <a:prstGeom prst="rect">
            <a:avLst/>
          </a:prstGeom>
        </p:spPr>
        <p:txBody>
          <a:bodyPr anchor="ctr"/>
          <a:lstStyle>
            <a:lvl1pPr algn="ctr">
              <a:defRPr/>
            </a:lvl1pPr>
          </a:lstStyle>
          <a:p>
            <a:endParaRPr lang="pt-PT"/>
          </a:p>
        </p:txBody>
      </p:sp>
      <p:sp>
        <p:nvSpPr>
          <p:cNvPr id="52" name="Text Placeholder 7">
            <a:extLst>
              <a:ext uri="{FF2B5EF4-FFF2-40B4-BE49-F238E27FC236}">
                <a16:creationId xmlns:a16="http://schemas.microsoft.com/office/drawing/2014/main" id="{92D6AE9D-467E-46C0-B32B-79A9B07CDD13}"/>
              </a:ext>
            </a:extLst>
          </p:cNvPr>
          <p:cNvSpPr>
            <a:spLocks noGrp="1"/>
          </p:cNvSpPr>
          <p:nvPr>
            <p:ph type="body" sz="quarter" idx="34" hasCustomPrompt="1"/>
          </p:nvPr>
        </p:nvSpPr>
        <p:spPr>
          <a:xfrm>
            <a:off x="1847528" y="4630276"/>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7"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pic>
        <p:nvPicPr>
          <p:cNvPr id="9" name="Graphic 4">
            <a:extLst>
              <a:ext uri="{FF2B5EF4-FFF2-40B4-BE49-F238E27FC236}">
                <a16:creationId xmlns:a16="http://schemas.microsoft.com/office/drawing/2014/main" id="{D67A1EFD-D78D-4138-B2FE-E0A098B59C3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81836" t="-4713" b="16530"/>
          <a:stretch/>
        </p:blipFill>
        <p:spPr>
          <a:xfrm>
            <a:off x="11491419" y="164829"/>
            <a:ext cx="424356" cy="459624"/>
          </a:xfrm>
          <a:prstGeom prst="rect">
            <a:avLst/>
          </a:prstGeom>
        </p:spPr>
      </p:pic>
      <p:cxnSp>
        <p:nvCxnSpPr>
          <p:cNvPr id="11"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2" name="Rectangle 27">
            <a:hlinkClick r:id="rId6"/>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
        <p:nvSpPr>
          <p:cNvPr id="14"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with Shapes - Layout2">
    <p:bg>
      <p:bgPr>
        <a:solidFill>
          <a:srgbClr val="E6E7E7"/>
        </a:solidFill>
        <a:effectLst/>
      </p:bgPr>
    </p:bg>
    <p:spTree>
      <p:nvGrpSpPr>
        <p:cNvPr id="1" name=""/>
        <p:cNvGrpSpPr/>
        <p:nvPr/>
      </p:nvGrpSpPr>
      <p:grpSpPr>
        <a:xfrm>
          <a:off x="0" y="0"/>
          <a:ext cx="0" cy="0"/>
          <a:chOff x="0" y="0"/>
          <a:chExt cx="0" cy="0"/>
        </a:xfrm>
      </p:grpSpPr>
      <p:sp>
        <p:nvSpPr>
          <p:cNvPr id="10"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407988" y="2204864"/>
            <a:ext cx="3618859" cy="2924629"/>
          </a:xfrm>
          <a:prstGeom prst="rect">
            <a:avLst/>
          </a:prstGeom>
        </p:spPr>
        <p:txBody>
          <a:bodyPr lIns="0" tIns="0" rIns="0" bIns="0" anchor="b">
            <a:normAutofit/>
          </a:bodyPr>
          <a:lstStyle>
            <a:lvl1pPr>
              <a:lnSpc>
                <a:spcPts val="6200"/>
              </a:lnSpc>
              <a:defRPr sz="5400">
                <a:solidFill>
                  <a:srgbClr val="2C004B"/>
                </a:solidFill>
              </a:defRPr>
            </a:lvl1pPr>
            <a:lvl2pPr marL="457200" indent="0">
              <a:lnSpc>
                <a:spcPts val="6200"/>
              </a:lnSpc>
              <a:buNone/>
              <a:defRPr sz="5400">
                <a:solidFill>
                  <a:srgbClr val="2C004B"/>
                </a:solidFill>
              </a:defRPr>
            </a:lvl2pPr>
          </a:lstStyle>
          <a:p>
            <a:pPr lvl="0"/>
            <a:r>
              <a:rPr lang="en-US" dirty="0"/>
              <a:t>Edit text styles</a:t>
            </a:r>
          </a:p>
        </p:txBody>
      </p:sp>
      <p:sp>
        <p:nvSpPr>
          <p:cNvPr id="11"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407988" y="5273460"/>
            <a:ext cx="3618859" cy="675820"/>
          </a:xfrm>
          <a:prstGeom prst="rect">
            <a:avLst/>
          </a:prstGeom>
        </p:spPr>
        <p:txBody>
          <a:bodyPr lIns="0" tIns="0" rIns="0" bIns="0">
            <a:normAutofit/>
          </a:bodyPr>
          <a:lstStyle>
            <a:lvl1pPr>
              <a:lnSpc>
                <a:spcPts val="1800"/>
              </a:lnSpc>
              <a:defRPr sz="1600">
                <a:solidFill>
                  <a:srgbClr val="2C004B"/>
                </a:solidFill>
              </a:defRPr>
            </a:lvl1pPr>
            <a:lvl2pPr marL="457200" indent="0">
              <a:buNone/>
              <a:defRPr sz="1800">
                <a:solidFill>
                  <a:srgbClr val="2C004B"/>
                </a:solidFill>
              </a:defRPr>
            </a:lvl2pPr>
          </a:lstStyle>
          <a:p>
            <a:pPr lvl="0"/>
            <a:r>
              <a:rPr lang="en-US" dirty="0"/>
              <a:t>Edit text styles</a:t>
            </a:r>
          </a:p>
        </p:txBody>
      </p:sp>
      <p:grpSp>
        <p:nvGrpSpPr>
          <p:cNvPr id="9" name="Group 8">
            <a:extLst>
              <a:ext uri="{FF2B5EF4-FFF2-40B4-BE49-F238E27FC236}">
                <a16:creationId xmlns:a16="http://schemas.microsoft.com/office/drawing/2014/main" id="{A76958A6-8FB1-445D-BB17-D619DC39E089}"/>
              </a:ext>
            </a:extLst>
          </p:cNvPr>
          <p:cNvGrpSpPr/>
          <p:nvPr userDrawn="1"/>
        </p:nvGrpSpPr>
        <p:grpSpPr>
          <a:xfrm>
            <a:off x="3461852" y="0"/>
            <a:ext cx="8730148" cy="6858000"/>
            <a:chOff x="3461852" y="0"/>
            <a:chExt cx="8730148" cy="6858000"/>
          </a:xfrm>
        </p:grpSpPr>
        <p:sp>
          <p:nvSpPr>
            <p:cNvPr id="12" name="Freeform: Shape 11">
              <a:extLst>
                <a:ext uri="{FF2B5EF4-FFF2-40B4-BE49-F238E27FC236}">
                  <a16:creationId xmlns:a16="http://schemas.microsoft.com/office/drawing/2014/main" id="{3C37792F-39D6-4A1F-BE84-103229E3E4C7}"/>
                </a:ext>
              </a:extLst>
            </p:cNvPr>
            <p:cNvSpPr/>
            <p:nvPr/>
          </p:nvSpPr>
          <p:spPr>
            <a:xfrm>
              <a:off x="3461852" y="0"/>
              <a:ext cx="8730148" cy="6858000"/>
            </a:xfrm>
            <a:custGeom>
              <a:avLst/>
              <a:gdLst>
                <a:gd name="connsiteX0" fmla="*/ 0 w 8730148"/>
                <a:gd name="connsiteY0" fmla="*/ 0 h 6858000"/>
                <a:gd name="connsiteX1" fmla="*/ 8730148 w 8730148"/>
                <a:gd name="connsiteY1" fmla="*/ 0 h 6858000"/>
                <a:gd name="connsiteX2" fmla="*/ 8730148 w 8730148"/>
                <a:gd name="connsiteY2" fmla="*/ 23679 h 6858000"/>
                <a:gd name="connsiteX3" fmla="*/ 8730148 w 8730148"/>
                <a:gd name="connsiteY3" fmla="*/ 495863 h 6858000"/>
                <a:gd name="connsiteX4" fmla="*/ 8730148 w 8730148"/>
                <a:gd name="connsiteY4" fmla="*/ 952308 h 6858000"/>
                <a:gd name="connsiteX5" fmla="*/ 8730148 w 8730148"/>
                <a:gd name="connsiteY5" fmla="*/ 1393283 h 6858000"/>
                <a:gd name="connsiteX6" fmla="*/ 8730148 w 8730148"/>
                <a:gd name="connsiteY6" fmla="*/ 1819052 h 6858000"/>
                <a:gd name="connsiteX7" fmla="*/ 8730148 w 8730148"/>
                <a:gd name="connsiteY7" fmla="*/ 2229885 h 6858000"/>
                <a:gd name="connsiteX8" fmla="*/ 8730148 w 8730148"/>
                <a:gd name="connsiteY8" fmla="*/ 2626046 h 6858000"/>
                <a:gd name="connsiteX9" fmla="*/ 8730148 w 8730148"/>
                <a:gd name="connsiteY9" fmla="*/ 3007803 h 6858000"/>
                <a:gd name="connsiteX10" fmla="*/ 8730148 w 8730148"/>
                <a:gd name="connsiteY10" fmla="*/ 3375422 h 6858000"/>
                <a:gd name="connsiteX11" fmla="*/ 8730148 w 8730148"/>
                <a:gd name="connsiteY11" fmla="*/ 3729171 h 6858000"/>
                <a:gd name="connsiteX12" fmla="*/ 8730148 w 8730148"/>
                <a:gd name="connsiteY12" fmla="*/ 4069315 h 6858000"/>
                <a:gd name="connsiteX13" fmla="*/ 8730148 w 8730148"/>
                <a:gd name="connsiteY13" fmla="*/ 4396123 h 6858000"/>
                <a:gd name="connsiteX14" fmla="*/ 8730148 w 8730148"/>
                <a:gd name="connsiteY14" fmla="*/ 4709860 h 6858000"/>
                <a:gd name="connsiteX15" fmla="*/ 8730148 w 8730148"/>
                <a:gd name="connsiteY15" fmla="*/ 5010793 h 6858000"/>
                <a:gd name="connsiteX16" fmla="*/ 8730148 w 8730148"/>
                <a:gd name="connsiteY16" fmla="*/ 5299189 h 6858000"/>
                <a:gd name="connsiteX17" fmla="*/ 8730148 w 8730148"/>
                <a:gd name="connsiteY17" fmla="*/ 5575315 h 6858000"/>
                <a:gd name="connsiteX18" fmla="*/ 8730148 w 8730148"/>
                <a:gd name="connsiteY18" fmla="*/ 5839437 h 6858000"/>
                <a:gd name="connsiteX19" fmla="*/ 8730148 w 8730148"/>
                <a:gd name="connsiteY19" fmla="*/ 6091822 h 6858000"/>
                <a:gd name="connsiteX20" fmla="*/ 8730148 w 8730148"/>
                <a:gd name="connsiteY20" fmla="*/ 6332738 h 6858000"/>
                <a:gd name="connsiteX21" fmla="*/ 8730148 w 8730148"/>
                <a:gd name="connsiteY21" fmla="*/ 6562450 h 6858000"/>
                <a:gd name="connsiteX22" fmla="*/ 8730148 w 8730148"/>
                <a:gd name="connsiteY22" fmla="*/ 6781226 h 6858000"/>
                <a:gd name="connsiteX23" fmla="*/ 8730148 w 8730148"/>
                <a:gd name="connsiteY23" fmla="*/ 6858000 h 6858000"/>
                <a:gd name="connsiteX24" fmla="*/ 1680266 w 8730148"/>
                <a:gd name="connsiteY24" fmla="*/ 6858000 h 6858000"/>
                <a:gd name="connsiteX25" fmla="*/ 1725275 w 8730148"/>
                <a:gd name="connsiteY25" fmla="*/ 6819058 h 6858000"/>
                <a:gd name="connsiteX26" fmla="*/ 3705962 w 8730148"/>
                <a:gd name="connsiteY26" fmla="*/ 2012619 h 6858000"/>
                <a:gd name="connsiteX27" fmla="*/ 116582 w 8730148"/>
                <a:gd name="connsiteY27" fmla="*/ 2532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30148" h="6858000">
                  <a:moveTo>
                    <a:pt x="0" y="0"/>
                  </a:moveTo>
                  <a:lnTo>
                    <a:pt x="8730148" y="0"/>
                  </a:lnTo>
                  <a:lnTo>
                    <a:pt x="8730148" y="23679"/>
                  </a:lnTo>
                  <a:lnTo>
                    <a:pt x="8730148" y="495863"/>
                  </a:lnTo>
                  <a:lnTo>
                    <a:pt x="8730148" y="952308"/>
                  </a:lnTo>
                  <a:lnTo>
                    <a:pt x="8730148" y="1393283"/>
                  </a:lnTo>
                  <a:lnTo>
                    <a:pt x="8730148" y="1819052"/>
                  </a:lnTo>
                  <a:lnTo>
                    <a:pt x="8730148" y="2229885"/>
                  </a:lnTo>
                  <a:lnTo>
                    <a:pt x="8730148" y="2626046"/>
                  </a:lnTo>
                  <a:lnTo>
                    <a:pt x="8730148" y="3007803"/>
                  </a:lnTo>
                  <a:lnTo>
                    <a:pt x="8730148" y="3375422"/>
                  </a:lnTo>
                  <a:lnTo>
                    <a:pt x="8730148" y="3729171"/>
                  </a:lnTo>
                  <a:lnTo>
                    <a:pt x="8730148" y="4069315"/>
                  </a:lnTo>
                  <a:lnTo>
                    <a:pt x="8730148" y="4396123"/>
                  </a:lnTo>
                  <a:lnTo>
                    <a:pt x="8730148" y="4709860"/>
                  </a:lnTo>
                  <a:lnTo>
                    <a:pt x="8730148" y="5010793"/>
                  </a:lnTo>
                  <a:lnTo>
                    <a:pt x="8730148" y="5299189"/>
                  </a:lnTo>
                  <a:lnTo>
                    <a:pt x="8730148" y="5575315"/>
                  </a:lnTo>
                  <a:lnTo>
                    <a:pt x="8730148" y="5839437"/>
                  </a:lnTo>
                  <a:lnTo>
                    <a:pt x="8730148" y="6091822"/>
                  </a:lnTo>
                  <a:lnTo>
                    <a:pt x="8730148" y="6332738"/>
                  </a:lnTo>
                  <a:lnTo>
                    <a:pt x="8730148" y="6562450"/>
                  </a:lnTo>
                  <a:lnTo>
                    <a:pt x="8730148" y="6781226"/>
                  </a:lnTo>
                  <a:lnTo>
                    <a:pt x="8730148" y="6858000"/>
                  </a:lnTo>
                  <a:lnTo>
                    <a:pt x="1680266" y="6858000"/>
                  </a:lnTo>
                  <a:lnTo>
                    <a:pt x="1725275" y="6819058"/>
                  </a:lnTo>
                  <a:cubicBezTo>
                    <a:pt x="4662995" y="4201443"/>
                    <a:pt x="4141233" y="1217168"/>
                    <a:pt x="3705962" y="2012619"/>
                  </a:cubicBezTo>
                  <a:cubicBezTo>
                    <a:pt x="3516434" y="3033940"/>
                    <a:pt x="1425698" y="2929072"/>
                    <a:pt x="116582" y="253235"/>
                  </a:cubicBezTo>
                  <a:close/>
                </a:path>
              </a:pathLst>
            </a:custGeom>
            <a:solidFill>
              <a:srgbClr val="2C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Freeform 10">
              <a:extLst>
                <a:ext uri="{FF2B5EF4-FFF2-40B4-BE49-F238E27FC236}">
                  <a16:creationId xmlns:a16="http://schemas.microsoft.com/office/drawing/2014/main" id="{D9D750E2-E6DE-4123-9001-1391D1C49BBA}"/>
                </a:ext>
              </a:extLst>
            </p:cNvPr>
            <p:cNvSpPr>
              <a:spLocks/>
            </p:cNvSpPr>
            <p:nvPr/>
          </p:nvSpPr>
          <p:spPr bwMode="auto">
            <a:xfrm>
              <a:off x="6813803" y="2034666"/>
              <a:ext cx="669225" cy="544797"/>
            </a:xfrm>
            <a:custGeom>
              <a:avLst/>
              <a:gdLst>
                <a:gd name="T0" fmla="*/ 98 w 149"/>
                <a:gd name="T1" fmla="*/ 84 h 121"/>
                <a:gd name="T2" fmla="*/ 149 w 149"/>
                <a:gd name="T3" fmla="*/ 34 h 121"/>
                <a:gd name="T4" fmla="*/ 112 w 149"/>
                <a:gd name="T5" fmla="*/ 0 h 121"/>
                <a:gd name="T6" fmla="*/ 39 w 149"/>
                <a:gd name="T7" fmla="*/ 78 h 121"/>
                <a:gd name="T8" fmla="*/ 0 w 149"/>
                <a:gd name="T9" fmla="*/ 113 h 121"/>
                <a:gd name="T10" fmla="*/ 29 w 149"/>
                <a:gd name="T11" fmla="*/ 121 h 121"/>
                <a:gd name="T12" fmla="*/ 99 w 149"/>
                <a:gd name="T13" fmla="*/ 99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9" y="61"/>
                    <a:pt x="149" y="34"/>
                  </a:cubicBezTo>
                  <a:cubicBezTo>
                    <a:pt x="147" y="22"/>
                    <a:pt x="143" y="0"/>
                    <a:pt x="112" y="0"/>
                  </a:cubicBezTo>
                  <a:cubicBezTo>
                    <a:pt x="78" y="0"/>
                    <a:pt x="67" y="47"/>
                    <a:pt x="39" y="78"/>
                  </a:cubicBezTo>
                  <a:cubicBezTo>
                    <a:pt x="37" y="95"/>
                    <a:pt x="20" y="111"/>
                    <a:pt x="0" y="113"/>
                  </a:cubicBezTo>
                  <a:cubicBezTo>
                    <a:pt x="5" y="118"/>
                    <a:pt x="16" y="121"/>
                    <a:pt x="29" y="121"/>
                  </a:cubicBezTo>
                  <a:cubicBezTo>
                    <a:pt x="54" y="121"/>
                    <a:pt x="83" y="114"/>
                    <a:pt x="99" y="99"/>
                  </a:cubicBezTo>
                  <a:cubicBezTo>
                    <a:pt x="78" y="99"/>
                    <a:pt x="65" y="86"/>
                    <a:pt x="64" y="67"/>
                  </a:cubicBezTo>
                  <a:cubicBezTo>
                    <a:pt x="74" y="79"/>
                    <a:pt x="85" y="84"/>
                    <a:pt x="98" y="84"/>
                  </a:cubicBezTo>
                </a:path>
              </a:pathLst>
            </a:custGeom>
            <a:solidFill>
              <a:srgbClr val="00B9E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4" name="Freeform 11">
              <a:extLst>
                <a:ext uri="{FF2B5EF4-FFF2-40B4-BE49-F238E27FC236}">
                  <a16:creationId xmlns:a16="http://schemas.microsoft.com/office/drawing/2014/main" id="{53936070-5445-4D5B-B6F0-A72D3CC87FBE}"/>
                </a:ext>
              </a:extLst>
            </p:cNvPr>
            <p:cNvSpPr>
              <a:spLocks/>
            </p:cNvSpPr>
            <p:nvPr/>
          </p:nvSpPr>
          <p:spPr bwMode="auto">
            <a:xfrm>
              <a:off x="6464057" y="1641201"/>
              <a:ext cx="1018971" cy="860913"/>
            </a:xfrm>
            <a:custGeom>
              <a:avLst/>
              <a:gdLst>
                <a:gd name="T0" fmla="*/ 227 w 227"/>
                <a:gd name="T1" fmla="*/ 120 h 192"/>
                <a:gd name="T2" fmla="*/ 188 w 227"/>
                <a:gd name="T3" fmla="*/ 40 h 192"/>
                <a:gd name="T4" fmla="*/ 127 w 227"/>
                <a:gd name="T5" fmla="*/ 2 h 192"/>
                <a:gd name="T6" fmla="*/ 122 w 227"/>
                <a:gd name="T7" fmla="*/ 0 h 192"/>
                <a:gd name="T8" fmla="*/ 121 w 227"/>
                <a:gd name="T9" fmla="*/ 0 h 192"/>
                <a:gd name="T10" fmla="*/ 0 w 227"/>
                <a:gd name="T11" fmla="*/ 125 h 192"/>
                <a:gd name="T12" fmla="*/ 42 w 227"/>
                <a:gd name="T13" fmla="*/ 187 h 192"/>
                <a:gd name="T14" fmla="*/ 85 w 227"/>
                <a:gd name="T15" fmla="*/ 187 h 192"/>
                <a:gd name="T16" fmla="*/ 117 w 227"/>
                <a:gd name="T17" fmla="*/ 166 h 192"/>
                <a:gd name="T18" fmla="*/ 190 w 227"/>
                <a:gd name="T19" fmla="*/ 88 h 192"/>
                <a:gd name="T20" fmla="*/ 227 w 227"/>
                <a:gd name="T21" fmla="*/ 122 h 192"/>
                <a:gd name="T22" fmla="*/ 227 w 227"/>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2">
                  <a:moveTo>
                    <a:pt x="227" y="120"/>
                  </a:moveTo>
                  <a:cubicBezTo>
                    <a:pt x="226" y="88"/>
                    <a:pt x="211" y="61"/>
                    <a:pt x="188" y="40"/>
                  </a:cubicBezTo>
                  <a:cubicBezTo>
                    <a:pt x="170" y="23"/>
                    <a:pt x="149" y="11"/>
                    <a:pt x="127" y="2"/>
                  </a:cubicBezTo>
                  <a:cubicBezTo>
                    <a:pt x="125" y="1"/>
                    <a:pt x="123" y="0"/>
                    <a:pt x="122" y="0"/>
                  </a:cubicBezTo>
                  <a:cubicBezTo>
                    <a:pt x="122" y="0"/>
                    <a:pt x="122" y="0"/>
                    <a:pt x="121" y="0"/>
                  </a:cubicBezTo>
                  <a:cubicBezTo>
                    <a:pt x="94" y="32"/>
                    <a:pt x="0" y="57"/>
                    <a:pt x="0" y="125"/>
                  </a:cubicBezTo>
                  <a:cubicBezTo>
                    <a:pt x="0" y="152"/>
                    <a:pt x="17" y="176"/>
                    <a:pt x="42" y="187"/>
                  </a:cubicBezTo>
                  <a:cubicBezTo>
                    <a:pt x="56" y="192"/>
                    <a:pt x="70" y="192"/>
                    <a:pt x="85" y="187"/>
                  </a:cubicBezTo>
                  <a:cubicBezTo>
                    <a:pt x="98" y="183"/>
                    <a:pt x="108" y="175"/>
                    <a:pt x="117" y="166"/>
                  </a:cubicBezTo>
                  <a:cubicBezTo>
                    <a:pt x="145" y="135"/>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
        <p:nvSpPr>
          <p:cNvPr id="8" name="Retângulo 43">
            <a:extLst>
              <a:ext uri="{FF2B5EF4-FFF2-40B4-BE49-F238E27FC236}">
                <a16:creationId xmlns:a16="http://schemas.microsoft.com/office/drawing/2014/main" id="{834ADCB4-BFB1-450D-8F6D-64217F4CD92C}"/>
              </a:ext>
            </a:extLst>
          </p:cNvPr>
          <p:cNvSpPr/>
          <p:nvPr userDrawn="1"/>
        </p:nvSpPr>
        <p:spPr>
          <a:xfrm>
            <a:off x="949665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sp>
        <p:nvSpPr>
          <p:cNvPr id="15"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
        <p:nvSpPr>
          <p:cNvPr id="20"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Tree>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0"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ogo Whit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17B390E6-46A0-4BED-B3E2-3051836E071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407267" y="2606029"/>
            <a:ext cx="7377467" cy="1645943"/>
          </a:xfrm>
          <a:prstGeom prst="rect">
            <a:avLst/>
          </a:prstGeom>
        </p:spPr>
      </p:pic>
    </p:spTree>
    <p:extLst>
      <p:ext uri="{BB962C8B-B14F-4D97-AF65-F5344CB8AC3E}">
        <p14:creationId xmlns:p14="http://schemas.microsoft.com/office/powerpoint/2010/main" val="295333758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 Charts">
    <p:bg>
      <p:bgRef idx="1001">
        <a:schemeClr val="bg1"/>
      </p:bgRef>
    </p:bg>
    <p:spTree>
      <p:nvGrpSpPr>
        <p:cNvPr id="1" name=""/>
        <p:cNvGrpSpPr/>
        <p:nvPr/>
      </p:nvGrpSpPr>
      <p:grpSpPr>
        <a:xfrm>
          <a:off x="0" y="0"/>
          <a:ext cx="0" cy="0"/>
          <a:chOff x="0" y="0"/>
          <a:chExt cx="0" cy="0"/>
        </a:xfrm>
      </p:grpSpPr>
      <p:sp>
        <p:nvSpPr>
          <p:cNvPr id="21" name="Text Placeholder 4">
            <a:extLst>
              <a:ext uri="{FF2B5EF4-FFF2-40B4-BE49-F238E27FC236}">
                <a16:creationId xmlns:a16="http://schemas.microsoft.com/office/drawing/2014/main" id="{7B710EB7-4E56-449A-B5D4-12A5A50A258D}"/>
              </a:ext>
            </a:extLst>
          </p:cNvPr>
          <p:cNvSpPr>
            <a:spLocks noGrp="1"/>
          </p:cNvSpPr>
          <p:nvPr>
            <p:ph type="body" sz="quarter" idx="14" hasCustomPrompt="1"/>
          </p:nvPr>
        </p:nvSpPr>
        <p:spPr>
          <a:xfrm>
            <a:off x="407988" y="14280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7" name="Chart Placeholder 16">
            <a:extLst>
              <a:ext uri="{FF2B5EF4-FFF2-40B4-BE49-F238E27FC236}">
                <a16:creationId xmlns:a16="http://schemas.microsoft.com/office/drawing/2014/main" id="{6093AB2F-A9E2-4259-8D2A-0E33C88FF1BC}"/>
              </a:ext>
            </a:extLst>
          </p:cNvPr>
          <p:cNvSpPr>
            <a:spLocks noGrp="1"/>
          </p:cNvSpPr>
          <p:nvPr>
            <p:ph type="chart" sz="quarter" idx="10"/>
          </p:nvPr>
        </p:nvSpPr>
        <p:spPr>
          <a:xfrm>
            <a:off x="407988" y="1824707"/>
            <a:ext cx="5543550" cy="1963738"/>
          </a:xfrm>
          <a:prstGeom prst="rect">
            <a:avLst/>
          </a:prstGeom>
        </p:spPr>
        <p:txBody>
          <a:bodyPr anchor="ctr"/>
          <a:lstStyle>
            <a:lvl1pPr algn="ctr">
              <a:defRPr/>
            </a:lvl1pPr>
          </a:lstStyle>
          <a:p>
            <a:endParaRPr lang="pt-PT"/>
          </a:p>
        </p:txBody>
      </p:sp>
      <p:sp>
        <p:nvSpPr>
          <p:cNvPr id="18" name="Chart Placeholder 16">
            <a:extLst>
              <a:ext uri="{FF2B5EF4-FFF2-40B4-BE49-F238E27FC236}">
                <a16:creationId xmlns:a16="http://schemas.microsoft.com/office/drawing/2014/main" id="{FFC514B9-95FB-485B-B1AD-4193B2310907}"/>
              </a:ext>
            </a:extLst>
          </p:cNvPr>
          <p:cNvSpPr>
            <a:spLocks noGrp="1"/>
          </p:cNvSpPr>
          <p:nvPr>
            <p:ph type="chart" sz="quarter" idx="11"/>
          </p:nvPr>
        </p:nvSpPr>
        <p:spPr>
          <a:xfrm>
            <a:off x="6240463" y="1824707"/>
            <a:ext cx="5543550" cy="1963738"/>
          </a:xfrm>
          <a:prstGeom prst="rect">
            <a:avLst/>
          </a:prstGeom>
        </p:spPr>
        <p:txBody>
          <a:bodyPr anchor="ctr"/>
          <a:lstStyle>
            <a:lvl1pPr algn="ctr">
              <a:defRPr/>
            </a:lvl1pPr>
          </a:lstStyle>
          <a:p>
            <a:endParaRPr lang="pt-PT"/>
          </a:p>
        </p:txBody>
      </p:sp>
      <p:sp>
        <p:nvSpPr>
          <p:cNvPr id="22" name="Text Placeholder 4">
            <a:extLst>
              <a:ext uri="{FF2B5EF4-FFF2-40B4-BE49-F238E27FC236}">
                <a16:creationId xmlns:a16="http://schemas.microsoft.com/office/drawing/2014/main" id="{212267A8-F086-40EB-BC5F-D9FE81725052}"/>
              </a:ext>
            </a:extLst>
          </p:cNvPr>
          <p:cNvSpPr>
            <a:spLocks noGrp="1"/>
          </p:cNvSpPr>
          <p:nvPr>
            <p:ph type="body" sz="quarter" idx="15" hasCustomPrompt="1"/>
          </p:nvPr>
        </p:nvSpPr>
        <p:spPr>
          <a:xfrm>
            <a:off x="6240463" y="14128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2"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3"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4"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5" name="Text Placeholder 4">
            <a:extLst>
              <a:ext uri="{FF2B5EF4-FFF2-40B4-BE49-F238E27FC236}">
                <a16:creationId xmlns:a16="http://schemas.microsoft.com/office/drawing/2014/main" id="{7B710EB7-4E56-449A-B5D4-12A5A50A258D}"/>
              </a:ext>
            </a:extLst>
          </p:cNvPr>
          <p:cNvSpPr>
            <a:spLocks noGrp="1"/>
          </p:cNvSpPr>
          <p:nvPr>
            <p:ph type="body" sz="quarter" idx="16" hasCustomPrompt="1"/>
          </p:nvPr>
        </p:nvSpPr>
        <p:spPr>
          <a:xfrm>
            <a:off x="407988" y="40814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6" name="Chart Placeholder 16">
            <a:extLst>
              <a:ext uri="{FF2B5EF4-FFF2-40B4-BE49-F238E27FC236}">
                <a16:creationId xmlns:a16="http://schemas.microsoft.com/office/drawing/2014/main" id="{6093AB2F-A9E2-4259-8D2A-0E33C88FF1BC}"/>
              </a:ext>
            </a:extLst>
          </p:cNvPr>
          <p:cNvSpPr>
            <a:spLocks noGrp="1"/>
          </p:cNvSpPr>
          <p:nvPr>
            <p:ph type="chart" sz="quarter" idx="17"/>
          </p:nvPr>
        </p:nvSpPr>
        <p:spPr>
          <a:xfrm>
            <a:off x="407988" y="4478079"/>
            <a:ext cx="5543550" cy="1963738"/>
          </a:xfrm>
          <a:prstGeom prst="rect">
            <a:avLst/>
          </a:prstGeom>
        </p:spPr>
        <p:txBody>
          <a:bodyPr anchor="ctr"/>
          <a:lstStyle>
            <a:lvl1pPr algn="ctr">
              <a:defRPr/>
            </a:lvl1pPr>
          </a:lstStyle>
          <a:p>
            <a:endParaRPr lang="pt-PT"/>
          </a:p>
        </p:txBody>
      </p:sp>
      <p:sp>
        <p:nvSpPr>
          <p:cNvPr id="27" name="Chart Placeholder 16">
            <a:extLst>
              <a:ext uri="{FF2B5EF4-FFF2-40B4-BE49-F238E27FC236}">
                <a16:creationId xmlns:a16="http://schemas.microsoft.com/office/drawing/2014/main" id="{FFC514B9-95FB-485B-B1AD-4193B2310907}"/>
              </a:ext>
            </a:extLst>
          </p:cNvPr>
          <p:cNvSpPr>
            <a:spLocks noGrp="1"/>
          </p:cNvSpPr>
          <p:nvPr>
            <p:ph type="chart" sz="quarter" idx="18"/>
          </p:nvPr>
        </p:nvSpPr>
        <p:spPr>
          <a:xfrm>
            <a:off x="6240463" y="4478079"/>
            <a:ext cx="5543550" cy="1963738"/>
          </a:xfrm>
          <a:prstGeom prst="rect">
            <a:avLst/>
          </a:prstGeom>
        </p:spPr>
        <p:txBody>
          <a:bodyPr anchor="ctr"/>
          <a:lstStyle>
            <a:lvl1pPr algn="ctr">
              <a:defRPr/>
            </a:lvl1pPr>
          </a:lstStyle>
          <a:p>
            <a:endParaRPr lang="pt-PT"/>
          </a:p>
        </p:txBody>
      </p:sp>
      <p:sp>
        <p:nvSpPr>
          <p:cNvPr id="28" name="Text Placeholder 4">
            <a:extLst>
              <a:ext uri="{FF2B5EF4-FFF2-40B4-BE49-F238E27FC236}">
                <a16:creationId xmlns:a16="http://schemas.microsoft.com/office/drawing/2014/main" id="{212267A8-F086-40EB-BC5F-D9FE81725052}"/>
              </a:ext>
            </a:extLst>
          </p:cNvPr>
          <p:cNvSpPr>
            <a:spLocks noGrp="1"/>
          </p:cNvSpPr>
          <p:nvPr>
            <p:ph type="body" sz="quarter" idx="19" hasCustomPrompt="1"/>
          </p:nvPr>
        </p:nvSpPr>
        <p:spPr>
          <a:xfrm>
            <a:off x="6240463" y="40662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9"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Agenda with Bullets">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10113F8D-52D8-4246-B9BC-1A6D3EF8C72C}"/>
              </a:ext>
            </a:extLst>
          </p:cNvPr>
          <p:cNvPicPr>
            <a:picLocks noChangeAspect="1"/>
          </p:cNvPicPr>
          <p:nvPr userDrawn="1"/>
        </p:nvPicPr>
        <p:blipFill>
          <a:blip r:embed="rId2">
            <a:extLst>
              <a:ext uri="{96DAC541-7B7A-43D3-8B79-37D633B846F1}">
                <asvg:svgBlip xmlns:asvg="http://schemas.microsoft.com/office/drawing/2016/SVG/main" r:embed="rId3"/>
              </a:ext>
            </a:extLst>
          </a:blip>
          <a:srcRect b="25000"/>
          <a:stretch>
            <a:fillRect/>
          </a:stretch>
        </p:blipFill>
        <p:spPr>
          <a:xfrm>
            <a:off x="0" y="1485900"/>
            <a:ext cx="6423098" cy="5372100"/>
          </a:xfrm>
          <a:custGeom>
            <a:avLst/>
            <a:gdLst>
              <a:gd name="connsiteX0" fmla="*/ 0 w 6149773"/>
              <a:gd name="connsiteY0" fmla="*/ 0 h 5143500"/>
              <a:gd name="connsiteX1" fmla="*/ 6149773 w 6149773"/>
              <a:gd name="connsiteY1" fmla="*/ 0 h 5143500"/>
              <a:gd name="connsiteX2" fmla="*/ 6149773 w 6149773"/>
              <a:gd name="connsiteY2" fmla="*/ 5143500 h 5143500"/>
              <a:gd name="connsiteX3" fmla="*/ 0 w 6149773"/>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149773" h="5143500">
                <a:moveTo>
                  <a:pt x="0" y="0"/>
                </a:moveTo>
                <a:lnTo>
                  <a:pt x="6149773" y="0"/>
                </a:lnTo>
                <a:lnTo>
                  <a:pt x="6149773" y="5143500"/>
                </a:lnTo>
                <a:lnTo>
                  <a:pt x="0" y="5143500"/>
                </a:lnTo>
                <a:close/>
              </a:path>
            </a:pathLst>
          </a:custGeom>
        </p:spPr>
      </p:pic>
      <p:sp>
        <p:nvSpPr>
          <p:cNvPr id="39" name="Text Placeholder 7">
            <a:extLst>
              <a:ext uri="{FF2B5EF4-FFF2-40B4-BE49-F238E27FC236}">
                <a16:creationId xmlns:a16="http://schemas.microsoft.com/office/drawing/2014/main" id="{3E908611-FBB7-4987-BE0F-F09EAF1FFC80}"/>
              </a:ext>
            </a:extLst>
          </p:cNvPr>
          <p:cNvSpPr>
            <a:spLocks noGrp="1"/>
          </p:cNvSpPr>
          <p:nvPr>
            <p:ph type="body" sz="quarter" idx="11" hasCustomPrompt="1"/>
          </p:nvPr>
        </p:nvSpPr>
        <p:spPr>
          <a:xfrm>
            <a:off x="8075612" y="126841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0" name="Text Placeholder 7">
            <a:extLst>
              <a:ext uri="{FF2B5EF4-FFF2-40B4-BE49-F238E27FC236}">
                <a16:creationId xmlns:a16="http://schemas.microsoft.com/office/drawing/2014/main" id="{306025B9-0362-4974-8920-7C764289CBA0}"/>
              </a:ext>
            </a:extLst>
          </p:cNvPr>
          <p:cNvSpPr>
            <a:spLocks noGrp="1"/>
          </p:cNvSpPr>
          <p:nvPr>
            <p:ph type="body" sz="quarter" idx="12" hasCustomPrompt="1"/>
          </p:nvPr>
        </p:nvSpPr>
        <p:spPr>
          <a:xfrm>
            <a:off x="8075612" y="1927538"/>
            <a:ext cx="3708401" cy="555448"/>
          </a:xfrm>
          <a:prstGeom prst="rect">
            <a:avLst/>
          </a:prstGeom>
        </p:spPr>
        <p:txBody>
          <a:bodyPr anchor="ctr">
            <a:noAutofit/>
          </a:bodyPr>
          <a:lstStyle>
            <a:lvl1pPr marL="0" marR="0" indent="0" algn="l" defTabSz="914400" rtl="0" eaLnBrk="1" fontAlgn="auto" latinLnBrk="0" hangingPunct="1">
              <a:lnSpc>
                <a:spcPts val="1600"/>
              </a:lnSpc>
              <a:spcBef>
                <a:spcPts val="0"/>
              </a:spcBef>
              <a:spcAft>
                <a:spcPts val="600"/>
              </a:spcAft>
              <a:buClrTx/>
              <a:buSzTx/>
              <a:buFont typeface="Arial" panose="020B0604020202020204" pitchFamily="34" charset="0"/>
              <a:buNone/>
              <a:tabLs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41" name="Text Placeholder 7">
            <a:extLst>
              <a:ext uri="{FF2B5EF4-FFF2-40B4-BE49-F238E27FC236}">
                <a16:creationId xmlns:a16="http://schemas.microsoft.com/office/drawing/2014/main" id="{257644F2-F28D-4087-B791-1E7F26C4AD1C}"/>
              </a:ext>
            </a:extLst>
          </p:cNvPr>
          <p:cNvSpPr>
            <a:spLocks noGrp="1"/>
          </p:cNvSpPr>
          <p:nvPr>
            <p:ph type="body" sz="quarter" idx="13" hasCustomPrompt="1"/>
          </p:nvPr>
        </p:nvSpPr>
        <p:spPr>
          <a:xfrm>
            <a:off x="8075612" y="258666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2" name="Text Placeholder 7">
            <a:extLst>
              <a:ext uri="{FF2B5EF4-FFF2-40B4-BE49-F238E27FC236}">
                <a16:creationId xmlns:a16="http://schemas.microsoft.com/office/drawing/2014/main" id="{25F62A33-F672-4099-9B72-9B2267F22ACF}"/>
              </a:ext>
            </a:extLst>
          </p:cNvPr>
          <p:cNvSpPr>
            <a:spLocks noGrp="1"/>
          </p:cNvSpPr>
          <p:nvPr>
            <p:ph type="body" sz="quarter" idx="14" hasCustomPrompt="1"/>
          </p:nvPr>
        </p:nvSpPr>
        <p:spPr>
          <a:xfrm>
            <a:off x="8075612" y="3245788"/>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3" name="Text Placeholder 7">
            <a:extLst>
              <a:ext uri="{FF2B5EF4-FFF2-40B4-BE49-F238E27FC236}">
                <a16:creationId xmlns:a16="http://schemas.microsoft.com/office/drawing/2014/main" id="{72FF6EE1-C46D-4DEB-A508-49B5101CF26E}"/>
              </a:ext>
            </a:extLst>
          </p:cNvPr>
          <p:cNvSpPr>
            <a:spLocks noGrp="1"/>
          </p:cNvSpPr>
          <p:nvPr>
            <p:ph type="body" sz="quarter" idx="15" hasCustomPrompt="1"/>
          </p:nvPr>
        </p:nvSpPr>
        <p:spPr>
          <a:xfrm>
            <a:off x="8075612" y="390491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4" name="Text Placeholder 7">
            <a:extLst>
              <a:ext uri="{FF2B5EF4-FFF2-40B4-BE49-F238E27FC236}">
                <a16:creationId xmlns:a16="http://schemas.microsoft.com/office/drawing/2014/main" id="{931D06D9-EA9B-42A0-81EE-D669D6CA5F33}"/>
              </a:ext>
            </a:extLst>
          </p:cNvPr>
          <p:cNvSpPr>
            <a:spLocks noGrp="1"/>
          </p:cNvSpPr>
          <p:nvPr>
            <p:ph type="body" sz="quarter" idx="16" hasCustomPrompt="1"/>
          </p:nvPr>
        </p:nvSpPr>
        <p:spPr>
          <a:xfrm>
            <a:off x="8075612" y="4564038"/>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5" name="Text Placeholder 7">
            <a:extLst>
              <a:ext uri="{FF2B5EF4-FFF2-40B4-BE49-F238E27FC236}">
                <a16:creationId xmlns:a16="http://schemas.microsoft.com/office/drawing/2014/main" id="{EFEA829A-6217-4965-B7BD-6BC37F7849AB}"/>
              </a:ext>
            </a:extLst>
          </p:cNvPr>
          <p:cNvSpPr>
            <a:spLocks noGrp="1"/>
          </p:cNvSpPr>
          <p:nvPr>
            <p:ph type="body" sz="quarter" idx="17" hasCustomPrompt="1"/>
          </p:nvPr>
        </p:nvSpPr>
        <p:spPr>
          <a:xfrm>
            <a:off x="8075612" y="522316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6" name="Text Placeholder 7">
            <a:extLst>
              <a:ext uri="{FF2B5EF4-FFF2-40B4-BE49-F238E27FC236}">
                <a16:creationId xmlns:a16="http://schemas.microsoft.com/office/drawing/2014/main" id="{E05DDB93-91CA-4BAF-9D63-E4134B435D8F}"/>
              </a:ext>
            </a:extLst>
          </p:cNvPr>
          <p:cNvSpPr>
            <a:spLocks noGrp="1"/>
          </p:cNvSpPr>
          <p:nvPr>
            <p:ph type="body" sz="quarter" idx="18" hasCustomPrompt="1"/>
          </p:nvPr>
        </p:nvSpPr>
        <p:spPr>
          <a:xfrm>
            <a:off x="8075612" y="5882286"/>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8" name="Picture Placeholder 47">
            <a:extLst>
              <a:ext uri="{FF2B5EF4-FFF2-40B4-BE49-F238E27FC236}">
                <a16:creationId xmlns:a16="http://schemas.microsoft.com/office/drawing/2014/main" id="{51CA337D-4B25-44C1-847A-AC0D74277B60}"/>
              </a:ext>
            </a:extLst>
          </p:cNvPr>
          <p:cNvSpPr>
            <a:spLocks noGrp="1"/>
          </p:cNvSpPr>
          <p:nvPr>
            <p:ph type="pic" sz="quarter" idx="19"/>
          </p:nvPr>
        </p:nvSpPr>
        <p:spPr>
          <a:xfrm>
            <a:off x="0" y="1381125"/>
            <a:ext cx="7494588" cy="5476875"/>
          </a:xfrm>
          <a:prstGeom prst="rect">
            <a:avLst/>
          </a:prstGeom>
        </p:spPr>
        <p:txBody>
          <a:bodyPr anchor="ctr"/>
          <a:lstStyle>
            <a:lvl1pPr algn="ctr">
              <a:defRPr/>
            </a:lvl1pPr>
          </a:lstStyle>
          <a:p>
            <a:endParaRPr lang="pt-PT"/>
          </a:p>
        </p:txBody>
      </p:sp>
      <p:sp>
        <p:nvSpPr>
          <p:cNvPr id="13"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solidFill>
                  <a:schemeClr val="accent3"/>
                </a:solidFill>
              </a:defRPr>
            </a:lvl1pPr>
          </a:lstStyle>
          <a:p>
            <a:pPr lvl="0">
              <a:lnSpc>
                <a:spcPts val="3000"/>
              </a:lnSpc>
            </a:pPr>
            <a:r>
              <a:rPr lang="en-US" dirty="0"/>
              <a:t>Click to add title</a:t>
            </a:r>
            <a:endParaRPr lang="pt-PT" dirty="0"/>
          </a:p>
        </p:txBody>
      </p:sp>
      <p:sp>
        <p:nvSpPr>
          <p:cNvPr id="15"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6"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lumMod val="95000"/>
              </a:schemeClr>
            </a:solidFill>
            <a:round/>
          </a:ln>
        </p:spPr>
        <p:style>
          <a:lnRef idx="1">
            <a:schemeClr val="accent1"/>
          </a:lnRef>
          <a:fillRef idx="0">
            <a:schemeClr val="accent1"/>
          </a:fillRef>
          <a:effectRef idx="0">
            <a:schemeClr val="accent1"/>
          </a:effectRef>
          <a:fontRef idx="minor">
            <a:schemeClr val="tx1"/>
          </a:fontRef>
        </p:style>
      </p:cxnSp>
      <p:sp>
        <p:nvSpPr>
          <p:cNvPr id="17" name="Rectangle 27">
            <a:hlinkClick r:id="rId4"/>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8"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spTree>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with Shapes - Layout3">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5848EA7-8D7C-4A7B-9182-7C1202EDBFB1}"/>
              </a:ext>
            </a:extLst>
          </p:cNvPr>
          <p:cNvSpPr/>
          <p:nvPr userDrawn="1"/>
        </p:nvSpPr>
        <p:spPr>
          <a:xfrm>
            <a:off x="5550122" y="732974"/>
            <a:ext cx="6641878" cy="6125027"/>
          </a:xfrm>
          <a:custGeom>
            <a:avLst/>
            <a:gdLst>
              <a:gd name="connsiteX0" fmla="*/ 4389354 w 6641878"/>
              <a:gd name="connsiteY0" fmla="*/ 775 h 6125027"/>
              <a:gd name="connsiteX1" fmla="*/ 6309188 w 6641878"/>
              <a:gd name="connsiteY1" fmla="*/ 158122 h 6125027"/>
              <a:gd name="connsiteX2" fmla="*/ 6641878 w 6641878"/>
              <a:gd name="connsiteY2" fmla="*/ 218708 h 6125027"/>
              <a:gd name="connsiteX3" fmla="*/ 6641878 w 6641878"/>
              <a:gd name="connsiteY3" fmla="*/ 6125027 h 6125027"/>
              <a:gd name="connsiteX4" fmla="*/ 0 w 6641878"/>
              <a:gd name="connsiteY4" fmla="*/ 6125027 h 6125027"/>
              <a:gd name="connsiteX5" fmla="*/ 90624 w 6641878"/>
              <a:gd name="connsiteY5" fmla="*/ 5875088 h 6125027"/>
              <a:gd name="connsiteX6" fmla="*/ 3403890 w 6641878"/>
              <a:gd name="connsiteY6" fmla="*/ 22965 h 6125027"/>
              <a:gd name="connsiteX7" fmla="*/ 4389354 w 6641878"/>
              <a:gd name="connsiteY7" fmla="*/ 775 h 612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41878" h="6125027">
                <a:moveTo>
                  <a:pt x="4389354" y="775"/>
                </a:moveTo>
                <a:cubicBezTo>
                  <a:pt x="5042595" y="7500"/>
                  <a:pt x="5686424" y="58155"/>
                  <a:pt x="6309188" y="158122"/>
                </a:cubicBezTo>
                <a:lnTo>
                  <a:pt x="6641878" y="218708"/>
                </a:lnTo>
                <a:lnTo>
                  <a:pt x="6641878" y="6125027"/>
                </a:lnTo>
                <a:lnTo>
                  <a:pt x="0" y="6125027"/>
                </a:lnTo>
                <a:lnTo>
                  <a:pt x="90624" y="5875088"/>
                </a:lnTo>
                <a:cubicBezTo>
                  <a:pt x="963229" y="3633055"/>
                  <a:pt x="2980348" y="1576261"/>
                  <a:pt x="3403890" y="22965"/>
                </a:cubicBezTo>
                <a:cubicBezTo>
                  <a:pt x="3733760" y="5034"/>
                  <a:pt x="4062734" y="-2587"/>
                  <a:pt x="4389354" y="775"/>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7" name="Text Placeholder 7">
            <a:extLst>
              <a:ext uri="{FF2B5EF4-FFF2-40B4-BE49-F238E27FC236}">
                <a16:creationId xmlns:a16="http://schemas.microsoft.com/office/drawing/2014/main" id="{B223EFB8-88D3-4227-B238-464A474B852E}"/>
              </a:ext>
            </a:extLst>
          </p:cNvPr>
          <p:cNvSpPr>
            <a:spLocks noGrp="1"/>
          </p:cNvSpPr>
          <p:nvPr>
            <p:ph type="body" sz="quarter" idx="12" hasCustomPrompt="1"/>
          </p:nvPr>
        </p:nvSpPr>
        <p:spPr>
          <a:xfrm>
            <a:off x="2044699" y="3913792"/>
            <a:ext cx="2994439" cy="894840"/>
          </a:xfrm>
          <a:prstGeom prst="rect">
            <a:avLst/>
          </a:prstGeom>
        </p:spPr>
        <p:txBody>
          <a:bodyPr anchor="ctr">
            <a:noAutofit/>
          </a:bodyPr>
          <a:lstStyle>
            <a:lvl1pPr>
              <a:lnSpc>
                <a:spcPts val="16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38" name="Text Placeholder 7">
            <a:extLst>
              <a:ext uri="{FF2B5EF4-FFF2-40B4-BE49-F238E27FC236}">
                <a16:creationId xmlns:a16="http://schemas.microsoft.com/office/drawing/2014/main" id="{274C953F-F6D9-4EEF-A914-7C47201B5536}"/>
              </a:ext>
            </a:extLst>
          </p:cNvPr>
          <p:cNvSpPr>
            <a:spLocks noGrp="1"/>
          </p:cNvSpPr>
          <p:nvPr>
            <p:ph type="body" sz="quarter" idx="13" hasCustomPrompt="1"/>
          </p:nvPr>
        </p:nvSpPr>
        <p:spPr>
          <a:xfrm>
            <a:off x="2044699" y="5111406"/>
            <a:ext cx="2994439" cy="894840"/>
          </a:xfrm>
          <a:prstGeom prst="rect">
            <a:avLst/>
          </a:prstGeom>
        </p:spPr>
        <p:txBody>
          <a:bodyPr anchor="ctr">
            <a:noAutofit/>
          </a:bodyPr>
          <a:lstStyle>
            <a:lvl1pPr>
              <a:lnSpc>
                <a:spcPts val="16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35" name="Text Placeholder 7">
            <a:extLst>
              <a:ext uri="{FF2B5EF4-FFF2-40B4-BE49-F238E27FC236}">
                <a16:creationId xmlns:a16="http://schemas.microsoft.com/office/drawing/2014/main" id="{053B0AF9-F410-4C47-9D9C-CAC9890E4210}"/>
              </a:ext>
            </a:extLst>
          </p:cNvPr>
          <p:cNvSpPr>
            <a:spLocks noGrp="1"/>
          </p:cNvSpPr>
          <p:nvPr>
            <p:ph type="body" sz="quarter" idx="10" hasCustomPrompt="1"/>
          </p:nvPr>
        </p:nvSpPr>
        <p:spPr>
          <a:xfrm>
            <a:off x="407988" y="1413990"/>
            <a:ext cx="6297894" cy="894840"/>
          </a:xfrm>
          <a:prstGeom prst="rect">
            <a:avLst/>
          </a:prstGeom>
        </p:spPr>
        <p:txBody>
          <a:bodyPr>
            <a:noAutofit/>
          </a:bodyPr>
          <a:lstStyle>
            <a:lvl1pPr>
              <a:lnSpc>
                <a:spcPts val="2200"/>
              </a:lnSpc>
              <a:defRPr sz="18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36" name="Text Placeholder 7">
            <a:extLst>
              <a:ext uri="{FF2B5EF4-FFF2-40B4-BE49-F238E27FC236}">
                <a16:creationId xmlns:a16="http://schemas.microsoft.com/office/drawing/2014/main" id="{4C26CB88-1502-4963-9C3F-B1DA1792174C}"/>
              </a:ext>
            </a:extLst>
          </p:cNvPr>
          <p:cNvSpPr>
            <a:spLocks noGrp="1"/>
          </p:cNvSpPr>
          <p:nvPr>
            <p:ph type="body" sz="quarter" idx="11" hasCustomPrompt="1"/>
          </p:nvPr>
        </p:nvSpPr>
        <p:spPr>
          <a:xfrm>
            <a:off x="2044699" y="2611604"/>
            <a:ext cx="2994439" cy="894840"/>
          </a:xfrm>
          <a:prstGeom prst="rect">
            <a:avLst/>
          </a:prstGeom>
        </p:spPr>
        <p:txBody>
          <a:bodyPr anchor="ctr">
            <a:noAutofit/>
          </a:bodyPr>
          <a:lstStyle>
            <a:lvl1pPr>
              <a:lnSpc>
                <a:spcPts val="16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0" name="Text Placeholder 7">
            <a:extLst>
              <a:ext uri="{FF2B5EF4-FFF2-40B4-BE49-F238E27FC236}">
                <a16:creationId xmlns:a16="http://schemas.microsoft.com/office/drawing/2014/main" id="{14E8646B-8451-4052-9B50-DB60E346C8FA}"/>
              </a:ext>
            </a:extLst>
          </p:cNvPr>
          <p:cNvSpPr>
            <a:spLocks noGrp="1"/>
          </p:cNvSpPr>
          <p:nvPr>
            <p:ph type="body" sz="quarter" idx="14" hasCustomPrompt="1"/>
          </p:nvPr>
        </p:nvSpPr>
        <p:spPr>
          <a:xfrm>
            <a:off x="7392144" y="5276721"/>
            <a:ext cx="4391869" cy="729525"/>
          </a:xfrm>
          <a:prstGeom prst="rect">
            <a:avLst/>
          </a:prstGeom>
        </p:spPr>
        <p:txBody>
          <a:bodyPr>
            <a:noAutofit/>
          </a:bodyPr>
          <a:lstStyle>
            <a:lvl1pPr algn="r">
              <a:lnSpc>
                <a:spcPts val="1800"/>
              </a:lnSpc>
              <a:defRPr sz="16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3" name="Text Placeholder 42">
            <a:extLst>
              <a:ext uri="{FF2B5EF4-FFF2-40B4-BE49-F238E27FC236}">
                <a16:creationId xmlns:a16="http://schemas.microsoft.com/office/drawing/2014/main" id="{A06380E9-5885-470D-9428-A5F69B32620C}"/>
              </a:ext>
            </a:extLst>
          </p:cNvPr>
          <p:cNvSpPr>
            <a:spLocks noGrp="1"/>
          </p:cNvSpPr>
          <p:nvPr>
            <p:ph type="body" sz="quarter" idx="15" hasCustomPrompt="1"/>
          </p:nvPr>
        </p:nvSpPr>
        <p:spPr>
          <a:xfrm>
            <a:off x="7392144" y="4140764"/>
            <a:ext cx="4391869" cy="974725"/>
          </a:xfrm>
          <a:prstGeom prst="rect">
            <a:avLst/>
          </a:prstGeom>
        </p:spPr>
        <p:txBody>
          <a:bodyPr anchor="b">
            <a:noAutofit/>
          </a:bodyPr>
          <a:lstStyle>
            <a:lvl1pPr algn="r">
              <a:lnSpc>
                <a:spcPts val="3000"/>
              </a:lnSpc>
              <a:defRPr sz="2600">
                <a:solidFill>
                  <a:schemeClr val="bg1"/>
                </a:solidFill>
              </a:defRPr>
            </a:lvl1pPr>
          </a:lstStyle>
          <a:p>
            <a:pPr lvl="0"/>
            <a:r>
              <a:rPr lang="en-US" dirty="0"/>
              <a:t>Click to add subtitle</a:t>
            </a:r>
          </a:p>
        </p:txBody>
      </p:sp>
      <p:sp>
        <p:nvSpPr>
          <p:cNvPr id="10"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solidFill>
                  <a:schemeClr val="accent3"/>
                </a:solidFill>
              </a:defRPr>
            </a:lvl1pPr>
          </a:lstStyle>
          <a:p>
            <a:pPr lvl="0">
              <a:lnSpc>
                <a:spcPts val="3000"/>
              </a:lnSpc>
            </a:pPr>
            <a:r>
              <a:rPr lang="en-US" dirty="0"/>
              <a:t>Click to add title</a:t>
            </a:r>
            <a:endParaRPr lang="pt-PT" dirty="0"/>
          </a:p>
        </p:txBody>
      </p:sp>
      <p:sp>
        <p:nvSpPr>
          <p:cNvPr id="11"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cxnSp>
        <p:nvCxnSpPr>
          <p:cNvPr id="13"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4"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6"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a:off x="0" y="2698314"/>
            <a:ext cx="6262141" cy="4159686"/>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36" name="Text Placeholder 30">
            <a:extLst>
              <a:ext uri="{FF2B5EF4-FFF2-40B4-BE49-F238E27FC236}">
                <a16:creationId xmlns:a16="http://schemas.microsoft.com/office/drawing/2014/main" id="{A694DB54-BE04-4A4E-A6EE-DAEE5E62E607}"/>
              </a:ext>
            </a:extLst>
          </p:cNvPr>
          <p:cNvSpPr>
            <a:spLocks noGrp="1"/>
          </p:cNvSpPr>
          <p:nvPr>
            <p:ph type="body" sz="quarter" idx="22" hasCustomPrompt="1"/>
          </p:nvPr>
        </p:nvSpPr>
        <p:spPr>
          <a:xfrm>
            <a:off x="8766493" y="1370345"/>
            <a:ext cx="3017520" cy="468481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5"/>
              </a:buClr>
              <a:buSzTx/>
              <a:buFont typeface="Wingdings" panose="05000000000000000000" pitchFamily="2" charset="2"/>
              <a:buChar char="§"/>
              <a:tabLst/>
              <a:defRPr sz="1400"/>
            </a:lvl1pPr>
          </a:lstStyle>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endParaRPr lang="en-US" dirty="0"/>
          </a:p>
        </p:txBody>
      </p:sp>
      <p:sp>
        <p:nvSpPr>
          <p:cNvPr id="35" name="Text Placeholder 4">
            <a:extLst>
              <a:ext uri="{FF2B5EF4-FFF2-40B4-BE49-F238E27FC236}">
                <a16:creationId xmlns:a16="http://schemas.microsoft.com/office/drawing/2014/main" id="{E2060C84-FD71-4961-82B4-7C268461CC65}"/>
              </a:ext>
            </a:extLst>
          </p:cNvPr>
          <p:cNvSpPr>
            <a:spLocks noGrp="1"/>
          </p:cNvSpPr>
          <p:nvPr>
            <p:ph type="body" sz="quarter" idx="21" hasCustomPrompt="1"/>
          </p:nvPr>
        </p:nvSpPr>
        <p:spPr>
          <a:xfrm>
            <a:off x="8766493" y="948199"/>
            <a:ext cx="3017520" cy="412363"/>
          </a:xfrm>
          <a:prstGeom prst="rect">
            <a:avLst/>
          </a:prstGeom>
          <a:noFill/>
        </p:spPr>
        <p:txBody>
          <a:bodyPr anchor="ctr">
            <a:normAutofit/>
          </a:bodyPr>
          <a:lstStyle>
            <a:lvl1pPr algn="l">
              <a:defRPr sz="1600" b="1">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2" name="Text Placeholder 4">
            <a:extLst>
              <a:ext uri="{FF2B5EF4-FFF2-40B4-BE49-F238E27FC236}">
                <a16:creationId xmlns:a16="http://schemas.microsoft.com/office/drawing/2014/main" id="{2004AAFC-35BA-48A1-8C05-845440E48D80}"/>
              </a:ext>
            </a:extLst>
          </p:cNvPr>
          <p:cNvSpPr>
            <a:spLocks noGrp="1"/>
          </p:cNvSpPr>
          <p:nvPr>
            <p:ph type="body" sz="quarter" idx="18" hasCustomPrompt="1"/>
          </p:nvPr>
        </p:nvSpPr>
        <p:spPr>
          <a:xfrm>
            <a:off x="5395898" y="948199"/>
            <a:ext cx="3017520" cy="412363"/>
          </a:xfrm>
          <a:prstGeom prst="rect">
            <a:avLst/>
          </a:prstGeom>
          <a:noFill/>
        </p:spPr>
        <p:txBody>
          <a:bodyPr anchor="ctr">
            <a:normAutofit/>
          </a:bodyPr>
          <a:lstStyle>
            <a:lvl1pPr algn="l">
              <a:defRPr sz="1600" b="1">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4963915"/>
            <a:ext cx="3296647" cy="331986"/>
          </a:xfrm>
          <a:prstGeom prst="rect">
            <a:avLst/>
          </a:prstGeom>
          <a:noFill/>
        </p:spPr>
        <p:txBody>
          <a:bodyPr anchor="ctr">
            <a:noAutofit/>
          </a:bodyPr>
          <a:lstStyle>
            <a:lvl1pPr algn="l">
              <a:defRPr sz="1600" b="1">
                <a:solidFill>
                  <a:schemeClr val="bg1"/>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601839"/>
            <a:ext cx="3296647" cy="412363"/>
          </a:xfrm>
          <a:prstGeom prst="rect">
            <a:avLst/>
          </a:prstGeom>
          <a:noFill/>
        </p:spPr>
        <p:txBody>
          <a:bodyPr anchor="ctr">
            <a:noAutofit/>
          </a:bodyPr>
          <a:lstStyle>
            <a:lvl1pPr algn="l">
              <a:spcAft>
                <a:spcPts val="0"/>
              </a:spcAft>
              <a:defRPr sz="1800" b="1">
                <a:solidFill>
                  <a:schemeClr val="bg1"/>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029586"/>
            <a:ext cx="3304144" cy="894840"/>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286886"/>
            <a:ext cx="3297695" cy="713864"/>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31" name="Text Placeholder 30">
            <a:extLst>
              <a:ext uri="{FF2B5EF4-FFF2-40B4-BE49-F238E27FC236}">
                <a16:creationId xmlns:a16="http://schemas.microsoft.com/office/drawing/2014/main" id="{2F5FD05B-1971-40EF-87B3-AD5F161F8514}"/>
              </a:ext>
            </a:extLst>
          </p:cNvPr>
          <p:cNvSpPr>
            <a:spLocks noGrp="1"/>
          </p:cNvSpPr>
          <p:nvPr>
            <p:ph type="body" sz="quarter" idx="17" hasCustomPrompt="1"/>
          </p:nvPr>
        </p:nvSpPr>
        <p:spPr>
          <a:xfrm>
            <a:off x="5393774" y="1370346"/>
            <a:ext cx="3017520" cy="1951038"/>
          </a:xfrm>
          <a:prstGeom prst="rect">
            <a:avLst/>
          </a:prstGeom>
        </p:spPr>
        <p:txBody>
          <a:bodyPr>
            <a:noAutofit/>
          </a:bodyPr>
          <a:lstStyle>
            <a:lvl1pPr marL="233363" marR="0" indent="-233363" algn="l" defTabSz="914400" rtl="0" eaLnBrk="1" fontAlgn="auto" latinLnBrk="0" hangingPunct="1">
              <a:lnSpc>
                <a:spcPct val="90000"/>
              </a:lnSpc>
              <a:spcBef>
                <a:spcPts val="1000"/>
              </a:spcBef>
              <a:spcAft>
                <a:spcPts val="0"/>
              </a:spcAft>
              <a:buClr>
                <a:schemeClr val="accent5"/>
              </a:buClr>
              <a:buSzTx/>
              <a:buFont typeface="Wingdings" panose="05000000000000000000" pitchFamily="2" charset="2"/>
              <a:buChar char="§"/>
              <a:tabLst/>
              <a:defRPr sz="1400"/>
            </a:lvl1pPr>
          </a:lstStyle>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endParaRPr lang="en-US" dirty="0"/>
          </a:p>
        </p:txBody>
      </p:sp>
      <p:sp>
        <p:nvSpPr>
          <p:cNvPr id="33" name="Text Placeholder 4">
            <a:extLst>
              <a:ext uri="{FF2B5EF4-FFF2-40B4-BE49-F238E27FC236}">
                <a16:creationId xmlns:a16="http://schemas.microsoft.com/office/drawing/2014/main" id="{C387DD03-5B9B-4915-A35C-BA24C495D5E3}"/>
              </a:ext>
            </a:extLst>
          </p:cNvPr>
          <p:cNvSpPr>
            <a:spLocks noGrp="1"/>
          </p:cNvSpPr>
          <p:nvPr>
            <p:ph type="body" sz="quarter" idx="19" hasCustomPrompt="1"/>
          </p:nvPr>
        </p:nvSpPr>
        <p:spPr>
          <a:xfrm>
            <a:off x="5406896" y="3683544"/>
            <a:ext cx="3017520" cy="412363"/>
          </a:xfrm>
          <a:prstGeom prst="rect">
            <a:avLst/>
          </a:prstGeom>
          <a:noFill/>
        </p:spPr>
        <p:txBody>
          <a:bodyPr anchor="ctr">
            <a:normAutofit/>
          </a:bodyPr>
          <a:lstStyle>
            <a:lvl1pPr algn="l">
              <a:defRPr sz="1600" b="1">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4" name="Text Placeholder 30">
            <a:extLst>
              <a:ext uri="{FF2B5EF4-FFF2-40B4-BE49-F238E27FC236}">
                <a16:creationId xmlns:a16="http://schemas.microsoft.com/office/drawing/2014/main" id="{F174517F-7F9E-4498-9850-A8027203156A}"/>
              </a:ext>
            </a:extLst>
          </p:cNvPr>
          <p:cNvSpPr>
            <a:spLocks noGrp="1"/>
          </p:cNvSpPr>
          <p:nvPr>
            <p:ph type="body" sz="quarter" idx="20" hasCustomPrompt="1"/>
          </p:nvPr>
        </p:nvSpPr>
        <p:spPr>
          <a:xfrm>
            <a:off x="5404772" y="4105691"/>
            <a:ext cx="3017520" cy="195103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5"/>
              </a:buClr>
              <a:buSzTx/>
              <a:buFont typeface="Wingdings" panose="05000000000000000000" pitchFamily="2" charset="2"/>
              <a:buChar char="§"/>
              <a:tabLst/>
              <a:defRPr sz="1400"/>
            </a:lvl1pPr>
          </a:lstStyle>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endParaRPr lang="en-US" dirty="0"/>
          </a:p>
        </p:txBody>
      </p:sp>
      <p:sp>
        <p:nvSpPr>
          <p:cNvPr id="13" name="Oval 20">
            <a:extLst>
              <a:ext uri="{FF2B5EF4-FFF2-40B4-BE49-F238E27FC236}">
                <a16:creationId xmlns:a16="http://schemas.microsoft.com/office/drawing/2014/main" id="{1EFB3510-D39A-47CF-8191-109DDF9E53D5}"/>
              </a:ext>
            </a:extLst>
          </p:cNvPr>
          <p:cNvSpPr/>
          <p:nvPr userDrawn="1"/>
        </p:nvSpPr>
        <p:spPr>
          <a:xfrm>
            <a:off x="762628" y="1028252"/>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6"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7"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chemeClr val="tx2"/>
                </a:solidFill>
                <a:latin typeface="+mj-lt"/>
                <a:cs typeface="Arial" panose="020B0604020202020204" pitchFamily="34" charset="0"/>
              </a:rPr>
              <a:t>Presentation Title | Author | Date</a:t>
            </a:r>
          </a:p>
        </p:txBody>
      </p:sp>
      <p:sp>
        <p:nvSpPr>
          <p:cNvPr id="19"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spTree>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with Filled Background">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443981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07988" y="3068960"/>
            <a:ext cx="6696124" cy="3375382"/>
          </a:xfrm>
          <a:prstGeom prst="rect">
            <a:avLst/>
          </a:prstGeom>
        </p:spPr>
        <p:txBody>
          <a:bodyPr>
            <a:noAutofit/>
          </a:bodyPr>
          <a:lstStyle>
            <a:lvl1pPr>
              <a:lnSpc>
                <a:spcPts val="2000"/>
              </a:lnSpc>
              <a:spcAft>
                <a:spcPts val="1800"/>
              </a:spcAft>
              <a:defRPr sz="1600">
                <a:solidFill>
                  <a:schemeClr val="bg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endParaRPr lang="pt-PT" dirty="0"/>
          </a:p>
        </p:txBody>
      </p:sp>
      <p:sp>
        <p:nvSpPr>
          <p:cNvPr id="10" name="Title Placeholder 1">
            <a:extLst>
              <a:ext uri="{FF2B5EF4-FFF2-40B4-BE49-F238E27FC236}">
                <a16:creationId xmlns:a16="http://schemas.microsoft.com/office/drawing/2014/main" id="{57798370-07F4-412F-86CE-30C026EA6825}"/>
              </a:ext>
            </a:extLst>
          </p:cNvPr>
          <p:cNvSpPr>
            <a:spLocks noGrp="1"/>
          </p:cNvSpPr>
          <p:nvPr>
            <p:ph type="title" hasCustomPrompt="1"/>
          </p:nvPr>
        </p:nvSpPr>
        <p:spPr>
          <a:xfrm>
            <a:off x="407988" y="2002973"/>
            <a:ext cx="10044635" cy="859536"/>
          </a:xfrm>
          <a:prstGeom prst="rect">
            <a:avLst/>
          </a:prstGeom>
        </p:spPr>
        <p:txBody>
          <a:bodyPr vert="horz" lIns="0" tIns="0" rIns="0" bIns="0" rtlCol="0" anchor="b">
            <a:normAutofit/>
          </a:bodyPr>
          <a:lstStyle>
            <a:lvl1pPr>
              <a:defRPr lang="pt-PT" dirty="0">
                <a:solidFill>
                  <a:schemeClr val="bg1"/>
                </a:solidFill>
              </a:defRPr>
            </a:lvl1pPr>
          </a:lstStyle>
          <a:p>
            <a:pPr lvl="0">
              <a:lnSpc>
                <a:spcPts val="3000"/>
              </a:lnSpc>
            </a:pPr>
            <a:r>
              <a:rPr lang="en-US" dirty="0"/>
              <a:t>Click to insert title</a:t>
            </a:r>
            <a:endParaRPr lang="pt-PT" dirty="0"/>
          </a:p>
        </p:txBody>
      </p:sp>
      <p:sp>
        <p:nvSpPr>
          <p:cNvPr id="6"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
        <p:nvSpPr>
          <p:cNvPr id="7"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cxnSp>
        <p:nvCxnSpPr>
          <p:cNvPr id="9"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1"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chemeClr val="bg1"/>
                </a:solidFill>
                <a:latin typeface="+mj-lt"/>
                <a:cs typeface="Arial" panose="020B0604020202020204" pitchFamily="34" charset="0"/>
              </a:rPr>
              <a:t>Presentation Title | Author | Date</a:t>
            </a:r>
          </a:p>
        </p:txBody>
      </p:sp>
    </p:spTree>
    <p:extLst/>
  </p:cSld>
  <p:clrMapOvr>
    <a:masterClrMapping/>
  </p:clrMapOvr>
  <p:extLst mod="1">
    <p:ext uri="{DCECCB84-F9BA-43D5-87BE-67443E8EF086}">
      <p15:sldGuideLst xmlns:p15="http://schemas.microsoft.com/office/powerpoint/2012/main">
        <p15:guide id="1" orient="horz" pos="255">
          <p15:clr>
            <a:srgbClr val="FBAE40"/>
          </p15:clr>
        </p15:guide>
        <p15:guide id="2" pos="257">
          <p15:clr>
            <a:srgbClr val="FBAE40"/>
          </p15:clr>
        </p15:guide>
        <p15:guide id="3" pos="6879">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a16="http://schemas.microsoft.com/office/drawing/2014/main"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a16="http://schemas.microsoft.com/office/drawing/2014/main"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16"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ree column with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79F1DAD-5BB1-4142-B838-01DB99370135}"/>
              </a:ext>
            </a:extLst>
          </p:cNvPr>
          <p:cNvSpPr/>
          <p:nvPr userDrawn="1"/>
        </p:nvSpPr>
        <p:spPr>
          <a:xfrm>
            <a:off x="0" y="4077072"/>
            <a:ext cx="12192000" cy="2780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9" name="Text Placeholder 4">
            <a:extLst>
              <a:ext uri="{FF2B5EF4-FFF2-40B4-BE49-F238E27FC236}">
                <a16:creationId xmlns:a16="http://schemas.microsoft.com/office/drawing/2014/main" id="{04C1CAD0-39C3-4CE2-A9E9-8CA99EFF5357}"/>
              </a:ext>
            </a:extLst>
          </p:cNvPr>
          <p:cNvSpPr>
            <a:spLocks noGrp="1"/>
          </p:cNvSpPr>
          <p:nvPr>
            <p:ph type="body" sz="quarter" idx="13" hasCustomPrompt="1"/>
          </p:nvPr>
        </p:nvSpPr>
        <p:spPr>
          <a:xfrm>
            <a:off x="426488"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4">
            <a:extLst>
              <a:ext uri="{FF2B5EF4-FFF2-40B4-BE49-F238E27FC236}">
                <a16:creationId xmlns:a16="http://schemas.microsoft.com/office/drawing/2014/main" id="{8D6FD04F-776D-4BC2-9828-DC149A95B778}"/>
              </a:ext>
            </a:extLst>
          </p:cNvPr>
          <p:cNvSpPr>
            <a:spLocks noGrp="1"/>
          </p:cNvSpPr>
          <p:nvPr>
            <p:ph type="body" sz="quarter" idx="27" hasCustomPrompt="1"/>
          </p:nvPr>
        </p:nvSpPr>
        <p:spPr>
          <a:xfrm>
            <a:off x="8217853"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9" name="Text Placeholder 4">
            <a:extLst>
              <a:ext uri="{FF2B5EF4-FFF2-40B4-BE49-F238E27FC236}">
                <a16:creationId xmlns:a16="http://schemas.microsoft.com/office/drawing/2014/main" id="{5A2CDF95-9D29-4775-8BEF-90BC5372B782}"/>
              </a:ext>
            </a:extLst>
          </p:cNvPr>
          <p:cNvSpPr>
            <a:spLocks noGrp="1"/>
          </p:cNvSpPr>
          <p:nvPr>
            <p:ph type="body" sz="quarter" idx="29" hasCustomPrompt="1"/>
          </p:nvPr>
        </p:nvSpPr>
        <p:spPr>
          <a:xfrm>
            <a:off x="4322171"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41" name="Text Placeholder 4">
            <a:extLst>
              <a:ext uri="{FF2B5EF4-FFF2-40B4-BE49-F238E27FC236}">
                <a16:creationId xmlns:a16="http://schemas.microsoft.com/office/drawing/2014/main" id="{6012FFDA-311F-429E-998E-F6E6B0A7186E}"/>
              </a:ext>
            </a:extLst>
          </p:cNvPr>
          <p:cNvSpPr>
            <a:spLocks noGrp="1"/>
          </p:cNvSpPr>
          <p:nvPr>
            <p:ph type="body" sz="quarter" idx="31" hasCustomPrompt="1"/>
          </p:nvPr>
        </p:nvSpPr>
        <p:spPr>
          <a:xfrm>
            <a:off x="407987" y="4231996"/>
            <a:ext cx="11376025" cy="412363"/>
          </a:xfrm>
          <a:prstGeom prst="rect">
            <a:avLst/>
          </a:prstGeom>
          <a:noFill/>
        </p:spPr>
        <p:txBody>
          <a:bodyPr vert="horz" lIns="0" tIns="0" rIns="0" bIns="0" rtlCol="0" anchor="ctr">
            <a:noAutofit/>
          </a:bodyPr>
          <a:lstStyle>
            <a:lvl1pPr>
              <a:defRPr lang="en-US" b="0" dirty="0">
                <a:solidFill>
                  <a:schemeClr val="accent4"/>
                </a:solidFill>
              </a:defRPr>
            </a:lvl1pPr>
          </a:lstStyle>
          <a:p>
            <a:pPr lvl="0"/>
            <a:r>
              <a:rPr lang="en-US" dirty="0"/>
              <a:t>Click to insert section title</a:t>
            </a:r>
          </a:p>
        </p:txBody>
      </p:sp>
      <p:sp>
        <p:nvSpPr>
          <p:cNvPr id="42"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426488"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9"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0"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1"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23"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4" name="Text Placeholder 7">
            <a:extLst>
              <a:ext uri="{FF2B5EF4-FFF2-40B4-BE49-F238E27FC236}">
                <a16:creationId xmlns:a16="http://schemas.microsoft.com/office/drawing/2014/main" id="{9228FC83-C11D-47F2-8BDE-B10D125E5E87}"/>
              </a:ext>
            </a:extLst>
          </p:cNvPr>
          <p:cNvSpPr>
            <a:spLocks noGrp="1"/>
          </p:cNvSpPr>
          <p:nvPr>
            <p:ph type="body" sz="quarter" idx="33" hasCustomPrompt="1"/>
          </p:nvPr>
        </p:nvSpPr>
        <p:spPr>
          <a:xfrm>
            <a:off x="4322171"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5"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8217853"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6"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26487" y="4674187"/>
            <a:ext cx="11357525" cy="1799211"/>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Tree>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 Pie Charts ">
    <p:bg>
      <p:bgRef idx="1001">
        <a:schemeClr val="bg1"/>
      </p:bgRef>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5C88D47-86DF-4336-A768-786DBD0060C8}"/>
              </a:ext>
            </a:extLst>
          </p:cNvPr>
          <p:cNvSpPr/>
          <p:nvPr userDrawn="1"/>
        </p:nvSpPr>
        <p:spPr>
          <a:xfrm>
            <a:off x="0" y="1773238"/>
            <a:ext cx="12192000" cy="3023914"/>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8" name="Chart Placeholder 29">
            <a:extLst>
              <a:ext uri="{FF2B5EF4-FFF2-40B4-BE49-F238E27FC236}">
                <a16:creationId xmlns:a16="http://schemas.microsoft.com/office/drawing/2014/main" id="{6F232C89-BD5F-4CA7-A3AA-F6F1576CFE6E}"/>
              </a:ext>
            </a:extLst>
          </p:cNvPr>
          <p:cNvSpPr>
            <a:spLocks noGrp="1"/>
          </p:cNvSpPr>
          <p:nvPr>
            <p:ph type="chart" sz="quarter" idx="39"/>
          </p:nvPr>
        </p:nvSpPr>
        <p:spPr>
          <a:xfrm>
            <a:off x="6601524" y="2032333"/>
            <a:ext cx="1728192" cy="1617453"/>
          </a:xfrm>
          <a:prstGeom prst="rect">
            <a:avLst/>
          </a:prstGeom>
        </p:spPr>
        <p:txBody>
          <a:bodyPr anchor="ctr"/>
          <a:lstStyle>
            <a:lvl1pPr algn="ctr">
              <a:defRPr/>
            </a:lvl1pPr>
          </a:lstStyle>
          <a:p>
            <a:endParaRPr lang="pt-PT" dirty="0"/>
          </a:p>
        </p:txBody>
      </p:sp>
      <p:sp>
        <p:nvSpPr>
          <p:cNvPr id="33" name="Text Placeholder 7">
            <a:extLst>
              <a:ext uri="{FF2B5EF4-FFF2-40B4-BE49-F238E27FC236}">
                <a16:creationId xmlns:a16="http://schemas.microsoft.com/office/drawing/2014/main" id="{D9223961-F190-4765-ADD3-748B8A88C5A4}"/>
              </a:ext>
            </a:extLst>
          </p:cNvPr>
          <p:cNvSpPr>
            <a:spLocks noGrp="1"/>
          </p:cNvSpPr>
          <p:nvPr>
            <p:ph type="body" sz="quarter" idx="34" hasCustomPrompt="1"/>
          </p:nvPr>
        </p:nvSpPr>
        <p:spPr>
          <a:xfrm>
            <a:off x="911424"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30" name="Chart Placeholder 29">
            <a:extLst>
              <a:ext uri="{FF2B5EF4-FFF2-40B4-BE49-F238E27FC236}">
                <a16:creationId xmlns:a16="http://schemas.microsoft.com/office/drawing/2014/main" id="{667CB86F-C1D1-4D9A-BBD9-57EF8C95B524}"/>
              </a:ext>
            </a:extLst>
          </p:cNvPr>
          <p:cNvSpPr>
            <a:spLocks noGrp="1"/>
          </p:cNvSpPr>
          <p:nvPr userDrawn="1">
            <p:ph type="chart" sz="quarter" idx="10"/>
          </p:nvPr>
        </p:nvSpPr>
        <p:spPr>
          <a:xfrm>
            <a:off x="1235460" y="2027570"/>
            <a:ext cx="1728192" cy="1617453"/>
          </a:xfrm>
          <a:prstGeom prst="rect">
            <a:avLst/>
          </a:prstGeom>
        </p:spPr>
        <p:txBody>
          <a:bodyPr anchor="ctr"/>
          <a:lstStyle>
            <a:lvl1pPr algn="ctr">
              <a:defRPr/>
            </a:lvl1pPr>
          </a:lstStyle>
          <a:p>
            <a:endParaRPr lang="pt-PT" dirty="0"/>
          </a:p>
        </p:txBody>
      </p:sp>
      <p:sp>
        <p:nvSpPr>
          <p:cNvPr id="32" name="Text Placeholder 31">
            <a:extLst>
              <a:ext uri="{FF2B5EF4-FFF2-40B4-BE49-F238E27FC236}">
                <a16:creationId xmlns:a16="http://schemas.microsoft.com/office/drawing/2014/main" id="{B1204F05-191D-4ACA-AADF-FB43F1F07D83}"/>
              </a:ext>
            </a:extLst>
          </p:cNvPr>
          <p:cNvSpPr>
            <a:spLocks noGrp="1"/>
          </p:cNvSpPr>
          <p:nvPr userDrawn="1">
            <p:ph type="body" sz="quarter" idx="11" hasCustomPrompt="1"/>
          </p:nvPr>
        </p:nvSpPr>
        <p:spPr>
          <a:xfrm>
            <a:off x="1702767" y="2708275"/>
            <a:ext cx="864842" cy="314325"/>
          </a:xfrm>
          <a:prstGeom prst="rect">
            <a:avLst/>
          </a:prstGeom>
        </p:spPr>
        <p:txBody>
          <a:bodyPr anchor="ctr">
            <a:noAutofit/>
          </a:bodyPr>
          <a:lstStyle>
            <a:lvl1pPr algn="ctr">
              <a:defRPr sz="1600" b="1"/>
            </a:lvl1pPr>
          </a:lstStyle>
          <a:p>
            <a:pPr lvl="0"/>
            <a:r>
              <a:rPr lang="pt-PT" dirty="0"/>
              <a:t>XX%</a:t>
            </a:r>
          </a:p>
        </p:txBody>
      </p:sp>
      <p:sp>
        <p:nvSpPr>
          <p:cNvPr id="34" name="Text Placeholder 7">
            <a:extLst>
              <a:ext uri="{FF2B5EF4-FFF2-40B4-BE49-F238E27FC236}">
                <a16:creationId xmlns:a16="http://schemas.microsoft.com/office/drawing/2014/main" id="{3F48228B-C831-497E-A26D-61A81F63E42B}"/>
              </a:ext>
            </a:extLst>
          </p:cNvPr>
          <p:cNvSpPr>
            <a:spLocks noGrp="1"/>
          </p:cNvSpPr>
          <p:nvPr userDrawn="1">
            <p:ph type="body" sz="quarter" idx="35" hasCustomPrompt="1"/>
          </p:nvPr>
        </p:nvSpPr>
        <p:spPr>
          <a:xfrm>
            <a:off x="3594456"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35" name="Chart Placeholder 29">
            <a:extLst>
              <a:ext uri="{FF2B5EF4-FFF2-40B4-BE49-F238E27FC236}">
                <a16:creationId xmlns:a16="http://schemas.microsoft.com/office/drawing/2014/main" id="{D061EF55-20AF-4182-B722-C227F72A880B}"/>
              </a:ext>
            </a:extLst>
          </p:cNvPr>
          <p:cNvSpPr>
            <a:spLocks noGrp="1"/>
          </p:cNvSpPr>
          <p:nvPr userDrawn="1">
            <p:ph type="chart" sz="quarter" idx="36"/>
          </p:nvPr>
        </p:nvSpPr>
        <p:spPr>
          <a:xfrm>
            <a:off x="3918492" y="2027570"/>
            <a:ext cx="1728192" cy="1617453"/>
          </a:xfrm>
          <a:prstGeom prst="rect">
            <a:avLst/>
          </a:prstGeom>
        </p:spPr>
        <p:txBody>
          <a:bodyPr anchor="ctr"/>
          <a:lstStyle>
            <a:lvl1pPr algn="ctr">
              <a:defRPr/>
            </a:lvl1pPr>
          </a:lstStyle>
          <a:p>
            <a:endParaRPr lang="pt-PT" dirty="0"/>
          </a:p>
        </p:txBody>
      </p:sp>
      <p:sp>
        <p:nvSpPr>
          <p:cNvPr id="36" name="Text Placeholder 31">
            <a:extLst>
              <a:ext uri="{FF2B5EF4-FFF2-40B4-BE49-F238E27FC236}">
                <a16:creationId xmlns:a16="http://schemas.microsoft.com/office/drawing/2014/main" id="{E682B04D-D1A2-4B73-BDB4-D4FBD2A9BEF1}"/>
              </a:ext>
            </a:extLst>
          </p:cNvPr>
          <p:cNvSpPr>
            <a:spLocks noGrp="1"/>
          </p:cNvSpPr>
          <p:nvPr userDrawn="1">
            <p:ph type="body" sz="quarter" idx="37" hasCustomPrompt="1"/>
          </p:nvPr>
        </p:nvSpPr>
        <p:spPr>
          <a:xfrm>
            <a:off x="4379763" y="2708275"/>
            <a:ext cx="864842" cy="314325"/>
          </a:xfrm>
          <a:prstGeom prst="rect">
            <a:avLst/>
          </a:prstGeom>
        </p:spPr>
        <p:txBody>
          <a:bodyPr anchor="ctr">
            <a:noAutofit/>
          </a:bodyPr>
          <a:lstStyle>
            <a:lvl1pPr algn="ctr">
              <a:defRPr sz="1600" b="1"/>
            </a:lvl1pPr>
          </a:lstStyle>
          <a:p>
            <a:pPr lvl="0"/>
            <a:r>
              <a:rPr lang="pt-PT" dirty="0"/>
              <a:t>XX%</a:t>
            </a:r>
          </a:p>
        </p:txBody>
      </p:sp>
      <p:sp>
        <p:nvSpPr>
          <p:cNvPr id="37" name="Text Placeholder 7">
            <a:extLst>
              <a:ext uri="{FF2B5EF4-FFF2-40B4-BE49-F238E27FC236}">
                <a16:creationId xmlns:a16="http://schemas.microsoft.com/office/drawing/2014/main" id="{3C81FA68-C8C6-4011-8666-EF35E85DCC96}"/>
              </a:ext>
            </a:extLst>
          </p:cNvPr>
          <p:cNvSpPr>
            <a:spLocks noGrp="1"/>
          </p:cNvSpPr>
          <p:nvPr userDrawn="1">
            <p:ph type="body" sz="quarter" idx="38" hasCustomPrompt="1"/>
          </p:nvPr>
        </p:nvSpPr>
        <p:spPr>
          <a:xfrm>
            <a:off x="6277488"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39" name="Text Placeholder 31">
            <a:extLst>
              <a:ext uri="{FF2B5EF4-FFF2-40B4-BE49-F238E27FC236}">
                <a16:creationId xmlns:a16="http://schemas.microsoft.com/office/drawing/2014/main" id="{9EF5179D-59B1-44D7-BC86-E8A77DCFF84C}"/>
              </a:ext>
            </a:extLst>
          </p:cNvPr>
          <p:cNvSpPr>
            <a:spLocks noGrp="1"/>
          </p:cNvSpPr>
          <p:nvPr userDrawn="1">
            <p:ph type="body" sz="quarter" idx="40" hasCustomPrompt="1"/>
          </p:nvPr>
        </p:nvSpPr>
        <p:spPr>
          <a:xfrm>
            <a:off x="7046763" y="2708275"/>
            <a:ext cx="864842" cy="314325"/>
          </a:xfrm>
          <a:prstGeom prst="rect">
            <a:avLst/>
          </a:prstGeom>
        </p:spPr>
        <p:txBody>
          <a:bodyPr anchor="ctr">
            <a:noAutofit/>
          </a:bodyPr>
          <a:lstStyle>
            <a:lvl1pPr algn="ctr">
              <a:defRPr sz="1600" b="1"/>
            </a:lvl1pPr>
          </a:lstStyle>
          <a:p>
            <a:pPr lvl="0"/>
            <a:r>
              <a:rPr lang="pt-PT" dirty="0"/>
              <a:t>XX%</a:t>
            </a:r>
          </a:p>
        </p:txBody>
      </p:sp>
      <p:sp>
        <p:nvSpPr>
          <p:cNvPr id="40" name="Chart Placeholder 29">
            <a:extLst>
              <a:ext uri="{FF2B5EF4-FFF2-40B4-BE49-F238E27FC236}">
                <a16:creationId xmlns:a16="http://schemas.microsoft.com/office/drawing/2014/main" id="{D076F0C2-9B62-4C55-88BD-5D8F3A4066E8}"/>
              </a:ext>
            </a:extLst>
          </p:cNvPr>
          <p:cNvSpPr>
            <a:spLocks noGrp="1"/>
          </p:cNvSpPr>
          <p:nvPr userDrawn="1">
            <p:ph type="chart" sz="quarter" idx="41"/>
          </p:nvPr>
        </p:nvSpPr>
        <p:spPr>
          <a:xfrm>
            <a:off x="9284556" y="2032333"/>
            <a:ext cx="1728192" cy="1617453"/>
          </a:xfrm>
          <a:prstGeom prst="rect">
            <a:avLst/>
          </a:prstGeom>
        </p:spPr>
        <p:txBody>
          <a:bodyPr anchor="ctr"/>
          <a:lstStyle>
            <a:lvl1pPr algn="ctr">
              <a:defRPr/>
            </a:lvl1pPr>
          </a:lstStyle>
          <a:p>
            <a:endParaRPr lang="pt-PT" dirty="0"/>
          </a:p>
        </p:txBody>
      </p:sp>
      <p:sp>
        <p:nvSpPr>
          <p:cNvPr id="41" name="Text Placeholder 7">
            <a:extLst>
              <a:ext uri="{FF2B5EF4-FFF2-40B4-BE49-F238E27FC236}">
                <a16:creationId xmlns:a16="http://schemas.microsoft.com/office/drawing/2014/main" id="{E7590D3D-14BD-4608-AB95-0952261EAA1C}"/>
              </a:ext>
            </a:extLst>
          </p:cNvPr>
          <p:cNvSpPr>
            <a:spLocks noGrp="1"/>
          </p:cNvSpPr>
          <p:nvPr userDrawn="1">
            <p:ph type="body" sz="quarter" idx="42" hasCustomPrompt="1"/>
          </p:nvPr>
        </p:nvSpPr>
        <p:spPr>
          <a:xfrm>
            <a:off x="8960520"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42" name="Text Placeholder 31">
            <a:extLst>
              <a:ext uri="{FF2B5EF4-FFF2-40B4-BE49-F238E27FC236}">
                <a16:creationId xmlns:a16="http://schemas.microsoft.com/office/drawing/2014/main" id="{93DCB675-62E7-4926-98A4-F120ABA92EBF}"/>
              </a:ext>
            </a:extLst>
          </p:cNvPr>
          <p:cNvSpPr>
            <a:spLocks noGrp="1"/>
          </p:cNvSpPr>
          <p:nvPr userDrawn="1">
            <p:ph type="body" sz="quarter" idx="43" hasCustomPrompt="1"/>
          </p:nvPr>
        </p:nvSpPr>
        <p:spPr>
          <a:xfrm>
            <a:off x="9751863" y="2708275"/>
            <a:ext cx="864842" cy="314325"/>
          </a:xfrm>
          <a:prstGeom prst="rect">
            <a:avLst/>
          </a:prstGeom>
        </p:spPr>
        <p:txBody>
          <a:bodyPr anchor="ctr">
            <a:noAutofit/>
          </a:bodyPr>
          <a:lstStyle>
            <a:lvl1pPr algn="ctr">
              <a:defRPr sz="1600" b="1"/>
            </a:lvl1pPr>
          </a:lstStyle>
          <a:p>
            <a:pPr lvl="0"/>
            <a:r>
              <a:rPr lang="pt-PT" dirty="0"/>
              <a:t>XX%</a:t>
            </a:r>
          </a:p>
        </p:txBody>
      </p:sp>
      <p:sp>
        <p:nvSpPr>
          <p:cNvPr id="43" name="Text Placeholder 7">
            <a:extLst>
              <a:ext uri="{FF2B5EF4-FFF2-40B4-BE49-F238E27FC236}">
                <a16:creationId xmlns:a16="http://schemas.microsoft.com/office/drawing/2014/main" id="{C70FC002-22B1-4B43-A640-05B3543D2B31}"/>
              </a:ext>
            </a:extLst>
          </p:cNvPr>
          <p:cNvSpPr>
            <a:spLocks noGrp="1"/>
          </p:cNvSpPr>
          <p:nvPr userDrawn="1">
            <p:ph type="body" sz="quarter" idx="44" hasCustomPrompt="1"/>
          </p:nvPr>
        </p:nvSpPr>
        <p:spPr>
          <a:xfrm>
            <a:off x="1127448" y="5308653"/>
            <a:ext cx="1656184" cy="576064"/>
          </a:xfrm>
          <a:prstGeom prst="rect">
            <a:avLst/>
          </a:prstGeom>
        </p:spPr>
        <p:txBody>
          <a:bodyPr anchor="ctr">
            <a:noAutofit/>
          </a:bodyPr>
          <a:lstStyle>
            <a:lvl1pPr algn="ctr">
              <a:lnSpc>
                <a:spcPts val="3200"/>
              </a:lnSpc>
              <a:defRPr sz="2800" b="1">
                <a:solidFill>
                  <a:srgbClr val="2B0A3D"/>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xx%</a:t>
            </a:r>
          </a:p>
        </p:txBody>
      </p:sp>
      <p:sp>
        <p:nvSpPr>
          <p:cNvPr id="44" name="Text Placeholder 7">
            <a:extLst>
              <a:ext uri="{FF2B5EF4-FFF2-40B4-BE49-F238E27FC236}">
                <a16:creationId xmlns:a16="http://schemas.microsoft.com/office/drawing/2014/main" id="{8E1CE648-2FAE-4439-A1A4-5BE3863514F4}"/>
              </a:ext>
            </a:extLst>
          </p:cNvPr>
          <p:cNvSpPr>
            <a:spLocks noGrp="1"/>
          </p:cNvSpPr>
          <p:nvPr>
            <p:ph type="body" sz="quarter" idx="45" hasCustomPrompt="1"/>
          </p:nvPr>
        </p:nvSpPr>
        <p:spPr>
          <a:xfrm>
            <a:off x="2883395" y="5163112"/>
            <a:ext cx="8399412" cy="867147"/>
          </a:xfrm>
          <a:prstGeom prst="rect">
            <a:avLst/>
          </a:prstGeom>
        </p:spPr>
        <p:txBody>
          <a:bodyPr anchor="ctr">
            <a:noAutofit/>
          </a:bodyPr>
          <a:lstStyle>
            <a:lvl1pPr algn="l">
              <a:lnSpc>
                <a:spcPts val="1800"/>
              </a:lnSpc>
              <a:spcBef>
                <a:spcPts val="600"/>
              </a:spcBef>
              <a:defRPr sz="16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18"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0"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21"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2"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3"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 columns">
    <p:bg>
      <p:bgRef idx="1001">
        <a:schemeClr val="bg1"/>
      </p:bgRef>
    </p:bg>
    <p:spTree>
      <p:nvGrpSpPr>
        <p:cNvPr id="1" name=""/>
        <p:cNvGrpSpPr/>
        <p:nvPr/>
      </p:nvGrpSpPr>
      <p:grpSpPr>
        <a:xfrm>
          <a:off x="0" y="0"/>
          <a:ext cx="0" cy="0"/>
          <a:chOff x="0" y="0"/>
          <a:chExt cx="0" cy="0"/>
        </a:xfrm>
      </p:grpSpPr>
      <p:pic>
        <p:nvPicPr>
          <p:cNvPr id="20" name="Graphic 19">
            <a:extLst>
              <a:ext uri="{FF2B5EF4-FFF2-40B4-BE49-F238E27FC236}">
                <a16:creationId xmlns:a16="http://schemas.microsoft.com/office/drawing/2014/main" id="{F28BC1D5-366F-454F-B964-C24C1497914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823521" y="-1667562"/>
            <a:ext cx="1706401" cy="5030555"/>
          </a:xfrm>
          <a:prstGeom prst="rect">
            <a:avLst/>
          </a:prstGeom>
        </p:spPr>
      </p:pic>
      <p:sp>
        <p:nvSpPr>
          <p:cNvPr id="4" name="Rectangle 3">
            <a:extLst>
              <a:ext uri="{FF2B5EF4-FFF2-40B4-BE49-F238E27FC236}">
                <a16:creationId xmlns:a16="http://schemas.microsoft.com/office/drawing/2014/main" id="{9653C8D1-E525-4A1D-BA42-B310FCE0AA96}"/>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 name="Rectangle 4">
            <a:extLst>
              <a:ext uri="{FF2B5EF4-FFF2-40B4-BE49-F238E27FC236}">
                <a16:creationId xmlns:a16="http://schemas.microsoft.com/office/drawing/2014/main" id="{5D624820-6891-4116-9EE3-E6D3B41D555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Rectangle 5">
            <a:extLst>
              <a:ext uri="{FF2B5EF4-FFF2-40B4-BE49-F238E27FC236}">
                <a16:creationId xmlns:a16="http://schemas.microsoft.com/office/drawing/2014/main" id="{4ED1E18D-CB5A-40D2-9E0C-21B1DC24C582}"/>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1" name="Text Placeholder 4">
            <a:extLst>
              <a:ext uri="{FF2B5EF4-FFF2-40B4-BE49-F238E27FC236}">
                <a16:creationId xmlns:a16="http://schemas.microsoft.com/office/drawing/2014/main" id="{5714BE43-18D4-460E-A270-8F2FA1EB1FE6}"/>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1">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2" name="Text Placeholder 7">
            <a:extLst>
              <a:ext uri="{FF2B5EF4-FFF2-40B4-BE49-F238E27FC236}">
                <a16:creationId xmlns:a16="http://schemas.microsoft.com/office/drawing/2014/main" id="{DF3E2A1A-B668-4C6F-87C6-8F37A241C2C0}"/>
              </a:ext>
            </a:extLst>
          </p:cNvPr>
          <p:cNvSpPr>
            <a:spLocks noGrp="1"/>
          </p:cNvSpPr>
          <p:nvPr>
            <p:ph type="body" sz="quarter" idx="32" hasCustomPrompt="1"/>
          </p:nvPr>
        </p:nvSpPr>
        <p:spPr>
          <a:xfrm>
            <a:off x="725016" y="4079992"/>
            <a:ext cx="2874219" cy="1711208"/>
          </a:xfrm>
          <a:prstGeom prst="rect">
            <a:avLst/>
          </a:prstGeom>
        </p:spPr>
        <p:txBody>
          <a:bodyPr>
            <a:noAutofit/>
          </a:bodyPr>
          <a:lstStyle>
            <a:lvl1pPr>
              <a:lnSpc>
                <a:spcPct val="100000"/>
              </a:lnSpc>
              <a:defRPr sz="1400"/>
            </a:lvl1pPr>
            <a:lvl2pPr>
              <a:lnSpc>
                <a:spcPts val="1400"/>
              </a:lnSpc>
              <a:defRPr sz="1200"/>
            </a:lvl2pPr>
            <a:lvl3pPr>
              <a:lnSpc>
                <a:spcPts val="1300"/>
              </a:lnSpc>
              <a:defRPr sz="1100"/>
            </a:lvl3pPr>
            <a:lvl4pPr>
              <a:lnSpc>
                <a:spcPts val="1200"/>
              </a:lnSpc>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3" name="Text Placeholder 4">
            <a:extLst>
              <a:ext uri="{FF2B5EF4-FFF2-40B4-BE49-F238E27FC236}">
                <a16:creationId xmlns:a16="http://schemas.microsoft.com/office/drawing/2014/main" id="{A44485C3-4220-46B7-B1FC-AB2889C2B910}"/>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1">
                <a:solidFill>
                  <a:srgbClr val="FF304C"/>
                </a:solidFill>
              </a:defRPr>
            </a:lvl1pPr>
            <a:lvl2pPr>
              <a:defRPr sz="1400"/>
            </a:lvl2pPr>
            <a:lvl3pPr>
              <a:defRPr sz="1200"/>
            </a:lvl3pPr>
            <a:lvl4pPr>
              <a:defRPr sz="1100"/>
            </a:lvl4pPr>
            <a:lvl5pPr>
              <a:defRPr sz="1100"/>
            </a:lvl5pPr>
          </a:lstStyle>
          <a:p>
            <a:pPr lvl="0"/>
            <a:r>
              <a:rPr lang="en-US" dirty="0"/>
              <a:t>Click to insert title</a:t>
            </a:r>
          </a:p>
        </p:txBody>
      </p:sp>
      <p:sp>
        <p:nvSpPr>
          <p:cNvPr id="35" name="Text Placeholder 4">
            <a:extLst>
              <a:ext uri="{FF2B5EF4-FFF2-40B4-BE49-F238E27FC236}">
                <a16:creationId xmlns:a16="http://schemas.microsoft.com/office/drawing/2014/main" id="{310CE3C3-B1E7-4F6F-B7BE-DF93DF2ACD74}"/>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1">
                <a:solidFill>
                  <a:srgbClr val="2C004B"/>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7">
            <a:extLst>
              <a:ext uri="{FF2B5EF4-FFF2-40B4-BE49-F238E27FC236}">
                <a16:creationId xmlns:a16="http://schemas.microsoft.com/office/drawing/2014/main" id="{32047331-01BE-47AE-BC0C-B787B1E9553B}"/>
              </a:ext>
            </a:extLst>
          </p:cNvPr>
          <p:cNvSpPr>
            <a:spLocks noGrp="1"/>
          </p:cNvSpPr>
          <p:nvPr>
            <p:ph type="body" sz="quarter" idx="37" hasCustomPrompt="1"/>
          </p:nvPr>
        </p:nvSpPr>
        <p:spPr>
          <a:xfrm>
            <a:off x="8498131" y="295729"/>
            <a:ext cx="2927906" cy="876300"/>
          </a:xfrm>
          <a:prstGeom prst="rect">
            <a:avLst/>
          </a:prstGeom>
        </p:spPr>
        <p:txBody>
          <a:bodyPr anchor="t">
            <a:noAutofit/>
          </a:bodyPr>
          <a:lstStyle>
            <a:lvl1pPr>
              <a:lnSpc>
                <a:spcPct val="100000"/>
              </a:lnSpc>
              <a:defRPr sz="1600" b="1"/>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dirty="0"/>
              <a:t>Click to insert text</a:t>
            </a:r>
          </a:p>
        </p:txBody>
      </p:sp>
      <p:pic>
        <p:nvPicPr>
          <p:cNvPr id="15" name="Graphic 14">
            <a:extLst>
              <a:ext uri="{FF2B5EF4-FFF2-40B4-BE49-F238E27FC236}">
                <a16:creationId xmlns:a16="http://schemas.microsoft.com/office/drawing/2014/main" id="{CA70D5E4-F0EE-4368-A09C-60021E85A04E}"/>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81836" t="-4713" b="16530"/>
          <a:stretch/>
        </p:blipFill>
        <p:spPr>
          <a:xfrm>
            <a:off x="11491419" y="164829"/>
            <a:ext cx="424356" cy="459624"/>
          </a:xfrm>
          <a:prstGeom prst="rect">
            <a:avLst/>
          </a:prstGeom>
        </p:spPr>
      </p:pic>
      <p:sp>
        <p:nvSpPr>
          <p:cNvPr id="2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647723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7"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28"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9" name="Rectangle 27">
            <a:hlinkClick r:id="rId6"/>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38"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39" name="Text Placeholder 7">
            <a:extLst>
              <a:ext uri="{FF2B5EF4-FFF2-40B4-BE49-F238E27FC236}">
                <a16:creationId xmlns:a16="http://schemas.microsoft.com/office/drawing/2014/main" id="{DF3E2A1A-B668-4C6F-87C6-8F37A241C2C0}"/>
              </a:ext>
            </a:extLst>
          </p:cNvPr>
          <p:cNvSpPr>
            <a:spLocks noGrp="1"/>
          </p:cNvSpPr>
          <p:nvPr>
            <p:ph type="body" sz="quarter" idx="38" hasCustomPrompt="1"/>
          </p:nvPr>
        </p:nvSpPr>
        <p:spPr>
          <a:xfrm>
            <a:off x="4666878" y="4079992"/>
            <a:ext cx="2874219" cy="1711208"/>
          </a:xfrm>
          <a:prstGeom prst="rect">
            <a:avLst/>
          </a:prstGeom>
        </p:spPr>
        <p:txBody>
          <a:bodyPr>
            <a:noAutofit/>
          </a:bodyPr>
          <a:lstStyle>
            <a:lvl1pPr>
              <a:lnSpc>
                <a:spcPct val="100000"/>
              </a:lnSpc>
              <a:defRPr sz="1400"/>
            </a:lvl1pPr>
            <a:lvl2pPr>
              <a:lnSpc>
                <a:spcPts val="1400"/>
              </a:lnSpc>
              <a:buClr>
                <a:schemeClr val="accent4"/>
              </a:buClr>
              <a:defRPr sz="1200"/>
            </a:lvl2pPr>
            <a:lvl3pPr>
              <a:lnSpc>
                <a:spcPts val="1300"/>
              </a:lnSpc>
              <a:buClr>
                <a:schemeClr val="accent4"/>
              </a:buClr>
              <a:defRPr sz="1100"/>
            </a:lvl3pPr>
            <a:lvl4pPr>
              <a:lnSpc>
                <a:spcPts val="1200"/>
              </a:lnSpc>
              <a:buClr>
                <a:schemeClr val="accent4"/>
              </a:buClr>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40" name="Text Placeholder 7">
            <a:extLst>
              <a:ext uri="{FF2B5EF4-FFF2-40B4-BE49-F238E27FC236}">
                <a16:creationId xmlns:a16="http://schemas.microsoft.com/office/drawing/2014/main" id="{DF3E2A1A-B668-4C6F-87C6-8F37A241C2C0}"/>
              </a:ext>
            </a:extLst>
          </p:cNvPr>
          <p:cNvSpPr>
            <a:spLocks noGrp="1"/>
          </p:cNvSpPr>
          <p:nvPr>
            <p:ph type="body" sz="quarter" idx="39" hasCustomPrompt="1"/>
          </p:nvPr>
        </p:nvSpPr>
        <p:spPr>
          <a:xfrm>
            <a:off x="8592766" y="4079992"/>
            <a:ext cx="2874219" cy="1711208"/>
          </a:xfrm>
          <a:prstGeom prst="rect">
            <a:avLst/>
          </a:prstGeom>
        </p:spPr>
        <p:txBody>
          <a:bodyPr>
            <a:noAutofit/>
          </a:bodyPr>
          <a:lstStyle>
            <a:lvl1pPr>
              <a:lnSpc>
                <a:spcPct val="100000"/>
              </a:lnSpc>
              <a:defRPr sz="1400"/>
            </a:lvl1pPr>
            <a:lvl2pPr>
              <a:lnSpc>
                <a:spcPts val="1400"/>
              </a:lnSpc>
              <a:buClr>
                <a:schemeClr val="accent3"/>
              </a:buClr>
              <a:defRPr sz="1200"/>
            </a:lvl2pPr>
            <a:lvl3pPr>
              <a:lnSpc>
                <a:spcPts val="1300"/>
              </a:lnSpc>
              <a:buClr>
                <a:schemeClr val="accent3"/>
              </a:buClr>
              <a:defRPr sz="1100"/>
            </a:lvl3pPr>
            <a:lvl4pPr>
              <a:lnSpc>
                <a:spcPts val="1200"/>
              </a:lnSpc>
              <a:buClr>
                <a:schemeClr val="accent3"/>
              </a:buClr>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Tree>
    <p:extLst/>
  </p:cSld>
  <p:clrMapOvr>
    <a:overrideClrMapping bg1="lt1" tx1="dk1" bg2="lt2" tx2="dk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 bullets with highlights">
    <p:bg>
      <p:bgRef idx="1001">
        <a:schemeClr val="bg1"/>
      </p:bgRef>
    </p:bg>
    <p:spTree>
      <p:nvGrpSpPr>
        <p:cNvPr id="1" name=""/>
        <p:cNvGrpSpPr/>
        <p:nvPr/>
      </p:nvGrpSpPr>
      <p:grpSpPr>
        <a:xfrm>
          <a:off x="0" y="0"/>
          <a:ext cx="0" cy="0"/>
          <a:chOff x="0" y="0"/>
          <a:chExt cx="0" cy="0"/>
        </a:xfrm>
      </p:grpSpPr>
      <p:sp>
        <p:nvSpPr>
          <p:cNvPr id="41" name="Oval 20">
            <a:extLst>
              <a:ext uri="{FF2B5EF4-FFF2-40B4-BE49-F238E27FC236}">
                <a16:creationId xmlns:a16="http://schemas.microsoft.com/office/drawing/2014/main" id="{ADB39E78-E9B7-40CD-9999-E8302C610DC2}"/>
              </a:ext>
            </a:extLst>
          </p:cNvPr>
          <p:cNvSpPr/>
          <p:nvPr userDrawn="1"/>
        </p:nvSpPr>
        <p:spPr>
          <a:xfrm>
            <a:off x="5563594" y="473409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80DEC651-0810-4FD4-A2CA-C54974433D45}"/>
              </a:ext>
            </a:extLst>
          </p:cNvPr>
          <p:cNvSpPr/>
          <p:nvPr userDrawn="1"/>
        </p:nvSpPr>
        <p:spPr>
          <a:xfrm>
            <a:off x="5563595" y="2944149"/>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3" name="Oval 20">
            <a:extLst>
              <a:ext uri="{FF2B5EF4-FFF2-40B4-BE49-F238E27FC236}">
                <a16:creationId xmlns:a16="http://schemas.microsoft.com/office/drawing/2014/main" id="{4F0142AD-298C-4A60-9F24-035D4F3F07D0}"/>
              </a:ext>
            </a:extLst>
          </p:cNvPr>
          <p:cNvSpPr/>
          <p:nvPr userDrawn="1"/>
        </p:nvSpPr>
        <p:spPr>
          <a:xfrm>
            <a:off x="5516146" y="1186056"/>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Rectangle 12">
            <a:extLst>
              <a:ext uri="{FF2B5EF4-FFF2-40B4-BE49-F238E27FC236}">
                <a16:creationId xmlns:a16="http://schemas.microsoft.com/office/drawing/2014/main"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4" name="Graphic 41">
            <a:extLst>
              <a:ext uri="{FF2B5EF4-FFF2-40B4-BE49-F238E27FC236}">
                <a16:creationId xmlns:a16="http://schemas.microsoft.com/office/drawing/2014/main" id="{39882BC4-7320-49FC-B1BE-AEB377EFC01A}"/>
              </a:ext>
            </a:extLst>
          </p:cNvPr>
          <p:cNvPicPr>
            <a:picLocks noChangeAspect="1"/>
          </p:cNvPicPr>
          <p:nvPr userDrawn="1"/>
        </p:nvPicPr>
        <p:blipFill>
          <a:blip r:embed="rId2">
            <a:extLst>
              <a:ext uri="{96DAC541-7B7A-43D3-8B79-37D633B846F1}">
                <asvg:svgBlip xmlns:asvg="http://schemas.microsoft.com/office/drawing/2016/SVG/main" r:embed="rId3"/>
              </a:ext>
            </a:extLst>
          </a:blip>
          <a:srcRect t="7669"/>
          <a:stretch>
            <a:fillRect/>
          </a:stretch>
        </p:blipFill>
        <p:spPr>
          <a:xfrm rot="7221508" flipH="1" flipV="1">
            <a:off x="-510401" y="-999749"/>
            <a:ext cx="4694967" cy="4418573"/>
          </a:xfrm>
          <a:custGeom>
            <a:avLst/>
            <a:gdLst>
              <a:gd name="connsiteX0" fmla="*/ 0 w 6728158"/>
              <a:gd name="connsiteY0" fmla="*/ 6332069 h 6332069"/>
              <a:gd name="connsiteX1" fmla="*/ 6728158 w 6728158"/>
              <a:gd name="connsiteY1" fmla="*/ 6332069 h 6332069"/>
              <a:gd name="connsiteX2" fmla="*/ 6728158 w 6728158"/>
              <a:gd name="connsiteY2" fmla="*/ 5480387 h 6332069"/>
              <a:gd name="connsiteX3" fmla="*/ 3518172 w 6728158"/>
              <a:gd name="connsiteY3" fmla="*/ 0 h 6332069"/>
              <a:gd name="connsiteX4" fmla="*/ 0 w 6728158"/>
              <a:gd name="connsiteY4" fmla="*/ 2060673 h 6332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158" h="6332069">
                <a:moveTo>
                  <a:pt x="0" y="6332069"/>
                </a:moveTo>
                <a:lnTo>
                  <a:pt x="6728158" y="6332069"/>
                </a:lnTo>
                <a:lnTo>
                  <a:pt x="6728158" y="5480387"/>
                </a:lnTo>
                <a:lnTo>
                  <a:pt x="3518172" y="0"/>
                </a:lnTo>
                <a:lnTo>
                  <a:pt x="0" y="2060673"/>
                </a:lnTo>
                <a:close/>
              </a:path>
            </a:pathLst>
          </a:custGeom>
        </p:spPr>
      </p:pic>
      <p:sp>
        <p:nvSpPr>
          <p:cNvPr id="24" name="Text Placeholder 4">
            <a:extLst>
              <a:ext uri="{FF2B5EF4-FFF2-40B4-BE49-F238E27FC236}">
                <a16:creationId xmlns:a16="http://schemas.microsoft.com/office/drawing/2014/main" id="{B7C16A20-D927-494E-94A9-49AF2E1FA010}"/>
              </a:ext>
            </a:extLst>
          </p:cNvPr>
          <p:cNvSpPr>
            <a:spLocks noGrp="1"/>
          </p:cNvSpPr>
          <p:nvPr>
            <p:ph type="body" sz="quarter" idx="35" hasCustomPrompt="1"/>
          </p:nvPr>
        </p:nvSpPr>
        <p:spPr>
          <a:xfrm>
            <a:off x="5713875" y="1525457"/>
            <a:ext cx="863263" cy="482705"/>
          </a:xfrm>
          <a:prstGeom prst="rect">
            <a:avLst/>
          </a:prstGeom>
          <a:noFill/>
        </p:spPr>
        <p:txBody>
          <a:bodyPr anchor="ctr">
            <a:noAutofit/>
          </a:bodyPr>
          <a:lstStyle>
            <a:lvl1pPr algn="ctr">
              <a:lnSpc>
                <a:spcPts val="3000"/>
              </a:lnSpc>
              <a:defRPr sz="2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5" name="Text Placeholder 4">
            <a:extLst>
              <a:ext uri="{FF2B5EF4-FFF2-40B4-BE49-F238E27FC236}">
                <a16:creationId xmlns:a16="http://schemas.microsoft.com/office/drawing/2014/main" id="{936BACCD-6FBF-486E-81CB-3462560DA2CE}"/>
              </a:ext>
            </a:extLst>
          </p:cNvPr>
          <p:cNvSpPr>
            <a:spLocks noGrp="1"/>
          </p:cNvSpPr>
          <p:nvPr>
            <p:ph type="body" sz="quarter" idx="36" hasCustomPrompt="1"/>
          </p:nvPr>
        </p:nvSpPr>
        <p:spPr>
          <a:xfrm>
            <a:off x="5713875" y="3284120"/>
            <a:ext cx="863263" cy="482705"/>
          </a:xfrm>
          <a:prstGeom prst="rect">
            <a:avLst/>
          </a:prstGeom>
          <a:noFill/>
        </p:spPr>
        <p:txBody>
          <a:bodyPr anchor="ctr">
            <a:noAutofit/>
          </a:bodyPr>
          <a:lstStyle>
            <a:lvl1pPr algn="ctr">
              <a:lnSpc>
                <a:spcPts val="3000"/>
              </a:lnSpc>
              <a:defRPr sz="2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6" name="Text Placeholder 4">
            <a:extLst>
              <a:ext uri="{FF2B5EF4-FFF2-40B4-BE49-F238E27FC236}">
                <a16:creationId xmlns:a16="http://schemas.microsoft.com/office/drawing/2014/main" id="{48E9C506-31EA-4D04-B660-3B4DB0704112}"/>
              </a:ext>
            </a:extLst>
          </p:cNvPr>
          <p:cNvSpPr>
            <a:spLocks noGrp="1"/>
          </p:cNvSpPr>
          <p:nvPr>
            <p:ph type="body" sz="quarter" idx="37" hasCustomPrompt="1"/>
          </p:nvPr>
        </p:nvSpPr>
        <p:spPr>
          <a:xfrm>
            <a:off x="5713875" y="5061942"/>
            <a:ext cx="863263" cy="482705"/>
          </a:xfrm>
          <a:prstGeom prst="rect">
            <a:avLst/>
          </a:prstGeom>
          <a:noFill/>
        </p:spPr>
        <p:txBody>
          <a:bodyPr anchor="ctr">
            <a:noAutofit/>
          </a:bodyPr>
          <a:lstStyle>
            <a:lvl1pPr algn="ctr">
              <a:lnSpc>
                <a:spcPts val="3000"/>
              </a:lnSpc>
              <a:defRPr sz="2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7" name="Text Placeholder 7">
            <a:extLst>
              <a:ext uri="{FF2B5EF4-FFF2-40B4-BE49-F238E27FC236}">
                <a16:creationId xmlns:a16="http://schemas.microsoft.com/office/drawing/2014/main" id="{9949BCD6-E419-4ED2-9061-402DD5FF2406}"/>
              </a:ext>
            </a:extLst>
          </p:cNvPr>
          <p:cNvSpPr>
            <a:spLocks noGrp="1"/>
          </p:cNvSpPr>
          <p:nvPr>
            <p:ph type="body" sz="quarter" idx="38" hasCustomPrompt="1"/>
          </p:nvPr>
        </p:nvSpPr>
        <p:spPr>
          <a:xfrm>
            <a:off x="426716" y="3367132"/>
            <a:ext cx="3670826" cy="2993216"/>
          </a:xfrm>
          <a:prstGeom prst="rect">
            <a:avLst/>
          </a:prstGeom>
        </p:spPr>
        <p:txBody>
          <a:bodyPr>
            <a:noAutofit/>
          </a:bodyPr>
          <a:lstStyle>
            <a:lvl1pPr>
              <a:lnSpc>
                <a:spcPts val="2200"/>
              </a:lnSpc>
              <a:defRPr sz="1800"/>
            </a:lvl1pPr>
            <a:lvl2pPr>
              <a:lnSpc>
                <a:spcPts val="1800"/>
              </a:lnSpc>
              <a:buClr>
                <a:schemeClr val="accent3"/>
              </a:buClr>
              <a:defRPr sz="1600"/>
            </a:lvl2pPr>
            <a:lvl3pPr>
              <a:lnSpc>
                <a:spcPts val="1600"/>
              </a:lnSpc>
              <a:buClr>
                <a:schemeClr val="accent3"/>
              </a:buClr>
              <a:defRPr sz="1400"/>
            </a:lvl3pPr>
            <a:lvl4pPr>
              <a:lnSpc>
                <a:spcPts val="1400"/>
              </a:lnSpc>
              <a:buClr>
                <a:schemeClr val="accent3"/>
              </a:buClr>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5"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2"/>
            <a:ext cx="2663676" cy="1584027"/>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sp>
        <p:nvSpPr>
          <p:cNvPr id="16" name="Text Placeholder 4">
            <a:extLst>
              <a:ext uri="{FF2B5EF4-FFF2-40B4-BE49-F238E27FC236}">
                <a16:creationId xmlns:a16="http://schemas.microsoft.com/office/drawing/2014/main" id="{04C1CAD0-39C3-4CE2-A9E9-8CA99EFF5357}"/>
              </a:ext>
            </a:extLst>
          </p:cNvPr>
          <p:cNvSpPr>
            <a:spLocks noGrp="1"/>
          </p:cNvSpPr>
          <p:nvPr>
            <p:ph type="body" sz="quarter" idx="13" hasCustomPrompt="1"/>
          </p:nvPr>
        </p:nvSpPr>
        <p:spPr>
          <a:xfrm>
            <a:off x="6917889" y="825195"/>
            <a:ext cx="4866123" cy="412363"/>
          </a:xfrm>
          <a:prstGeom prst="rect">
            <a:avLst/>
          </a:prstGeom>
          <a:noFill/>
        </p:spPr>
        <p:txBody>
          <a:bodyPr anchor="ctr">
            <a:noAutofit/>
          </a:bodyPr>
          <a:lstStyle>
            <a:lvl1pPr algn="l">
              <a:defRPr sz="1800" b="0">
                <a:solidFill>
                  <a:schemeClr val="tx2"/>
                </a:solidFill>
              </a:defRPr>
            </a:lvl1pPr>
            <a:lvl2pPr>
              <a:defRPr sz="1400"/>
            </a:lvl2pPr>
            <a:lvl3pPr>
              <a:defRPr sz="1200"/>
            </a:lvl3pPr>
            <a:lvl4pPr>
              <a:defRPr sz="1100"/>
            </a:lvl4pPr>
            <a:lvl5pPr>
              <a:defRPr sz="1100"/>
            </a:lvl5pPr>
          </a:lstStyle>
          <a:p>
            <a:pPr lvl="0"/>
            <a:r>
              <a:rPr lang="en-US" dirty="0"/>
              <a:t>Click to insert title</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6917889" y="1268413"/>
            <a:ext cx="4866123" cy="996793"/>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3"/>
              </a:buClr>
              <a:defRPr sz="1200">
                <a:solidFill>
                  <a:schemeClr val="tx1"/>
                </a:solidFill>
              </a:defRPr>
            </a:lvl2pPr>
            <a:lvl3pPr marL="347663" indent="-174625">
              <a:lnSpc>
                <a:spcPts val="1400"/>
              </a:lnSpc>
              <a:buClr>
                <a:schemeClr val="accent3"/>
              </a:buClr>
              <a:defRPr sz="1200">
                <a:solidFill>
                  <a:schemeClr val="tx1"/>
                </a:solidFill>
              </a:defRPr>
            </a:lvl3pPr>
            <a:lvl4pPr marL="509588" indent="-161925">
              <a:lnSpc>
                <a:spcPts val="1200"/>
              </a:lnSpc>
              <a:buClr>
                <a:schemeClr val="accent3"/>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3" name="Text Placeholder 4">
            <a:extLst>
              <a:ext uri="{FF2B5EF4-FFF2-40B4-BE49-F238E27FC236}">
                <a16:creationId xmlns:a16="http://schemas.microsoft.com/office/drawing/2014/main" id="{04C1CAD0-39C3-4CE2-A9E9-8CA99EFF5357}"/>
              </a:ext>
            </a:extLst>
          </p:cNvPr>
          <p:cNvSpPr>
            <a:spLocks noGrp="1"/>
          </p:cNvSpPr>
          <p:nvPr>
            <p:ph type="body" sz="quarter" idx="39" hasCustomPrompt="1"/>
          </p:nvPr>
        </p:nvSpPr>
        <p:spPr>
          <a:xfrm>
            <a:off x="6917889" y="2583858"/>
            <a:ext cx="4866123" cy="412363"/>
          </a:xfrm>
          <a:prstGeom prst="rect">
            <a:avLst/>
          </a:prstGeom>
          <a:noFill/>
        </p:spPr>
        <p:txBody>
          <a:bodyPr anchor="ctr">
            <a:noAutofit/>
          </a:bodyPr>
          <a:lstStyle>
            <a:lvl1pPr algn="l">
              <a:defRPr sz="1800" b="0">
                <a:solidFill>
                  <a:schemeClr val="tx2"/>
                </a:solidFill>
              </a:defRPr>
            </a:lvl1pPr>
            <a:lvl2pPr>
              <a:defRPr sz="1400"/>
            </a:lvl2pPr>
            <a:lvl3pPr>
              <a:defRPr sz="1200"/>
            </a:lvl3pPr>
            <a:lvl4pPr>
              <a:defRPr sz="1100"/>
            </a:lvl4pPr>
            <a:lvl5pPr>
              <a:defRPr sz="1100"/>
            </a:lvl5pPr>
          </a:lstStyle>
          <a:p>
            <a:pPr lvl="0"/>
            <a:r>
              <a:rPr lang="en-US" dirty="0"/>
              <a:t>Click to insert title</a:t>
            </a:r>
          </a:p>
        </p:txBody>
      </p:sp>
      <p:sp>
        <p:nvSpPr>
          <p:cNvPr id="34" name="Text Placeholder 7">
            <a:extLst>
              <a:ext uri="{FF2B5EF4-FFF2-40B4-BE49-F238E27FC236}">
                <a16:creationId xmlns:a16="http://schemas.microsoft.com/office/drawing/2014/main" id="{9228FC83-C11D-47F2-8BDE-B10D125E5E87}"/>
              </a:ext>
            </a:extLst>
          </p:cNvPr>
          <p:cNvSpPr>
            <a:spLocks noGrp="1"/>
          </p:cNvSpPr>
          <p:nvPr>
            <p:ph type="body" sz="quarter" idx="40" hasCustomPrompt="1"/>
          </p:nvPr>
        </p:nvSpPr>
        <p:spPr>
          <a:xfrm>
            <a:off x="6917889" y="3027076"/>
            <a:ext cx="4866123" cy="996793"/>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3"/>
              </a:buClr>
              <a:defRPr sz="1200">
                <a:solidFill>
                  <a:schemeClr val="tx1"/>
                </a:solidFill>
              </a:defRPr>
            </a:lvl2pPr>
            <a:lvl3pPr marL="347663" indent="-174625">
              <a:lnSpc>
                <a:spcPts val="1400"/>
              </a:lnSpc>
              <a:buClr>
                <a:schemeClr val="accent3"/>
              </a:buClr>
              <a:defRPr sz="1200">
                <a:solidFill>
                  <a:schemeClr val="tx1"/>
                </a:solidFill>
              </a:defRPr>
            </a:lvl3pPr>
            <a:lvl4pPr marL="509588" indent="-161925">
              <a:lnSpc>
                <a:spcPts val="1200"/>
              </a:lnSpc>
              <a:buClr>
                <a:schemeClr val="accent3"/>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5" name="Text Placeholder 4">
            <a:extLst>
              <a:ext uri="{FF2B5EF4-FFF2-40B4-BE49-F238E27FC236}">
                <a16:creationId xmlns:a16="http://schemas.microsoft.com/office/drawing/2014/main" id="{04C1CAD0-39C3-4CE2-A9E9-8CA99EFF5357}"/>
              </a:ext>
            </a:extLst>
          </p:cNvPr>
          <p:cNvSpPr>
            <a:spLocks noGrp="1"/>
          </p:cNvSpPr>
          <p:nvPr>
            <p:ph type="body" sz="quarter" idx="41" hasCustomPrompt="1"/>
          </p:nvPr>
        </p:nvSpPr>
        <p:spPr>
          <a:xfrm>
            <a:off x="6917889" y="4361680"/>
            <a:ext cx="4866123" cy="412363"/>
          </a:xfrm>
          <a:prstGeom prst="rect">
            <a:avLst/>
          </a:prstGeom>
          <a:noFill/>
        </p:spPr>
        <p:txBody>
          <a:bodyPr anchor="ctr">
            <a:noAutofit/>
          </a:bodyPr>
          <a:lstStyle>
            <a:lvl1pPr algn="l">
              <a:defRPr sz="1800" b="0">
                <a:solidFill>
                  <a:schemeClr val="tx2"/>
                </a:solidFill>
              </a:defRPr>
            </a:lvl1pPr>
            <a:lvl2pPr>
              <a:defRPr sz="1400"/>
            </a:lvl2pPr>
            <a:lvl3pPr>
              <a:defRPr sz="1200"/>
            </a:lvl3pPr>
            <a:lvl4pPr>
              <a:defRPr sz="1100"/>
            </a:lvl4pPr>
            <a:lvl5pPr>
              <a:defRPr sz="1100"/>
            </a:lvl5pPr>
          </a:lstStyle>
          <a:p>
            <a:pPr lvl="0"/>
            <a:r>
              <a:rPr lang="en-US" dirty="0"/>
              <a:t>Click to insert title</a:t>
            </a:r>
          </a:p>
        </p:txBody>
      </p:sp>
      <p:sp>
        <p:nvSpPr>
          <p:cNvPr id="36" name="Text Placeholder 7">
            <a:extLst>
              <a:ext uri="{FF2B5EF4-FFF2-40B4-BE49-F238E27FC236}">
                <a16:creationId xmlns:a16="http://schemas.microsoft.com/office/drawing/2014/main" id="{9228FC83-C11D-47F2-8BDE-B10D125E5E87}"/>
              </a:ext>
            </a:extLst>
          </p:cNvPr>
          <p:cNvSpPr>
            <a:spLocks noGrp="1"/>
          </p:cNvSpPr>
          <p:nvPr>
            <p:ph type="body" sz="quarter" idx="42" hasCustomPrompt="1"/>
          </p:nvPr>
        </p:nvSpPr>
        <p:spPr>
          <a:xfrm>
            <a:off x="6917889" y="4804898"/>
            <a:ext cx="4866123" cy="996793"/>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3"/>
              </a:buClr>
              <a:defRPr sz="1200">
                <a:solidFill>
                  <a:schemeClr val="tx1"/>
                </a:solidFill>
              </a:defRPr>
            </a:lvl2pPr>
            <a:lvl3pPr marL="347663" indent="-174625">
              <a:lnSpc>
                <a:spcPts val="1400"/>
              </a:lnSpc>
              <a:buClr>
                <a:schemeClr val="accent3"/>
              </a:buClr>
              <a:defRPr sz="1200">
                <a:solidFill>
                  <a:schemeClr val="tx1"/>
                </a:solidFill>
              </a:defRPr>
            </a:lvl3pPr>
            <a:lvl4pPr marL="509588" indent="-161925">
              <a:lnSpc>
                <a:spcPts val="1200"/>
              </a:lnSpc>
              <a:buClr>
                <a:schemeClr val="accent3"/>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7"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39" name="Rectangle 27">
            <a:hlinkClick r:id="rId4"/>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40" name="Retângulo 43">
            <a:extLst>
              <a:ext uri="{FF2B5EF4-FFF2-40B4-BE49-F238E27FC236}">
                <a16:creationId xmlns:a16="http://schemas.microsoft.com/office/drawing/2014/main" id="{834ADCB4-BFB1-450D-8F6D-64217F4CD92C}"/>
              </a:ext>
            </a:extLst>
          </p:cNvPr>
          <p:cNvSpPr/>
          <p:nvPr userDrawn="1"/>
        </p:nvSpPr>
        <p:spPr>
          <a:xfrm>
            <a:off x="9560327"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5 (Image placeholder)">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a:extLst>
              <a:ext uri="{FF2B5EF4-FFF2-40B4-BE49-F238E27FC236}">
                <a16:creationId xmlns:a16="http://schemas.microsoft.com/office/drawing/2014/main" id="{25D6B527-14EF-4F30-9C9C-691EC4327EE7}"/>
              </a:ext>
            </a:extLst>
          </p:cNvPr>
          <p:cNvSpPr>
            <a:spLocks noGrp="1"/>
          </p:cNvSpPr>
          <p:nvPr>
            <p:ph type="pic" sz="quarter" idx="10"/>
          </p:nvPr>
        </p:nvSpPr>
        <p:spPr>
          <a:xfrm>
            <a:off x="4298310" y="-1588"/>
            <a:ext cx="7893690" cy="6859588"/>
          </a:xfrm>
        </p:spPr>
        <p:txBody>
          <a:bodyPr anchor="ctr"/>
          <a:lstStyle>
            <a:lvl1pPr algn="ctr">
              <a:defRPr/>
            </a:lvl1pPr>
          </a:lstStyle>
          <a:p>
            <a:r>
              <a:rPr lang="en-US"/>
              <a:t>Click icon to add picture</a:t>
            </a:r>
            <a:endParaRPr lang="pt-PT" dirty="0"/>
          </a:p>
        </p:txBody>
      </p:sp>
      <p:sp>
        <p:nvSpPr>
          <p:cNvPr id="14" name="Text Placeholder 13">
            <a:extLst>
              <a:ext uri="{FF2B5EF4-FFF2-40B4-BE49-F238E27FC236}">
                <a16:creationId xmlns:a16="http://schemas.microsoft.com/office/drawing/2014/main" id="{B83CBA49-BBF9-4CF0-9E0B-FF67BA149660}"/>
              </a:ext>
            </a:extLst>
          </p:cNvPr>
          <p:cNvSpPr>
            <a:spLocks noGrp="1"/>
          </p:cNvSpPr>
          <p:nvPr>
            <p:ph type="body" sz="quarter" idx="11" hasCustomPrompt="1"/>
          </p:nvPr>
        </p:nvSpPr>
        <p:spPr>
          <a:xfrm>
            <a:off x="407988" y="3068960"/>
            <a:ext cx="4103688" cy="863600"/>
          </a:xfrm>
        </p:spPr>
        <p:txBody>
          <a:bodyPr lIns="0" tIns="0" rIns="0" bIns="0" anchor="b">
            <a:normAutofit/>
          </a:bodyPr>
          <a:lstStyle>
            <a:lvl1pPr>
              <a:lnSpc>
                <a:spcPts val="3000"/>
              </a:lnSpc>
              <a:defRPr sz="2600">
                <a:solidFill>
                  <a:srgbClr val="0070AD"/>
                </a:solidFill>
              </a:defRPr>
            </a:lvl1pPr>
            <a:lvl2pPr>
              <a:defRPr sz="2400">
                <a:solidFill>
                  <a:srgbClr val="0070AD"/>
                </a:solidFill>
              </a:defRPr>
            </a:lvl2pPr>
          </a:lstStyle>
          <a:p>
            <a:pPr lvl="0"/>
            <a:r>
              <a:rPr lang="en-US" dirty="0"/>
              <a:t>Click to insert title</a:t>
            </a:r>
            <a:endParaRPr lang="pt-PT" dirty="0"/>
          </a:p>
        </p:txBody>
      </p:sp>
      <p:sp>
        <p:nvSpPr>
          <p:cNvPr id="15" name="Text Placeholder 13">
            <a:extLst>
              <a:ext uri="{FF2B5EF4-FFF2-40B4-BE49-F238E27FC236}">
                <a16:creationId xmlns:a16="http://schemas.microsoft.com/office/drawing/2014/main" id="{F4C94DDB-5E07-4F17-ABAA-3E9C5E8683A1}"/>
              </a:ext>
            </a:extLst>
          </p:cNvPr>
          <p:cNvSpPr>
            <a:spLocks noGrp="1"/>
          </p:cNvSpPr>
          <p:nvPr>
            <p:ph type="body" sz="quarter" idx="12" hasCustomPrompt="1"/>
          </p:nvPr>
        </p:nvSpPr>
        <p:spPr>
          <a:xfrm>
            <a:off x="407988" y="4040163"/>
            <a:ext cx="4103688" cy="1189037"/>
          </a:xfrm>
        </p:spPr>
        <p:txBody>
          <a:bodyPr lIns="0" tIns="0" rIns="0" bIns="0">
            <a:normAutofit/>
          </a:bodyPr>
          <a:lstStyle>
            <a:lvl1pPr>
              <a:lnSpc>
                <a:spcPts val="1800"/>
              </a:lnSpc>
              <a:defRPr sz="1600">
                <a:solidFill>
                  <a:srgbClr val="0070AD"/>
                </a:solidFill>
              </a:defRPr>
            </a:lvl1pPr>
            <a:lvl2pPr>
              <a:defRPr sz="1600">
                <a:solidFill>
                  <a:srgbClr val="0070AD"/>
                </a:solidFill>
              </a:defRPr>
            </a:lvl2pPr>
          </a:lstStyle>
          <a:p>
            <a:pPr lvl="0"/>
            <a:r>
              <a:rPr lang="en-US" dirty="0"/>
              <a:t>Click to insert presenter, location, and date</a:t>
            </a:r>
            <a:endParaRPr lang="pt-PT" dirty="0"/>
          </a:p>
        </p:txBody>
      </p:sp>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7988" y="404813"/>
            <a:ext cx="2286000" cy="510013"/>
          </a:xfrm>
          <a:prstGeom prst="rect">
            <a:avLst/>
          </a:prstGeom>
        </p:spPr>
      </p:pic>
    </p:spTree>
    <p:extLst>
      <p:ext uri="{BB962C8B-B14F-4D97-AF65-F5344CB8AC3E}">
        <p14:creationId xmlns:p14="http://schemas.microsoft.com/office/powerpoint/2010/main" val="262794024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4634" userDrawn="1">
          <p15:clr>
            <a:srgbClr val="FBAE40"/>
          </p15:clr>
        </p15:guide>
        <p15:guide id="3" pos="7219" userDrawn="1">
          <p15:clr>
            <a:srgbClr val="FBAE40"/>
          </p15:clr>
        </p15:guide>
        <p15:guide id="4" orient="horz" pos="2614" userDrawn="1">
          <p15:clr>
            <a:srgbClr val="FBAE40"/>
          </p15:clr>
        </p15:guide>
        <p15:guide id="5" orient="horz" pos="3203" userDrawn="1">
          <p15:clr>
            <a:srgbClr val="FBAE40"/>
          </p15:clr>
        </p15:guide>
        <p15:guide id="6" orient="horz" pos="3952"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ntact information">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EC1A94F9-DC7A-4538-8277-70A44CA10105}"/>
              </a:ext>
            </a:extLst>
          </p:cNvPr>
          <p:cNvSpPr>
            <a:spLocks noGrp="1"/>
          </p:cNvSpPr>
          <p:nvPr>
            <p:ph type="pic" sz="quarter" idx="10"/>
          </p:nvPr>
        </p:nvSpPr>
        <p:spPr>
          <a:xfrm>
            <a:off x="624115" y="1903413"/>
            <a:ext cx="1452563" cy="1671637"/>
          </a:xfrm>
          <a:prstGeom prst="rect">
            <a:avLst/>
          </a:prstGeom>
          <a:solidFill>
            <a:srgbClr val="D9D9D9"/>
          </a:solidFill>
        </p:spPr>
        <p:txBody>
          <a:bodyPr anchor="ctr"/>
          <a:lstStyle>
            <a:lvl1pPr algn="ctr">
              <a:defRPr/>
            </a:lvl1pPr>
          </a:lstStyle>
          <a:p>
            <a:endParaRPr lang="pt-PT"/>
          </a:p>
        </p:txBody>
      </p:sp>
      <p:sp>
        <p:nvSpPr>
          <p:cNvPr id="19" name="Picture Placeholder 17">
            <a:extLst>
              <a:ext uri="{FF2B5EF4-FFF2-40B4-BE49-F238E27FC236}">
                <a16:creationId xmlns:a16="http://schemas.microsoft.com/office/drawing/2014/main" id="{74E803A8-AB56-45EC-B2C1-515FBB73BB37}"/>
              </a:ext>
            </a:extLst>
          </p:cNvPr>
          <p:cNvSpPr>
            <a:spLocks noGrp="1"/>
          </p:cNvSpPr>
          <p:nvPr>
            <p:ph type="pic" sz="quarter" idx="11"/>
          </p:nvPr>
        </p:nvSpPr>
        <p:spPr>
          <a:xfrm>
            <a:off x="6455195" y="1903413"/>
            <a:ext cx="1452563" cy="1671637"/>
          </a:xfrm>
          <a:prstGeom prst="rect">
            <a:avLst/>
          </a:prstGeom>
          <a:solidFill>
            <a:srgbClr val="D9D9D9"/>
          </a:solidFill>
        </p:spPr>
        <p:txBody>
          <a:bodyPr anchor="ctr"/>
          <a:lstStyle>
            <a:lvl1pPr algn="ctr">
              <a:defRPr/>
            </a:lvl1pPr>
          </a:lstStyle>
          <a:p>
            <a:endParaRPr lang="pt-PT"/>
          </a:p>
        </p:txBody>
      </p:sp>
      <p:sp>
        <p:nvSpPr>
          <p:cNvPr id="20" name="Picture Placeholder 17">
            <a:extLst>
              <a:ext uri="{FF2B5EF4-FFF2-40B4-BE49-F238E27FC236}">
                <a16:creationId xmlns:a16="http://schemas.microsoft.com/office/drawing/2014/main" id="{9D1BE315-6BE9-4C05-9EDD-2BF1E943154E}"/>
              </a:ext>
            </a:extLst>
          </p:cNvPr>
          <p:cNvSpPr>
            <a:spLocks noGrp="1"/>
          </p:cNvSpPr>
          <p:nvPr>
            <p:ph type="pic" sz="quarter" idx="12"/>
          </p:nvPr>
        </p:nvSpPr>
        <p:spPr>
          <a:xfrm>
            <a:off x="624115" y="4379453"/>
            <a:ext cx="1452563" cy="1671637"/>
          </a:xfrm>
          <a:prstGeom prst="rect">
            <a:avLst/>
          </a:prstGeom>
          <a:solidFill>
            <a:srgbClr val="D9D9D9"/>
          </a:solidFill>
        </p:spPr>
        <p:txBody>
          <a:bodyPr anchor="ctr"/>
          <a:lstStyle>
            <a:lvl1pPr algn="ctr">
              <a:defRPr/>
            </a:lvl1pPr>
          </a:lstStyle>
          <a:p>
            <a:endParaRPr lang="pt-PT"/>
          </a:p>
        </p:txBody>
      </p:sp>
      <p:sp>
        <p:nvSpPr>
          <p:cNvPr id="21" name="Picture Placeholder 17">
            <a:extLst>
              <a:ext uri="{FF2B5EF4-FFF2-40B4-BE49-F238E27FC236}">
                <a16:creationId xmlns:a16="http://schemas.microsoft.com/office/drawing/2014/main" id="{1281E9B6-7C84-4FF5-B198-C8FC0C8924EE}"/>
              </a:ext>
            </a:extLst>
          </p:cNvPr>
          <p:cNvSpPr>
            <a:spLocks noGrp="1"/>
          </p:cNvSpPr>
          <p:nvPr>
            <p:ph type="pic" sz="quarter" idx="13"/>
          </p:nvPr>
        </p:nvSpPr>
        <p:spPr>
          <a:xfrm>
            <a:off x="6455195" y="4379453"/>
            <a:ext cx="1452563" cy="1671637"/>
          </a:xfrm>
          <a:prstGeom prst="rect">
            <a:avLst/>
          </a:prstGeom>
          <a:solidFill>
            <a:srgbClr val="D9D9D9"/>
          </a:solidFill>
        </p:spPr>
        <p:txBody>
          <a:bodyPr anchor="ctr"/>
          <a:lstStyle>
            <a:lvl1pPr algn="ctr">
              <a:defRPr/>
            </a:lvl1pPr>
          </a:lstStyle>
          <a:p>
            <a:endParaRPr lang="pt-PT"/>
          </a:p>
        </p:txBody>
      </p:sp>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4"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6"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2207568" y="190341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4" name="Text Placeholder 7">
            <a:extLst>
              <a:ext uri="{FF2B5EF4-FFF2-40B4-BE49-F238E27FC236}">
                <a16:creationId xmlns:a16="http://schemas.microsoft.com/office/drawing/2014/main" id="{9228FC83-C11D-47F2-8BDE-B10D125E5E87}"/>
              </a:ext>
            </a:extLst>
          </p:cNvPr>
          <p:cNvSpPr>
            <a:spLocks noGrp="1"/>
          </p:cNvSpPr>
          <p:nvPr>
            <p:ph type="body" sz="quarter" idx="33" hasCustomPrompt="1"/>
          </p:nvPr>
        </p:nvSpPr>
        <p:spPr>
          <a:xfrm>
            <a:off x="8040043" y="190341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7"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2207568" y="437945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8"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8040043" y="437945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Tree>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tact details">
    <p:spTree>
      <p:nvGrpSpPr>
        <p:cNvPr id="1" name=""/>
        <p:cNvGrpSpPr/>
        <p:nvPr/>
      </p:nvGrpSpPr>
      <p:grpSpPr>
        <a:xfrm>
          <a:off x="0" y="0"/>
          <a:ext cx="0" cy="0"/>
          <a:chOff x="0" y="0"/>
          <a:chExt cx="0" cy="0"/>
        </a:xfrm>
      </p:grpSpPr>
      <p:sp>
        <p:nvSpPr>
          <p:cNvPr id="15" name="Text Placeholder 4">
            <a:extLst>
              <a:ext uri="{FF2B5EF4-FFF2-40B4-BE49-F238E27FC236}">
                <a16:creationId xmlns:a16="http://schemas.microsoft.com/office/drawing/2014/main" id="{38EB8B05-1295-4FBE-8D2F-3BFEB534AE51}"/>
              </a:ext>
            </a:extLst>
          </p:cNvPr>
          <p:cNvSpPr>
            <a:spLocks noGrp="1"/>
          </p:cNvSpPr>
          <p:nvPr>
            <p:ph type="body" sz="quarter" idx="29"/>
          </p:nvPr>
        </p:nvSpPr>
        <p:spPr>
          <a:xfrm>
            <a:off x="6638114" y="662159"/>
            <a:ext cx="4883669" cy="412363"/>
          </a:xfrm>
          <a:prstGeom prst="rect">
            <a:avLst/>
          </a:prstGeom>
          <a:noFill/>
        </p:spPr>
        <p:txBody>
          <a:bodyPr anchor="ctr">
            <a:noAutofit/>
          </a:bodyPr>
          <a:lstStyle>
            <a:lvl1pPr algn="l">
              <a:lnSpc>
                <a:spcPts val="3000"/>
              </a:lnSpc>
              <a:defRPr sz="2600" b="0">
                <a:solidFill>
                  <a:srgbClr val="12ABDB"/>
                </a:solidFill>
              </a:defRPr>
            </a:lvl1pPr>
            <a:lvl2pPr>
              <a:defRPr sz="1400"/>
            </a:lvl2pPr>
            <a:lvl3pPr>
              <a:defRPr sz="1200"/>
            </a:lvl3pPr>
            <a:lvl4pPr>
              <a:defRPr sz="1100"/>
            </a:lvl4pPr>
            <a:lvl5pPr>
              <a:defRPr sz="1100"/>
            </a:lvl5pPr>
          </a:lstStyle>
          <a:p>
            <a:pPr lvl="0"/>
            <a:r>
              <a:rPr lang="en-US" dirty="0"/>
              <a:t>Edit Master text styles</a:t>
            </a:r>
          </a:p>
        </p:txBody>
      </p:sp>
      <p:sp>
        <p:nvSpPr>
          <p:cNvPr id="16" name="Text Placeholder 4">
            <a:extLst>
              <a:ext uri="{FF2B5EF4-FFF2-40B4-BE49-F238E27FC236}">
                <a16:creationId xmlns:a16="http://schemas.microsoft.com/office/drawing/2014/main" id="{89F369BB-997D-4351-8E94-506F593BC826}"/>
              </a:ext>
            </a:extLst>
          </p:cNvPr>
          <p:cNvSpPr>
            <a:spLocks noGrp="1"/>
          </p:cNvSpPr>
          <p:nvPr>
            <p:ph type="body" sz="quarter" idx="30"/>
          </p:nvPr>
        </p:nvSpPr>
        <p:spPr>
          <a:xfrm>
            <a:off x="6638114" y="4374297"/>
            <a:ext cx="4883669" cy="412363"/>
          </a:xfrm>
          <a:prstGeom prst="rect">
            <a:avLst/>
          </a:prstGeom>
          <a:noFill/>
        </p:spPr>
        <p:txBody>
          <a:bodyPr anchor="ctr">
            <a:noAutofit/>
          </a:bodyPr>
          <a:lstStyle>
            <a:lvl1pPr algn="l">
              <a:lnSpc>
                <a:spcPts val="3000"/>
              </a:lnSpc>
              <a:defRPr sz="2600" b="0">
                <a:solidFill>
                  <a:srgbClr val="12ABDB"/>
                </a:solidFill>
              </a:defRPr>
            </a:lvl1pPr>
            <a:lvl2pPr>
              <a:defRPr sz="1400"/>
            </a:lvl2pPr>
            <a:lvl3pPr>
              <a:defRPr sz="1200"/>
            </a:lvl3pPr>
            <a:lvl4pPr>
              <a:defRPr sz="1100"/>
            </a:lvl4pPr>
            <a:lvl5pPr>
              <a:defRPr sz="1100"/>
            </a:lvl5pPr>
          </a:lstStyle>
          <a:p>
            <a:pPr lvl="0"/>
            <a:r>
              <a:rPr lang="en-US" dirty="0"/>
              <a:t>Edit Master text styles</a:t>
            </a:r>
          </a:p>
        </p:txBody>
      </p:sp>
      <p:sp>
        <p:nvSpPr>
          <p:cNvPr id="17" name="Text Placeholder 7">
            <a:extLst>
              <a:ext uri="{FF2B5EF4-FFF2-40B4-BE49-F238E27FC236}">
                <a16:creationId xmlns:a16="http://schemas.microsoft.com/office/drawing/2014/main" id="{1DC896E0-16D3-438F-B293-ED80E1183A74}"/>
              </a:ext>
            </a:extLst>
          </p:cNvPr>
          <p:cNvSpPr>
            <a:spLocks noGrp="1"/>
          </p:cNvSpPr>
          <p:nvPr>
            <p:ph type="body" sz="quarter" idx="31"/>
          </p:nvPr>
        </p:nvSpPr>
        <p:spPr>
          <a:xfrm>
            <a:off x="6638113" y="4810699"/>
            <a:ext cx="4883670" cy="1717101"/>
          </a:xfrm>
          <a:prstGeom prst="rect">
            <a:avLst/>
          </a:prstGeom>
        </p:spPr>
        <p:txBody>
          <a:bodyPr>
            <a:noAutofit/>
          </a:bodyPr>
          <a:lstStyle>
            <a:lvl1pPr>
              <a:lnSpc>
                <a:spcPts val="1600"/>
              </a:lnSpc>
              <a:defRPr sz="1400"/>
            </a:lvl1pPr>
            <a:lvl2pPr marL="173038" indent="-168275">
              <a:lnSpc>
                <a:spcPts val="1400"/>
              </a:lnSpc>
              <a:defRPr sz="1200"/>
            </a:lvl2pPr>
            <a:lvl3pPr marL="347663" indent="-174625">
              <a:lnSpc>
                <a:spcPts val="1200"/>
              </a:lnSpc>
              <a:defRPr sz="1100"/>
            </a:lvl3pPr>
            <a:lvl4pPr marL="404813" indent="-115888">
              <a:lnSpc>
                <a:spcPts val="1100"/>
              </a:lnSpc>
              <a:defRPr sz="1000"/>
            </a:lvl4pPr>
            <a:lvl5pPr>
              <a:lnSpc>
                <a:spcPct val="100000"/>
              </a:lnSpc>
              <a:defRPr sz="1200"/>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id="{766AF42E-C565-4CFD-A0C6-69ADC5ED724D}"/>
              </a:ext>
            </a:extLst>
          </p:cNvPr>
          <p:cNvSpPr>
            <a:spLocks noGrp="1"/>
          </p:cNvSpPr>
          <p:nvPr>
            <p:ph type="body" sz="quarter" idx="32"/>
          </p:nvPr>
        </p:nvSpPr>
        <p:spPr>
          <a:xfrm>
            <a:off x="6638113" y="1265729"/>
            <a:ext cx="1981648" cy="1058371"/>
          </a:xfrm>
          <a:prstGeom prst="rect">
            <a:avLst/>
          </a:prstGeom>
        </p:spPr>
        <p:txBody>
          <a:bodyPr>
            <a:noAutofit/>
          </a:bodyPr>
          <a:lstStyle>
            <a:lvl1pPr>
              <a:lnSpc>
                <a:spcPts val="1400"/>
              </a:lnSpc>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Edit Master text styles</a:t>
            </a:r>
          </a:p>
        </p:txBody>
      </p:sp>
      <p:sp>
        <p:nvSpPr>
          <p:cNvPr id="19" name="Text Placeholder 7">
            <a:extLst>
              <a:ext uri="{FF2B5EF4-FFF2-40B4-BE49-F238E27FC236}">
                <a16:creationId xmlns:a16="http://schemas.microsoft.com/office/drawing/2014/main" id="{FEEE7B4B-7781-4178-8912-CB53DC7910B1}"/>
              </a:ext>
            </a:extLst>
          </p:cNvPr>
          <p:cNvSpPr>
            <a:spLocks noGrp="1"/>
          </p:cNvSpPr>
          <p:nvPr>
            <p:ph type="body" sz="quarter" idx="33"/>
          </p:nvPr>
        </p:nvSpPr>
        <p:spPr>
          <a:xfrm>
            <a:off x="9473096" y="1265729"/>
            <a:ext cx="1981648" cy="1058371"/>
          </a:xfrm>
          <a:prstGeom prst="rect">
            <a:avLst/>
          </a:prstGeom>
        </p:spPr>
        <p:txBody>
          <a:bodyPr>
            <a:noAutofit/>
          </a:bodyPr>
          <a:lstStyle>
            <a:lvl1pPr>
              <a:lnSpc>
                <a:spcPts val="1400"/>
              </a:lnSpc>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Edit Master text styles</a:t>
            </a:r>
          </a:p>
        </p:txBody>
      </p:sp>
      <p:sp>
        <p:nvSpPr>
          <p:cNvPr id="20" name="Text Placeholder 7">
            <a:extLst>
              <a:ext uri="{FF2B5EF4-FFF2-40B4-BE49-F238E27FC236}">
                <a16:creationId xmlns:a16="http://schemas.microsoft.com/office/drawing/2014/main" id="{65D71B9F-4F61-41D4-A7CC-FD63E71DC5A6}"/>
              </a:ext>
            </a:extLst>
          </p:cNvPr>
          <p:cNvSpPr>
            <a:spLocks noGrp="1"/>
          </p:cNvSpPr>
          <p:nvPr>
            <p:ph type="body" sz="quarter" idx="34"/>
          </p:nvPr>
        </p:nvSpPr>
        <p:spPr>
          <a:xfrm>
            <a:off x="6638113" y="2455544"/>
            <a:ext cx="1981648" cy="1058371"/>
          </a:xfrm>
          <a:prstGeom prst="rect">
            <a:avLst/>
          </a:prstGeom>
        </p:spPr>
        <p:txBody>
          <a:bodyPr>
            <a:noAutofit/>
          </a:bodyPr>
          <a:lstStyle>
            <a:lvl1pPr>
              <a:lnSpc>
                <a:spcPts val="1400"/>
              </a:lnSpc>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Edit Master text styles</a:t>
            </a:r>
          </a:p>
        </p:txBody>
      </p:sp>
      <p:sp>
        <p:nvSpPr>
          <p:cNvPr id="21" name="Text Placeholder 7">
            <a:extLst>
              <a:ext uri="{FF2B5EF4-FFF2-40B4-BE49-F238E27FC236}">
                <a16:creationId xmlns:a16="http://schemas.microsoft.com/office/drawing/2014/main" id="{1BD170B4-C089-4F45-8016-02293706DE36}"/>
              </a:ext>
            </a:extLst>
          </p:cNvPr>
          <p:cNvSpPr>
            <a:spLocks noGrp="1"/>
          </p:cNvSpPr>
          <p:nvPr>
            <p:ph type="body" sz="quarter" idx="35"/>
          </p:nvPr>
        </p:nvSpPr>
        <p:spPr>
          <a:xfrm>
            <a:off x="9473096" y="2455544"/>
            <a:ext cx="1981648" cy="1058371"/>
          </a:xfrm>
          <a:prstGeom prst="rect">
            <a:avLst/>
          </a:prstGeom>
        </p:spPr>
        <p:txBody>
          <a:bodyPr>
            <a:noAutofit/>
          </a:bodyPr>
          <a:lstStyle>
            <a:lvl1pPr>
              <a:lnSpc>
                <a:spcPts val="1400"/>
              </a:lnSpc>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Edit Master text styles</a:t>
            </a:r>
          </a:p>
        </p:txBody>
      </p:sp>
      <p:sp>
        <p:nvSpPr>
          <p:cNvPr id="22" name="Freeform: Shape 21">
            <a:extLst>
              <a:ext uri="{FF2B5EF4-FFF2-40B4-BE49-F238E27FC236}">
                <a16:creationId xmlns:a16="http://schemas.microsoft.com/office/drawing/2014/main" id="{E1D38B64-120F-4B33-BFE3-9536C55688C0}"/>
              </a:ext>
            </a:extLst>
          </p:cNvPr>
          <p:cNvSpPr>
            <a:spLocks/>
          </p:cNvSpPr>
          <p:nvPr userDrawn="1"/>
        </p:nvSpPr>
        <p:spPr bwMode="auto">
          <a:xfrm>
            <a:off x="0" y="0"/>
            <a:ext cx="6314264" cy="6858000"/>
          </a:xfrm>
          <a:custGeom>
            <a:avLst/>
            <a:gdLst>
              <a:gd name="connsiteX0" fmla="*/ 0 w 6314264"/>
              <a:gd name="connsiteY0" fmla="*/ 0 h 6850062"/>
              <a:gd name="connsiteX1" fmla="*/ 2371778 w 6314264"/>
              <a:gd name="connsiteY1" fmla="*/ 0 h 6850062"/>
              <a:gd name="connsiteX2" fmla="*/ 5821131 w 6314264"/>
              <a:gd name="connsiteY2" fmla="*/ 4462172 h 6850062"/>
              <a:gd name="connsiteX3" fmla="*/ 5967979 w 6314264"/>
              <a:gd name="connsiteY3" fmla="*/ 6737018 h 6850062"/>
              <a:gd name="connsiteX4" fmla="*/ 5901053 w 6314264"/>
              <a:gd name="connsiteY4" fmla="*/ 6850062 h 6850062"/>
              <a:gd name="connsiteX5" fmla="*/ 0 w 6314264"/>
              <a:gd name="connsiteY5" fmla="*/ 6850062 h 6850062"/>
              <a:gd name="connsiteX6" fmla="*/ 0 w 6314264"/>
              <a:gd name="connsiteY6" fmla="*/ 6791481 h 6850062"/>
              <a:gd name="connsiteX7" fmla="*/ 0 w 6314264"/>
              <a:gd name="connsiteY7" fmla="*/ 0 h 685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14264" h="6850062">
                <a:moveTo>
                  <a:pt x="0" y="0"/>
                </a:moveTo>
                <a:cubicBezTo>
                  <a:pt x="0" y="0"/>
                  <a:pt x="0" y="0"/>
                  <a:pt x="2371778" y="0"/>
                </a:cubicBezTo>
                <a:cubicBezTo>
                  <a:pt x="2402328" y="4520519"/>
                  <a:pt x="6334924" y="5918074"/>
                  <a:pt x="5821131" y="4462172"/>
                </a:cubicBezTo>
                <a:cubicBezTo>
                  <a:pt x="6272436" y="4633046"/>
                  <a:pt x="6588349" y="5598554"/>
                  <a:pt x="5967979" y="6737018"/>
                </a:cubicBezTo>
                <a:lnTo>
                  <a:pt x="5901053" y="6850062"/>
                </a:lnTo>
                <a:lnTo>
                  <a:pt x="0" y="6850062"/>
                </a:lnTo>
                <a:lnTo>
                  <a:pt x="0" y="6791481"/>
                </a:lnTo>
                <a:cubicBezTo>
                  <a:pt x="0" y="5305461"/>
                  <a:pt x="0" y="3143977"/>
                  <a:pt x="0" y="0"/>
                </a:cubicBezTo>
                <a:close/>
              </a:path>
            </a:pathLst>
          </a:custGeom>
          <a:solidFill>
            <a:srgbClr val="2C004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pt-PT"/>
          </a:p>
        </p:txBody>
      </p:sp>
      <p:sp>
        <p:nvSpPr>
          <p:cNvPr id="23" name="Freeform 26">
            <a:extLst>
              <a:ext uri="{FF2B5EF4-FFF2-40B4-BE49-F238E27FC236}">
                <a16:creationId xmlns:a16="http://schemas.microsoft.com/office/drawing/2014/main" id="{B017E329-98D6-4441-B449-FBAD88FAA377}"/>
              </a:ext>
            </a:extLst>
          </p:cNvPr>
          <p:cNvSpPr>
            <a:spLocks/>
          </p:cNvSpPr>
          <p:nvPr userDrawn="1"/>
        </p:nvSpPr>
        <p:spPr bwMode="auto">
          <a:xfrm>
            <a:off x="5688408" y="4703082"/>
            <a:ext cx="414338" cy="339383"/>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9E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b="1"/>
          </a:p>
        </p:txBody>
      </p:sp>
      <p:sp>
        <p:nvSpPr>
          <p:cNvPr id="24" name="Freeform 27">
            <a:extLst>
              <a:ext uri="{FF2B5EF4-FFF2-40B4-BE49-F238E27FC236}">
                <a16:creationId xmlns:a16="http://schemas.microsoft.com/office/drawing/2014/main" id="{8015E310-A729-4C80-936F-71D663EE6DA7}"/>
              </a:ext>
            </a:extLst>
          </p:cNvPr>
          <p:cNvSpPr>
            <a:spLocks/>
          </p:cNvSpPr>
          <p:nvPr userDrawn="1"/>
        </p:nvSpPr>
        <p:spPr bwMode="auto">
          <a:xfrm>
            <a:off x="5471869" y="4458435"/>
            <a:ext cx="630877" cy="536142"/>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b="1"/>
          </a:p>
        </p:txBody>
      </p:sp>
      <p:sp>
        <p:nvSpPr>
          <p:cNvPr id="25" name="Text Placeholder 7">
            <a:extLst>
              <a:ext uri="{FF2B5EF4-FFF2-40B4-BE49-F238E27FC236}">
                <a16:creationId xmlns:a16="http://schemas.microsoft.com/office/drawing/2014/main" id="{BBB56F29-6918-4BD4-9377-61503A926466}"/>
              </a:ext>
            </a:extLst>
          </p:cNvPr>
          <p:cNvSpPr>
            <a:spLocks noGrp="1"/>
          </p:cNvSpPr>
          <p:nvPr>
            <p:ph type="body" sz="quarter" idx="36"/>
          </p:nvPr>
        </p:nvSpPr>
        <p:spPr>
          <a:xfrm>
            <a:off x="412692" y="4869077"/>
            <a:ext cx="3344087" cy="1088820"/>
          </a:xfrm>
          <a:prstGeom prst="rect">
            <a:avLst/>
          </a:prstGeom>
        </p:spPr>
        <p:txBody>
          <a:bodyPr anchor="b">
            <a:noAutofit/>
          </a:bodyPr>
          <a:lstStyle>
            <a:lvl1pPr>
              <a:lnSpc>
                <a:spcPts val="1600"/>
              </a:lnSpc>
              <a:spcAft>
                <a:spcPts val="0"/>
              </a:spcAft>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Edit Master text styles</a:t>
            </a:r>
          </a:p>
        </p:txBody>
      </p:sp>
      <p:sp>
        <p:nvSpPr>
          <p:cNvPr id="1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4"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26"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chemeClr val="bg1"/>
                </a:solidFill>
                <a:latin typeface="+mj-lt"/>
                <a:cs typeface="Arial" panose="020B0604020202020204" pitchFamily="34" charset="0"/>
              </a:rPr>
              <a:t>Presentation Title | Author | Date</a:t>
            </a:r>
          </a:p>
        </p:txBody>
      </p:sp>
      <p:sp>
        <p:nvSpPr>
          <p:cNvPr id="27"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spTree>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with Shapes - Layout4">
    <p:bg>
      <p:bgRef idx="1001">
        <a:schemeClr val="bg1"/>
      </p:bgRef>
    </p:bg>
    <p:spTree>
      <p:nvGrpSpPr>
        <p:cNvPr id="1" name=""/>
        <p:cNvGrpSpPr/>
        <p:nvPr/>
      </p:nvGrpSpPr>
      <p:grpSpPr>
        <a:xfrm>
          <a:off x="0" y="0"/>
          <a:ext cx="0" cy="0"/>
          <a:chOff x="0" y="0"/>
          <a:chExt cx="0" cy="0"/>
        </a:xfrm>
      </p:grpSpPr>
      <p:pic>
        <p:nvPicPr>
          <p:cNvPr id="16" name="Graphic 15">
            <a:extLst>
              <a:ext uri="{FF2B5EF4-FFF2-40B4-BE49-F238E27FC236}">
                <a16:creationId xmlns:a16="http://schemas.microsoft.com/office/drawing/2014/main" id="{9816AFFC-77B8-4D07-A4F8-5D71746F909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9060"/>
          <a:stretch/>
        </p:blipFill>
        <p:spPr>
          <a:xfrm flipH="1">
            <a:off x="0" y="0"/>
            <a:ext cx="6728158" cy="6236668"/>
          </a:xfrm>
          <a:prstGeom prst="rect">
            <a:avLst/>
          </a:prstGeom>
        </p:spPr>
      </p:pic>
      <p:sp>
        <p:nvSpPr>
          <p:cNvPr id="19" name="Text Placeholder 7">
            <a:extLst>
              <a:ext uri="{FF2B5EF4-FFF2-40B4-BE49-F238E27FC236}">
                <a16:creationId xmlns:a16="http://schemas.microsoft.com/office/drawing/2014/main" id="{F44B07A7-FBF2-491D-B0F6-7A5448F53F32}"/>
              </a:ext>
            </a:extLst>
          </p:cNvPr>
          <p:cNvSpPr>
            <a:spLocks noGrp="1"/>
          </p:cNvSpPr>
          <p:nvPr>
            <p:ph type="body" sz="quarter" idx="35" hasCustomPrompt="1"/>
          </p:nvPr>
        </p:nvSpPr>
        <p:spPr>
          <a:xfrm>
            <a:off x="407988" y="2439343"/>
            <a:ext cx="4940178" cy="1008112"/>
          </a:xfrm>
          <a:prstGeom prst="rect">
            <a:avLst/>
          </a:prstGeom>
        </p:spPr>
        <p:txBody>
          <a:bodyPr anchor="t">
            <a:noAutofit/>
          </a:bodyPr>
          <a:lstStyle>
            <a:lvl1pPr algn="l">
              <a:lnSpc>
                <a:spcPts val="1800"/>
              </a:lnSpc>
              <a:spcAft>
                <a:spcPts val="600"/>
              </a:spcAft>
              <a:defRPr sz="16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0" name="Text Placeholder 7">
            <a:extLst>
              <a:ext uri="{FF2B5EF4-FFF2-40B4-BE49-F238E27FC236}">
                <a16:creationId xmlns:a16="http://schemas.microsoft.com/office/drawing/2014/main" id="{6956FD36-565A-4468-BCC4-CB7785266950}"/>
              </a:ext>
            </a:extLst>
          </p:cNvPr>
          <p:cNvSpPr>
            <a:spLocks noGrp="1"/>
          </p:cNvSpPr>
          <p:nvPr>
            <p:ph type="body" sz="quarter" idx="36" hasCustomPrompt="1"/>
          </p:nvPr>
        </p:nvSpPr>
        <p:spPr>
          <a:xfrm>
            <a:off x="7896200" y="140492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1" name="Text Placeholder 7">
            <a:extLst>
              <a:ext uri="{FF2B5EF4-FFF2-40B4-BE49-F238E27FC236}">
                <a16:creationId xmlns:a16="http://schemas.microsoft.com/office/drawing/2014/main" id="{16278310-82AA-4E47-A510-E54DC245FB2B}"/>
              </a:ext>
            </a:extLst>
          </p:cNvPr>
          <p:cNvSpPr>
            <a:spLocks noGrp="1"/>
          </p:cNvSpPr>
          <p:nvPr>
            <p:ph type="body" sz="quarter" idx="37" hasCustomPrompt="1"/>
          </p:nvPr>
        </p:nvSpPr>
        <p:spPr>
          <a:xfrm>
            <a:off x="7896200" y="5918247"/>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2" name="Text Placeholder 7">
            <a:extLst>
              <a:ext uri="{FF2B5EF4-FFF2-40B4-BE49-F238E27FC236}">
                <a16:creationId xmlns:a16="http://schemas.microsoft.com/office/drawing/2014/main" id="{ABF327CC-2917-45F5-82B2-75A9F742E63A}"/>
              </a:ext>
            </a:extLst>
          </p:cNvPr>
          <p:cNvSpPr>
            <a:spLocks noGrp="1"/>
          </p:cNvSpPr>
          <p:nvPr>
            <p:ph type="body" sz="quarter" idx="38" hasCustomPrompt="1"/>
          </p:nvPr>
        </p:nvSpPr>
        <p:spPr>
          <a:xfrm>
            <a:off x="7896200" y="501558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3" name="Text Placeholder 7">
            <a:extLst>
              <a:ext uri="{FF2B5EF4-FFF2-40B4-BE49-F238E27FC236}">
                <a16:creationId xmlns:a16="http://schemas.microsoft.com/office/drawing/2014/main" id="{169195DA-4761-45A5-B68F-E20845F04F0C}"/>
              </a:ext>
            </a:extLst>
          </p:cNvPr>
          <p:cNvSpPr>
            <a:spLocks noGrp="1"/>
          </p:cNvSpPr>
          <p:nvPr>
            <p:ph type="body" sz="quarter" idx="39" hasCustomPrompt="1"/>
          </p:nvPr>
        </p:nvSpPr>
        <p:spPr>
          <a:xfrm>
            <a:off x="7896200" y="4112916"/>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4" name="Text Placeholder 7">
            <a:extLst>
              <a:ext uri="{FF2B5EF4-FFF2-40B4-BE49-F238E27FC236}">
                <a16:creationId xmlns:a16="http://schemas.microsoft.com/office/drawing/2014/main" id="{343313FC-7C2A-4C39-A322-E5328A14AED9}"/>
              </a:ext>
            </a:extLst>
          </p:cNvPr>
          <p:cNvSpPr>
            <a:spLocks noGrp="1"/>
          </p:cNvSpPr>
          <p:nvPr>
            <p:ph type="body" sz="quarter" idx="40" hasCustomPrompt="1"/>
          </p:nvPr>
        </p:nvSpPr>
        <p:spPr>
          <a:xfrm>
            <a:off x="7896200" y="321025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5" name="Text Placeholder 7">
            <a:extLst>
              <a:ext uri="{FF2B5EF4-FFF2-40B4-BE49-F238E27FC236}">
                <a16:creationId xmlns:a16="http://schemas.microsoft.com/office/drawing/2014/main" id="{C9E896F1-84B5-4E7A-BD88-FFAFED8559EB}"/>
              </a:ext>
            </a:extLst>
          </p:cNvPr>
          <p:cNvSpPr>
            <a:spLocks noGrp="1"/>
          </p:cNvSpPr>
          <p:nvPr>
            <p:ph type="body" sz="quarter" idx="41" hasCustomPrompt="1"/>
          </p:nvPr>
        </p:nvSpPr>
        <p:spPr>
          <a:xfrm>
            <a:off x="7896200" y="2307586"/>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1447298"/>
            <a:ext cx="5471988"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sp>
        <p:nvSpPr>
          <p:cNvPr id="12"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3"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4" name="Rectangle 27">
            <a:hlinkClick r:id="rId4"/>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5"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cSld>
  <p:clrMapOvr>
    <a:overrideClrMapping bg1="lt1" tx1="dk1" bg2="lt2" tx2="dk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columns with signature circle">
    <p:bg>
      <p:bgRef idx="1001">
        <a:schemeClr val="bg1"/>
      </p:bgRef>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6919663-CB01-46C8-8B1A-7D7C5FFB79D0}"/>
              </a:ext>
            </a:extLst>
          </p:cNvPr>
          <p:cNvSpPr/>
          <p:nvPr userDrawn="1"/>
        </p:nvSpPr>
        <p:spPr>
          <a:xfrm>
            <a:off x="998106" y="2708995"/>
            <a:ext cx="301752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Rectangle 15">
            <a:extLst>
              <a:ext uri="{FF2B5EF4-FFF2-40B4-BE49-F238E27FC236}">
                <a16:creationId xmlns:a16="http://schemas.microsoft.com/office/drawing/2014/main" id="{07A11129-008D-4898-86B9-B6C83562FA3A}"/>
              </a:ext>
            </a:extLst>
          </p:cNvPr>
          <p:cNvSpPr/>
          <p:nvPr userDrawn="1"/>
        </p:nvSpPr>
        <p:spPr>
          <a:xfrm>
            <a:off x="4601266" y="2744279"/>
            <a:ext cx="301752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ctangle 16">
            <a:extLst>
              <a:ext uri="{FF2B5EF4-FFF2-40B4-BE49-F238E27FC236}">
                <a16:creationId xmlns:a16="http://schemas.microsoft.com/office/drawing/2014/main" id="{92D1F7AF-5F53-4627-A1CF-B58FCC387FCC}"/>
              </a:ext>
            </a:extLst>
          </p:cNvPr>
          <p:cNvSpPr/>
          <p:nvPr userDrawn="1"/>
        </p:nvSpPr>
        <p:spPr>
          <a:xfrm>
            <a:off x="8204425" y="2744279"/>
            <a:ext cx="301752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Oval 20">
            <a:extLst>
              <a:ext uri="{FF2B5EF4-FFF2-40B4-BE49-F238E27FC236}">
                <a16:creationId xmlns:a16="http://schemas.microsoft.com/office/drawing/2014/main" id="{C5DBDB28-88AB-4F14-9F73-9D7C1E6EE4B1}"/>
              </a:ext>
            </a:extLst>
          </p:cNvPr>
          <p:cNvSpPr/>
          <p:nvPr userDrawn="1"/>
        </p:nvSpPr>
        <p:spPr>
          <a:xfrm>
            <a:off x="8674834" y="1772816"/>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Oval 20">
            <a:extLst>
              <a:ext uri="{FF2B5EF4-FFF2-40B4-BE49-F238E27FC236}">
                <a16:creationId xmlns:a16="http://schemas.microsoft.com/office/drawing/2014/main" id="{2F532516-8DF9-44A4-935A-3131E96D437E}"/>
              </a:ext>
            </a:extLst>
          </p:cNvPr>
          <p:cNvSpPr/>
          <p:nvPr userDrawn="1"/>
        </p:nvSpPr>
        <p:spPr>
          <a:xfrm>
            <a:off x="5071675" y="1772816"/>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Oval 20">
            <a:extLst>
              <a:ext uri="{FF2B5EF4-FFF2-40B4-BE49-F238E27FC236}">
                <a16:creationId xmlns:a16="http://schemas.microsoft.com/office/drawing/2014/main" id="{41ACABC2-6590-4E4B-9507-376785C34C7E}"/>
              </a:ext>
            </a:extLst>
          </p:cNvPr>
          <p:cNvSpPr/>
          <p:nvPr userDrawn="1"/>
        </p:nvSpPr>
        <p:spPr>
          <a:xfrm>
            <a:off x="1468515" y="1772816"/>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800" b="1"/>
          </a:p>
        </p:txBody>
      </p:sp>
      <p:sp>
        <p:nvSpPr>
          <p:cNvPr id="27" name="Text Placeholder 26">
            <a:extLst>
              <a:ext uri="{FF2B5EF4-FFF2-40B4-BE49-F238E27FC236}">
                <a16:creationId xmlns:a16="http://schemas.microsoft.com/office/drawing/2014/main" id="{EE342E13-99A8-4C50-9113-E5C3E8EF275E}"/>
              </a:ext>
            </a:extLst>
          </p:cNvPr>
          <p:cNvSpPr>
            <a:spLocks noGrp="1"/>
          </p:cNvSpPr>
          <p:nvPr>
            <p:ph type="body" sz="quarter" idx="10" hasCustomPrompt="1"/>
          </p:nvPr>
        </p:nvSpPr>
        <p:spPr>
          <a:xfrm>
            <a:off x="1678985" y="2492375"/>
            <a:ext cx="1655762" cy="576263"/>
          </a:xfrm>
          <a:prstGeom prst="rect">
            <a:avLst/>
          </a:prstGeom>
        </p:spPr>
        <p:txBody>
          <a:bodyPr anchor="ctr">
            <a:noAutofit/>
          </a:bodyPr>
          <a:lstStyle>
            <a:lvl1pPr algn="ctr">
              <a:lnSpc>
                <a:spcPts val="3000"/>
              </a:lnSpc>
              <a:defRPr sz="2600" b="1">
                <a:solidFill>
                  <a:schemeClr val="bg1"/>
                </a:solidFill>
              </a:defRPr>
            </a:lvl1pPr>
          </a:lstStyle>
          <a:p>
            <a:pPr lvl="0"/>
            <a:r>
              <a:rPr lang="pt-PT" dirty="0" err="1"/>
              <a:t>xx</a:t>
            </a:r>
            <a:r>
              <a:rPr lang="pt-PT" dirty="0"/>
              <a:t>%</a:t>
            </a:r>
          </a:p>
        </p:txBody>
      </p:sp>
      <p:sp>
        <p:nvSpPr>
          <p:cNvPr id="28" name="Text Placeholder 26">
            <a:extLst>
              <a:ext uri="{FF2B5EF4-FFF2-40B4-BE49-F238E27FC236}">
                <a16:creationId xmlns:a16="http://schemas.microsoft.com/office/drawing/2014/main" id="{28BE06D5-C195-451B-AC35-95E3C649BB59}"/>
              </a:ext>
            </a:extLst>
          </p:cNvPr>
          <p:cNvSpPr>
            <a:spLocks noGrp="1"/>
          </p:cNvSpPr>
          <p:nvPr>
            <p:ph type="body" sz="quarter" idx="11" hasCustomPrompt="1"/>
          </p:nvPr>
        </p:nvSpPr>
        <p:spPr>
          <a:xfrm>
            <a:off x="5282145" y="2492896"/>
            <a:ext cx="1655762" cy="576263"/>
          </a:xfrm>
          <a:prstGeom prst="rect">
            <a:avLst/>
          </a:prstGeom>
        </p:spPr>
        <p:txBody>
          <a:bodyPr anchor="ctr">
            <a:noAutofit/>
          </a:bodyPr>
          <a:lstStyle>
            <a:lvl1pPr algn="ctr">
              <a:lnSpc>
                <a:spcPts val="3000"/>
              </a:lnSpc>
              <a:defRPr sz="2600" b="1">
                <a:solidFill>
                  <a:schemeClr val="bg1"/>
                </a:solidFill>
              </a:defRPr>
            </a:lvl1pPr>
          </a:lstStyle>
          <a:p>
            <a:pPr lvl="0"/>
            <a:r>
              <a:rPr lang="pt-PT" dirty="0" err="1"/>
              <a:t>xx</a:t>
            </a:r>
            <a:r>
              <a:rPr lang="pt-PT" dirty="0"/>
              <a:t>%</a:t>
            </a:r>
          </a:p>
        </p:txBody>
      </p:sp>
      <p:sp>
        <p:nvSpPr>
          <p:cNvPr id="29" name="Text Placeholder 26">
            <a:extLst>
              <a:ext uri="{FF2B5EF4-FFF2-40B4-BE49-F238E27FC236}">
                <a16:creationId xmlns:a16="http://schemas.microsoft.com/office/drawing/2014/main" id="{303436BB-C15C-4765-BFF1-9337F7680429}"/>
              </a:ext>
            </a:extLst>
          </p:cNvPr>
          <p:cNvSpPr>
            <a:spLocks noGrp="1"/>
          </p:cNvSpPr>
          <p:nvPr>
            <p:ph type="body" sz="quarter" idx="12" hasCustomPrompt="1"/>
          </p:nvPr>
        </p:nvSpPr>
        <p:spPr>
          <a:xfrm>
            <a:off x="8885304" y="2465855"/>
            <a:ext cx="1655762" cy="576263"/>
          </a:xfrm>
          <a:prstGeom prst="rect">
            <a:avLst/>
          </a:prstGeom>
        </p:spPr>
        <p:txBody>
          <a:bodyPr anchor="ctr">
            <a:noAutofit/>
          </a:bodyPr>
          <a:lstStyle>
            <a:lvl1pPr algn="ctr">
              <a:lnSpc>
                <a:spcPts val="3000"/>
              </a:lnSpc>
              <a:defRPr sz="2600" b="1">
                <a:solidFill>
                  <a:schemeClr val="bg1"/>
                </a:solidFill>
              </a:defRPr>
            </a:lvl1pPr>
          </a:lstStyle>
          <a:p>
            <a:pPr lvl="0"/>
            <a:r>
              <a:rPr lang="pt-PT" dirty="0" err="1"/>
              <a:t>xx</a:t>
            </a:r>
            <a:r>
              <a:rPr lang="pt-PT" dirty="0"/>
              <a:t>%</a:t>
            </a:r>
          </a:p>
        </p:txBody>
      </p:sp>
      <p:sp>
        <p:nvSpPr>
          <p:cNvPr id="31" name="Text Placeholder 30">
            <a:extLst>
              <a:ext uri="{FF2B5EF4-FFF2-40B4-BE49-F238E27FC236}">
                <a16:creationId xmlns:a16="http://schemas.microsoft.com/office/drawing/2014/main" id="{1162E3C5-6092-4641-B639-FF818E2DB588}"/>
              </a:ext>
            </a:extLst>
          </p:cNvPr>
          <p:cNvSpPr>
            <a:spLocks noGrp="1"/>
          </p:cNvSpPr>
          <p:nvPr>
            <p:ph type="body" sz="quarter" idx="13" hasCustomPrompt="1"/>
          </p:nvPr>
        </p:nvSpPr>
        <p:spPr>
          <a:xfrm>
            <a:off x="1138441" y="4005263"/>
            <a:ext cx="2736850" cy="647700"/>
          </a:xfrm>
          <a:prstGeom prst="rect">
            <a:avLst/>
          </a:prstGeom>
        </p:spPr>
        <p:txBody>
          <a:bodyPr/>
          <a:lstStyle>
            <a:lvl1pPr algn="ctr">
              <a:defRPr/>
            </a:lvl1pPr>
            <a:lvl2pPr marL="457200" indent="0">
              <a:buNone/>
              <a:defRPr/>
            </a:lvl2pPr>
          </a:lstStyle>
          <a:p>
            <a:pPr lvl="0"/>
            <a:r>
              <a:rPr lang="en-US" dirty="0"/>
              <a:t>Click to insert text</a:t>
            </a:r>
          </a:p>
        </p:txBody>
      </p:sp>
      <p:sp>
        <p:nvSpPr>
          <p:cNvPr id="32" name="Text Placeholder 30">
            <a:extLst>
              <a:ext uri="{FF2B5EF4-FFF2-40B4-BE49-F238E27FC236}">
                <a16:creationId xmlns:a16="http://schemas.microsoft.com/office/drawing/2014/main" id="{B4C4A495-4C6A-49E0-8118-A975B2E88321}"/>
              </a:ext>
            </a:extLst>
          </p:cNvPr>
          <p:cNvSpPr>
            <a:spLocks noGrp="1"/>
          </p:cNvSpPr>
          <p:nvPr>
            <p:ph type="body" sz="quarter" idx="14" hasCustomPrompt="1"/>
          </p:nvPr>
        </p:nvSpPr>
        <p:spPr>
          <a:xfrm>
            <a:off x="4741601" y="4005064"/>
            <a:ext cx="2736850" cy="647700"/>
          </a:xfrm>
          <a:prstGeom prst="rect">
            <a:avLst/>
          </a:prstGeom>
        </p:spPr>
        <p:txBody>
          <a:bodyPr/>
          <a:lstStyle>
            <a:lvl1pPr algn="ctr">
              <a:defRPr/>
            </a:lvl1pPr>
            <a:lvl2pPr marL="457200" indent="0">
              <a:buNone/>
              <a:defRPr/>
            </a:lvl2pPr>
          </a:lstStyle>
          <a:p>
            <a:pPr lvl="0"/>
            <a:r>
              <a:rPr lang="en-US" dirty="0"/>
              <a:t>Click to insert text</a:t>
            </a:r>
          </a:p>
        </p:txBody>
      </p:sp>
      <p:sp>
        <p:nvSpPr>
          <p:cNvPr id="33" name="Text Placeholder 30">
            <a:extLst>
              <a:ext uri="{FF2B5EF4-FFF2-40B4-BE49-F238E27FC236}">
                <a16:creationId xmlns:a16="http://schemas.microsoft.com/office/drawing/2014/main" id="{8C784D9E-AFE4-47BA-87D1-E386C20ED64C}"/>
              </a:ext>
            </a:extLst>
          </p:cNvPr>
          <p:cNvSpPr>
            <a:spLocks noGrp="1"/>
          </p:cNvSpPr>
          <p:nvPr>
            <p:ph type="body" sz="quarter" idx="15" hasCustomPrompt="1"/>
          </p:nvPr>
        </p:nvSpPr>
        <p:spPr>
          <a:xfrm>
            <a:off x="8344760" y="4005064"/>
            <a:ext cx="2736850" cy="647700"/>
          </a:xfrm>
          <a:prstGeom prst="rect">
            <a:avLst/>
          </a:prstGeom>
        </p:spPr>
        <p:txBody>
          <a:bodyPr/>
          <a:lstStyle>
            <a:lvl1pPr algn="ctr">
              <a:defRPr/>
            </a:lvl1pPr>
            <a:lvl2pPr marL="457200" indent="0">
              <a:buNone/>
              <a:defRPr/>
            </a:lvl2pPr>
          </a:lstStyle>
          <a:p>
            <a:pPr lvl="0"/>
            <a:r>
              <a:rPr lang="en-US" dirty="0"/>
              <a:t>Click to insert text</a:t>
            </a:r>
          </a:p>
        </p:txBody>
      </p:sp>
      <p:sp>
        <p:nvSpPr>
          <p:cNvPr id="37" name="Text Placeholder 36">
            <a:extLst>
              <a:ext uri="{FF2B5EF4-FFF2-40B4-BE49-F238E27FC236}">
                <a16:creationId xmlns:a16="http://schemas.microsoft.com/office/drawing/2014/main" id="{38EBB49C-19EA-4D54-98F7-9E9FF53FD1B6}"/>
              </a:ext>
            </a:extLst>
          </p:cNvPr>
          <p:cNvSpPr>
            <a:spLocks noGrp="1"/>
          </p:cNvSpPr>
          <p:nvPr>
            <p:ph type="body" sz="quarter" idx="16" hasCustomPrompt="1"/>
          </p:nvPr>
        </p:nvSpPr>
        <p:spPr>
          <a:xfrm>
            <a:off x="8344760" y="4941888"/>
            <a:ext cx="2736850" cy="935037"/>
          </a:xfrm>
          <a:prstGeom prst="rect">
            <a:avLst/>
          </a:prstGeom>
        </p:spPr>
        <p:txBody>
          <a:bodyPr>
            <a:normAutofit/>
          </a:bodyPr>
          <a:lstStyle>
            <a:lvl1pPr>
              <a:defRPr sz="1400"/>
            </a:lvl1pPr>
          </a:lstStyle>
          <a:p>
            <a:pPr lvl="0"/>
            <a:r>
              <a:rPr lang="en-US" dirty="0"/>
              <a:t>Click to insert text</a:t>
            </a:r>
          </a:p>
        </p:txBody>
      </p:sp>
      <p:sp>
        <p:nvSpPr>
          <p:cNvPr id="38" name="Text Placeholder 36">
            <a:extLst>
              <a:ext uri="{FF2B5EF4-FFF2-40B4-BE49-F238E27FC236}">
                <a16:creationId xmlns:a16="http://schemas.microsoft.com/office/drawing/2014/main" id="{914F5F94-C619-4353-985D-517B9A1ED51A}"/>
              </a:ext>
            </a:extLst>
          </p:cNvPr>
          <p:cNvSpPr>
            <a:spLocks noGrp="1"/>
          </p:cNvSpPr>
          <p:nvPr>
            <p:ph type="body" sz="quarter" idx="17" hasCustomPrompt="1"/>
          </p:nvPr>
        </p:nvSpPr>
        <p:spPr>
          <a:xfrm>
            <a:off x="4741601" y="4919315"/>
            <a:ext cx="2736850" cy="935037"/>
          </a:xfrm>
          <a:prstGeom prst="rect">
            <a:avLst/>
          </a:prstGeom>
        </p:spPr>
        <p:txBody>
          <a:bodyPr>
            <a:normAutofit/>
          </a:bodyPr>
          <a:lstStyle>
            <a:lvl1pPr>
              <a:defRPr sz="1400"/>
            </a:lvl1pPr>
          </a:lstStyle>
          <a:p>
            <a:pPr lvl="0"/>
            <a:r>
              <a:rPr lang="en-US" dirty="0"/>
              <a:t>Click to insert text</a:t>
            </a:r>
          </a:p>
        </p:txBody>
      </p:sp>
      <p:sp>
        <p:nvSpPr>
          <p:cNvPr id="39" name="Text Placeholder 36">
            <a:extLst>
              <a:ext uri="{FF2B5EF4-FFF2-40B4-BE49-F238E27FC236}">
                <a16:creationId xmlns:a16="http://schemas.microsoft.com/office/drawing/2014/main" id="{43904984-B2AA-40BC-977A-39D263DD919B}"/>
              </a:ext>
            </a:extLst>
          </p:cNvPr>
          <p:cNvSpPr>
            <a:spLocks noGrp="1"/>
          </p:cNvSpPr>
          <p:nvPr>
            <p:ph type="body" sz="quarter" idx="18" hasCustomPrompt="1"/>
          </p:nvPr>
        </p:nvSpPr>
        <p:spPr>
          <a:xfrm>
            <a:off x="1138441" y="4919315"/>
            <a:ext cx="2736850" cy="935037"/>
          </a:xfrm>
          <a:prstGeom prst="rect">
            <a:avLst/>
          </a:prstGeom>
        </p:spPr>
        <p:txBody>
          <a:bodyPr>
            <a:normAutofit/>
          </a:bodyPr>
          <a:lstStyle>
            <a:lvl1pPr>
              <a:defRPr sz="1400"/>
            </a:lvl1pPr>
          </a:lstStyle>
          <a:p>
            <a:pPr lvl="0"/>
            <a:r>
              <a:rPr lang="en-US" dirty="0"/>
              <a:t>Click to insert text</a:t>
            </a:r>
          </a:p>
        </p:txBody>
      </p:sp>
      <p:sp>
        <p:nvSpPr>
          <p:cNvPr id="18"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9"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cSld>
  <p:clrMapOvr>
    <a:overrideClrMapping bg1="lt1" tx1="dk1" bg2="lt2" tx2="dk2" accent1="accent1" accent2="accent2" accent3="accent3" accent4="accent4" accent5="accent5" accent6="accent6" hlink="hlink" folHlink="folHlink"/>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with Shapes - Layout5">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50C01FB-E2BF-4470-A153-6F7BF3CCF3F9}"/>
              </a:ext>
            </a:extLst>
          </p:cNvPr>
          <p:cNvSpPr/>
          <p:nvPr userDrawn="1"/>
        </p:nvSpPr>
        <p:spPr>
          <a:xfrm>
            <a:off x="0" y="4437112"/>
            <a:ext cx="12192000" cy="2420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4" name="Text Placeholder 7">
            <a:extLst>
              <a:ext uri="{FF2B5EF4-FFF2-40B4-BE49-F238E27FC236}">
                <a16:creationId xmlns:a16="http://schemas.microsoft.com/office/drawing/2014/main" id="{A4F8F9B7-22AF-440B-AF0A-78B650932C21}"/>
              </a:ext>
            </a:extLst>
          </p:cNvPr>
          <p:cNvSpPr>
            <a:spLocks noGrp="1"/>
          </p:cNvSpPr>
          <p:nvPr>
            <p:ph type="body" sz="quarter" idx="32" hasCustomPrompt="1"/>
          </p:nvPr>
        </p:nvSpPr>
        <p:spPr>
          <a:xfrm>
            <a:off x="407988" y="1700808"/>
            <a:ext cx="5832475" cy="432048"/>
          </a:xfrm>
          <a:prstGeom prst="rect">
            <a:avLst/>
          </a:prstGeom>
        </p:spPr>
        <p:txBody>
          <a:bodyPr anchor="ctr">
            <a:noAutofit/>
          </a:bodyPr>
          <a:lstStyle>
            <a:lvl1pPr>
              <a:lnSpc>
                <a:spcPts val="2200"/>
              </a:lnSpc>
              <a:spcAft>
                <a:spcPts val="0"/>
              </a:spcAft>
              <a:defRPr sz="1800">
                <a:solidFill>
                  <a:srgbClr val="12ABDB"/>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title</a:t>
            </a:r>
          </a:p>
        </p:txBody>
      </p:sp>
      <p:pic>
        <p:nvPicPr>
          <p:cNvPr id="14" name="Graphic 13">
            <a:extLst>
              <a:ext uri="{FF2B5EF4-FFF2-40B4-BE49-F238E27FC236}">
                <a16:creationId xmlns:a16="http://schemas.microsoft.com/office/drawing/2014/main" id="{CBFCF213-9AB8-422B-8F8D-9F6A01ED15F1}"/>
              </a:ext>
            </a:extLst>
          </p:cNvPr>
          <p:cNvPicPr>
            <a:picLocks noChangeAspect="1"/>
          </p:cNvPicPr>
          <p:nvPr userDrawn="1"/>
        </p:nvPicPr>
        <p:blipFill>
          <a:blip r:embed="rId2">
            <a:extLst>
              <a:ext uri="{96DAC541-7B7A-43D3-8B79-37D633B846F1}">
                <asvg:svgBlip xmlns:asvg="http://schemas.microsoft.com/office/drawing/2016/SVG/main" r:embed="rId3"/>
              </a:ext>
            </a:extLst>
          </a:blip>
          <a:srcRect r="13305" b="8553"/>
          <a:stretch>
            <a:fillRect/>
          </a:stretch>
        </p:blipFill>
        <p:spPr>
          <a:xfrm rot="19314106">
            <a:off x="10091405" y="-166653"/>
            <a:ext cx="3522628" cy="5177025"/>
          </a:xfrm>
          <a:custGeom>
            <a:avLst/>
            <a:gdLst>
              <a:gd name="connsiteX0" fmla="*/ 3522628 w 3522628"/>
              <a:gd name="connsiteY0" fmla="*/ 891962 h 5177025"/>
              <a:gd name="connsiteX1" fmla="*/ 162923 w 3522628"/>
              <a:gd name="connsiteY1" fmla="*/ 5177025 h 5177025"/>
              <a:gd name="connsiteX2" fmla="*/ 0 w 3522628"/>
              <a:gd name="connsiteY2" fmla="*/ 5049285 h 5177025"/>
              <a:gd name="connsiteX3" fmla="*/ 0 w 3522628"/>
              <a:gd name="connsiteY3" fmla="*/ 1923687 h 5177025"/>
              <a:gd name="connsiteX4" fmla="*/ 1508267 w 3522628"/>
              <a:gd name="connsiteY4" fmla="*/ 0 h 5177025"/>
              <a:gd name="connsiteX5" fmla="*/ 2384994 w 3522628"/>
              <a:gd name="connsiteY5" fmla="*/ 0 h 51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22628" h="5177025">
                <a:moveTo>
                  <a:pt x="3522628" y="891962"/>
                </a:moveTo>
                <a:lnTo>
                  <a:pt x="162923" y="5177025"/>
                </a:lnTo>
                <a:lnTo>
                  <a:pt x="0" y="5049285"/>
                </a:lnTo>
                <a:lnTo>
                  <a:pt x="0" y="1923687"/>
                </a:lnTo>
                <a:lnTo>
                  <a:pt x="1508267" y="0"/>
                </a:lnTo>
                <a:lnTo>
                  <a:pt x="2384994" y="0"/>
                </a:lnTo>
                <a:close/>
              </a:path>
            </a:pathLst>
          </a:custGeom>
        </p:spPr>
      </p:pic>
      <p:sp>
        <p:nvSpPr>
          <p:cNvPr id="40" name="Text Placeholder 7">
            <a:extLst>
              <a:ext uri="{FF2B5EF4-FFF2-40B4-BE49-F238E27FC236}">
                <a16:creationId xmlns:a16="http://schemas.microsoft.com/office/drawing/2014/main" id="{6343BDF6-D0DB-4726-8EA9-DA3DE0DFDE11}"/>
              </a:ext>
            </a:extLst>
          </p:cNvPr>
          <p:cNvSpPr>
            <a:spLocks noGrp="1"/>
          </p:cNvSpPr>
          <p:nvPr>
            <p:ph type="body" sz="quarter" idx="35" hasCustomPrompt="1"/>
          </p:nvPr>
        </p:nvSpPr>
        <p:spPr>
          <a:xfrm>
            <a:off x="618009"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1" name="Text Placeholder 7">
            <a:extLst>
              <a:ext uri="{FF2B5EF4-FFF2-40B4-BE49-F238E27FC236}">
                <a16:creationId xmlns:a16="http://schemas.microsoft.com/office/drawing/2014/main" id="{3B423489-C448-4223-A3F1-FAB0DF95C7E0}"/>
              </a:ext>
            </a:extLst>
          </p:cNvPr>
          <p:cNvSpPr>
            <a:spLocks noGrp="1"/>
          </p:cNvSpPr>
          <p:nvPr>
            <p:ph type="body" sz="quarter" idx="36" hasCustomPrompt="1"/>
          </p:nvPr>
        </p:nvSpPr>
        <p:spPr>
          <a:xfrm>
            <a:off x="2511156"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2" name="Text Placeholder 7">
            <a:extLst>
              <a:ext uri="{FF2B5EF4-FFF2-40B4-BE49-F238E27FC236}">
                <a16:creationId xmlns:a16="http://schemas.microsoft.com/office/drawing/2014/main" id="{415D3B99-29BD-4D4A-BD25-28628B5AD295}"/>
              </a:ext>
            </a:extLst>
          </p:cNvPr>
          <p:cNvSpPr>
            <a:spLocks noGrp="1"/>
          </p:cNvSpPr>
          <p:nvPr>
            <p:ph type="body" sz="quarter" idx="37" hasCustomPrompt="1"/>
          </p:nvPr>
        </p:nvSpPr>
        <p:spPr>
          <a:xfrm>
            <a:off x="4404303"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3" name="Text Placeholder 7">
            <a:extLst>
              <a:ext uri="{FF2B5EF4-FFF2-40B4-BE49-F238E27FC236}">
                <a16:creationId xmlns:a16="http://schemas.microsoft.com/office/drawing/2014/main" id="{FB92CCBF-AD9B-4B1F-81E0-1F58CD476991}"/>
              </a:ext>
            </a:extLst>
          </p:cNvPr>
          <p:cNvSpPr>
            <a:spLocks noGrp="1"/>
          </p:cNvSpPr>
          <p:nvPr>
            <p:ph type="body" sz="quarter" idx="38" hasCustomPrompt="1"/>
          </p:nvPr>
        </p:nvSpPr>
        <p:spPr>
          <a:xfrm>
            <a:off x="6297450"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4" name="Text Placeholder 7">
            <a:extLst>
              <a:ext uri="{FF2B5EF4-FFF2-40B4-BE49-F238E27FC236}">
                <a16:creationId xmlns:a16="http://schemas.microsoft.com/office/drawing/2014/main" id="{429263E9-C628-4DAE-AAF4-D4C456E5A7F2}"/>
              </a:ext>
            </a:extLst>
          </p:cNvPr>
          <p:cNvSpPr>
            <a:spLocks noGrp="1"/>
          </p:cNvSpPr>
          <p:nvPr>
            <p:ph type="body" sz="quarter" idx="39" hasCustomPrompt="1"/>
          </p:nvPr>
        </p:nvSpPr>
        <p:spPr>
          <a:xfrm>
            <a:off x="8190597"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5" name="Text Placeholder 7">
            <a:extLst>
              <a:ext uri="{FF2B5EF4-FFF2-40B4-BE49-F238E27FC236}">
                <a16:creationId xmlns:a16="http://schemas.microsoft.com/office/drawing/2014/main" id="{266B7D82-19EF-4C8A-8D75-AEA2758E426F}"/>
              </a:ext>
            </a:extLst>
          </p:cNvPr>
          <p:cNvSpPr>
            <a:spLocks noGrp="1"/>
          </p:cNvSpPr>
          <p:nvPr>
            <p:ph type="body" sz="quarter" idx="40"/>
          </p:nvPr>
        </p:nvSpPr>
        <p:spPr>
          <a:xfrm>
            <a:off x="10083744" y="5585038"/>
            <a:ext cx="1692449" cy="432048"/>
          </a:xfrm>
          <a:prstGeom prst="rect">
            <a:avLst/>
          </a:prstGeom>
        </p:spPr>
        <p:txBody>
          <a:bodyPr anchor="ctr">
            <a:noAutofit/>
          </a:bodyPr>
          <a:lstStyle>
            <a:lvl1pPr algn="r">
              <a:lnSpc>
                <a:spcPts val="1600"/>
              </a:lnSpc>
              <a:defRPr sz="1400" b="1">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Edit Master text styles</a:t>
            </a:r>
          </a:p>
        </p:txBody>
      </p:sp>
      <p:sp>
        <p:nvSpPr>
          <p:cNvPr id="15"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6"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8" name="Rectangle 27">
            <a:hlinkClick r:id="rId4"/>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9"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20" name="Text Placeholder 7">
            <a:extLst>
              <a:ext uri="{FF2B5EF4-FFF2-40B4-BE49-F238E27FC236}">
                <a16:creationId xmlns:a16="http://schemas.microsoft.com/office/drawing/2014/main" id="{9228FC83-C11D-47F2-8BDE-B10D125E5E87}"/>
              </a:ext>
            </a:extLst>
          </p:cNvPr>
          <p:cNvSpPr>
            <a:spLocks noGrp="1"/>
          </p:cNvSpPr>
          <p:nvPr>
            <p:ph type="body" sz="quarter" idx="41" hasCustomPrompt="1"/>
          </p:nvPr>
        </p:nvSpPr>
        <p:spPr>
          <a:xfrm>
            <a:off x="426488"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7">
            <a:extLst>
              <a:ext uri="{FF2B5EF4-FFF2-40B4-BE49-F238E27FC236}">
                <a16:creationId xmlns:a16="http://schemas.microsoft.com/office/drawing/2014/main" id="{9228FC83-C11D-47F2-8BDE-B10D125E5E87}"/>
              </a:ext>
            </a:extLst>
          </p:cNvPr>
          <p:cNvSpPr>
            <a:spLocks noGrp="1"/>
          </p:cNvSpPr>
          <p:nvPr>
            <p:ph type="body" sz="quarter" idx="42" hasCustomPrompt="1"/>
          </p:nvPr>
        </p:nvSpPr>
        <p:spPr>
          <a:xfrm>
            <a:off x="3860688"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2" name="Text Placeholder 7">
            <a:extLst>
              <a:ext uri="{FF2B5EF4-FFF2-40B4-BE49-F238E27FC236}">
                <a16:creationId xmlns:a16="http://schemas.microsoft.com/office/drawing/2014/main" id="{9228FC83-C11D-47F2-8BDE-B10D125E5E87}"/>
              </a:ext>
            </a:extLst>
          </p:cNvPr>
          <p:cNvSpPr>
            <a:spLocks noGrp="1"/>
          </p:cNvSpPr>
          <p:nvPr>
            <p:ph type="body" sz="quarter" idx="43" hasCustomPrompt="1"/>
          </p:nvPr>
        </p:nvSpPr>
        <p:spPr>
          <a:xfrm>
            <a:off x="7294887"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pic>
        <p:nvPicPr>
          <p:cNvPr id="23"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1836" t="-4713" b="16530"/>
          <a:stretch/>
        </p:blipFill>
        <p:spPr>
          <a:xfrm>
            <a:off x="11547793" y="188640"/>
            <a:ext cx="424356" cy="459624"/>
          </a:xfrm>
          <a:prstGeom prst="rect">
            <a:avLst/>
          </a:prstGeom>
        </p:spPr>
      </p:pic>
      <p:cxnSp>
        <p:nvCxnSpPr>
          <p:cNvPr id="24" name="Straight Connector 23">
            <a:extLst>
              <a:ext uri="{FF2B5EF4-FFF2-40B4-BE49-F238E27FC236}">
                <a16:creationId xmlns:a16="http://schemas.microsoft.com/office/drawing/2014/main" id="{0FF5023A-0693-40EF-A144-6A5D8AD8789F}"/>
              </a:ext>
            </a:extLst>
          </p:cNvPr>
          <p:cNvCxnSpPr>
            <a:cxnSpLocks/>
          </p:cNvCxnSpPr>
          <p:nvPr userDrawn="1"/>
        </p:nvCxnSpPr>
        <p:spPr>
          <a:xfrm>
            <a:off x="407988" y="2235647"/>
            <a:ext cx="10036131" cy="0"/>
          </a:xfrm>
          <a:prstGeom prst="line">
            <a:avLst/>
          </a:prstGeom>
          <a:solidFill>
            <a:schemeClr val="tx1"/>
          </a:solidFill>
          <a:ln w="47625" cap="flat">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Tree>
    <p:extLst/>
  </p:cSld>
  <p:clrMapOvr>
    <a:overrideClrMapping bg1="lt1" tx1="dk1" bg2="lt2" tx2="dk2" accent1="accent1" accent2="accent2" accent3="accent3" accent4="accent4" accent5="accent5" accent6="accent6" hlink="hlink" folHlink="folHlink"/>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Organization Chart">
    <p:bg>
      <p:bgRef idx="1001">
        <a:schemeClr val="bg1"/>
      </p:bgRef>
    </p:bg>
    <p:spTree>
      <p:nvGrpSpPr>
        <p:cNvPr id="1" name=""/>
        <p:cNvGrpSpPr/>
        <p:nvPr/>
      </p:nvGrpSpPr>
      <p:grpSpPr>
        <a:xfrm>
          <a:off x="0" y="0"/>
          <a:ext cx="0" cy="0"/>
          <a:chOff x="0" y="0"/>
          <a:chExt cx="0" cy="0"/>
        </a:xfrm>
      </p:grpSpPr>
      <p:sp>
        <p:nvSpPr>
          <p:cNvPr id="42" name="Text Placeholder 7">
            <a:extLst>
              <a:ext uri="{FF2B5EF4-FFF2-40B4-BE49-F238E27FC236}">
                <a16:creationId xmlns:a16="http://schemas.microsoft.com/office/drawing/2014/main" id="{5889F4BD-9B8F-420C-96FD-C732EE0EE6BD}"/>
              </a:ext>
            </a:extLst>
          </p:cNvPr>
          <p:cNvSpPr>
            <a:spLocks noGrp="1"/>
          </p:cNvSpPr>
          <p:nvPr>
            <p:ph type="body" sz="quarter" idx="38" hasCustomPrompt="1"/>
          </p:nvPr>
        </p:nvSpPr>
        <p:spPr>
          <a:xfrm>
            <a:off x="666750" y="5733255"/>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3" name="Text Placeholder 7">
            <a:extLst>
              <a:ext uri="{FF2B5EF4-FFF2-40B4-BE49-F238E27FC236}">
                <a16:creationId xmlns:a16="http://schemas.microsoft.com/office/drawing/2014/main" id="{E26F6CC5-0FBD-4B39-8067-DA4CA3D08DF5}"/>
              </a:ext>
            </a:extLst>
          </p:cNvPr>
          <p:cNvSpPr>
            <a:spLocks noGrp="1"/>
          </p:cNvSpPr>
          <p:nvPr>
            <p:ph type="body" sz="quarter" idx="39" hasCustomPrompt="1"/>
          </p:nvPr>
        </p:nvSpPr>
        <p:spPr>
          <a:xfrm>
            <a:off x="2794164" y="5737641"/>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4" name="Text Placeholder 7">
            <a:extLst>
              <a:ext uri="{FF2B5EF4-FFF2-40B4-BE49-F238E27FC236}">
                <a16:creationId xmlns:a16="http://schemas.microsoft.com/office/drawing/2014/main" id="{6D83DCD9-FC24-4ACE-8B52-269E78EA5154}"/>
              </a:ext>
            </a:extLst>
          </p:cNvPr>
          <p:cNvSpPr>
            <a:spLocks noGrp="1"/>
          </p:cNvSpPr>
          <p:nvPr>
            <p:ph type="body" sz="quarter" idx="40" hasCustomPrompt="1"/>
          </p:nvPr>
        </p:nvSpPr>
        <p:spPr>
          <a:xfrm>
            <a:off x="4927473" y="5737641"/>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5" name="Text Placeholder 7">
            <a:extLst>
              <a:ext uri="{FF2B5EF4-FFF2-40B4-BE49-F238E27FC236}">
                <a16:creationId xmlns:a16="http://schemas.microsoft.com/office/drawing/2014/main" id="{75441542-8C67-4120-B77E-FF0148E22F4B}"/>
              </a:ext>
            </a:extLst>
          </p:cNvPr>
          <p:cNvSpPr>
            <a:spLocks noGrp="1"/>
          </p:cNvSpPr>
          <p:nvPr>
            <p:ph type="body" sz="quarter" idx="41" hasCustomPrompt="1"/>
          </p:nvPr>
        </p:nvSpPr>
        <p:spPr>
          <a:xfrm>
            <a:off x="7060200" y="5733156"/>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6" name="Text Placeholder 7">
            <a:extLst>
              <a:ext uri="{FF2B5EF4-FFF2-40B4-BE49-F238E27FC236}">
                <a16:creationId xmlns:a16="http://schemas.microsoft.com/office/drawing/2014/main" id="{B4323275-6F19-499D-9A1B-2C56B8029E99}"/>
              </a:ext>
            </a:extLst>
          </p:cNvPr>
          <p:cNvSpPr>
            <a:spLocks noGrp="1"/>
          </p:cNvSpPr>
          <p:nvPr>
            <p:ph type="body" sz="quarter" idx="42" hasCustomPrompt="1"/>
          </p:nvPr>
        </p:nvSpPr>
        <p:spPr>
          <a:xfrm>
            <a:off x="9192926" y="5733156"/>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9" name="Text Placeholder 7">
            <a:extLst>
              <a:ext uri="{FF2B5EF4-FFF2-40B4-BE49-F238E27FC236}">
                <a16:creationId xmlns:a16="http://schemas.microsoft.com/office/drawing/2014/main" id="{5AAEF36F-2753-4DC6-898C-49B56113E4F4}"/>
              </a:ext>
            </a:extLst>
          </p:cNvPr>
          <p:cNvSpPr>
            <a:spLocks noGrp="1"/>
          </p:cNvSpPr>
          <p:nvPr>
            <p:ph type="body" sz="quarter" idx="37" hasCustomPrompt="1"/>
          </p:nvPr>
        </p:nvSpPr>
        <p:spPr>
          <a:xfrm>
            <a:off x="3647728" y="1958081"/>
            <a:ext cx="1440160" cy="1152128"/>
          </a:xfrm>
          <a:prstGeom prst="rect">
            <a:avLst/>
          </a:prstGeom>
          <a:solidFill>
            <a:srgbClr val="0070AD"/>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37" name="Text Placeholder 7">
            <a:extLst>
              <a:ext uri="{FF2B5EF4-FFF2-40B4-BE49-F238E27FC236}">
                <a16:creationId xmlns:a16="http://schemas.microsoft.com/office/drawing/2014/main" id="{AD94FF36-F4B8-4ED6-BB44-FDBFDBFA2A1C}"/>
              </a:ext>
            </a:extLst>
          </p:cNvPr>
          <p:cNvSpPr>
            <a:spLocks noGrp="1"/>
          </p:cNvSpPr>
          <p:nvPr>
            <p:ph type="body" sz="quarter" idx="35" hasCustomPrompt="1"/>
          </p:nvPr>
        </p:nvSpPr>
        <p:spPr>
          <a:xfrm>
            <a:off x="6384032" y="3428999"/>
            <a:ext cx="1440160" cy="1152128"/>
          </a:xfrm>
          <a:prstGeom prst="rect">
            <a:avLst/>
          </a:prstGeom>
          <a:solidFill>
            <a:srgbClr val="12ABDB"/>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8" name="Rectangle 7">
            <a:extLst>
              <a:ext uri="{FF2B5EF4-FFF2-40B4-BE49-F238E27FC236}">
                <a16:creationId xmlns:a16="http://schemas.microsoft.com/office/drawing/2014/main" id="{404E50B0-1D58-4F15-A351-E3515806816D}"/>
              </a:ext>
            </a:extLst>
          </p:cNvPr>
          <p:cNvSpPr/>
          <p:nvPr/>
        </p:nvSpPr>
        <p:spPr>
          <a:xfrm>
            <a:off x="3589947" y="1916832"/>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2" name="Rectangle 11">
            <a:extLst>
              <a:ext uri="{FF2B5EF4-FFF2-40B4-BE49-F238E27FC236}">
                <a16:creationId xmlns:a16="http://schemas.microsoft.com/office/drawing/2014/main" id="{AE59D603-4EF9-47FC-B148-3573A831D791}"/>
              </a:ext>
            </a:extLst>
          </p:cNvPr>
          <p:cNvSpPr/>
          <p:nvPr/>
        </p:nvSpPr>
        <p:spPr>
          <a:xfrm>
            <a:off x="6337816" y="338931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6" name="Rectangle 15">
            <a:extLst>
              <a:ext uri="{FF2B5EF4-FFF2-40B4-BE49-F238E27FC236}">
                <a16:creationId xmlns:a16="http://schemas.microsoft.com/office/drawing/2014/main" id="{58AC5158-E8A1-44A7-8617-AC56F0DD1719}"/>
              </a:ext>
            </a:extLst>
          </p:cNvPr>
          <p:cNvSpPr/>
          <p:nvPr/>
        </p:nvSpPr>
        <p:spPr>
          <a:xfrm>
            <a:off x="839788" y="338931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7" name="TextBox 16">
            <a:extLst>
              <a:ext uri="{FF2B5EF4-FFF2-40B4-BE49-F238E27FC236}">
                <a16:creationId xmlns:a16="http://schemas.microsoft.com/office/drawing/2014/main" id="{C761E736-25EA-4914-A717-28A039625E8C}"/>
              </a:ext>
            </a:extLst>
          </p:cNvPr>
          <p:cNvSpPr txBox="1"/>
          <p:nvPr/>
        </p:nvSpPr>
        <p:spPr>
          <a:xfrm>
            <a:off x="883343" y="3711981"/>
            <a:ext cx="1239750" cy="510909"/>
          </a:xfrm>
          <a:prstGeom prst="rect">
            <a:avLst/>
          </a:prstGeom>
          <a:noFill/>
        </p:spPr>
        <p:txBody>
          <a:bodyPr wrap="square" rtlCol="0">
            <a:spAutoFit/>
          </a:bodyPr>
          <a:lstStyle/>
          <a:p>
            <a:pPr algn="r">
              <a:lnSpc>
                <a:spcPct val="85000"/>
              </a:lnSpc>
            </a:pPr>
            <a:r>
              <a:rPr lang="en-US" sz="1600" b="1" kern="0" dirty="0">
                <a:solidFill>
                  <a:schemeClr val="bg1"/>
                </a:solidFill>
                <a:latin typeface="+mj-lt"/>
                <a:ea typeface="Georgia" charset="0"/>
                <a:cs typeface="Georgia" charset="0"/>
                <a:sym typeface="Arial"/>
              </a:rPr>
              <a:t>Group Name</a:t>
            </a:r>
          </a:p>
        </p:txBody>
      </p:sp>
      <p:cxnSp>
        <p:nvCxnSpPr>
          <p:cNvPr id="19" name="Straight Connector 18">
            <a:extLst>
              <a:ext uri="{FF2B5EF4-FFF2-40B4-BE49-F238E27FC236}">
                <a16:creationId xmlns:a16="http://schemas.microsoft.com/office/drawing/2014/main" id="{A898D83E-9F4A-4269-9BEB-326164B60B7C}"/>
              </a:ext>
            </a:extLst>
          </p:cNvPr>
          <p:cNvCxnSpPr>
            <a:cxnSpLocks/>
          </p:cNvCxnSpPr>
          <p:nvPr userDrawn="1"/>
        </p:nvCxnSpPr>
        <p:spPr>
          <a:xfrm>
            <a:off x="4367808" y="3160017"/>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87D369E-74E6-4DE1-ADB0-EB6EF05664B8}"/>
              </a:ext>
            </a:extLst>
          </p:cNvPr>
          <p:cNvCxnSpPr>
            <a:cxnSpLocks/>
          </p:cNvCxnSpPr>
          <p:nvPr userDrawn="1"/>
        </p:nvCxnSpPr>
        <p:spPr>
          <a:xfrm>
            <a:off x="7104112" y="3160017"/>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AB8857-3B0E-4067-BC64-A4C0AE330199}"/>
              </a:ext>
            </a:extLst>
          </p:cNvPr>
          <p:cNvCxnSpPr>
            <a:cxnSpLocks/>
          </p:cNvCxnSpPr>
          <p:nvPr userDrawn="1"/>
        </p:nvCxnSpPr>
        <p:spPr>
          <a:xfrm>
            <a:off x="5879976" y="4004369"/>
            <a:ext cx="43204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38843B7-B08D-445C-8E69-55E9ADD60136}"/>
              </a:ext>
            </a:extLst>
          </p:cNvPr>
          <p:cNvCxnSpPr>
            <a:cxnSpLocks/>
          </p:cNvCxnSpPr>
          <p:nvPr userDrawn="1"/>
        </p:nvCxnSpPr>
        <p:spPr>
          <a:xfrm>
            <a:off x="2711624" y="4653135"/>
            <a:ext cx="0" cy="504056"/>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5716183-FC6B-4383-8EF6-37E5349AAF9A}"/>
              </a:ext>
            </a:extLst>
          </p:cNvPr>
          <p:cNvCxnSpPr>
            <a:cxnSpLocks/>
          </p:cNvCxnSpPr>
          <p:nvPr userDrawn="1"/>
        </p:nvCxnSpPr>
        <p:spPr>
          <a:xfrm>
            <a:off x="1612454" y="5226817"/>
            <a:ext cx="8588002" cy="0"/>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480400D-CA47-444B-970B-5A484E54E6A1}"/>
              </a:ext>
            </a:extLst>
          </p:cNvPr>
          <p:cNvCxnSpPr>
            <a:cxnSpLocks/>
          </p:cNvCxnSpPr>
          <p:nvPr userDrawn="1"/>
        </p:nvCxnSpPr>
        <p:spPr>
          <a:xfrm>
            <a:off x="1631690" y="5229100"/>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13536BE-88C6-4525-9D18-D74E0DCB4682}"/>
              </a:ext>
            </a:extLst>
          </p:cNvPr>
          <p:cNvCxnSpPr>
            <a:cxnSpLocks/>
          </p:cNvCxnSpPr>
          <p:nvPr userDrawn="1"/>
        </p:nvCxnSpPr>
        <p:spPr>
          <a:xfrm>
            <a:off x="3764417" y="5229199"/>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1B274A1-2898-403F-9A81-C1625F15BF58}"/>
              </a:ext>
            </a:extLst>
          </p:cNvPr>
          <p:cNvCxnSpPr>
            <a:cxnSpLocks/>
          </p:cNvCxnSpPr>
          <p:nvPr userDrawn="1"/>
        </p:nvCxnSpPr>
        <p:spPr>
          <a:xfrm>
            <a:off x="5897144" y="5229199"/>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C25A9B7-5673-4E49-ABD6-8D0E06EDD927}"/>
              </a:ext>
            </a:extLst>
          </p:cNvPr>
          <p:cNvCxnSpPr>
            <a:cxnSpLocks/>
          </p:cNvCxnSpPr>
          <p:nvPr userDrawn="1"/>
        </p:nvCxnSpPr>
        <p:spPr>
          <a:xfrm>
            <a:off x="8029871" y="5229199"/>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026C540-9EA3-4699-A6BC-DF9BDF921E83}"/>
              </a:ext>
            </a:extLst>
          </p:cNvPr>
          <p:cNvCxnSpPr>
            <a:cxnSpLocks/>
          </p:cNvCxnSpPr>
          <p:nvPr userDrawn="1"/>
        </p:nvCxnSpPr>
        <p:spPr>
          <a:xfrm>
            <a:off x="10179266" y="5219674"/>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sp>
        <p:nvSpPr>
          <p:cNvPr id="34" name="Text Placeholder 7">
            <a:extLst>
              <a:ext uri="{FF2B5EF4-FFF2-40B4-BE49-F238E27FC236}">
                <a16:creationId xmlns:a16="http://schemas.microsoft.com/office/drawing/2014/main" id="{0853CDE9-3036-46C6-AB9B-6C5E6B531E6E}"/>
              </a:ext>
            </a:extLst>
          </p:cNvPr>
          <p:cNvSpPr>
            <a:spLocks noGrp="1"/>
          </p:cNvSpPr>
          <p:nvPr>
            <p:ph type="body" sz="quarter" idx="32" hasCustomPrompt="1"/>
          </p:nvPr>
        </p:nvSpPr>
        <p:spPr>
          <a:xfrm>
            <a:off x="5157506" y="2091773"/>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5" name="Text Placeholder 7">
            <a:extLst>
              <a:ext uri="{FF2B5EF4-FFF2-40B4-BE49-F238E27FC236}">
                <a16:creationId xmlns:a16="http://schemas.microsoft.com/office/drawing/2014/main" id="{41BEF085-D952-4028-B6B4-18F2CB2BE51E}"/>
              </a:ext>
            </a:extLst>
          </p:cNvPr>
          <p:cNvSpPr>
            <a:spLocks noGrp="1"/>
          </p:cNvSpPr>
          <p:nvPr>
            <p:ph type="body" sz="quarter" idx="33" hasCustomPrompt="1"/>
          </p:nvPr>
        </p:nvSpPr>
        <p:spPr>
          <a:xfrm>
            <a:off x="2391842" y="3564257"/>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6" name="Text Placeholder 7">
            <a:extLst>
              <a:ext uri="{FF2B5EF4-FFF2-40B4-BE49-F238E27FC236}">
                <a16:creationId xmlns:a16="http://schemas.microsoft.com/office/drawing/2014/main" id="{25AB3DC5-A8F4-44C0-B0E0-2B42559A081F}"/>
              </a:ext>
            </a:extLst>
          </p:cNvPr>
          <p:cNvSpPr>
            <a:spLocks noGrp="1"/>
          </p:cNvSpPr>
          <p:nvPr>
            <p:ph type="body" sz="quarter" idx="34" hasCustomPrompt="1"/>
          </p:nvPr>
        </p:nvSpPr>
        <p:spPr>
          <a:xfrm>
            <a:off x="7896622" y="3564257"/>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8" name="Text Placeholder 7">
            <a:extLst>
              <a:ext uri="{FF2B5EF4-FFF2-40B4-BE49-F238E27FC236}">
                <a16:creationId xmlns:a16="http://schemas.microsoft.com/office/drawing/2014/main" id="{C9C72BE0-AF43-4AA8-8142-178566D9F143}"/>
              </a:ext>
            </a:extLst>
          </p:cNvPr>
          <p:cNvSpPr>
            <a:spLocks noGrp="1"/>
          </p:cNvSpPr>
          <p:nvPr>
            <p:ph type="body" sz="quarter" idx="36" hasCustomPrompt="1"/>
          </p:nvPr>
        </p:nvSpPr>
        <p:spPr>
          <a:xfrm>
            <a:off x="881063" y="3428106"/>
            <a:ext cx="1440160" cy="1152128"/>
          </a:xfrm>
          <a:prstGeom prst="rect">
            <a:avLst/>
          </a:prstGeom>
          <a:solidFill>
            <a:srgbClr val="12ABDB"/>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4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47"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48"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49"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50"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cSld>
  <p:clrMapOvr>
    <a:overrideClrMapping bg1="lt1" tx1="dk1" bg2="lt2" tx2="dk2" accent1="accent1" accent2="accent2" accent3="accent3" accent4="accent4" accent5="accent5" accent6="accent6" hlink="hlink" folHlink="folHlink"/>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512572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dirty="0">
                <a:solidFill>
                  <a:schemeClr val="accent1"/>
                </a:solidFill>
              </a:rPr>
              <a:t>the Collaborative Business Experience™</a:t>
            </a:r>
            <a:r>
              <a:rPr lang="en-US" sz="900" dirty="0">
                <a:solidFill>
                  <a:schemeClr val="tx1"/>
                </a:solidFill>
              </a:rPr>
              <a:t>, and draws on </a:t>
            </a:r>
            <a:r>
              <a:rPr lang="en-US" sz="900" dirty="0">
                <a:solidFill>
                  <a:schemeClr val="accent1"/>
                </a:solidFill>
              </a:rPr>
              <a:t>Rightshore</a:t>
            </a:r>
            <a:r>
              <a:rPr lang="en-US" sz="900" baseline="30000" dirty="0">
                <a:solidFill>
                  <a:schemeClr val="accent1"/>
                </a:solidFill>
              </a:rPr>
              <a:t>®</a:t>
            </a:r>
            <a:r>
              <a:rPr lang="en-US" sz="900" dirty="0">
                <a:solidFill>
                  <a:schemeClr val="tx1"/>
                </a:solidFill>
              </a:rPr>
              <a:t>, its worldwide delivery model.</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2017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a:hlinkClick r:id="rId14"/>
          </p:cNvPr>
          <p:cNvSpPr/>
          <p:nvPr userDrawn="1"/>
        </p:nvSpPr>
        <p:spPr>
          <a:xfrm>
            <a:off x="6532245" y="4445639"/>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9" name="Picture 28"/>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Tree>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Image and Text1 (fixe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0D0D1E5A-3176-4CB4-975A-4DC18D29026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23077" b="19676"/>
          <a:stretch/>
        </p:blipFill>
        <p:spPr>
          <a:xfrm rot="16200000">
            <a:off x="5413032" y="79029"/>
            <a:ext cx="6857997" cy="6699938"/>
          </a:xfrm>
          <a:prstGeom prst="rect">
            <a:avLst/>
          </a:prstGeom>
        </p:spPr>
      </p:pic>
      <p:sp>
        <p:nvSpPr>
          <p:cNvPr id="11" name="Title Placeholder 1">
            <a:extLst>
              <a:ext uri="{FF2B5EF4-FFF2-40B4-BE49-F238E27FC236}">
                <a16:creationId xmlns:a16="http://schemas.microsoft.com/office/drawing/2014/main" id="{AC165F49-BCC1-4C3B-91C3-5D1BB415ABF1}"/>
              </a:ext>
            </a:extLst>
          </p:cNvPr>
          <p:cNvSpPr>
            <a:spLocks noGrp="1"/>
          </p:cNvSpPr>
          <p:nvPr>
            <p:ph type="title" hasCustomPrompt="1"/>
          </p:nvPr>
        </p:nvSpPr>
        <p:spPr>
          <a:xfrm>
            <a:off x="6688365" y="4308293"/>
            <a:ext cx="3484336" cy="1721321"/>
          </a:xfrm>
          <a:prstGeom prst="rect">
            <a:avLst/>
          </a:prstGeom>
        </p:spPr>
        <p:txBody>
          <a:bodyPr vert="horz" lIns="0" tIns="0" rIns="0" bIns="45720" rtlCol="0" anchor="b">
            <a:noAutofit/>
          </a:bodyPr>
          <a:lstStyle>
            <a:lvl1pPr>
              <a:lnSpc>
                <a:spcPts val="3000"/>
              </a:lnSpc>
              <a:defRPr sz="2600">
                <a:solidFill>
                  <a:srgbClr val="2C004B"/>
                </a:solidFill>
              </a:defRPr>
            </a:lvl1pPr>
          </a:lstStyle>
          <a:p>
            <a:r>
              <a:rPr lang="en-US" dirty="0"/>
              <a:t>Click to add title</a:t>
            </a:r>
            <a:endParaRPr lang="pt-PT" dirty="0"/>
          </a:p>
        </p:txBody>
      </p:sp>
      <p:sp>
        <p:nvSpPr>
          <p:cNvPr id="12" name="Text Placeholder 7">
            <a:extLst>
              <a:ext uri="{FF2B5EF4-FFF2-40B4-BE49-F238E27FC236}">
                <a16:creationId xmlns:a16="http://schemas.microsoft.com/office/drawing/2014/main" id="{98BC8B91-D2A3-4F52-B4E2-1C3C1B691942}"/>
              </a:ext>
            </a:extLst>
          </p:cNvPr>
          <p:cNvSpPr>
            <a:spLocks noGrp="1"/>
          </p:cNvSpPr>
          <p:nvPr>
            <p:ph type="body" sz="quarter" idx="32" hasCustomPrompt="1"/>
          </p:nvPr>
        </p:nvSpPr>
        <p:spPr>
          <a:xfrm>
            <a:off x="407988" y="5085184"/>
            <a:ext cx="4123375" cy="944430"/>
          </a:xfrm>
          <a:prstGeom prst="rect">
            <a:avLst/>
          </a:prstGeom>
        </p:spPr>
        <p:txBody>
          <a:bodyPr anchor="b">
            <a:noAutofit/>
          </a:bodyPr>
          <a:lstStyle>
            <a:lvl1pPr>
              <a:lnSpc>
                <a:spcPts val="2200"/>
              </a:lnSpc>
              <a:spcAft>
                <a:spcPts val="0"/>
              </a:spcAft>
              <a:defRPr sz="18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pic>
        <p:nvPicPr>
          <p:cNvPr id="6"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81836" t="-4713" b="16530"/>
          <a:stretch/>
        </p:blipFill>
        <p:spPr>
          <a:xfrm>
            <a:off x="11547793" y="188640"/>
            <a:ext cx="424356" cy="459624"/>
          </a:xfrm>
          <a:prstGeom prst="rect">
            <a:avLst/>
          </a:prstGeom>
        </p:spPr>
      </p:pic>
      <p:sp>
        <p:nvSpPr>
          <p:cNvPr id="8"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cxnSp>
        <p:nvCxnSpPr>
          <p:cNvPr id="9"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0" name="Rectangle 27">
            <a:hlinkClick r:id="rId6"/>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3"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44907960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mage and Text_2">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53181C41-E797-4C55-B0D0-233FF421FA83}"/>
              </a:ext>
            </a:extLst>
          </p:cNvPr>
          <p:cNvPicPr>
            <a:picLocks noChangeAspect="1"/>
          </p:cNvPicPr>
          <p:nvPr userDrawn="1"/>
        </p:nvPicPr>
        <p:blipFill>
          <a:blip r:embed="rId2">
            <a:extLst>
              <a:ext uri="{96DAC541-7B7A-43D3-8B79-37D633B846F1}">
                <asvg:svgBlip xmlns:asvg="http://schemas.microsoft.com/office/drawing/2016/SVG/main" r:embed="rId3"/>
              </a:ext>
            </a:extLst>
          </a:blip>
          <a:srcRect t="20875"/>
          <a:stretch>
            <a:fillRect/>
          </a:stretch>
        </p:blipFill>
        <p:spPr>
          <a:xfrm rot="19800000" flipH="1">
            <a:off x="-1758634" y="-861399"/>
            <a:ext cx="8293531" cy="6688887"/>
          </a:xfrm>
          <a:custGeom>
            <a:avLst/>
            <a:gdLst>
              <a:gd name="connsiteX0" fmla="*/ 4973426 w 8293531"/>
              <a:gd name="connsiteY0" fmla="*/ 0 h 6688887"/>
              <a:gd name="connsiteX1" fmla="*/ 0 w 8293531"/>
              <a:gd name="connsiteY1" fmla="*/ 2871409 h 6688887"/>
              <a:gd name="connsiteX2" fmla="*/ 0 w 8293531"/>
              <a:gd name="connsiteY2" fmla="*/ 3722915 h 6688887"/>
              <a:gd name="connsiteX3" fmla="*/ 1712404 w 8293531"/>
              <a:gd name="connsiteY3" fmla="*/ 6688887 h 6688887"/>
              <a:gd name="connsiteX4" fmla="*/ 6973982 w 8293531"/>
              <a:gd name="connsiteY4" fmla="*/ 6688887 h 6688887"/>
              <a:gd name="connsiteX5" fmla="*/ 8293531 w 8293531"/>
              <a:gd name="connsiteY5" fmla="*/ 5927045 h 6688887"/>
              <a:gd name="connsiteX6" fmla="*/ 8293531 w 8293531"/>
              <a:gd name="connsiteY6" fmla="*/ 5750590 h 668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93531" h="6688887">
                <a:moveTo>
                  <a:pt x="4973426" y="0"/>
                </a:moveTo>
                <a:lnTo>
                  <a:pt x="0" y="2871409"/>
                </a:lnTo>
                <a:lnTo>
                  <a:pt x="0" y="3722915"/>
                </a:lnTo>
                <a:lnTo>
                  <a:pt x="1712404" y="6688887"/>
                </a:lnTo>
                <a:lnTo>
                  <a:pt x="6973982" y="6688887"/>
                </a:lnTo>
                <a:lnTo>
                  <a:pt x="8293531" y="5927045"/>
                </a:lnTo>
                <a:lnTo>
                  <a:pt x="8293531" y="5750590"/>
                </a:lnTo>
                <a:close/>
              </a:path>
            </a:pathLst>
          </a:custGeom>
        </p:spPr>
      </p:pic>
      <p:sp>
        <p:nvSpPr>
          <p:cNvPr id="10" name="Picture Placeholder 17">
            <a:extLst>
              <a:ext uri="{FF2B5EF4-FFF2-40B4-BE49-F238E27FC236}">
                <a16:creationId xmlns:a16="http://schemas.microsoft.com/office/drawing/2014/main" id="{218E0C47-FBAF-440E-A6A0-9D14AE6071F8}"/>
              </a:ext>
            </a:extLst>
          </p:cNvPr>
          <p:cNvSpPr>
            <a:spLocks noGrp="1"/>
          </p:cNvSpPr>
          <p:nvPr>
            <p:ph type="pic" sz="quarter" idx="10"/>
          </p:nvPr>
        </p:nvSpPr>
        <p:spPr>
          <a:xfrm>
            <a:off x="0" y="-1"/>
            <a:ext cx="12192000" cy="6857998"/>
          </a:xfrm>
          <a:prstGeom prst="rect">
            <a:avLst/>
          </a:prstGeom>
          <a:noFill/>
        </p:spPr>
        <p:txBody>
          <a:bodyPr anchor="ctr"/>
          <a:lstStyle>
            <a:lvl1pPr algn="ctr">
              <a:defRPr/>
            </a:lvl1pPr>
          </a:lstStyle>
          <a:p>
            <a:endParaRPr lang="pt-PT" dirty="0"/>
          </a:p>
        </p:txBody>
      </p:sp>
      <p:sp>
        <p:nvSpPr>
          <p:cNvPr id="11" name="Title Placeholder 1">
            <a:extLst>
              <a:ext uri="{FF2B5EF4-FFF2-40B4-BE49-F238E27FC236}">
                <a16:creationId xmlns:a16="http://schemas.microsoft.com/office/drawing/2014/main" id="{AC165F49-BCC1-4C3B-91C3-5D1BB415ABF1}"/>
              </a:ext>
            </a:extLst>
          </p:cNvPr>
          <p:cNvSpPr>
            <a:spLocks noGrp="1"/>
          </p:cNvSpPr>
          <p:nvPr>
            <p:ph type="title" hasCustomPrompt="1"/>
          </p:nvPr>
        </p:nvSpPr>
        <p:spPr>
          <a:xfrm>
            <a:off x="407988" y="649981"/>
            <a:ext cx="4319860" cy="1194843"/>
          </a:xfrm>
          <a:prstGeom prst="rect">
            <a:avLst/>
          </a:prstGeom>
        </p:spPr>
        <p:txBody>
          <a:bodyPr vert="horz" lIns="0" tIns="0" rIns="0" bIns="0" rtlCol="0" anchor="b">
            <a:normAutofit/>
          </a:bodyPr>
          <a:lstStyle>
            <a:lvl1pPr>
              <a:lnSpc>
                <a:spcPts val="3000"/>
              </a:lnSpc>
              <a:defRPr sz="2600">
                <a:solidFill>
                  <a:srgbClr val="12ABDB"/>
                </a:solidFill>
              </a:defRPr>
            </a:lvl1pPr>
          </a:lstStyle>
          <a:p>
            <a:r>
              <a:rPr lang="en-US" dirty="0"/>
              <a:t>Click to insert title</a:t>
            </a:r>
            <a:endParaRPr lang="pt-PT" dirty="0"/>
          </a:p>
        </p:txBody>
      </p:sp>
      <p:sp>
        <p:nvSpPr>
          <p:cNvPr id="12" name="Text Placeholder 7">
            <a:extLst>
              <a:ext uri="{FF2B5EF4-FFF2-40B4-BE49-F238E27FC236}">
                <a16:creationId xmlns:a16="http://schemas.microsoft.com/office/drawing/2014/main" id="{98BC8B91-D2A3-4F52-B4E2-1C3C1B691942}"/>
              </a:ext>
            </a:extLst>
          </p:cNvPr>
          <p:cNvSpPr>
            <a:spLocks noGrp="1"/>
          </p:cNvSpPr>
          <p:nvPr>
            <p:ph type="body" sz="quarter" idx="32" hasCustomPrompt="1"/>
          </p:nvPr>
        </p:nvSpPr>
        <p:spPr>
          <a:xfrm>
            <a:off x="407988" y="1988840"/>
            <a:ext cx="3599780" cy="1152127"/>
          </a:xfrm>
          <a:prstGeom prst="rect">
            <a:avLst/>
          </a:prstGeom>
        </p:spPr>
        <p:txBody>
          <a:bodyPr lIns="0" tIns="0" rIns="0" bIns="0">
            <a:noAutofit/>
          </a:bodyPr>
          <a:lstStyle>
            <a:lvl1pPr>
              <a:lnSpc>
                <a:spcPct val="100000"/>
              </a:lnSpc>
              <a:defRPr sz="18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6"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Rectangle 27">
            <a:hlinkClick r:id="rId4"/>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3"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60201227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Image and Text 3">
    <p:spTree>
      <p:nvGrpSpPr>
        <p:cNvPr id="1" name=""/>
        <p:cNvGrpSpPr/>
        <p:nvPr/>
      </p:nvGrpSpPr>
      <p:grpSpPr>
        <a:xfrm>
          <a:off x="0" y="0"/>
          <a:ext cx="0" cy="0"/>
          <a:chOff x="0" y="0"/>
          <a:chExt cx="0" cy="0"/>
        </a:xfrm>
      </p:grpSpPr>
      <p:pic>
        <p:nvPicPr>
          <p:cNvPr id="15" name="Graphic 5">
            <a:extLst>
              <a:ext uri="{FF2B5EF4-FFF2-40B4-BE49-F238E27FC236}">
                <a16:creationId xmlns:a16="http://schemas.microsoft.com/office/drawing/2014/main" id="{A3E3F225-1B4B-4BB0-90A9-90BB2D36294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7450" t="17874" b="13048"/>
          <a:stretch/>
        </p:blipFill>
        <p:spPr>
          <a:xfrm>
            <a:off x="0" y="1"/>
            <a:ext cx="9464870" cy="6858000"/>
          </a:xfrm>
          <a:prstGeom prst="rect">
            <a:avLst/>
          </a:prstGeom>
        </p:spPr>
      </p:pic>
      <p:sp>
        <p:nvSpPr>
          <p:cNvPr id="10" name="Picture Placeholder 17">
            <a:extLst>
              <a:ext uri="{FF2B5EF4-FFF2-40B4-BE49-F238E27FC236}">
                <a16:creationId xmlns:a16="http://schemas.microsoft.com/office/drawing/2014/main" id="{218E0C47-FBAF-440E-A6A0-9D14AE6071F8}"/>
              </a:ext>
            </a:extLst>
          </p:cNvPr>
          <p:cNvSpPr>
            <a:spLocks noGrp="1"/>
          </p:cNvSpPr>
          <p:nvPr>
            <p:ph type="pic" sz="quarter" idx="10"/>
          </p:nvPr>
        </p:nvSpPr>
        <p:spPr>
          <a:xfrm>
            <a:off x="0" y="-1"/>
            <a:ext cx="12192000" cy="6857998"/>
          </a:xfrm>
          <a:prstGeom prst="rect">
            <a:avLst/>
          </a:prstGeom>
          <a:noFill/>
        </p:spPr>
        <p:txBody>
          <a:bodyPr anchor="ctr"/>
          <a:lstStyle>
            <a:lvl1pPr algn="ctr">
              <a:defRPr/>
            </a:lvl1pPr>
          </a:lstStyle>
          <a:p>
            <a:endParaRPr lang="pt-PT" dirty="0"/>
          </a:p>
        </p:txBody>
      </p:sp>
      <p:sp>
        <p:nvSpPr>
          <p:cNvPr id="11" name="Title Placeholder 1">
            <a:extLst>
              <a:ext uri="{FF2B5EF4-FFF2-40B4-BE49-F238E27FC236}">
                <a16:creationId xmlns:a16="http://schemas.microsoft.com/office/drawing/2014/main" id="{AC165F49-BCC1-4C3B-91C3-5D1BB415ABF1}"/>
              </a:ext>
            </a:extLst>
          </p:cNvPr>
          <p:cNvSpPr>
            <a:spLocks noGrp="1"/>
          </p:cNvSpPr>
          <p:nvPr>
            <p:ph type="title" hasCustomPrompt="1"/>
          </p:nvPr>
        </p:nvSpPr>
        <p:spPr>
          <a:xfrm>
            <a:off x="407988" y="649981"/>
            <a:ext cx="4319860" cy="1194843"/>
          </a:xfrm>
          <a:prstGeom prst="rect">
            <a:avLst/>
          </a:prstGeom>
        </p:spPr>
        <p:txBody>
          <a:bodyPr vert="horz" lIns="0" tIns="0" rIns="0" bIns="0" rtlCol="0" anchor="b">
            <a:normAutofit/>
          </a:bodyPr>
          <a:lstStyle>
            <a:lvl1pPr>
              <a:lnSpc>
                <a:spcPts val="3000"/>
              </a:lnSpc>
              <a:defRPr sz="2600">
                <a:solidFill>
                  <a:srgbClr val="12ABDB"/>
                </a:solidFill>
              </a:defRPr>
            </a:lvl1pPr>
          </a:lstStyle>
          <a:p>
            <a:r>
              <a:rPr lang="en-US" dirty="0"/>
              <a:t>Click to insert title</a:t>
            </a:r>
            <a:endParaRPr lang="pt-PT" dirty="0"/>
          </a:p>
        </p:txBody>
      </p:sp>
      <p:sp>
        <p:nvSpPr>
          <p:cNvPr id="12" name="Text Placeholder 7">
            <a:extLst>
              <a:ext uri="{FF2B5EF4-FFF2-40B4-BE49-F238E27FC236}">
                <a16:creationId xmlns:a16="http://schemas.microsoft.com/office/drawing/2014/main" id="{98BC8B91-D2A3-4F52-B4E2-1C3C1B691942}"/>
              </a:ext>
            </a:extLst>
          </p:cNvPr>
          <p:cNvSpPr>
            <a:spLocks noGrp="1"/>
          </p:cNvSpPr>
          <p:nvPr>
            <p:ph type="body" sz="quarter" idx="32" hasCustomPrompt="1"/>
          </p:nvPr>
        </p:nvSpPr>
        <p:spPr>
          <a:xfrm>
            <a:off x="407988" y="1988840"/>
            <a:ext cx="3709150" cy="1152127"/>
          </a:xfrm>
          <a:prstGeom prst="rect">
            <a:avLst/>
          </a:prstGeom>
        </p:spPr>
        <p:txBody>
          <a:bodyPr lIns="0" tIns="0" rIns="0" bIns="0">
            <a:noAutofit/>
          </a:bodyPr>
          <a:lstStyle>
            <a:lvl1pPr>
              <a:lnSpc>
                <a:spcPct val="100000"/>
              </a:lnSpc>
              <a:defRPr sz="18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6"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Rectangle 27">
            <a:hlinkClick r:id="rId4"/>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chemeClr val="bg1"/>
                </a:solidFill>
                <a:latin typeface="+mj-lt"/>
                <a:cs typeface="Arial" panose="020B0604020202020204" pitchFamily="34" charset="0"/>
              </a:rPr>
              <a:t>Presentation Title | Author | Date</a:t>
            </a:r>
          </a:p>
        </p:txBody>
      </p:sp>
      <p:sp>
        <p:nvSpPr>
          <p:cNvPr id="13"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751516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a:extLst>
              <a:ext uri="{FF2B5EF4-FFF2-40B4-BE49-F238E27FC236}">
                <a16:creationId xmlns:a16="http://schemas.microsoft.com/office/drawing/2014/main" id="{02DEF159-660E-4893-A63C-7C2BB5EEB9A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43" b="19135"/>
          <a:stretch/>
        </p:blipFill>
        <p:spPr>
          <a:xfrm flipH="1">
            <a:off x="911424" y="-3448"/>
            <a:ext cx="11299452" cy="6858000"/>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522826" y="1844824"/>
            <a:ext cx="5261187" cy="1182207"/>
          </a:xfrm>
          <a:prstGeom prst="rect">
            <a:avLst/>
          </a:prstGeom>
        </p:spPr>
        <p:txBody>
          <a:bodyPr anchor="b">
            <a:normAutofit/>
          </a:bodyPr>
          <a:lstStyle>
            <a:lvl1pPr marL="0" indent="0" algn="r">
              <a:lnSpc>
                <a:spcPts val="3000"/>
              </a:lnSpc>
              <a:buNone/>
              <a:defRPr sz="2600">
                <a:solidFill>
                  <a:schemeClr val="accent2"/>
                </a:solidFill>
              </a:defRPr>
            </a:lvl1pPr>
            <a:lvl2pPr marL="457200" indent="0">
              <a:buNone/>
              <a:defRPr sz="60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7988" y="6101472"/>
            <a:ext cx="2286000" cy="510013"/>
          </a:xfrm>
          <a:prstGeom prst="rect">
            <a:avLst/>
          </a:prstGeom>
        </p:spPr>
      </p:pic>
    </p:spTree>
    <p:extLst>
      <p:ext uri="{BB962C8B-B14F-4D97-AF65-F5344CB8AC3E}">
        <p14:creationId xmlns:p14="http://schemas.microsoft.com/office/powerpoint/2010/main" val="219652343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chnology Image">
    <p:bg>
      <p:bgRef idx="1001">
        <a:schemeClr val="bg1"/>
      </p:bgRef>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5A5BCC8E-52FE-4AF2-85A3-02F305A6057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880" b="30671"/>
          <a:stretch/>
        </p:blipFill>
        <p:spPr>
          <a:xfrm flipH="1">
            <a:off x="3886200" y="812801"/>
            <a:ext cx="8305800" cy="6045199"/>
          </a:xfrm>
          <a:prstGeom prst="rect">
            <a:avLst/>
          </a:prstGeom>
        </p:spPr>
      </p:pic>
      <p:sp>
        <p:nvSpPr>
          <p:cNvPr id="8" name="Picture Placeholder 17">
            <a:extLst>
              <a:ext uri="{FF2B5EF4-FFF2-40B4-BE49-F238E27FC236}">
                <a16:creationId xmlns:a16="http://schemas.microsoft.com/office/drawing/2014/main" id="{EDC88BCB-F476-4BB6-A735-9D28ECF2EBD5}"/>
              </a:ext>
            </a:extLst>
          </p:cNvPr>
          <p:cNvSpPr>
            <a:spLocks noGrp="1"/>
          </p:cNvSpPr>
          <p:nvPr>
            <p:ph type="pic" sz="quarter" idx="10"/>
          </p:nvPr>
        </p:nvSpPr>
        <p:spPr>
          <a:xfrm>
            <a:off x="0" y="-1"/>
            <a:ext cx="7358743" cy="6857998"/>
          </a:xfrm>
          <a:prstGeom prst="rect">
            <a:avLst/>
          </a:prstGeom>
          <a:noFill/>
        </p:spPr>
        <p:txBody>
          <a:bodyPr anchor="ctr"/>
          <a:lstStyle>
            <a:lvl1pPr algn="ctr">
              <a:defRPr/>
            </a:lvl1pPr>
          </a:lstStyle>
          <a:p>
            <a:endParaRPr lang="pt-PT" dirty="0"/>
          </a:p>
        </p:txBody>
      </p:sp>
      <p:sp>
        <p:nvSpPr>
          <p:cNvPr id="9" name="Title Placeholder 1">
            <a:extLst>
              <a:ext uri="{FF2B5EF4-FFF2-40B4-BE49-F238E27FC236}">
                <a16:creationId xmlns:a16="http://schemas.microsoft.com/office/drawing/2014/main" id="{1EA78C13-ABAA-4BAC-9CD6-3FC2F2788217}"/>
              </a:ext>
            </a:extLst>
          </p:cNvPr>
          <p:cNvSpPr>
            <a:spLocks noGrp="1"/>
          </p:cNvSpPr>
          <p:nvPr>
            <p:ph type="title" hasCustomPrompt="1"/>
          </p:nvPr>
        </p:nvSpPr>
        <p:spPr>
          <a:xfrm>
            <a:off x="7641936" y="1917275"/>
            <a:ext cx="4142078" cy="1727749"/>
          </a:xfrm>
          <a:prstGeom prst="rect">
            <a:avLst/>
          </a:prstGeom>
        </p:spPr>
        <p:txBody>
          <a:bodyPr vert="horz" lIns="0" tIns="0" rIns="0" bIns="0" rtlCol="0" anchor="b">
            <a:normAutofit/>
          </a:bodyPr>
          <a:lstStyle>
            <a:lvl1pPr algn="r">
              <a:lnSpc>
                <a:spcPts val="3000"/>
              </a:lnSpc>
              <a:defRPr sz="2600">
                <a:solidFill>
                  <a:srgbClr val="95E616"/>
                </a:solidFill>
              </a:defRPr>
            </a:lvl1pPr>
          </a:lstStyle>
          <a:p>
            <a:r>
              <a:rPr lang="en-US" dirty="0"/>
              <a:t>Click to insert title</a:t>
            </a:r>
            <a:endParaRPr lang="pt-PT" dirty="0"/>
          </a:p>
        </p:txBody>
      </p:sp>
      <p:sp>
        <p:nvSpPr>
          <p:cNvPr id="10" name="Text Placeholder 7">
            <a:extLst>
              <a:ext uri="{FF2B5EF4-FFF2-40B4-BE49-F238E27FC236}">
                <a16:creationId xmlns:a16="http://schemas.microsoft.com/office/drawing/2014/main" id="{235AC200-82C6-49D0-B50C-8C2A4A3A2B93}"/>
              </a:ext>
            </a:extLst>
          </p:cNvPr>
          <p:cNvSpPr>
            <a:spLocks noGrp="1"/>
          </p:cNvSpPr>
          <p:nvPr>
            <p:ph type="body" sz="quarter" idx="32" hasCustomPrompt="1"/>
          </p:nvPr>
        </p:nvSpPr>
        <p:spPr>
          <a:xfrm>
            <a:off x="7631886" y="3762625"/>
            <a:ext cx="4152128" cy="2186655"/>
          </a:xfrm>
          <a:prstGeom prst="rect">
            <a:avLst/>
          </a:prstGeom>
        </p:spPr>
        <p:txBody>
          <a:bodyPr lIns="0" tIns="0" rIns="0" bIns="0">
            <a:noAutofit/>
          </a:bodyPr>
          <a:lstStyle>
            <a:lvl1pPr algn="r">
              <a:lnSpc>
                <a:spcPct val="100000"/>
              </a:lnSpc>
              <a:defRPr sz="18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1"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14" name="Retângulo 43">
            <a:extLst>
              <a:ext uri="{FF2B5EF4-FFF2-40B4-BE49-F238E27FC236}">
                <a16:creationId xmlns:a16="http://schemas.microsoft.com/office/drawing/2014/main" id="{834ADCB4-BFB1-450D-8F6D-64217F4CD92C}"/>
              </a:ext>
            </a:extLst>
          </p:cNvPr>
          <p:cNvSpPr/>
          <p:nvPr userDrawn="1"/>
        </p:nvSpPr>
        <p:spPr>
          <a:xfrm>
            <a:off x="7960190"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spTree>
    <p:extLst>
      <p:ext uri="{BB962C8B-B14F-4D97-AF65-F5344CB8AC3E}">
        <p14:creationId xmlns:p14="http://schemas.microsoft.com/office/powerpoint/2010/main" val="1764042835"/>
      </p:ext>
    </p:extLst>
  </p:cSld>
  <p:clrMapOvr>
    <a:overrideClrMapping bg1="lt1" tx1="dk1" bg2="lt2" tx2="dk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Image and highlights (two-color)">
    <p:spTree>
      <p:nvGrpSpPr>
        <p:cNvPr id="1" name=""/>
        <p:cNvGrpSpPr/>
        <p:nvPr/>
      </p:nvGrpSpPr>
      <p:grpSpPr>
        <a:xfrm>
          <a:off x="0" y="0"/>
          <a:ext cx="0" cy="0"/>
          <a:chOff x="0" y="0"/>
          <a:chExt cx="0" cy="0"/>
        </a:xfrm>
      </p:grpSpPr>
      <p:sp>
        <p:nvSpPr>
          <p:cNvPr id="10" name="Picture Placeholder 17">
            <a:extLst>
              <a:ext uri="{FF2B5EF4-FFF2-40B4-BE49-F238E27FC236}">
                <a16:creationId xmlns:a16="http://schemas.microsoft.com/office/drawing/2014/main" id="{A11CE6B2-56EB-4C86-B1D0-B791937A346D}"/>
              </a:ext>
            </a:extLst>
          </p:cNvPr>
          <p:cNvSpPr>
            <a:spLocks noGrp="1"/>
          </p:cNvSpPr>
          <p:nvPr>
            <p:ph type="pic" sz="quarter" idx="10"/>
          </p:nvPr>
        </p:nvSpPr>
        <p:spPr>
          <a:xfrm>
            <a:off x="4833257" y="-1"/>
            <a:ext cx="7358743" cy="6857998"/>
          </a:xfrm>
          <a:prstGeom prst="rect">
            <a:avLst/>
          </a:prstGeom>
          <a:noFill/>
        </p:spPr>
        <p:txBody>
          <a:bodyPr anchor="ctr"/>
          <a:lstStyle>
            <a:lvl1pPr algn="ctr">
              <a:defRPr/>
            </a:lvl1pPr>
          </a:lstStyle>
          <a:p>
            <a:endParaRPr lang="pt-PT" dirty="0"/>
          </a:p>
        </p:txBody>
      </p:sp>
      <p:sp>
        <p:nvSpPr>
          <p:cNvPr id="8" name="Title Placeholder 1">
            <a:extLst>
              <a:ext uri="{FF2B5EF4-FFF2-40B4-BE49-F238E27FC236}">
                <a16:creationId xmlns:a16="http://schemas.microsoft.com/office/drawing/2014/main" id="{111A5EED-2BC2-465F-9194-B07443C0A9F3}"/>
              </a:ext>
            </a:extLst>
          </p:cNvPr>
          <p:cNvSpPr>
            <a:spLocks noGrp="1"/>
          </p:cNvSpPr>
          <p:nvPr>
            <p:ph type="title" hasCustomPrompt="1"/>
          </p:nvPr>
        </p:nvSpPr>
        <p:spPr>
          <a:xfrm>
            <a:off x="939799" y="707444"/>
            <a:ext cx="2895436" cy="1830078"/>
          </a:xfrm>
          <a:prstGeom prst="rect">
            <a:avLst/>
          </a:prstGeom>
        </p:spPr>
        <p:txBody>
          <a:bodyPr vert="horz" lIns="91440" tIns="45720" rIns="91440" bIns="45720" rtlCol="0" anchor="b">
            <a:normAutofit/>
          </a:bodyPr>
          <a:lstStyle>
            <a:lvl1pPr algn="l">
              <a:defRPr sz="4800">
                <a:solidFill>
                  <a:srgbClr val="95E616"/>
                </a:solidFill>
              </a:defRPr>
            </a:lvl1pPr>
          </a:lstStyle>
          <a:p>
            <a:r>
              <a:rPr lang="en-US" dirty="0"/>
              <a:t>Click to add title</a:t>
            </a:r>
            <a:endParaRPr lang="pt-PT" dirty="0"/>
          </a:p>
        </p:txBody>
      </p:sp>
      <p:sp>
        <p:nvSpPr>
          <p:cNvPr id="9" name="Text Placeholder 7">
            <a:extLst>
              <a:ext uri="{FF2B5EF4-FFF2-40B4-BE49-F238E27FC236}">
                <a16:creationId xmlns:a16="http://schemas.microsoft.com/office/drawing/2014/main" id="{D4BFADA0-A20F-45DD-B818-E0C58FC73DCB}"/>
              </a:ext>
            </a:extLst>
          </p:cNvPr>
          <p:cNvSpPr>
            <a:spLocks noGrp="1"/>
          </p:cNvSpPr>
          <p:nvPr>
            <p:ph type="body" sz="quarter" idx="32" hasCustomPrompt="1"/>
          </p:nvPr>
        </p:nvSpPr>
        <p:spPr>
          <a:xfrm>
            <a:off x="939799" y="2564904"/>
            <a:ext cx="2895435" cy="3589775"/>
          </a:xfrm>
          <a:prstGeom prst="rect">
            <a:avLst/>
          </a:prstGeom>
        </p:spPr>
        <p:txBody>
          <a:bodyPr>
            <a:noAutofit/>
          </a:bodyPr>
          <a:lstStyle>
            <a:lvl1pPr algn="l">
              <a:lnSpc>
                <a:spcPct val="100000"/>
              </a:lnSpc>
              <a:defRPr sz="18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5" name="Rectangle 4">
            <a:extLst>
              <a:ext uri="{FF2B5EF4-FFF2-40B4-BE49-F238E27FC236}">
                <a16:creationId xmlns:a16="http://schemas.microsoft.com/office/drawing/2014/main" id="{0B9B7D6C-D884-4362-AF1D-3A8B442DE315}"/>
              </a:ext>
            </a:extLst>
          </p:cNvPr>
          <p:cNvSpPr/>
          <p:nvPr userDrawn="1"/>
        </p:nvSpPr>
        <p:spPr>
          <a:xfrm>
            <a:off x="0" y="0"/>
            <a:ext cx="3067050" cy="6858000"/>
          </a:xfrm>
          <a:prstGeom prst="rect">
            <a:avLst/>
          </a:pr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6" name="Group 5">
            <a:extLst>
              <a:ext uri="{FF2B5EF4-FFF2-40B4-BE49-F238E27FC236}">
                <a16:creationId xmlns:a16="http://schemas.microsoft.com/office/drawing/2014/main" id="{91BF642E-618C-4DD9-AF43-29DF366CC373}"/>
              </a:ext>
            </a:extLst>
          </p:cNvPr>
          <p:cNvGrpSpPr/>
          <p:nvPr userDrawn="1"/>
        </p:nvGrpSpPr>
        <p:grpSpPr>
          <a:xfrm flipH="1">
            <a:off x="-2" y="-1828800"/>
            <a:ext cx="7510780" cy="10800950"/>
            <a:chOff x="4503427" y="-841109"/>
            <a:chExt cx="6774184" cy="9741675"/>
          </a:xfrm>
        </p:grpSpPr>
        <p:sp>
          <p:nvSpPr>
            <p:cNvPr id="7" name="Rectangle 6">
              <a:extLst>
                <a:ext uri="{FF2B5EF4-FFF2-40B4-BE49-F238E27FC236}">
                  <a16:creationId xmlns:a16="http://schemas.microsoft.com/office/drawing/2014/main" id="{05F159C5-9D2B-4D41-B049-265FEAC7A16A}"/>
                </a:ext>
              </a:extLst>
            </p:cNvPr>
            <p:cNvSpPr/>
            <p:nvPr/>
          </p:nvSpPr>
          <p:spPr>
            <a:xfrm>
              <a:off x="10312400" y="5969000"/>
              <a:ext cx="533400" cy="8001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11" name="Group 10">
              <a:extLst>
                <a:ext uri="{FF2B5EF4-FFF2-40B4-BE49-F238E27FC236}">
                  <a16:creationId xmlns:a16="http://schemas.microsoft.com/office/drawing/2014/main" id="{A7CCBDA4-ECAE-40B4-AFC3-26E23560D77A}"/>
                </a:ext>
              </a:extLst>
            </p:cNvPr>
            <p:cNvGrpSpPr/>
            <p:nvPr/>
          </p:nvGrpSpPr>
          <p:grpSpPr>
            <a:xfrm>
              <a:off x="4503427" y="-841109"/>
              <a:ext cx="6774184" cy="9741675"/>
              <a:chOff x="6466897" y="122642"/>
              <a:chExt cx="5044220" cy="7253890"/>
            </a:xfrm>
          </p:grpSpPr>
          <p:pic>
            <p:nvPicPr>
              <p:cNvPr id="12" name="Graphic 11">
                <a:extLst>
                  <a:ext uri="{FF2B5EF4-FFF2-40B4-BE49-F238E27FC236}">
                    <a16:creationId xmlns:a16="http://schemas.microsoft.com/office/drawing/2014/main" id="{7CE27168-F6DA-4810-BB03-F13300055E35}"/>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24648" t="31387" r="33798" b="8441"/>
              <a:stretch/>
            </p:blipFill>
            <p:spPr>
              <a:xfrm>
                <a:off x="7684232" y="122642"/>
                <a:ext cx="3826885" cy="6735359"/>
              </a:xfrm>
              <a:prstGeom prst="rect">
                <a:avLst/>
              </a:prstGeom>
            </p:spPr>
          </p:pic>
          <p:pic>
            <p:nvPicPr>
              <p:cNvPr id="13" name="Graphic 12">
                <a:extLst>
                  <a:ext uri="{FF2B5EF4-FFF2-40B4-BE49-F238E27FC236}">
                    <a16:creationId xmlns:a16="http://schemas.microsoft.com/office/drawing/2014/main" id="{B2FD07E9-FD44-4F4D-B48A-CB2D72E628F2}"/>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23644" t="23056" r="6670" b="9419"/>
              <a:stretch/>
            </p:blipFill>
            <p:spPr>
              <a:xfrm>
                <a:off x="6466897" y="900452"/>
                <a:ext cx="5044218" cy="6476080"/>
              </a:xfrm>
              <a:prstGeom prst="rect">
                <a:avLst/>
              </a:prstGeom>
            </p:spPr>
          </p:pic>
        </p:grpSp>
      </p:grpSp>
      <p:sp>
        <p:nvSpPr>
          <p:cNvPr id="14"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5"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6" name="Rectangle 27">
            <a:hlinkClick r:id="rId6"/>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chemeClr val="bg1"/>
                </a:solidFill>
                <a:latin typeface="+mj-lt"/>
                <a:cs typeface="Arial" panose="020B0604020202020204" pitchFamily="34" charset="0"/>
              </a:rPr>
              <a:t>Presentation Title | Author | Date</a:t>
            </a:r>
          </a:p>
        </p:txBody>
      </p:sp>
      <p:sp>
        <p:nvSpPr>
          <p:cNvPr id="17"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spTree>
    <p:extLst>
      <p:ext uri="{BB962C8B-B14F-4D97-AF65-F5344CB8AC3E}">
        <p14:creationId xmlns:p14="http://schemas.microsoft.com/office/powerpoint/2010/main" val="318660843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8567D75B-5423-48DB-8633-03391840D13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400800" y="0"/>
            <a:ext cx="5791199" cy="5902959"/>
          </a:xfrm>
          <a:prstGeom prst="rect">
            <a:avLst/>
          </a:prstGeom>
        </p:spPr>
      </p:pic>
      <p:sp>
        <p:nvSpPr>
          <p:cNvPr id="9" name="Picture Placeholder 17">
            <a:extLst>
              <a:ext uri="{FF2B5EF4-FFF2-40B4-BE49-F238E27FC236}">
                <a16:creationId xmlns:a16="http://schemas.microsoft.com/office/drawing/2014/main" id="{367AB1B6-26E9-4FAE-989E-AB1A5DFB1961}"/>
              </a:ext>
            </a:extLst>
          </p:cNvPr>
          <p:cNvSpPr>
            <a:spLocks noGrp="1"/>
          </p:cNvSpPr>
          <p:nvPr>
            <p:ph type="pic" sz="quarter" idx="10"/>
          </p:nvPr>
        </p:nvSpPr>
        <p:spPr>
          <a:xfrm>
            <a:off x="6284686" y="-1"/>
            <a:ext cx="5907313" cy="6857998"/>
          </a:xfrm>
          <a:prstGeom prst="rect">
            <a:avLst/>
          </a:prstGeom>
          <a:noFill/>
        </p:spPr>
        <p:txBody>
          <a:bodyPr anchor="ctr"/>
          <a:lstStyle>
            <a:lvl1pPr algn="ctr">
              <a:defRPr/>
            </a:lvl1pPr>
          </a:lstStyle>
          <a:p>
            <a:endParaRPr lang="pt-PT" dirty="0"/>
          </a:p>
        </p:txBody>
      </p:sp>
      <p:sp>
        <p:nvSpPr>
          <p:cNvPr id="8"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4"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17591" y="1430234"/>
            <a:ext cx="5678409" cy="1368152"/>
          </a:xfrm>
          <a:prstGeom prst="rect">
            <a:avLst/>
          </a:prstGeom>
        </p:spPr>
        <p:txBody>
          <a:bodyP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417591" y="3253616"/>
            <a:ext cx="5678409" cy="1368152"/>
          </a:xfrm>
          <a:prstGeom prst="rect">
            <a:avLst/>
          </a:prstGeom>
        </p:spPr>
        <p:txBody>
          <a:bodyP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id="{9228FC83-C11D-47F2-8BDE-B10D125E5E87}"/>
              </a:ext>
            </a:extLst>
          </p:cNvPr>
          <p:cNvSpPr>
            <a:spLocks noGrp="1"/>
          </p:cNvSpPr>
          <p:nvPr>
            <p:ph type="body" sz="quarter" idx="37" hasCustomPrompt="1"/>
          </p:nvPr>
        </p:nvSpPr>
        <p:spPr>
          <a:xfrm>
            <a:off x="417591" y="5076998"/>
            <a:ext cx="5678409" cy="1368152"/>
          </a:xfrm>
          <a:prstGeom prst="rect">
            <a:avLst/>
          </a:prstGeom>
        </p:spPr>
        <p:txBody>
          <a:bodyP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49807898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10" name="Picture Placeholder 17">
            <a:extLst>
              <a:ext uri="{FF2B5EF4-FFF2-40B4-BE49-F238E27FC236}">
                <a16:creationId xmlns:a16="http://schemas.microsoft.com/office/drawing/2014/main" id="{218E0C47-FBAF-440E-A6A0-9D14AE6071F8}"/>
              </a:ext>
            </a:extLst>
          </p:cNvPr>
          <p:cNvSpPr>
            <a:spLocks noGrp="1"/>
          </p:cNvSpPr>
          <p:nvPr>
            <p:ph type="pic" sz="quarter" idx="10"/>
          </p:nvPr>
        </p:nvSpPr>
        <p:spPr>
          <a:xfrm>
            <a:off x="0" y="-1"/>
            <a:ext cx="12192000" cy="6857998"/>
          </a:xfrm>
          <a:prstGeom prst="rect">
            <a:avLst/>
          </a:prstGeom>
          <a:noFill/>
        </p:spPr>
        <p:txBody>
          <a:bodyPr anchor="ctr"/>
          <a:lstStyle>
            <a:lvl1pPr algn="ctr">
              <a:defRPr/>
            </a:lvl1pPr>
          </a:lstStyle>
          <a:p>
            <a:endParaRPr lang="pt-PT" dirty="0"/>
          </a:p>
        </p:txBody>
      </p:sp>
      <p:sp>
        <p:nvSpPr>
          <p:cNvPr id="14" name="Text Placeholder 7">
            <a:extLst>
              <a:ext uri="{FF2B5EF4-FFF2-40B4-BE49-F238E27FC236}">
                <a16:creationId xmlns:a16="http://schemas.microsoft.com/office/drawing/2014/main" id="{0BF72C50-3F98-41E6-A3C8-32663046C696}"/>
              </a:ext>
            </a:extLst>
          </p:cNvPr>
          <p:cNvSpPr>
            <a:spLocks noGrp="1"/>
          </p:cNvSpPr>
          <p:nvPr>
            <p:ph type="body" sz="quarter" idx="33" hasCustomPrompt="1"/>
          </p:nvPr>
        </p:nvSpPr>
        <p:spPr>
          <a:xfrm>
            <a:off x="7712546" y="404813"/>
            <a:ext cx="3640038" cy="799873"/>
          </a:xfrm>
          <a:prstGeom prst="rect">
            <a:avLst/>
          </a:prstGeom>
        </p:spPr>
        <p:txBody>
          <a:bodyPr>
            <a:noAutofit/>
          </a:bodyPr>
          <a:lstStyle>
            <a:lvl1pPr algn="r">
              <a:lnSpc>
                <a:spcPts val="1800"/>
              </a:lnSpc>
              <a:defRPr sz="1600" b="1">
                <a:solidFill>
                  <a:schemeClr val="accent3"/>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7"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3"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15"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698415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6"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17592" y="1430234"/>
            <a:ext cx="3008302" cy="5011014"/>
          </a:xfrm>
          <a:prstGeom prst="rect">
            <a:avLst/>
          </a:prstGeom>
        </p:spPr>
        <p:txBody>
          <a:bodyP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7266364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Image and Text2 (fixed)">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BEB011C7-5067-4A7D-A5A2-FB9132A5D7A3}"/>
              </a:ext>
            </a:extLst>
          </p:cNvPr>
          <p:cNvPicPr>
            <a:picLocks noChangeAspect="1"/>
          </p:cNvPicPr>
          <p:nvPr userDrawn="1"/>
        </p:nvPicPr>
        <p:blipFill>
          <a:blip r:embed="rId2">
            <a:extLst>
              <a:ext uri="{96DAC541-7B7A-43D3-8B79-37D633B846F1}">
                <asvg:svgBlip xmlns:asvg="http://schemas.microsoft.com/office/drawing/2016/SVG/main" r:embed="rId3"/>
              </a:ext>
            </a:extLst>
          </a:blip>
          <a:srcRect t="45009" r="3903"/>
          <a:stretch>
            <a:fillRect/>
          </a:stretch>
        </p:blipFill>
        <p:spPr>
          <a:xfrm rot="20633129">
            <a:off x="6623457" y="-854950"/>
            <a:ext cx="5712032" cy="3331781"/>
          </a:xfrm>
          <a:custGeom>
            <a:avLst/>
            <a:gdLst>
              <a:gd name="connsiteX0" fmla="*/ 0 w 6455155"/>
              <a:gd name="connsiteY0" fmla="*/ 0 h 3765238"/>
              <a:gd name="connsiteX1" fmla="*/ 6455155 w 6455155"/>
              <a:gd name="connsiteY1" fmla="*/ 1864957 h 3765238"/>
              <a:gd name="connsiteX2" fmla="*/ 5906145 w 6455155"/>
              <a:gd name="connsiteY2" fmla="*/ 3765238 h 3765238"/>
              <a:gd name="connsiteX3" fmla="*/ 2661149 w 6455155"/>
              <a:gd name="connsiteY3" fmla="*/ 3765238 h 3765238"/>
              <a:gd name="connsiteX4" fmla="*/ 0 w 6455155"/>
              <a:gd name="connsiteY4" fmla="*/ 2996406 h 3765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55155" h="3765238">
                <a:moveTo>
                  <a:pt x="0" y="0"/>
                </a:moveTo>
                <a:lnTo>
                  <a:pt x="6455155" y="1864957"/>
                </a:lnTo>
                <a:lnTo>
                  <a:pt x="5906145" y="3765238"/>
                </a:lnTo>
                <a:lnTo>
                  <a:pt x="2661149" y="3765238"/>
                </a:lnTo>
                <a:lnTo>
                  <a:pt x="0" y="2996406"/>
                </a:lnTo>
                <a:close/>
              </a:path>
            </a:pathLst>
          </a:custGeom>
        </p:spPr>
      </p:pic>
      <p:sp>
        <p:nvSpPr>
          <p:cNvPr id="14" name="Text Placeholder 7">
            <a:extLst>
              <a:ext uri="{FF2B5EF4-FFF2-40B4-BE49-F238E27FC236}">
                <a16:creationId xmlns:a16="http://schemas.microsoft.com/office/drawing/2014/main" id="{0BF72C50-3F98-41E6-A3C8-32663046C696}"/>
              </a:ext>
            </a:extLst>
          </p:cNvPr>
          <p:cNvSpPr>
            <a:spLocks noGrp="1"/>
          </p:cNvSpPr>
          <p:nvPr>
            <p:ph type="body" sz="quarter" idx="33" hasCustomPrompt="1"/>
          </p:nvPr>
        </p:nvSpPr>
        <p:spPr>
          <a:xfrm>
            <a:off x="7712546" y="251439"/>
            <a:ext cx="3594084" cy="953247"/>
          </a:xfrm>
          <a:prstGeom prst="rect">
            <a:avLst/>
          </a:prstGeom>
        </p:spPr>
        <p:txBody>
          <a:bodyPr>
            <a:noAutofit/>
          </a:bodyPr>
          <a:lstStyle>
            <a:lvl1pPr>
              <a:lnSpc>
                <a:spcPct val="100000"/>
              </a:lnSpc>
              <a:defRPr sz="16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8"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3" name="Rectangle 27">
            <a:hlinkClick r:id="rId4"/>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5"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1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698415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17592" y="1430234"/>
            <a:ext cx="3008302" cy="5011014"/>
          </a:xfrm>
          <a:prstGeom prst="rect">
            <a:avLst/>
          </a:prstGeom>
        </p:spPr>
        <p:txBody>
          <a:bodyP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pic>
        <p:nvPicPr>
          <p:cNvPr id="18"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323186414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Logo Whit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17B390E6-46A0-4BED-B3E2-3051836E071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407267" y="2606029"/>
            <a:ext cx="7377467" cy="1645943"/>
          </a:xfrm>
          <a:prstGeom prst="rect">
            <a:avLst/>
          </a:prstGeom>
        </p:spPr>
      </p:pic>
    </p:spTree>
    <p:extLst>
      <p:ext uri="{BB962C8B-B14F-4D97-AF65-F5344CB8AC3E}">
        <p14:creationId xmlns:p14="http://schemas.microsoft.com/office/powerpoint/2010/main" val="287878174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324" y="1323"/>
          <a:ext cx="1323" cy="1323"/>
        </p:xfrm>
        <a:graphic>
          <a:graphicData uri="http://schemas.openxmlformats.org/presentationml/2006/ole">
            <mc:AlternateContent xmlns:mc="http://schemas.openxmlformats.org/markup-compatibility/2006">
              <mc:Choice xmlns:v="urn:schemas-microsoft-com:vml" Requires="v">
                <p:oleObj spid="_x0000_s70662" name="think-cell Slide" r:id="rId4" imgW="493" imgH="493" progId="TCLayout.ActiveDocument.1">
                  <p:embed/>
                </p:oleObj>
              </mc:Choice>
              <mc:Fallback>
                <p:oleObj name="think-cell Slide" r:id="rId4" imgW="493" imgH="493" progId="TCLayout.ActiveDocument.1">
                  <p:embed/>
                  <p:pic>
                    <p:nvPicPr>
                      <p:cNvPr id="2" name="Object 1" hidden="1"/>
                      <p:cNvPicPr/>
                      <p:nvPr/>
                    </p:nvPicPr>
                    <p:blipFill>
                      <a:blip r:embed="rId5"/>
                      <a:stretch>
                        <a:fillRect/>
                      </a:stretch>
                    </p:blipFill>
                    <p:spPr>
                      <a:xfrm>
                        <a:off x="1324" y="1323"/>
                        <a:ext cx="1323" cy="1323"/>
                      </a:xfrm>
                      <a:prstGeom prst="rect">
                        <a:avLst/>
                      </a:prstGeom>
                    </p:spPr>
                  </p:pic>
                </p:oleObj>
              </mc:Fallback>
            </mc:AlternateContent>
          </a:graphicData>
        </a:graphic>
      </p:graphicFrame>
      <p:sp>
        <p:nvSpPr>
          <p:cNvPr id="4" name="Text Placeholder 3"/>
          <p:cNvSpPr>
            <a:spLocks noGrp="1"/>
          </p:cNvSpPr>
          <p:nvPr>
            <p:ph type="body" sz="quarter" idx="10"/>
          </p:nvPr>
        </p:nvSpPr>
        <p:spPr>
          <a:xfrm>
            <a:off x="227349" y="1815354"/>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4992306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50"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9" y="1815353"/>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9"/>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80327146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Content 2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21"/>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91"/>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91"/>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20" y="164831"/>
            <a:ext cx="424356" cy="459624"/>
          </a:xfrm>
          <a:prstGeom prst="rect">
            <a:avLst/>
          </a:prstGeom>
        </p:spPr>
      </p:pic>
      <p:sp>
        <p:nvSpPr>
          <p:cNvPr id="2" name="Titre 1"/>
          <p:cNvSpPr>
            <a:spLocks noGrp="1"/>
          </p:cNvSpPr>
          <p:nvPr>
            <p:ph type="title"/>
          </p:nvPr>
        </p:nvSpPr>
        <p:spPr>
          <a:xfrm>
            <a:off x="227350"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21"/>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514023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2" y="2205321"/>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2" y="1420991"/>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363"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21"/>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91"/>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363"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6" y="2205321"/>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6" y="1420991"/>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363"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54123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BED4D731-14A5-4158-B245-8DDD87FF6DE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880" b="21349"/>
          <a:stretch/>
        </p:blipFill>
        <p:spPr>
          <a:xfrm flipH="1">
            <a:off x="4901352" y="838199"/>
            <a:ext cx="7290648" cy="6019801"/>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032104" y="2946391"/>
            <a:ext cx="4751909" cy="1418714"/>
          </a:xfrm>
          <a:prstGeom prst="rect">
            <a:avLst/>
          </a:prstGeom>
        </p:spPr>
        <p:txBody>
          <a:bodyPr anchor="b">
            <a:normAutofit/>
          </a:bodyPr>
          <a:lstStyle>
            <a:lvl1pPr marL="0" indent="0" algn="r">
              <a:lnSpc>
                <a:spcPts val="3000"/>
              </a:lnSpc>
              <a:buNone/>
              <a:defRPr sz="2600">
                <a:solidFill>
                  <a:schemeClr val="bg1"/>
                </a:solidFill>
              </a:defRPr>
            </a:lvl1pPr>
            <a:lvl2pPr marL="457200" indent="0">
              <a:buNone/>
              <a:defRPr sz="6000">
                <a:solidFill>
                  <a:schemeClr val="bg1"/>
                </a:solidFill>
              </a:defRPr>
            </a:lvl2pPr>
          </a:lstStyle>
          <a:p>
            <a:pPr lvl="0"/>
            <a:r>
              <a:rPr lang="en-US" dirty="0"/>
              <a:t>Click to add section title</a:t>
            </a:r>
          </a:p>
        </p:txBody>
      </p:sp>
    </p:spTree>
    <p:extLst>
      <p:ext uri="{BB962C8B-B14F-4D97-AF65-F5344CB8AC3E}">
        <p14:creationId xmlns:p14="http://schemas.microsoft.com/office/powerpoint/2010/main" val="239295646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168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1" y="2"/>
            <a:ext cx="919999"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600"/>
          </a:p>
        </p:txBody>
      </p:sp>
      <p:sp>
        <p:nvSpPr>
          <p:cNvPr id="21510" name="Freeform 6"/>
          <p:cNvSpPr>
            <a:spLocks/>
          </p:cNvSpPr>
          <p:nvPr/>
        </p:nvSpPr>
        <p:spPr bwMode="auto">
          <a:xfrm>
            <a:off x="1" y="1"/>
            <a:ext cx="919999"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sz="2600"/>
          </a:p>
        </p:txBody>
      </p:sp>
      <p:sp>
        <p:nvSpPr>
          <p:cNvPr id="2" name="Title 1"/>
          <p:cNvSpPr>
            <a:spLocks noGrp="1"/>
          </p:cNvSpPr>
          <p:nvPr>
            <p:ph type="title"/>
          </p:nvPr>
        </p:nvSpPr>
        <p:spPr>
          <a:xfrm>
            <a:off x="974873"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3" y="1148609"/>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363"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70737101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2710"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65127762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ntent-Profile 1">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2" y="0"/>
            <a:ext cx="5204011"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600"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31" y="5278426"/>
            <a:ext cx="3296646"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31" y="3916350"/>
            <a:ext cx="3296646"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2"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2"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4" y="1147035"/>
            <a:ext cx="2609223"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600"/>
          </a:p>
        </p:txBody>
      </p:sp>
    </p:spTree>
    <p:extLst>
      <p:ext uri="{BB962C8B-B14F-4D97-AF65-F5344CB8AC3E}">
        <p14:creationId xmlns:p14="http://schemas.microsoft.com/office/powerpoint/2010/main" val="420598007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cSld name="Content-profile 2">
    <p:spTree>
      <p:nvGrpSpPr>
        <p:cNvPr id="1" name=""/>
        <p:cNvGrpSpPr/>
        <p:nvPr/>
      </p:nvGrpSpPr>
      <p:grpSpPr>
        <a:xfrm>
          <a:off x="0" y="0"/>
          <a:ext cx="0" cy="0"/>
          <a:chOff x="0" y="0"/>
          <a:chExt cx="0" cy="0"/>
        </a:xfrm>
      </p:grpSpPr>
      <p:sp>
        <p:nvSpPr>
          <p:cNvPr id="4" name="Freeform: Shape 11">
            <a:extLst>
              <a:ext uri="{FF2B5EF4-FFF2-40B4-BE49-F238E27FC236}">
                <a16:creationId xmlns:a16="http://schemas.microsoft.com/office/drawing/2014/main" id="{F5F5AEA1-6A77-4676-B8B3-EF658F5F8430}"/>
              </a:ext>
            </a:extLst>
          </p:cNvPr>
          <p:cNvSpPr/>
          <p:nvPr/>
        </p:nvSpPr>
        <p:spPr>
          <a:xfrm>
            <a:off x="2" y="2698315"/>
            <a:ext cx="6262140" cy="4159686"/>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600" dirty="0"/>
          </a:p>
        </p:txBody>
      </p:sp>
      <p:sp>
        <p:nvSpPr>
          <p:cNvPr id="5" name="Oval 20">
            <a:extLst>
              <a:ext uri="{FF2B5EF4-FFF2-40B4-BE49-F238E27FC236}">
                <a16:creationId xmlns:a16="http://schemas.microsoft.com/office/drawing/2014/main" id="{1EFB3510-D39A-47CF-8191-109DDF9E53D5}"/>
              </a:ext>
            </a:extLst>
          </p:cNvPr>
          <p:cNvSpPr/>
          <p:nvPr/>
        </p:nvSpPr>
        <p:spPr>
          <a:xfrm>
            <a:off x="762629" y="1028254"/>
            <a:ext cx="2609223"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600"/>
          </a:p>
        </p:txBody>
      </p:sp>
      <p:sp>
        <p:nvSpPr>
          <p:cNvPr id="12"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31" y="5367326"/>
            <a:ext cx="3296646" cy="331986"/>
          </a:xfrm>
          <a:prstGeom prst="rect">
            <a:avLst/>
          </a:prstGeom>
          <a:noFill/>
        </p:spPr>
        <p:txBody>
          <a:bodyPr anchor="ctr">
            <a:noAutofit/>
          </a:bodyPr>
          <a:lstStyle>
            <a:lvl1pPr algn="l">
              <a:defRPr sz="1600" b="1">
                <a:solidFill>
                  <a:schemeClr val="bg1"/>
                </a:solidFill>
              </a:defRPr>
            </a:lvl1pPr>
            <a:lvl2pPr>
              <a:defRPr sz="1400"/>
            </a:lvl2pPr>
            <a:lvl3pPr>
              <a:defRPr sz="1200"/>
            </a:lvl3pPr>
            <a:lvl4pPr>
              <a:defRPr sz="1100"/>
            </a:lvl4pPr>
            <a:lvl5pPr>
              <a:defRPr sz="1100"/>
            </a:lvl5pPr>
          </a:lstStyle>
          <a:p>
            <a:pPr lvl="0"/>
            <a:r>
              <a:rPr lang="en-US" dirty="0"/>
              <a:t>Insert education </a:t>
            </a:r>
          </a:p>
        </p:txBody>
      </p:sp>
      <p:sp>
        <p:nvSpPr>
          <p:cNvPr id="1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31" y="3889138"/>
            <a:ext cx="3296646" cy="412363"/>
          </a:xfrm>
          <a:prstGeom prst="rect">
            <a:avLst/>
          </a:prstGeom>
          <a:noFill/>
        </p:spPr>
        <p:txBody>
          <a:bodyPr anchor="ctr">
            <a:noAutofit/>
          </a:bodyPr>
          <a:lstStyle>
            <a:lvl1pPr algn="l">
              <a:defRPr sz="2000" b="1">
                <a:solidFill>
                  <a:schemeClr val="bg1"/>
                </a:solidFill>
              </a:defRPr>
            </a:lvl1pPr>
            <a:lvl2pPr>
              <a:defRPr sz="1400"/>
            </a:lvl2pPr>
            <a:lvl3pPr>
              <a:defRPr sz="1200"/>
            </a:lvl3pPr>
            <a:lvl4pPr>
              <a:defRPr sz="1100"/>
            </a:lvl4pPr>
            <a:lvl5pPr>
              <a:defRPr sz="1100"/>
            </a:lvl5pPr>
          </a:lstStyle>
          <a:p>
            <a:pPr lvl="0"/>
            <a:r>
              <a:rPr lang="en-US" dirty="0"/>
              <a:t>Insert Name</a:t>
            </a:r>
          </a:p>
        </p:txBody>
      </p:sp>
      <p:sp>
        <p:nvSpPr>
          <p:cNvPr id="1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2" y="4316883"/>
            <a:ext cx="3304144" cy="894840"/>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5"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2" y="5690297"/>
            <a:ext cx="3297695" cy="713864"/>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Tree>
    <p:extLst>
      <p:ext uri="{BB962C8B-B14F-4D97-AF65-F5344CB8AC3E}">
        <p14:creationId xmlns:p14="http://schemas.microsoft.com/office/powerpoint/2010/main" val="10564171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cSld name="Content 1">
    <p:spTree>
      <p:nvGrpSpPr>
        <p:cNvPr id="1" name=""/>
        <p:cNvGrpSpPr/>
        <p:nvPr/>
      </p:nvGrpSpPr>
      <p:grpSpPr>
        <a:xfrm>
          <a:off x="0" y="0"/>
          <a:ext cx="0" cy="0"/>
          <a:chOff x="0" y="0"/>
          <a:chExt cx="0" cy="0"/>
        </a:xfrm>
      </p:grpSpPr>
      <p:sp>
        <p:nvSpPr>
          <p:cNvPr id="2" name="Title 1"/>
          <p:cNvSpPr>
            <a:spLocks noGrp="1"/>
          </p:cNvSpPr>
          <p:nvPr>
            <p:ph type="title"/>
          </p:nvPr>
        </p:nvSpPr>
        <p:spPr>
          <a:xfrm>
            <a:off x="227350" y="0"/>
            <a:ext cx="6732651" cy="1104900"/>
          </a:xfrm>
          <a:prstGeom prst="rect">
            <a:avLst/>
          </a:prstGeom>
        </p:spPr>
        <p:txBody>
          <a:bodyPr/>
          <a:lstStyle/>
          <a:p>
            <a:r>
              <a:rPr lang="en-US"/>
              <a:t>Click to edit Master title style</a:t>
            </a:r>
            <a:endParaRPr lang="en-GB" dirty="0"/>
          </a:p>
        </p:txBody>
      </p:sp>
      <p:sp>
        <p:nvSpPr>
          <p:cNvPr id="3" name="Freeform 6"/>
          <p:cNvSpPr>
            <a:spLocks/>
          </p:cNvSpPr>
          <p:nvPr/>
        </p:nvSpPr>
        <p:spPr bwMode="auto">
          <a:xfrm>
            <a:off x="6351588" y="325438"/>
            <a:ext cx="5840413" cy="6535737"/>
          </a:xfrm>
          <a:custGeom>
            <a:avLst/>
            <a:gdLst/>
            <a:ahLst/>
            <a:cxnLst>
              <a:cxn ang="0">
                <a:pos x="2465" y="2758"/>
              </a:cxn>
              <a:cxn ang="0">
                <a:pos x="710" y="2758"/>
              </a:cxn>
              <a:cxn ang="0">
                <a:pos x="705" y="2747"/>
              </a:cxn>
              <a:cxn ang="0">
                <a:pos x="517" y="2439"/>
              </a:cxn>
              <a:cxn ang="0">
                <a:pos x="381" y="2196"/>
              </a:cxn>
              <a:cxn ang="0">
                <a:pos x="198" y="1820"/>
              </a:cxn>
              <a:cxn ang="0">
                <a:pos x="68" y="1458"/>
              </a:cxn>
              <a:cxn ang="0">
                <a:pos x="13" y="1200"/>
              </a:cxn>
              <a:cxn ang="0">
                <a:pos x="0" y="1053"/>
              </a:cxn>
              <a:cxn ang="0">
                <a:pos x="3" y="1046"/>
              </a:cxn>
              <a:cxn ang="0">
                <a:pos x="2" y="995"/>
              </a:cxn>
              <a:cxn ang="0">
                <a:pos x="0" y="987"/>
              </a:cxn>
              <a:cxn ang="0">
                <a:pos x="2" y="950"/>
              </a:cxn>
              <a:cxn ang="0">
                <a:pos x="31" y="755"/>
              </a:cxn>
              <a:cxn ang="0">
                <a:pos x="167" y="449"/>
              </a:cxn>
              <a:cxn ang="0">
                <a:pos x="395" y="194"/>
              </a:cxn>
              <a:cxn ang="0">
                <a:pos x="643" y="14"/>
              </a:cxn>
              <a:cxn ang="0">
                <a:pos x="664" y="0"/>
              </a:cxn>
              <a:cxn ang="0">
                <a:pos x="666" y="0"/>
              </a:cxn>
              <a:cxn ang="0">
                <a:pos x="674" y="6"/>
              </a:cxn>
              <a:cxn ang="0">
                <a:pos x="731" y="37"/>
              </a:cxn>
              <a:cxn ang="0">
                <a:pos x="1241" y="284"/>
              </a:cxn>
              <a:cxn ang="0">
                <a:pos x="1668" y="438"/>
              </a:cxn>
              <a:cxn ang="0">
                <a:pos x="1899" y="493"/>
              </a:cxn>
              <a:cxn ang="0">
                <a:pos x="2000" y="508"/>
              </a:cxn>
              <a:cxn ang="0">
                <a:pos x="2236" y="512"/>
              </a:cxn>
              <a:cxn ang="0">
                <a:pos x="2410" y="473"/>
              </a:cxn>
              <a:cxn ang="0">
                <a:pos x="2465" y="450"/>
              </a:cxn>
              <a:cxn ang="0">
                <a:pos x="2465" y="466"/>
              </a:cxn>
              <a:cxn ang="0">
                <a:pos x="2465" y="2758"/>
              </a:cxn>
            </a:cxnLst>
            <a:rect l="0" t="0" r="r" b="b"/>
            <a:pathLst>
              <a:path w="2465" h="2758">
                <a:moveTo>
                  <a:pt x="2465" y="2758"/>
                </a:moveTo>
                <a:cubicBezTo>
                  <a:pt x="1880" y="2758"/>
                  <a:pt x="1295" y="2758"/>
                  <a:pt x="710" y="2758"/>
                </a:cubicBezTo>
                <a:cubicBezTo>
                  <a:pt x="711" y="2753"/>
                  <a:pt x="707" y="2750"/>
                  <a:pt x="705" y="2747"/>
                </a:cubicBezTo>
                <a:cubicBezTo>
                  <a:pt x="641" y="2645"/>
                  <a:pt x="577" y="2543"/>
                  <a:pt x="517" y="2439"/>
                </a:cubicBezTo>
                <a:cubicBezTo>
                  <a:pt x="471" y="2358"/>
                  <a:pt x="425" y="2278"/>
                  <a:pt x="381" y="2196"/>
                </a:cubicBezTo>
                <a:cubicBezTo>
                  <a:pt x="315" y="2073"/>
                  <a:pt x="253" y="1948"/>
                  <a:pt x="198" y="1820"/>
                </a:cubicBezTo>
                <a:cubicBezTo>
                  <a:pt x="147" y="1702"/>
                  <a:pt x="102" y="1582"/>
                  <a:pt x="68" y="1458"/>
                </a:cubicBezTo>
                <a:cubicBezTo>
                  <a:pt x="44" y="1373"/>
                  <a:pt x="25" y="1288"/>
                  <a:pt x="13" y="1200"/>
                </a:cubicBezTo>
                <a:cubicBezTo>
                  <a:pt x="7" y="1151"/>
                  <a:pt x="3" y="1102"/>
                  <a:pt x="0" y="1053"/>
                </a:cubicBezTo>
                <a:cubicBezTo>
                  <a:pt x="2" y="1051"/>
                  <a:pt x="3" y="1049"/>
                  <a:pt x="3" y="1046"/>
                </a:cubicBezTo>
                <a:cubicBezTo>
                  <a:pt x="3" y="1029"/>
                  <a:pt x="3" y="1012"/>
                  <a:pt x="2" y="995"/>
                </a:cubicBezTo>
                <a:cubicBezTo>
                  <a:pt x="2" y="992"/>
                  <a:pt x="2" y="989"/>
                  <a:pt x="0" y="987"/>
                </a:cubicBezTo>
                <a:cubicBezTo>
                  <a:pt x="0" y="974"/>
                  <a:pt x="2" y="962"/>
                  <a:pt x="2" y="950"/>
                </a:cubicBezTo>
                <a:cubicBezTo>
                  <a:pt x="6" y="884"/>
                  <a:pt x="16" y="819"/>
                  <a:pt x="31" y="755"/>
                </a:cubicBezTo>
                <a:cubicBezTo>
                  <a:pt x="59" y="645"/>
                  <a:pt x="105" y="543"/>
                  <a:pt x="167" y="449"/>
                </a:cubicBezTo>
                <a:cubicBezTo>
                  <a:pt x="230" y="352"/>
                  <a:pt x="308" y="269"/>
                  <a:pt x="395" y="194"/>
                </a:cubicBezTo>
                <a:cubicBezTo>
                  <a:pt x="473" y="127"/>
                  <a:pt x="556" y="68"/>
                  <a:pt x="643" y="14"/>
                </a:cubicBezTo>
                <a:cubicBezTo>
                  <a:pt x="650" y="9"/>
                  <a:pt x="657" y="5"/>
                  <a:pt x="664" y="0"/>
                </a:cubicBezTo>
                <a:cubicBezTo>
                  <a:pt x="664" y="0"/>
                  <a:pt x="665" y="0"/>
                  <a:pt x="666" y="0"/>
                </a:cubicBezTo>
                <a:cubicBezTo>
                  <a:pt x="667" y="4"/>
                  <a:pt x="671" y="4"/>
                  <a:pt x="674" y="6"/>
                </a:cubicBezTo>
                <a:cubicBezTo>
                  <a:pt x="693" y="16"/>
                  <a:pt x="712" y="27"/>
                  <a:pt x="731" y="37"/>
                </a:cubicBezTo>
                <a:cubicBezTo>
                  <a:pt x="898" y="126"/>
                  <a:pt x="1067" y="210"/>
                  <a:pt x="1241" y="284"/>
                </a:cubicBezTo>
                <a:cubicBezTo>
                  <a:pt x="1381" y="343"/>
                  <a:pt x="1523" y="396"/>
                  <a:pt x="1668" y="438"/>
                </a:cubicBezTo>
                <a:cubicBezTo>
                  <a:pt x="1744" y="460"/>
                  <a:pt x="1821" y="477"/>
                  <a:pt x="1899" y="493"/>
                </a:cubicBezTo>
                <a:cubicBezTo>
                  <a:pt x="1932" y="500"/>
                  <a:pt x="1966" y="504"/>
                  <a:pt x="2000" y="508"/>
                </a:cubicBezTo>
                <a:cubicBezTo>
                  <a:pt x="2079" y="516"/>
                  <a:pt x="2157" y="519"/>
                  <a:pt x="2236" y="512"/>
                </a:cubicBezTo>
                <a:cubicBezTo>
                  <a:pt x="2296" y="506"/>
                  <a:pt x="2354" y="494"/>
                  <a:pt x="2410" y="473"/>
                </a:cubicBezTo>
                <a:cubicBezTo>
                  <a:pt x="2429" y="466"/>
                  <a:pt x="2447" y="457"/>
                  <a:pt x="2465" y="450"/>
                </a:cubicBezTo>
                <a:cubicBezTo>
                  <a:pt x="2465" y="455"/>
                  <a:pt x="2465" y="461"/>
                  <a:pt x="2465" y="466"/>
                </a:cubicBezTo>
                <a:cubicBezTo>
                  <a:pt x="2465" y="1230"/>
                  <a:pt x="2465" y="1994"/>
                  <a:pt x="2465" y="275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sz="2600"/>
          </a:p>
        </p:txBody>
      </p:sp>
      <p:sp>
        <p:nvSpPr>
          <p:cNvPr id="4" name="Retângulo 43">
            <a:extLst>
              <a:ext uri="{FF2B5EF4-FFF2-40B4-BE49-F238E27FC236}">
                <a16:creationId xmlns:a16="http://schemas.microsoft.com/office/drawing/2014/main" id="{25FC8637-25BD-4C09-AF25-56B4243DAB3D}"/>
              </a:ext>
            </a:extLst>
          </p:cNvPr>
          <p:cNvSpPr/>
          <p:nvPr/>
        </p:nvSpPr>
        <p:spPr>
          <a:xfrm>
            <a:off x="11788322"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solidFill>
                <a:cs typeface="Arial" panose="020B0604020202020204" pitchFamily="34" charset="0"/>
              </a:rPr>
              <a:pPr algn="r"/>
              <a:t>‹#›</a:t>
            </a:fld>
            <a:endParaRPr lang="en-US" sz="800" dirty="0">
              <a:solidFill>
                <a:schemeClr val="bg1"/>
              </a:solidFill>
              <a:cs typeface="Arial" panose="020B0604020202020204" pitchFamily="34" charset="0"/>
            </a:endParaRPr>
          </a:p>
        </p:txBody>
      </p:sp>
      <p:sp>
        <p:nvSpPr>
          <p:cNvPr id="5" name="Text Placeholder 7">
            <a:extLst>
              <a:ext uri="{FF2B5EF4-FFF2-40B4-BE49-F238E27FC236}">
                <a16:creationId xmlns:a16="http://schemas.microsoft.com/office/drawing/2014/main" id="{E824319D-02CC-441E-87B5-E9D15DE8CA35}"/>
              </a:ext>
            </a:extLst>
          </p:cNvPr>
          <p:cNvSpPr txBox="1">
            <a:spLocks/>
          </p:cNvSpPr>
          <p:nvPr/>
        </p:nvSpPr>
        <p:spPr>
          <a:xfrm>
            <a:off x="9070995" y="6650663"/>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363"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800" dirty="0">
                <a:solidFill>
                  <a:schemeClr val="bg1"/>
                </a:solidFill>
              </a:rPr>
              <a:t>© Capgemini 2017. All rights reserved |</a:t>
            </a:r>
          </a:p>
        </p:txBody>
      </p:sp>
      <p:sp>
        <p:nvSpPr>
          <p:cNvPr id="6" name="Text Placeholder 7">
            <a:extLst>
              <a:ext uri="{FF2B5EF4-FFF2-40B4-BE49-F238E27FC236}">
                <a16:creationId xmlns:a16="http://schemas.microsoft.com/office/drawing/2014/main" id="{0953EECA-9A2F-483A-AF62-834FA9F888FE}"/>
              </a:ext>
            </a:extLst>
          </p:cNvPr>
          <p:cNvSpPr>
            <a:spLocks noGrp="1"/>
          </p:cNvSpPr>
          <p:nvPr>
            <p:ph type="body" sz="quarter" idx="12" hasCustomPrompt="1"/>
          </p:nvPr>
        </p:nvSpPr>
        <p:spPr>
          <a:xfrm>
            <a:off x="7752183" y="2813835"/>
            <a:ext cx="3801187" cy="2629024"/>
          </a:xfrm>
          <a:prstGeom prst="rect">
            <a:avLst/>
          </a:prstGeom>
        </p:spPr>
        <p:txBody>
          <a:bodyPr>
            <a:noAutofit/>
          </a:bodyPr>
          <a:lstStyle>
            <a:lvl1pPr algn="l">
              <a:lnSpc>
                <a:spcPct val="85000"/>
              </a:lnSpc>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 </a:t>
            </a:r>
          </a:p>
        </p:txBody>
      </p:sp>
      <p:sp>
        <p:nvSpPr>
          <p:cNvPr id="8" name="Espace réservé du texte 7"/>
          <p:cNvSpPr>
            <a:spLocks noGrp="1"/>
          </p:cNvSpPr>
          <p:nvPr>
            <p:ph type="body" sz="quarter" idx="13"/>
          </p:nvPr>
        </p:nvSpPr>
        <p:spPr>
          <a:xfrm>
            <a:off x="227013" y="1808163"/>
            <a:ext cx="6013450" cy="46815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558865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cSld name="Content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3734"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p:nvSpPr>
        <p:spPr>
          <a:xfrm>
            <a:off x="9055101" y="6489700"/>
            <a:ext cx="31369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600"/>
          </a:p>
        </p:txBody>
      </p:sp>
      <p:sp>
        <p:nvSpPr>
          <p:cNvPr id="3" name="Freeform: Shape 9">
            <a:extLst>
              <a:ext uri="{FF2B5EF4-FFF2-40B4-BE49-F238E27FC236}">
                <a16:creationId xmlns:a16="http://schemas.microsoft.com/office/drawing/2014/main" id="{531E77B6-0DD5-446F-A826-892DFC23D785}"/>
              </a:ext>
            </a:extLst>
          </p:cNvPr>
          <p:cNvSpPr>
            <a:spLocks/>
          </p:cNvSpPr>
          <p:nvPr/>
        </p:nvSpPr>
        <p:spPr bwMode="auto">
          <a:xfrm rot="16200000" flipH="1">
            <a:off x="5598889" y="279401"/>
            <a:ext cx="6872513" cy="6313712"/>
          </a:xfrm>
          <a:custGeom>
            <a:avLst/>
            <a:gdLst>
              <a:gd name="connsiteX0" fmla="*/ 1393480 w 6857999"/>
              <a:gd name="connsiteY0" fmla="*/ 6240016 h 6240016"/>
              <a:gd name="connsiteX1" fmla="*/ 6857999 w 6857999"/>
              <a:gd name="connsiteY1" fmla="*/ 6240016 h 6240016"/>
              <a:gd name="connsiteX2" fmla="*/ 6857999 w 6857999"/>
              <a:gd name="connsiteY2" fmla="*/ 4248395 h 6240016"/>
              <a:gd name="connsiteX3" fmla="*/ 6815497 w 6857999"/>
              <a:gd name="connsiteY3" fmla="*/ 4209614 h 6240016"/>
              <a:gd name="connsiteX4" fmla="*/ 2767903 w 6857999"/>
              <a:gd name="connsiteY4" fmla="*/ 5342723 h 6240016"/>
              <a:gd name="connsiteX5" fmla="*/ 1497189 w 6857999"/>
              <a:gd name="connsiteY5" fmla="*/ 6201822 h 6240016"/>
              <a:gd name="connsiteX6" fmla="*/ 0 w 6857999"/>
              <a:gd name="connsiteY6" fmla="*/ 618342 h 6240016"/>
              <a:gd name="connsiteX7" fmla="*/ 0 w 6857999"/>
              <a:gd name="connsiteY7" fmla="*/ 6240016 h 6240016"/>
              <a:gd name="connsiteX8" fmla="*/ 921827 w 6857999"/>
              <a:gd name="connsiteY8" fmla="*/ 6240016 h 6240016"/>
              <a:gd name="connsiteX9" fmla="*/ 877464 w 6857999"/>
              <a:gd name="connsiteY9" fmla="*/ 6206986 h 6240016"/>
              <a:gd name="connsiteX10" fmla="*/ 1720124 w 6857999"/>
              <a:gd name="connsiteY10" fmla="*/ 3319666 h 6240016"/>
              <a:gd name="connsiteX11" fmla="*/ 1778012 w 6857999"/>
              <a:gd name="connsiteY11" fmla="*/ 0 h 6240016"/>
              <a:gd name="connsiteX12" fmla="*/ 36658 w 6857999"/>
              <a:gd name="connsiteY12" fmla="*/ 619001 h 624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9" h="6240016">
                <a:moveTo>
                  <a:pt x="1393480" y="6240016"/>
                </a:moveTo>
                <a:lnTo>
                  <a:pt x="6857999" y="6240016"/>
                </a:lnTo>
                <a:lnTo>
                  <a:pt x="6857999" y="4248395"/>
                </a:lnTo>
                <a:lnTo>
                  <a:pt x="6815497" y="4209614"/>
                </a:lnTo>
                <a:cubicBezTo>
                  <a:pt x="6548465" y="3983120"/>
                  <a:pt x="5320780" y="3210409"/>
                  <a:pt x="2767903" y="5342723"/>
                </a:cubicBezTo>
                <a:cubicBezTo>
                  <a:pt x="2220316" y="5799647"/>
                  <a:pt x="1804503" y="6071896"/>
                  <a:pt x="1497189" y="6201822"/>
                </a:cubicBezTo>
                <a:close/>
                <a:moveTo>
                  <a:pt x="0" y="618342"/>
                </a:moveTo>
                <a:lnTo>
                  <a:pt x="0" y="6240016"/>
                </a:lnTo>
                <a:lnTo>
                  <a:pt x="921827" y="6240016"/>
                </a:lnTo>
                <a:lnTo>
                  <a:pt x="877464" y="6206986"/>
                </a:lnTo>
                <a:cubicBezTo>
                  <a:pt x="498816" y="5832433"/>
                  <a:pt x="1067071" y="4347112"/>
                  <a:pt x="1720124" y="3319666"/>
                </a:cubicBezTo>
                <a:cubicBezTo>
                  <a:pt x="2767903" y="1675751"/>
                  <a:pt x="2938674" y="700400"/>
                  <a:pt x="1778012" y="0"/>
                </a:cubicBezTo>
                <a:cubicBezTo>
                  <a:pt x="950209" y="451498"/>
                  <a:pt x="400993" y="607786"/>
                  <a:pt x="36658" y="619001"/>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sz="2600" dirty="0"/>
          </a:p>
        </p:txBody>
      </p:sp>
      <p:sp>
        <p:nvSpPr>
          <p:cNvPr id="7" name="Retângulo 43">
            <a:extLst>
              <a:ext uri="{FF2B5EF4-FFF2-40B4-BE49-F238E27FC236}">
                <a16:creationId xmlns:a16="http://schemas.microsoft.com/office/drawing/2014/main" id="{25FC8637-25BD-4C09-AF25-56B4243DAB3D}"/>
              </a:ext>
            </a:extLst>
          </p:cNvPr>
          <p:cNvSpPr/>
          <p:nvPr/>
        </p:nvSpPr>
        <p:spPr>
          <a:xfrm>
            <a:off x="11788322"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50000"/>
                  </a:schemeClr>
                </a:solidFill>
                <a:cs typeface="Arial" panose="020B0604020202020204" pitchFamily="34" charset="0"/>
              </a:rPr>
              <a:pPr algn="r"/>
              <a:t>‹#›</a:t>
            </a:fld>
            <a:endParaRPr lang="en-US" sz="800" dirty="0">
              <a:solidFill>
                <a:schemeClr val="bg1">
                  <a:lumMod val="50000"/>
                </a:schemeClr>
              </a:solidFill>
              <a:cs typeface="Arial" panose="020B0604020202020204" pitchFamily="34" charset="0"/>
            </a:endParaRPr>
          </a:p>
        </p:txBody>
      </p:sp>
      <p:sp>
        <p:nvSpPr>
          <p:cNvPr id="8" name="Text Placeholder 7">
            <a:extLst>
              <a:ext uri="{FF2B5EF4-FFF2-40B4-BE49-F238E27FC236}">
                <a16:creationId xmlns:a16="http://schemas.microsoft.com/office/drawing/2014/main" id="{E824319D-02CC-441E-87B5-E9D15DE8CA35}"/>
              </a:ext>
            </a:extLst>
          </p:cNvPr>
          <p:cNvSpPr txBox="1">
            <a:spLocks/>
          </p:cNvSpPr>
          <p:nvPr/>
        </p:nvSpPr>
        <p:spPr>
          <a:xfrm>
            <a:off x="9070995" y="6650663"/>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363"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800" dirty="0">
                <a:solidFill>
                  <a:schemeClr val="bg1">
                    <a:lumMod val="50000"/>
                  </a:schemeClr>
                </a:solidFill>
              </a:rPr>
              <a:t>© Capgemini 2017. All rights reserved |</a:t>
            </a:r>
          </a:p>
        </p:txBody>
      </p:sp>
      <p:sp>
        <p:nvSpPr>
          <p:cNvPr id="2" name="Title 1"/>
          <p:cNvSpPr>
            <a:spLocks noGrp="1"/>
          </p:cNvSpPr>
          <p:nvPr>
            <p:ph type="title"/>
          </p:nvPr>
        </p:nvSpPr>
        <p:spPr>
          <a:xfrm>
            <a:off x="227349" y="1"/>
            <a:ext cx="5636423" cy="1785257"/>
          </a:xfrm>
          <a:prstGeom prst="rect">
            <a:avLst/>
          </a:prstGeom>
        </p:spPr>
        <p:txBody>
          <a:bodyPr/>
          <a:lstStyle/>
          <a:p>
            <a:r>
              <a:rPr lang="en-US"/>
              <a:t>Click to edit Master title style</a:t>
            </a:r>
            <a:endParaRPr lang="en-GB" dirty="0"/>
          </a:p>
        </p:txBody>
      </p:sp>
      <p:sp>
        <p:nvSpPr>
          <p:cNvPr id="4" name="Freeform 13"/>
          <p:cNvSpPr>
            <a:spLocks/>
          </p:cNvSpPr>
          <p:nvPr/>
        </p:nvSpPr>
        <p:spPr bwMode="auto">
          <a:xfrm>
            <a:off x="11644644" y="334378"/>
            <a:ext cx="275895"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sz="2600"/>
          </a:p>
        </p:txBody>
      </p:sp>
      <p:sp>
        <p:nvSpPr>
          <p:cNvPr id="5" name="Freeform 14"/>
          <p:cNvSpPr>
            <a:spLocks/>
          </p:cNvSpPr>
          <p:nvPr/>
        </p:nvSpPr>
        <p:spPr bwMode="auto">
          <a:xfrm>
            <a:off x="11501102" y="171575"/>
            <a:ext cx="419437"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sz="2600"/>
          </a:p>
        </p:txBody>
      </p:sp>
      <p:sp>
        <p:nvSpPr>
          <p:cNvPr id="11" name="Espace réservé du texte 10"/>
          <p:cNvSpPr>
            <a:spLocks noGrp="1"/>
          </p:cNvSpPr>
          <p:nvPr>
            <p:ph type="body" sz="quarter" idx="10"/>
          </p:nvPr>
        </p:nvSpPr>
        <p:spPr>
          <a:xfrm>
            <a:off x="227014" y="2565000"/>
            <a:ext cx="9253538" cy="3924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5509868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cSld name="Content 3">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4758"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Graphic 11">
            <a:extLst>
              <a:ext uri="{FF2B5EF4-FFF2-40B4-BE49-F238E27FC236}">
                <a16:creationId xmlns:a16="http://schemas.microsoft.com/office/drawing/2014/main" id="{10113F8D-52D8-4246-B9BC-1A6D3EF8C72C}"/>
              </a:ext>
            </a:extLst>
          </p:cNvPr>
          <p:cNvPicPr>
            <a:picLocks noChangeAspect="1"/>
          </p:cNvPicPr>
          <p:nvPr/>
        </p:nvPicPr>
        <p:blipFill>
          <a:blip r:embed="rId6" cstate="print">
            <a:extLst>
              <a:ext uri="{96DAC541-7B7A-43D3-8B79-37D633B846F1}">
                <asvg:svgBlip xmlns:asvg="http://schemas.microsoft.com/office/drawing/2016/SVG/main" r:embed="rId7"/>
              </a:ext>
            </a:extLst>
          </a:blip>
          <a:srcRect b="25000"/>
          <a:stretch>
            <a:fillRect/>
          </a:stretch>
        </p:blipFill>
        <p:spPr>
          <a:xfrm>
            <a:off x="1" y="1485900"/>
            <a:ext cx="6423098" cy="5372100"/>
          </a:xfrm>
          <a:custGeom>
            <a:avLst/>
            <a:gdLst>
              <a:gd name="connsiteX0" fmla="*/ 0 w 6149773"/>
              <a:gd name="connsiteY0" fmla="*/ 0 h 5143500"/>
              <a:gd name="connsiteX1" fmla="*/ 6149773 w 6149773"/>
              <a:gd name="connsiteY1" fmla="*/ 0 h 5143500"/>
              <a:gd name="connsiteX2" fmla="*/ 6149773 w 6149773"/>
              <a:gd name="connsiteY2" fmla="*/ 5143500 h 5143500"/>
              <a:gd name="connsiteX3" fmla="*/ 0 w 6149773"/>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149773" h="5143500">
                <a:moveTo>
                  <a:pt x="0" y="0"/>
                </a:moveTo>
                <a:lnTo>
                  <a:pt x="6149773" y="0"/>
                </a:lnTo>
                <a:lnTo>
                  <a:pt x="6149773" y="5143500"/>
                </a:lnTo>
                <a:lnTo>
                  <a:pt x="0" y="5143500"/>
                </a:lnTo>
                <a:close/>
              </a:path>
            </a:pathLst>
          </a:custGeom>
        </p:spPr>
      </p:pic>
      <p:sp>
        <p:nvSpPr>
          <p:cNvPr id="11" name="Title 1"/>
          <p:cNvSpPr>
            <a:spLocks noGrp="1"/>
          </p:cNvSpPr>
          <p:nvPr>
            <p:ph type="title"/>
          </p:nvPr>
        </p:nvSpPr>
        <p:spPr>
          <a:xfrm>
            <a:off x="227350" y="0"/>
            <a:ext cx="11125236" cy="1104900"/>
          </a:xfrm>
          <a:prstGeom prst="rect">
            <a:avLst/>
          </a:prstGeom>
        </p:spPr>
        <p:txBody>
          <a:bodyPr/>
          <a:lstStyle/>
          <a:p>
            <a:r>
              <a:rPr lang="en-US"/>
              <a:t>Click to edit Master title style</a:t>
            </a:r>
            <a:endParaRPr lang="en-GB"/>
          </a:p>
        </p:txBody>
      </p:sp>
      <p:sp>
        <p:nvSpPr>
          <p:cNvPr id="12" name="Text Placeholder 7">
            <a:extLst>
              <a:ext uri="{FF2B5EF4-FFF2-40B4-BE49-F238E27FC236}">
                <a16:creationId xmlns:a16="http://schemas.microsoft.com/office/drawing/2014/main" id="{3E908611-FBB7-4987-BE0F-F09EAF1FFC80}"/>
              </a:ext>
            </a:extLst>
          </p:cNvPr>
          <p:cNvSpPr>
            <a:spLocks noGrp="1"/>
          </p:cNvSpPr>
          <p:nvPr>
            <p:ph type="body" sz="quarter" idx="11" hasCustomPrompt="1"/>
          </p:nvPr>
        </p:nvSpPr>
        <p:spPr>
          <a:xfrm>
            <a:off x="7899401" y="12267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3" name="Text Placeholder 7">
            <a:extLst>
              <a:ext uri="{FF2B5EF4-FFF2-40B4-BE49-F238E27FC236}">
                <a16:creationId xmlns:a16="http://schemas.microsoft.com/office/drawing/2014/main" id="{306025B9-0362-4974-8920-7C764289CBA0}"/>
              </a:ext>
            </a:extLst>
          </p:cNvPr>
          <p:cNvSpPr>
            <a:spLocks noGrp="1"/>
          </p:cNvSpPr>
          <p:nvPr>
            <p:ph type="body" sz="quarter" idx="12" hasCustomPrompt="1"/>
          </p:nvPr>
        </p:nvSpPr>
        <p:spPr>
          <a:xfrm>
            <a:off x="7899401" y="1912986"/>
            <a:ext cx="3708401" cy="555448"/>
          </a:xfrm>
          <a:prstGeom prst="rect">
            <a:avLst/>
          </a:prstGeom>
        </p:spPr>
        <p:txBody>
          <a:bodyPr anchor="ctr">
            <a:noAutofit/>
          </a:bodyPr>
          <a:lstStyle>
            <a:lvl1pPr marL="0" marR="0" indent="0" algn="l" defTabSz="914363" rtl="0" eaLnBrk="1" fontAlgn="auto" latinLnBrk="0" hangingPunct="1">
              <a:lnSpc>
                <a:spcPct val="100000"/>
              </a:lnSpc>
              <a:spcBef>
                <a:spcPts val="1000"/>
              </a:spcBef>
              <a:spcAft>
                <a:spcPts val="0"/>
              </a:spcAft>
              <a:buClrTx/>
              <a:buSzTx/>
              <a:buFont typeface="Arial" panose="020B0604020202020204" pitchFamily="34" charset="0"/>
              <a:buNone/>
              <a:tabLst/>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363"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14" name="Text Placeholder 7">
            <a:extLst>
              <a:ext uri="{FF2B5EF4-FFF2-40B4-BE49-F238E27FC236}">
                <a16:creationId xmlns:a16="http://schemas.microsoft.com/office/drawing/2014/main" id="{257644F2-F28D-4087-B791-1E7F26C4AD1C}"/>
              </a:ext>
            </a:extLst>
          </p:cNvPr>
          <p:cNvSpPr>
            <a:spLocks noGrp="1"/>
          </p:cNvSpPr>
          <p:nvPr>
            <p:ph type="body" sz="quarter" idx="13" hasCustomPrompt="1"/>
          </p:nvPr>
        </p:nvSpPr>
        <p:spPr>
          <a:xfrm>
            <a:off x="7899401" y="25934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5" name="Text Placeholder 7">
            <a:extLst>
              <a:ext uri="{FF2B5EF4-FFF2-40B4-BE49-F238E27FC236}">
                <a16:creationId xmlns:a16="http://schemas.microsoft.com/office/drawing/2014/main" id="{25F62A33-F672-4099-9B72-9B2267F22ACF}"/>
              </a:ext>
            </a:extLst>
          </p:cNvPr>
          <p:cNvSpPr>
            <a:spLocks noGrp="1"/>
          </p:cNvSpPr>
          <p:nvPr>
            <p:ph type="body" sz="quarter" idx="14" hasCustomPrompt="1"/>
          </p:nvPr>
        </p:nvSpPr>
        <p:spPr>
          <a:xfrm>
            <a:off x="7899401" y="327678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6" name="Text Placeholder 7">
            <a:extLst>
              <a:ext uri="{FF2B5EF4-FFF2-40B4-BE49-F238E27FC236}">
                <a16:creationId xmlns:a16="http://schemas.microsoft.com/office/drawing/2014/main" id="{72FF6EE1-C46D-4DEB-A508-49B5101CF26E}"/>
              </a:ext>
            </a:extLst>
          </p:cNvPr>
          <p:cNvSpPr>
            <a:spLocks noGrp="1"/>
          </p:cNvSpPr>
          <p:nvPr>
            <p:ph type="body" sz="quarter" idx="15" hasCustomPrompt="1"/>
          </p:nvPr>
        </p:nvSpPr>
        <p:spPr>
          <a:xfrm>
            <a:off x="7899401" y="39601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7" name="Text Placeholder 7">
            <a:extLst>
              <a:ext uri="{FF2B5EF4-FFF2-40B4-BE49-F238E27FC236}">
                <a16:creationId xmlns:a16="http://schemas.microsoft.com/office/drawing/2014/main" id="{931D06D9-EA9B-42A0-81EE-D669D6CA5F33}"/>
              </a:ext>
            </a:extLst>
          </p:cNvPr>
          <p:cNvSpPr>
            <a:spLocks noGrp="1"/>
          </p:cNvSpPr>
          <p:nvPr>
            <p:ph type="body" sz="quarter" idx="16" hasCustomPrompt="1"/>
          </p:nvPr>
        </p:nvSpPr>
        <p:spPr>
          <a:xfrm>
            <a:off x="7899401" y="4647882"/>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8" name="Text Placeholder 7">
            <a:extLst>
              <a:ext uri="{FF2B5EF4-FFF2-40B4-BE49-F238E27FC236}">
                <a16:creationId xmlns:a16="http://schemas.microsoft.com/office/drawing/2014/main" id="{EFEA829A-6217-4965-B7BD-6BC37F7849AB}"/>
              </a:ext>
            </a:extLst>
          </p:cNvPr>
          <p:cNvSpPr>
            <a:spLocks noGrp="1"/>
          </p:cNvSpPr>
          <p:nvPr>
            <p:ph type="body" sz="quarter" idx="17" hasCustomPrompt="1"/>
          </p:nvPr>
        </p:nvSpPr>
        <p:spPr>
          <a:xfrm>
            <a:off x="7899401" y="53268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9" name="Text Placeholder 7">
            <a:extLst>
              <a:ext uri="{FF2B5EF4-FFF2-40B4-BE49-F238E27FC236}">
                <a16:creationId xmlns:a16="http://schemas.microsoft.com/office/drawing/2014/main" id="{E05DDB93-91CA-4BAF-9D63-E4134B435D8F}"/>
              </a:ext>
            </a:extLst>
          </p:cNvPr>
          <p:cNvSpPr>
            <a:spLocks noGrp="1"/>
          </p:cNvSpPr>
          <p:nvPr>
            <p:ph type="body" sz="quarter" idx="18" hasCustomPrompt="1"/>
          </p:nvPr>
        </p:nvSpPr>
        <p:spPr>
          <a:xfrm>
            <a:off x="7899401" y="6008372"/>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20" name="Picture Placeholder 47">
            <a:extLst>
              <a:ext uri="{FF2B5EF4-FFF2-40B4-BE49-F238E27FC236}">
                <a16:creationId xmlns:a16="http://schemas.microsoft.com/office/drawing/2014/main" id="{51CA337D-4B25-44C1-847A-AC0D74277B60}"/>
              </a:ext>
            </a:extLst>
          </p:cNvPr>
          <p:cNvSpPr>
            <a:spLocks noGrp="1"/>
          </p:cNvSpPr>
          <p:nvPr>
            <p:ph type="pic" sz="quarter" idx="19"/>
          </p:nvPr>
        </p:nvSpPr>
        <p:spPr>
          <a:xfrm>
            <a:off x="1" y="1381127"/>
            <a:ext cx="7494588" cy="5476875"/>
          </a:xfrm>
          <a:prstGeom prst="rect">
            <a:avLst/>
          </a:prstGeom>
        </p:spPr>
        <p:txBody>
          <a:bodyPr anchor="ctr"/>
          <a:lstStyle>
            <a:lvl1pPr algn="ctr">
              <a:defRPr/>
            </a:lvl1pPr>
          </a:lstStyle>
          <a:p>
            <a:r>
              <a:rPr lang="en-US"/>
              <a:t>Click icon to add picture</a:t>
            </a:r>
            <a:endParaRPr lang="pt-PT"/>
          </a:p>
        </p:txBody>
      </p:sp>
    </p:spTree>
    <p:extLst>
      <p:ext uri="{BB962C8B-B14F-4D97-AF65-F5344CB8AC3E}">
        <p14:creationId xmlns:p14="http://schemas.microsoft.com/office/powerpoint/2010/main" val="380529677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cSld name="Content 4">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782"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Rectangle 20">
            <a:extLst>
              <a:ext uri="{FF2B5EF4-FFF2-40B4-BE49-F238E27FC236}">
                <a16:creationId xmlns:a16="http://schemas.microsoft.com/office/drawing/2014/main" id="{1F7E5A44-800E-4E01-9E39-BE8EDB371110}"/>
              </a:ext>
            </a:extLst>
          </p:cNvPr>
          <p:cNvSpPr/>
          <p:nvPr/>
        </p:nvSpPr>
        <p:spPr>
          <a:xfrm>
            <a:off x="6687258" y="0"/>
            <a:ext cx="5504743"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600"/>
          </a:p>
        </p:txBody>
      </p:sp>
      <p:sp>
        <p:nvSpPr>
          <p:cNvPr id="23" name="Text Placeholder 29">
            <a:extLst>
              <a:ext uri="{FF2B5EF4-FFF2-40B4-BE49-F238E27FC236}">
                <a16:creationId xmlns:a16="http://schemas.microsoft.com/office/drawing/2014/main" id="{115E9009-AF96-42B6-BF89-DC5FFB888C93}"/>
              </a:ext>
            </a:extLst>
          </p:cNvPr>
          <p:cNvSpPr>
            <a:spLocks noGrp="1"/>
          </p:cNvSpPr>
          <p:nvPr>
            <p:ph type="body" sz="quarter" idx="42" hasCustomPrompt="1"/>
          </p:nvPr>
        </p:nvSpPr>
        <p:spPr>
          <a:xfrm>
            <a:off x="6949440" y="1259378"/>
            <a:ext cx="4704975" cy="2801255"/>
          </a:xfrm>
          <a:prstGeom prst="rect">
            <a:avLst/>
          </a:prstGeom>
        </p:spPr>
        <p:txBody>
          <a:bodyPr>
            <a:noAutofit/>
          </a:bodyPr>
          <a:lstStyle>
            <a:lvl1pPr marL="0" indent="0" algn="l">
              <a:lnSpc>
                <a:spcPct val="100000"/>
              </a:lnSpc>
              <a:spcBef>
                <a:spcPts val="0"/>
              </a:spcBef>
              <a:buNone/>
              <a:defRPr sz="16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27" name="Text Placeholder 29">
            <a:extLst>
              <a:ext uri="{FF2B5EF4-FFF2-40B4-BE49-F238E27FC236}">
                <a16:creationId xmlns:a16="http://schemas.microsoft.com/office/drawing/2014/main" id="{72FA0387-E1A9-4FE6-B909-3C397FF8EDBE}"/>
              </a:ext>
            </a:extLst>
          </p:cNvPr>
          <p:cNvSpPr>
            <a:spLocks noGrp="1"/>
          </p:cNvSpPr>
          <p:nvPr>
            <p:ph type="body" sz="quarter" idx="44" hasCustomPrompt="1"/>
          </p:nvPr>
        </p:nvSpPr>
        <p:spPr>
          <a:xfrm>
            <a:off x="6949440" y="5568661"/>
            <a:ext cx="4704975" cy="333830"/>
          </a:xfrm>
          <a:prstGeom prst="rect">
            <a:avLst/>
          </a:prstGeom>
        </p:spPr>
        <p:txBody>
          <a:bodyPr>
            <a:noAutofit/>
          </a:bodyPr>
          <a:lstStyle>
            <a:lvl1pPr marL="0" indent="0" algn="ctr">
              <a:lnSpc>
                <a:spcPct val="100000"/>
              </a:lnSpc>
              <a:spcBef>
                <a:spcPts val="0"/>
              </a:spcBef>
              <a:buNone/>
              <a:defRPr sz="1500" b="1">
                <a:solidFill>
                  <a:schemeClr val="tx1"/>
                </a:solidFill>
              </a:defRPr>
            </a:lvl1pPr>
            <a:lvl2pPr algn="ctr">
              <a:defRPr/>
            </a:lvl2pPr>
            <a:lvl3pPr algn="ctr">
              <a:defRPr/>
            </a:lvl3pPr>
            <a:lvl4pPr algn="ctr">
              <a:defRPr/>
            </a:lvl4pPr>
            <a:lvl5pPr algn="ctr">
              <a:defRPr/>
            </a:lvl5pPr>
          </a:lstStyle>
          <a:p>
            <a:pPr lvl="0"/>
            <a:r>
              <a:rPr lang="en-US" dirty="0"/>
              <a:t>Insert text data</a:t>
            </a:r>
          </a:p>
        </p:txBody>
      </p:sp>
      <p:sp>
        <p:nvSpPr>
          <p:cNvPr id="28" name="Text Placeholder 29">
            <a:extLst>
              <a:ext uri="{FF2B5EF4-FFF2-40B4-BE49-F238E27FC236}">
                <a16:creationId xmlns:a16="http://schemas.microsoft.com/office/drawing/2014/main" id="{932FA6D2-DCA0-45C9-81B6-5EC52C969F94}"/>
              </a:ext>
            </a:extLst>
          </p:cNvPr>
          <p:cNvSpPr>
            <a:spLocks noGrp="1"/>
          </p:cNvSpPr>
          <p:nvPr>
            <p:ph type="body" sz="quarter" idx="45" hasCustomPrompt="1"/>
          </p:nvPr>
        </p:nvSpPr>
        <p:spPr>
          <a:xfrm>
            <a:off x="6949440" y="4581128"/>
            <a:ext cx="4704975" cy="983347"/>
          </a:xfrm>
          <a:prstGeom prst="rect">
            <a:avLst/>
          </a:prstGeom>
        </p:spPr>
        <p:txBody>
          <a:bodyPr>
            <a:noAutofit/>
          </a:bodyPr>
          <a:lstStyle>
            <a:lvl1pPr marL="0" indent="0" algn="ctr">
              <a:lnSpc>
                <a:spcPct val="100000"/>
              </a:lnSpc>
              <a:spcBef>
                <a:spcPts val="0"/>
              </a:spcBef>
              <a:buNone/>
              <a:defRPr sz="6600" b="1">
                <a:solidFill>
                  <a:srgbClr val="2B0A3D"/>
                </a:solidFill>
              </a:defRPr>
            </a:lvl1pPr>
            <a:lvl2pPr algn="ctr">
              <a:defRPr/>
            </a:lvl2pPr>
            <a:lvl3pPr algn="ctr">
              <a:defRPr/>
            </a:lvl3pPr>
            <a:lvl4pPr algn="ctr">
              <a:defRPr/>
            </a:lvl4pPr>
            <a:lvl5pPr algn="ctr">
              <a:defRPr/>
            </a:lvl5pPr>
          </a:lstStyle>
          <a:p>
            <a:pPr lvl="0"/>
            <a:r>
              <a:rPr lang="en-US" dirty="0"/>
              <a:t>Nº</a:t>
            </a:r>
          </a:p>
        </p:txBody>
      </p:sp>
      <p:sp>
        <p:nvSpPr>
          <p:cNvPr id="11" name="Title 1"/>
          <p:cNvSpPr>
            <a:spLocks noGrp="1"/>
          </p:cNvSpPr>
          <p:nvPr>
            <p:ph type="title"/>
          </p:nvPr>
        </p:nvSpPr>
        <p:spPr>
          <a:xfrm>
            <a:off x="227350" y="0"/>
            <a:ext cx="6362137" cy="1104900"/>
          </a:xfrm>
          <a:prstGeom prst="rect">
            <a:avLst/>
          </a:prstGeom>
        </p:spPr>
        <p:txBody>
          <a:bodyPr/>
          <a:lstStyle/>
          <a:p>
            <a:r>
              <a:rPr lang="en-US"/>
              <a:t>Click to edit Master title style</a:t>
            </a:r>
            <a:endParaRPr lang="en-GB" dirty="0"/>
          </a:p>
        </p:txBody>
      </p:sp>
      <p:sp>
        <p:nvSpPr>
          <p:cNvPr id="31" name="Freeform 13"/>
          <p:cNvSpPr>
            <a:spLocks/>
          </p:cNvSpPr>
          <p:nvPr/>
        </p:nvSpPr>
        <p:spPr bwMode="auto">
          <a:xfrm>
            <a:off x="11644644" y="334378"/>
            <a:ext cx="275895"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sz="2600"/>
          </a:p>
        </p:txBody>
      </p:sp>
      <p:sp>
        <p:nvSpPr>
          <p:cNvPr id="32" name="Freeform 14"/>
          <p:cNvSpPr>
            <a:spLocks/>
          </p:cNvSpPr>
          <p:nvPr/>
        </p:nvSpPr>
        <p:spPr bwMode="auto">
          <a:xfrm>
            <a:off x="11501102" y="171575"/>
            <a:ext cx="419437"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sz="2600"/>
          </a:p>
        </p:txBody>
      </p:sp>
      <p:sp>
        <p:nvSpPr>
          <p:cNvPr id="33" name="Retângulo 43">
            <a:extLst>
              <a:ext uri="{FF2B5EF4-FFF2-40B4-BE49-F238E27FC236}">
                <a16:creationId xmlns:a16="http://schemas.microsoft.com/office/drawing/2014/main" id="{25FC8637-25BD-4C09-AF25-56B4243DAB3D}"/>
              </a:ext>
            </a:extLst>
          </p:cNvPr>
          <p:cNvSpPr/>
          <p:nvPr/>
        </p:nvSpPr>
        <p:spPr>
          <a:xfrm>
            <a:off x="11788322"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50000"/>
                  </a:schemeClr>
                </a:solidFill>
                <a:cs typeface="Arial" panose="020B0604020202020204" pitchFamily="34" charset="0"/>
              </a:rPr>
              <a:pPr algn="r"/>
              <a:t>‹#›</a:t>
            </a:fld>
            <a:endParaRPr lang="en-US" sz="800" dirty="0">
              <a:solidFill>
                <a:schemeClr val="bg1">
                  <a:lumMod val="50000"/>
                </a:schemeClr>
              </a:solidFill>
              <a:cs typeface="Arial" panose="020B0604020202020204" pitchFamily="34" charset="0"/>
            </a:endParaRPr>
          </a:p>
        </p:txBody>
      </p:sp>
      <p:sp>
        <p:nvSpPr>
          <p:cNvPr id="34" name="Text Placeholder 7">
            <a:extLst>
              <a:ext uri="{FF2B5EF4-FFF2-40B4-BE49-F238E27FC236}">
                <a16:creationId xmlns:a16="http://schemas.microsoft.com/office/drawing/2014/main" id="{E824319D-02CC-441E-87B5-E9D15DE8CA35}"/>
              </a:ext>
            </a:extLst>
          </p:cNvPr>
          <p:cNvSpPr txBox="1">
            <a:spLocks/>
          </p:cNvSpPr>
          <p:nvPr/>
        </p:nvSpPr>
        <p:spPr>
          <a:xfrm>
            <a:off x="9070995" y="6650663"/>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363"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800" dirty="0">
                <a:solidFill>
                  <a:schemeClr val="bg1">
                    <a:lumMod val="50000"/>
                  </a:schemeClr>
                </a:solidFill>
              </a:rPr>
              <a:t>© Capgemini 2017. All rights reserved |</a:t>
            </a:r>
          </a:p>
        </p:txBody>
      </p:sp>
    </p:spTree>
    <p:extLst>
      <p:ext uri="{BB962C8B-B14F-4D97-AF65-F5344CB8AC3E}">
        <p14:creationId xmlns:p14="http://schemas.microsoft.com/office/powerpoint/2010/main" val="340691523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cSld name="Content 5">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806" name="think-cell Slide" r:id="rId4" imgW="270" imgH="270" progId="TCLayout.ActiveDocument.1">
                  <p:embed/>
                </p:oleObj>
              </mc:Choice>
              <mc:Fallback>
                <p:oleObj name="think-cell Slide" r:id="rId4" imgW="270" imgH="270" progId="TCLayout.ActiveDocument.1">
                  <p:embed/>
                  <p:pic>
                    <p:nvPicPr>
                      <p:cNvPr id="12" name="Object 1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a:extLst>
              <a:ext uri="{FF2B5EF4-FFF2-40B4-BE49-F238E27FC236}">
                <a16:creationId xmlns:a16="http://schemas.microsoft.com/office/drawing/2014/main" id="{9455EBB8-DB3C-45D2-B02F-0B36A58E555B}"/>
              </a:ext>
            </a:extLst>
          </p:cNvPr>
          <p:cNvSpPr/>
          <p:nvPr/>
        </p:nvSpPr>
        <p:spPr>
          <a:xfrm>
            <a:off x="-2" y="0"/>
            <a:ext cx="4749300"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600"/>
          </a:p>
        </p:txBody>
      </p:sp>
      <p:sp>
        <p:nvSpPr>
          <p:cNvPr id="74761" name="Freeform 9"/>
          <p:cNvSpPr>
            <a:spLocks/>
          </p:cNvSpPr>
          <p:nvPr/>
        </p:nvSpPr>
        <p:spPr bwMode="auto">
          <a:xfrm>
            <a:off x="1" y="0"/>
            <a:ext cx="4415526" cy="3176270"/>
          </a:xfrm>
          <a:custGeom>
            <a:avLst/>
            <a:gdLst/>
            <a:ahLst/>
            <a:cxnLst>
              <a:cxn ang="0">
                <a:pos x="0" y="877"/>
              </a:cxn>
              <a:cxn ang="0">
                <a:pos x="0" y="852"/>
              </a:cxn>
              <a:cxn ang="0">
                <a:pos x="0" y="10"/>
              </a:cxn>
              <a:cxn ang="0">
                <a:pos x="0" y="0"/>
              </a:cxn>
              <a:cxn ang="0">
                <a:pos x="37" y="0"/>
              </a:cxn>
              <a:cxn ang="0">
                <a:pos x="1233" y="0"/>
              </a:cxn>
              <a:cxn ang="0">
                <a:pos x="1250" y="9"/>
              </a:cxn>
              <a:cxn ang="0">
                <a:pos x="1350" y="178"/>
              </a:cxn>
              <a:cxn ang="0">
                <a:pos x="1373" y="380"/>
              </a:cxn>
              <a:cxn ang="0">
                <a:pos x="1277" y="541"/>
              </a:cxn>
              <a:cxn ang="0">
                <a:pos x="1269" y="544"/>
              </a:cxn>
              <a:cxn ang="0">
                <a:pos x="1160" y="550"/>
              </a:cxn>
              <a:cxn ang="0">
                <a:pos x="1007" y="624"/>
              </a:cxn>
              <a:cxn ang="0">
                <a:pos x="772" y="775"/>
              </a:cxn>
              <a:cxn ang="0">
                <a:pos x="516" y="921"/>
              </a:cxn>
              <a:cxn ang="0">
                <a:pos x="289" y="988"/>
              </a:cxn>
              <a:cxn ang="0">
                <a:pos x="1" y="879"/>
              </a:cxn>
              <a:cxn ang="0">
                <a:pos x="0" y="877"/>
              </a:cxn>
            </a:cxnLst>
            <a:rect l="0" t="0" r="r" b="b"/>
            <a:pathLst>
              <a:path w="1388" h="998">
                <a:moveTo>
                  <a:pt x="0" y="877"/>
                </a:moveTo>
                <a:cubicBezTo>
                  <a:pt x="0" y="869"/>
                  <a:pt x="0" y="860"/>
                  <a:pt x="0" y="852"/>
                </a:cubicBezTo>
                <a:cubicBezTo>
                  <a:pt x="0" y="571"/>
                  <a:pt x="0" y="290"/>
                  <a:pt x="0" y="10"/>
                </a:cubicBezTo>
                <a:cubicBezTo>
                  <a:pt x="0" y="7"/>
                  <a:pt x="0" y="3"/>
                  <a:pt x="0" y="0"/>
                </a:cubicBezTo>
                <a:cubicBezTo>
                  <a:pt x="12" y="0"/>
                  <a:pt x="25" y="0"/>
                  <a:pt x="37" y="0"/>
                </a:cubicBezTo>
                <a:cubicBezTo>
                  <a:pt x="435" y="0"/>
                  <a:pt x="834" y="0"/>
                  <a:pt x="1233" y="0"/>
                </a:cubicBezTo>
                <a:cubicBezTo>
                  <a:pt x="1241" y="0"/>
                  <a:pt x="1245" y="3"/>
                  <a:pt x="1250" y="9"/>
                </a:cubicBezTo>
                <a:cubicBezTo>
                  <a:pt x="1290" y="61"/>
                  <a:pt x="1325" y="116"/>
                  <a:pt x="1350" y="178"/>
                </a:cubicBezTo>
                <a:cubicBezTo>
                  <a:pt x="1376" y="243"/>
                  <a:pt x="1388" y="310"/>
                  <a:pt x="1373" y="380"/>
                </a:cubicBezTo>
                <a:cubicBezTo>
                  <a:pt x="1359" y="445"/>
                  <a:pt x="1324" y="496"/>
                  <a:pt x="1277" y="541"/>
                </a:cubicBezTo>
                <a:cubicBezTo>
                  <a:pt x="1275" y="543"/>
                  <a:pt x="1273" y="545"/>
                  <a:pt x="1269" y="544"/>
                </a:cubicBezTo>
                <a:cubicBezTo>
                  <a:pt x="1232" y="532"/>
                  <a:pt x="1196" y="539"/>
                  <a:pt x="1160" y="550"/>
                </a:cubicBezTo>
                <a:cubicBezTo>
                  <a:pt x="1106" y="568"/>
                  <a:pt x="1056" y="595"/>
                  <a:pt x="1007" y="624"/>
                </a:cubicBezTo>
                <a:cubicBezTo>
                  <a:pt x="927" y="672"/>
                  <a:pt x="850" y="725"/>
                  <a:pt x="772" y="775"/>
                </a:cubicBezTo>
                <a:cubicBezTo>
                  <a:pt x="689" y="828"/>
                  <a:pt x="605" y="879"/>
                  <a:pt x="516" y="921"/>
                </a:cubicBezTo>
                <a:cubicBezTo>
                  <a:pt x="443" y="954"/>
                  <a:pt x="369" y="980"/>
                  <a:pt x="289" y="988"/>
                </a:cubicBezTo>
                <a:cubicBezTo>
                  <a:pt x="175" y="998"/>
                  <a:pt x="79" y="962"/>
                  <a:pt x="1" y="879"/>
                </a:cubicBezTo>
                <a:cubicBezTo>
                  <a:pt x="0" y="879"/>
                  <a:pt x="0" y="878"/>
                  <a:pt x="0" y="87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sz="2600"/>
          </a:p>
        </p:txBody>
      </p:sp>
      <p:sp>
        <p:nvSpPr>
          <p:cNvPr id="2" name="Title 1"/>
          <p:cNvSpPr>
            <a:spLocks noGrp="1"/>
          </p:cNvSpPr>
          <p:nvPr>
            <p:ph type="title"/>
          </p:nvPr>
        </p:nvSpPr>
        <p:spPr>
          <a:xfrm>
            <a:off x="227351" y="2"/>
            <a:ext cx="3633451" cy="2307771"/>
          </a:xfrm>
          <a:prstGeom prst="rect">
            <a:avLst/>
          </a:prstGeom>
        </p:spPr>
        <p:txBody>
          <a:bodyPr/>
          <a:lstStyle>
            <a:lvl1pPr>
              <a:defRPr>
                <a:solidFill>
                  <a:schemeClr val="bg1"/>
                </a:solidFill>
              </a:defRPr>
            </a:lvl1pPr>
          </a:lstStyle>
          <a:p>
            <a:r>
              <a:rPr lang="en-US"/>
              <a:t>Click to edit Master title style</a:t>
            </a:r>
            <a:endParaRPr lang="en-GB" dirty="0"/>
          </a:p>
        </p:txBody>
      </p:sp>
      <p:sp>
        <p:nvSpPr>
          <p:cNvPr id="14" name="Text Placeholder 7">
            <a:extLst>
              <a:ext uri="{FF2B5EF4-FFF2-40B4-BE49-F238E27FC236}">
                <a16:creationId xmlns:a16="http://schemas.microsoft.com/office/drawing/2014/main" id="{9949BCD6-E419-4ED2-9061-402DD5FF2406}"/>
              </a:ext>
            </a:extLst>
          </p:cNvPr>
          <p:cNvSpPr>
            <a:spLocks noGrp="1"/>
          </p:cNvSpPr>
          <p:nvPr>
            <p:ph type="body" sz="quarter" idx="38" hasCustomPrompt="1"/>
          </p:nvPr>
        </p:nvSpPr>
        <p:spPr>
          <a:xfrm>
            <a:off x="231352" y="3420285"/>
            <a:ext cx="4286594" cy="2993216"/>
          </a:xfrm>
          <a:prstGeom prst="rect">
            <a:avLst/>
          </a:prstGeom>
        </p:spPr>
        <p:txBody>
          <a:bodyPr>
            <a:no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5" name="Text Placeholder 4">
            <a:extLst>
              <a:ext uri="{FF2B5EF4-FFF2-40B4-BE49-F238E27FC236}">
                <a16:creationId xmlns:a16="http://schemas.microsoft.com/office/drawing/2014/main" id="{3F6EE60C-2261-45A0-AD6F-B5F767C57B57}"/>
              </a:ext>
            </a:extLst>
          </p:cNvPr>
          <p:cNvSpPr>
            <a:spLocks noGrp="1"/>
          </p:cNvSpPr>
          <p:nvPr>
            <p:ph type="body" sz="quarter" idx="29" hasCustomPrompt="1"/>
          </p:nvPr>
        </p:nvSpPr>
        <p:spPr>
          <a:xfrm>
            <a:off x="6981372" y="518014"/>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6" name="Text Placeholder 7">
            <a:extLst>
              <a:ext uri="{FF2B5EF4-FFF2-40B4-BE49-F238E27FC236}">
                <a16:creationId xmlns:a16="http://schemas.microsoft.com/office/drawing/2014/main" id="{ABE7F41D-73F9-4353-AE3F-71AB8377048D}"/>
              </a:ext>
            </a:extLst>
          </p:cNvPr>
          <p:cNvSpPr>
            <a:spLocks noGrp="1"/>
          </p:cNvSpPr>
          <p:nvPr>
            <p:ph type="body" sz="quarter" idx="30" hasCustomPrompt="1"/>
          </p:nvPr>
        </p:nvSpPr>
        <p:spPr>
          <a:xfrm>
            <a:off x="6981373" y="936970"/>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4">
            <a:extLst>
              <a:ext uri="{FF2B5EF4-FFF2-40B4-BE49-F238E27FC236}">
                <a16:creationId xmlns:a16="http://schemas.microsoft.com/office/drawing/2014/main" id="{83D9B326-443F-495A-B788-21C48AC85AE2}"/>
              </a:ext>
            </a:extLst>
          </p:cNvPr>
          <p:cNvSpPr>
            <a:spLocks noGrp="1"/>
          </p:cNvSpPr>
          <p:nvPr>
            <p:ph type="body" sz="quarter" idx="31" hasCustomPrompt="1"/>
          </p:nvPr>
        </p:nvSpPr>
        <p:spPr>
          <a:xfrm>
            <a:off x="6981372" y="4647264"/>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7">
            <a:extLst>
              <a:ext uri="{FF2B5EF4-FFF2-40B4-BE49-F238E27FC236}">
                <a16:creationId xmlns:a16="http://schemas.microsoft.com/office/drawing/2014/main" id="{00358894-025F-4D0E-AF6E-F99EDF29800A}"/>
              </a:ext>
            </a:extLst>
          </p:cNvPr>
          <p:cNvSpPr>
            <a:spLocks noGrp="1"/>
          </p:cNvSpPr>
          <p:nvPr>
            <p:ph type="body" sz="quarter" idx="32" hasCustomPrompt="1"/>
          </p:nvPr>
        </p:nvSpPr>
        <p:spPr>
          <a:xfrm>
            <a:off x="6981373" y="506621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Text Placeholder 4">
            <a:extLst>
              <a:ext uri="{FF2B5EF4-FFF2-40B4-BE49-F238E27FC236}">
                <a16:creationId xmlns:a16="http://schemas.microsoft.com/office/drawing/2014/main" id="{EE5AF299-5A92-48E3-B18F-F7FE7AB9EED4}"/>
              </a:ext>
            </a:extLst>
          </p:cNvPr>
          <p:cNvSpPr>
            <a:spLocks noGrp="1"/>
          </p:cNvSpPr>
          <p:nvPr>
            <p:ph type="body" sz="quarter" idx="33" hasCustomPrompt="1"/>
          </p:nvPr>
        </p:nvSpPr>
        <p:spPr>
          <a:xfrm>
            <a:off x="6981372" y="2563383"/>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20" name="Text Placeholder 7">
            <a:extLst>
              <a:ext uri="{FF2B5EF4-FFF2-40B4-BE49-F238E27FC236}">
                <a16:creationId xmlns:a16="http://schemas.microsoft.com/office/drawing/2014/main" id="{F951F368-6540-4675-9A52-0824638E0EF4}"/>
              </a:ext>
            </a:extLst>
          </p:cNvPr>
          <p:cNvSpPr>
            <a:spLocks noGrp="1"/>
          </p:cNvSpPr>
          <p:nvPr>
            <p:ph type="body" sz="quarter" idx="34" hasCustomPrompt="1"/>
          </p:nvPr>
        </p:nvSpPr>
        <p:spPr>
          <a:xfrm>
            <a:off x="6981373"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4">
            <a:extLst>
              <a:ext uri="{FF2B5EF4-FFF2-40B4-BE49-F238E27FC236}">
                <a16:creationId xmlns:a16="http://schemas.microsoft.com/office/drawing/2014/main" id="{B7C16A20-D927-494E-94A9-49AF2E1FA010}"/>
              </a:ext>
            </a:extLst>
          </p:cNvPr>
          <p:cNvSpPr>
            <a:spLocks noGrp="1"/>
          </p:cNvSpPr>
          <p:nvPr>
            <p:ph type="body" sz="quarter" idx="35" hasCustomPrompt="1"/>
          </p:nvPr>
        </p:nvSpPr>
        <p:spPr>
          <a:xfrm>
            <a:off x="5713877" y="1040484"/>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2" name="Text Placeholder 4">
            <a:extLst>
              <a:ext uri="{FF2B5EF4-FFF2-40B4-BE49-F238E27FC236}">
                <a16:creationId xmlns:a16="http://schemas.microsoft.com/office/drawing/2014/main" id="{936BACCD-6FBF-486E-81CB-3462560DA2CE}"/>
              </a:ext>
            </a:extLst>
          </p:cNvPr>
          <p:cNvSpPr>
            <a:spLocks noGrp="1"/>
          </p:cNvSpPr>
          <p:nvPr>
            <p:ph type="body" sz="quarter" idx="36" hasCustomPrompt="1"/>
          </p:nvPr>
        </p:nvSpPr>
        <p:spPr>
          <a:xfrm>
            <a:off x="5713877" y="2996223"/>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3" name="Text Placeholder 4">
            <a:extLst>
              <a:ext uri="{FF2B5EF4-FFF2-40B4-BE49-F238E27FC236}">
                <a16:creationId xmlns:a16="http://schemas.microsoft.com/office/drawing/2014/main" id="{48E9C506-31EA-4D04-B660-3B4DB0704112}"/>
              </a:ext>
            </a:extLst>
          </p:cNvPr>
          <p:cNvSpPr>
            <a:spLocks noGrp="1"/>
          </p:cNvSpPr>
          <p:nvPr>
            <p:ph type="body" sz="quarter" idx="37" hasCustomPrompt="1"/>
          </p:nvPr>
        </p:nvSpPr>
        <p:spPr>
          <a:xfrm>
            <a:off x="5713877" y="5107843"/>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Tree>
    <p:extLst>
      <p:ext uri="{BB962C8B-B14F-4D97-AF65-F5344CB8AC3E}">
        <p14:creationId xmlns:p14="http://schemas.microsoft.com/office/powerpoint/2010/main" val="314293030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cSld name="Content 6">
    <p:spTree>
      <p:nvGrpSpPr>
        <p:cNvPr id="1" name=""/>
        <p:cNvGrpSpPr/>
        <p:nvPr/>
      </p:nvGrpSpPr>
      <p:grpSpPr>
        <a:xfrm>
          <a:off x="0" y="0"/>
          <a:ext cx="0" cy="0"/>
          <a:chOff x="0" y="0"/>
          <a:chExt cx="0" cy="0"/>
        </a:xfrm>
      </p:grpSpPr>
      <p:graphicFrame>
        <p:nvGraphicFramePr>
          <p:cNvPr id="22" name="Object 21"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7830" name="think-cell Slide" r:id="rId4" imgW="270" imgH="270" progId="TCLayout.ActiveDocument.1">
                  <p:embed/>
                </p:oleObj>
              </mc:Choice>
              <mc:Fallback>
                <p:oleObj name="think-cell Slide" r:id="rId4" imgW="270" imgH="270" progId="TCLayout.ActiveDocument.1">
                  <p:embed/>
                  <p:pic>
                    <p:nvPicPr>
                      <p:cNvPr id="22" name="Object 2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05" name="Freeform 5"/>
          <p:cNvSpPr>
            <a:spLocks/>
          </p:cNvSpPr>
          <p:nvPr/>
        </p:nvSpPr>
        <p:spPr bwMode="auto">
          <a:xfrm>
            <a:off x="7189245" y="0"/>
            <a:ext cx="5002756" cy="1707300"/>
          </a:xfrm>
          <a:custGeom>
            <a:avLst/>
            <a:gdLst/>
            <a:ahLst/>
            <a:cxnLst>
              <a:cxn ang="0">
                <a:pos x="1540" y="721"/>
              </a:cxn>
              <a:cxn ang="0">
                <a:pos x="1505" y="720"/>
              </a:cxn>
              <a:cxn ang="0">
                <a:pos x="1478" y="719"/>
              </a:cxn>
              <a:cxn ang="0">
                <a:pos x="1460" y="718"/>
              </a:cxn>
              <a:cxn ang="0">
                <a:pos x="1448" y="717"/>
              </a:cxn>
              <a:cxn ang="0">
                <a:pos x="1377" y="711"/>
              </a:cxn>
              <a:cxn ang="0">
                <a:pos x="1312" y="704"/>
              </a:cxn>
              <a:cxn ang="0">
                <a:pos x="1218" y="690"/>
              </a:cxn>
              <a:cxn ang="0">
                <a:pos x="1117" y="670"/>
              </a:cxn>
              <a:cxn ang="0">
                <a:pos x="972" y="637"/>
              </a:cxn>
              <a:cxn ang="0">
                <a:pos x="818" y="594"/>
              </a:cxn>
              <a:cxn ang="0">
                <a:pos x="685" y="554"/>
              </a:cxn>
              <a:cxn ang="0">
                <a:pos x="487" y="491"/>
              </a:cxn>
              <a:cxn ang="0">
                <a:pos x="355" y="450"/>
              </a:cxn>
              <a:cxn ang="0">
                <a:pos x="164" y="397"/>
              </a:cxn>
              <a:cxn ang="0">
                <a:pos x="44" y="372"/>
              </a:cxn>
              <a:cxn ang="0">
                <a:pos x="7" y="366"/>
              </a:cxn>
              <a:cxn ang="0">
                <a:pos x="5" y="353"/>
              </a:cxn>
              <a:cxn ang="0">
                <a:pos x="4" y="343"/>
              </a:cxn>
              <a:cxn ang="0">
                <a:pos x="3" y="327"/>
              </a:cxn>
              <a:cxn ang="0">
                <a:pos x="3" y="320"/>
              </a:cxn>
              <a:cxn ang="0">
                <a:pos x="0" y="300"/>
              </a:cxn>
              <a:cxn ang="0">
                <a:pos x="3" y="278"/>
              </a:cxn>
              <a:cxn ang="0">
                <a:pos x="3" y="258"/>
              </a:cxn>
              <a:cxn ang="0">
                <a:pos x="6" y="211"/>
              </a:cxn>
              <a:cxn ang="0">
                <a:pos x="21" y="132"/>
              </a:cxn>
              <a:cxn ang="0">
                <a:pos x="65" y="13"/>
              </a:cxn>
              <a:cxn ang="0">
                <a:pos x="71" y="0"/>
              </a:cxn>
              <a:cxn ang="0">
                <a:pos x="76" y="1"/>
              </a:cxn>
              <a:cxn ang="0">
                <a:pos x="2113" y="1"/>
              </a:cxn>
              <a:cxn ang="0">
                <a:pos x="2108" y="625"/>
              </a:cxn>
              <a:cxn ang="0">
                <a:pos x="1995" y="665"/>
              </a:cxn>
              <a:cxn ang="0">
                <a:pos x="1844" y="700"/>
              </a:cxn>
              <a:cxn ang="0">
                <a:pos x="1745" y="713"/>
              </a:cxn>
              <a:cxn ang="0">
                <a:pos x="1681" y="718"/>
              </a:cxn>
              <a:cxn ang="0">
                <a:pos x="1613" y="720"/>
              </a:cxn>
            </a:cxnLst>
            <a:rect l="0" t="0" r="r" b="b"/>
            <a:pathLst>
              <a:path w="2113" h="721">
                <a:moveTo>
                  <a:pt x="1609" y="721"/>
                </a:moveTo>
                <a:cubicBezTo>
                  <a:pt x="1586" y="721"/>
                  <a:pt x="1563" y="721"/>
                  <a:pt x="1540" y="721"/>
                </a:cubicBezTo>
                <a:cubicBezTo>
                  <a:pt x="1538" y="720"/>
                  <a:pt x="1536" y="720"/>
                  <a:pt x="1533" y="720"/>
                </a:cubicBezTo>
                <a:cubicBezTo>
                  <a:pt x="1524" y="720"/>
                  <a:pt x="1515" y="720"/>
                  <a:pt x="1505" y="720"/>
                </a:cubicBezTo>
                <a:cubicBezTo>
                  <a:pt x="1505" y="720"/>
                  <a:pt x="1504" y="720"/>
                  <a:pt x="1504" y="720"/>
                </a:cubicBezTo>
                <a:cubicBezTo>
                  <a:pt x="1495" y="720"/>
                  <a:pt x="1487" y="720"/>
                  <a:pt x="1478" y="719"/>
                </a:cubicBezTo>
                <a:cubicBezTo>
                  <a:pt x="1478" y="718"/>
                  <a:pt x="1477" y="718"/>
                  <a:pt x="1476" y="719"/>
                </a:cubicBezTo>
                <a:cubicBezTo>
                  <a:pt x="1471" y="719"/>
                  <a:pt x="1465" y="718"/>
                  <a:pt x="1460" y="718"/>
                </a:cubicBezTo>
                <a:cubicBezTo>
                  <a:pt x="1459" y="717"/>
                  <a:pt x="1458" y="717"/>
                  <a:pt x="1458" y="718"/>
                </a:cubicBezTo>
                <a:cubicBezTo>
                  <a:pt x="1454" y="718"/>
                  <a:pt x="1451" y="718"/>
                  <a:pt x="1448" y="717"/>
                </a:cubicBezTo>
                <a:cubicBezTo>
                  <a:pt x="1437" y="717"/>
                  <a:pt x="1426" y="716"/>
                  <a:pt x="1415" y="715"/>
                </a:cubicBezTo>
                <a:cubicBezTo>
                  <a:pt x="1402" y="714"/>
                  <a:pt x="1390" y="713"/>
                  <a:pt x="1377" y="711"/>
                </a:cubicBezTo>
                <a:cubicBezTo>
                  <a:pt x="1370" y="711"/>
                  <a:pt x="1362" y="710"/>
                  <a:pt x="1355" y="709"/>
                </a:cubicBezTo>
                <a:cubicBezTo>
                  <a:pt x="1341" y="707"/>
                  <a:pt x="1326" y="706"/>
                  <a:pt x="1312" y="704"/>
                </a:cubicBezTo>
                <a:cubicBezTo>
                  <a:pt x="1294" y="701"/>
                  <a:pt x="1277" y="699"/>
                  <a:pt x="1259" y="696"/>
                </a:cubicBezTo>
                <a:cubicBezTo>
                  <a:pt x="1245" y="694"/>
                  <a:pt x="1232" y="692"/>
                  <a:pt x="1218" y="690"/>
                </a:cubicBezTo>
                <a:cubicBezTo>
                  <a:pt x="1205" y="687"/>
                  <a:pt x="1192" y="685"/>
                  <a:pt x="1178" y="682"/>
                </a:cubicBezTo>
                <a:cubicBezTo>
                  <a:pt x="1158" y="678"/>
                  <a:pt x="1137" y="675"/>
                  <a:pt x="1117" y="670"/>
                </a:cubicBezTo>
                <a:cubicBezTo>
                  <a:pt x="1098" y="666"/>
                  <a:pt x="1080" y="662"/>
                  <a:pt x="1061" y="658"/>
                </a:cubicBezTo>
                <a:cubicBezTo>
                  <a:pt x="1031" y="651"/>
                  <a:pt x="1002" y="644"/>
                  <a:pt x="972" y="637"/>
                </a:cubicBezTo>
                <a:cubicBezTo>
                  <a:pt x="947" y="630"/>
                  <a:pt x="923" y="624"/>
                  <a:pt x="898" y="617"/>
                </a:cubicBezTo>
                <a:cubicBezTo>
                  <a:pt x="871" y="609"/>
                  <a:pt x="845" y="602"/>
                  <a:pt x="818" y="594"/>
                </a:cubicBezTo>
                <a:cubicBezTo>
                  <a:pt x="797" y="588"/>
                  <a:pt x="775" y="582"/>
                  <a:pt x="754" y="575"/>
                </a:cubicBezTo>
                <a:cubicBezTo>
                  <a:pt x="731" y="568"/>
                  <a:pt x="708" y="561"/>
                  <a:pt x="685" y="554"/>
                </a:cubicBezTo>
                <a:cubicBezTo>
                  <a:pt x="656" y="545"/>
                  <a:pt x="627" y="536"/>
                  <a:pt x="598" y="526"/>
                </a:cubicBezTo>
                <a:cubicBezTo>
                  <a:pt x="561" y="515"/>
                  <a:pt x="524" y="503"/>
                  <a:pt x="487" y="491"/>
                </a:cubicBezTo>
                <a:cubicBezTo>
                  <a:pt x="460" y="482"/>
                  <a:pt x="434" y="474"/>
                  <a:pt x="407" y="466"/>
                </a:cubicBezTo>
                <a:cubicBezTo>
                  <a:pt x="390" y="460"/>
                  <a:pt x="372" y="455"/>
                  <a:pt x="355" y="450"/>
                </a:cubicBezTo>
                <a:cubicBezTo>
                  <a:pt x="321" y="439"/>
                  <a:pt x="287" y="429"/>
                  <a:pt x="254" y="420"/>
                </a:cubicBezTo>
                <a:cubicBezTo>
                  <a:pt x="224" y="412"/>
                  <a:pt x="194" y="404"/>
                  <a:pt x="164" y="397"/>
                </a:cubicBezTo>
                <a:cubicBezTo>
                  <a:pt x="143" y="392"/>
                  <a:pt x="122" y="387"/>
                  <a:pt x="100" y="382"/>
                </a:cubicBezTo>
                <a:cubicBezTo>
                  <a:pt x="81" y="378"/>
                  <a:pt x="63" y="375"/>
                  <a:pt x="44" y="372"/>
                </a:cubicBezTo>
                <a:cubicBezTo>
                  <a:pt x="35" y="371"/>
                  <a:pt x="27" y="370"/>
                  <a:pt x="19" y="368"/>
                </a:cubicBezTo>
                <a:cubicBezTo>
                  <a:pt x="15" y="367"/>
                  <a:pt x="11" y="368"/>
                  <a:pt x="7" y="366"/>
                </a:cubicBezTo>
                <a:cubicBezTo>
                  <a:pt x="7" y="365"/>
                  <a:pt x="7" y="365"/>
                  <a:pt x="6" y="364"/>
                </a:cubicBezTo>
                <a:cubicBezTo>
                  <a:pt x="6" y="360"/>
                  <a:pt x="6" y="357"/>
                  <a:pt x="5" y="353"/>
                </a:cubicBezTo>
                <a:cubicBezTo>
                  <a:pt x="6" y="352"/>
                  <a:pt x="6" y="351"/>
                  <a:pt x="5" y="350"/>
                </a:cubicBezTo>
                <a:cubicBezTo>
                  <a:pt x="4" y="348"/>
                  <a:pt x="4" y="345"/>
                  <a:pt x="4" y="343"/>
                </a:cubicBezTo>
                <a:cubicBezTo>
                  <a:pt x="5" y="341"/>
                  <a:pt x="5" y="339"/>
                  <a:pt x="4" y="337"/>
                </a:cubicBezTo>
                <a:cubicBezTo>
                  <a:pt x="4" y="334"/>
                  <a:pt x="3" y="330"/>
                  <a:pt x="3" y="327"/>
                </a:cubicBezTo>
                <a:cubicBezTo>
                  <a:pt x="4" y="325"/>
                  <a:pt x="4" y="324"/>
                  <a:pt x="3" y="322"/>
                </a:cubicBezTo>
                <a:cubicBezTo>
                  <a:pt x="3" y="321"/>
                  <a:pt x="3" y="321"/>
                  <a:pt x="3" y="320"/>
                </a:cubicBezTo>
                <a:cubicBezTo>
                  <a:pt x="3" y="315"/>
                  <a:pt x="3" y="309"/>
                  <a:pt x="3" y="304"/>
                </a:cubicBezTo>
                <a:cubicBezTo>
                  <a:pt x="3" y="302"/>
                  <a:pt x="2" y="301"/>
                  <a:pt x="0" y="300"/>
                </a:cubicBezTo>
                <a:cubicBezTo>
                  <a:pt x="0" y="295"/>
                  <a:pt x="0" y="289"/>
                  <a:pt x="0" y="283"/>
                </a:cubicBezTo>
                <a:cubicBezTo>
                  <a:pt x="2" y="282"/>
                  <a:pt x="3" y="280"/>
                  <a:pt x="3" y="278"/>
                </a:cubicBezTo>
                <a:cubicBezTo>
                  <a:pt x="3" y="273"/>
                  <a:pt x="3" y="267"/>
                  <a:pt x="3" y="262"/>
                </a:cubicBezTo>
                <a:cubicBezTo>
                  <a:pt x="3" y="261"/>
                  <a:pt x="3" y="259"/>
                  <a:pt x="3" y="258"/>
                </a:cubicBezTo>
                <a:cubicBezTo>
                  <a:pt x="3" y="254"/>
                  <a:pt x="3" y="250"/>
                  <a:pt x="3" y="246"/>
                </a:cubicBezTo>
                <a:cubicBezTo>
                  <a:pt x="4" y="235"/>
                  <a:pt x="5" y="223"/>
                  <a:pt x="6" y="211"/>
                </a:cubicBezTo>
                <a:cubicBezTo>
                  <a:pt x="8" y="198"/>
                  <a:pt x="9" y="185"/>
                  <a:pt x="12" y="172"/>
                </a:cubicBezTo>
                <a:cubicBezTo>
                  <a:pt x="15" y="159"/>
                  <a:pt x="17" y="145"/>
                  <a:pt x="21" y="132"/>
                </a:cubicBezTo>
                <a:cubicBezTo>
                  <a:pt x="26" y="112"/>
                  <a:pt x="32" y="93"/>
                  <a:pt x="39" y="74"/>
                </a:cubicBezTo>
                <a:cubicBezTo>
                  <a:pt x="47" y="53"/>
                  <a:pt x="55" y="33"/>
                  <a:pt x="65" y="13"/>
                </a:cubicBezTo>
                <a:cubicBezTo>
                  <a:pt x="67" y="9"/>
                  <a:pt x="69" y="6"/>
                  <a:pt x="70" y="3"/>
                </a:cubicBezTo>
                <a:cubicBezTo>
                  <a:pt x="71" y="2"/>
                  <a:pt x="71" y="1"/>
                  <a:pt x="71" y="0"/>
                </a:cubicBezTo>
                <a:cubicBezTo>
                  <a:pt x="72" y="0"/>
                  <a:pt x="72" y="0"/>
                  <a:pt x="73" y="0"/>
                </a:cubicBezTo>
                <a:cubicBezTo>
                  <a:pt x="74" y="1"/>
                  <a:pt x="75" y="1"/>
                  <a:pt x="76" y="1"/>
                </a:cubicBezTo>
                <a:cubicBezTo>
                  <a:pt x="78" y="1"/>
                  <a:pt x="80" y="1"/>
                  <a:pt x="82" y="1"/>
                </a:cubicBezTo>
                <a:cubicBezTo>
                  <a:pt x="759" y="1"/>
                  <a:pt x="1436" y="1"/>
                  <a:pt x="2113" y="1"/>
                </a:cubicBezTo>
                <a:cubicBezTo>
                  <a:pt x="2113" y="209"/>
                  <a:pt x="2113" y="416"/>
                  <a:pt x="2113" y="623"/>
                </a:cubicBezTo>
                <a:cubicBezTo>
                  <a:pt x="2111" y="623"/>
                  <a:pt x="2109" y="624"/>
                  <a:pt x="2108" y="625"/>
                </a:cubicBezTo>
                <a:cubicBezTo>
                  <a:pt x="2092" y="632"/>
                  <a:pt x="2077" y="638"/>
                  <a:pt x="2061" y="644"/>
                </a:cubicBezTo>
                <a:cubicBezTo>
                  <a:pt x="2039" y="652"/>
                  <a:pt x="2017" y="659"/>
                  <a:pt x="1995" y="665"/>
                </a:cubicBezTo>
                <a:cubicBezTo>
                  <a:pt x="1968" y="673"/>
                  <a:pt x="1941" y="680"/>
                  <a:pt x="1913" y="686"/>
                </a:cubicBezTo>
                <a:cubicBezTo>
                  <a:pt x="1890" y="691"/>
                  <a:pt x="1867" y="696"/>
                  <a:pt x="1844" y="700"/>
                </a:cubicBezTo>
                <a:cubicBezTo>
                  <a:pt x="1825" y="703"/>
                  <a:pt x="1805" y="706"/>
                  <a:pt x="1786" y="708"/>
                </a:cubicBezTo>
                <a:cubicBezTo>
                  <a:pt x="1772" y="710"/>
                  <a:pt x="1759" y="712"/>
                  <a:pt x="1745" y="713"/>
                </a:cubicBezTo>
                <a:cubicBezTo>
                  <a:pt x="1731" y="715"/>
                  <a:pt x="1717" y="716"/>
                  <a:pt x="1702" y="717"/>
                </a:cubicBezTo>
                <a:cubicBezTo>
                  <a:pt x="1695" y="718"/>
                  <a:pt x="1688" y="718"/>
                  <a:pt x="1681" y="718"/>
                </a:cubicBezTo>
                <a:cubicBezTo>
                  <a:pt x="1669" y="719"/>
                  <a:pt x="1656" y="720"/>
                  <a:pt x="1643" y="720"/>
                </a:cubicBezTo>
                <a:cubicBezTo>
                  <a:pt x="1633" y="720"/>
                  <a:pt x="1623" y="720"/>
                  <a:pt x="1613" y="720"/>
                </a:cubicBezTo>
                <a:cubicBezTo>
                  <a:pt x="1611" y="720"/>
                  <a:pt x="1610" y="721"/>
                  <a:pt x="1609" y="721"/>
                </a:cubicBez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sz="2600"/>
          </a:p>
        </p:txBody>
      </p:sp>
      <p:sp>
        <p:nvSpPr>
          <p:cNvPr id="2" name="Title 1"/>
          <p:cNvSpPr>
            <a:spLocks noGrp="1"/>
          </p:cNvSpPr>
          <p:nvPr>
            <p:ph type="title"/>
          </p:nvPr>
        </p:nvSpPr>
        <p:spPr>
          <a:xfrm>
            <a:off x="227350" y="0"/>
            <a:ext cx="6899166" cy="1104900"/>
          </a:xfrm>
          <a:prstGeom prst="rect">
            <a:avLst/>
          </a:prstGeom>
        </p:spPr>
        <p:txBody>
          <a:bodyPr/>
          <a:lstStyle/>
          <a:p>
            <a:r>
              <a:rPr lang="en-US"/>
              <a:t>Click to edit Master title style</a:t>
            </a:r>
            <a:endParaRPr lang="en-GB" dirty="0"/>
          </a:p>
        </p:txBody>
      </p:sp>
      <p:sp>
        <p:nvSpPr>
          <p:cNvPr id="23" name="Text Placeholder 7">
            <a:extLst>
              <a:ext uri="{FF2B5EF4-FFF2-40B4-BE49-F238E27FC236}">
                <a16:creationId xmlns:a16="http://schemas.microsoft.com/office/drawing/2014/main" id="{32047331-01BE-47AE-BC0C-B787B1E9553B}"/>
              </a:ext>
            </a:extLst>
          </p:cNvPr>
          <p:cNvSpPr>
            <a:spLocks noGrp="1"/>
          </p:cNvSpPr>
          <p:nvPr>
            <p:ph type="body" sz="quarter" idx="37" hasCustomPrompt="1"/>
          </p:nvPr>
        </p:nvSpPr>
        <p:spPr>
          <a:xfrm>
            <a:off x="8360229" y="295729"/>
            <a:ext cx="3065808" cy="876300"/>
          </a:xfrm>
          <a:prstGeom prst="rect">
            <a:avLst/>
          </a:prstGeom>
        </p:spPr>
        <p:txBody>
          <a:bodyPr anchor="t">
            <a:noAutofit/>
          </a:bodyPr>
          <a:lstStyle>
            <a:lvl1pPr algn="ctr">
              <a:lnSpc>
                <a:spcPct val="100000"/>
              </a:lnSpc>
              <a:defRPr sz="1600" b="1"/>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dirty="0"/>
              <a:t>Click to insert text</a:t>
            </a:r>
          </a:p>
        </p:txBody>
      </p:sp>
      <p:sp>
        <p:nvSpPr>
          <p:cNvPr id="24" name="Freeform 13"/>
          <p:cNvSpPr>
            <a:spLocks/>
          </p:cNvSpPr>
          <p:nvPr/>
        </p:nvSpPr>
        <p:spPr bwMode="auto">
          <a:xfrm>
            <a:off x="11644644" y="334378"/>
            <a:ext cx="275895"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sz="2600"/>
          </a:p>
        </p:txBody>
      </p:sp>
      <p:sp>
        <p:nvSpPr>
          <p:cNvPr id="25" name="Freeform 14"/>
          <p:cNvSpPr>
            <a:spLocks/>
          </p:cNvSpPr>
          <p:nvPr/>
        </p:nvSpPr>
        <p:spPr bwMode="auto">
          <a:xfrm>
            <a:off x="11501102" y="171575"/>
            <a:ext cx="419437"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sz="2600"/>
          </a:p>
        </p:txBody>
      </p:sp>
    </p:spTree>
    <p:extLst>
      <p:ext uri="{BB962C8B-B14F-4D97-AF65-F5344CB8AC3E}">
        <p14:creationId xmlns:p14="http://schemas.microsoft.com/office/powerpoint/2010/main" val="329258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Opener3">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0D082B2F-E38E-4D6E-A192-6C0B73045E4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126" b="21349"/>
          <a:stretch/>
        </p:blipFill>
        <p:spPr>
          <a:xfrm flipH="1">
            <a:off x="5739552" y="838199"/>
            <a:ext cx="6452448" cy="6019801"/>
          </a:xfrm>
          <a:prstGeom prst="rect">
            <a:avLst/>
          </a:prstGeom>
        </p:spPr>
      </p:pic>
      <p:sp>
        <p:nvSpPr>
          <p:cNvPr id="6"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032104" y="2946391"/>
            <a:ext cx="4751909" cy="1418714"/>
          </a:xfrm>
          <a:prstGeom prst="rect">
            <a:avLst/>
          </a:prstGeom>
        </p:spPr>
        <p:txBody>
          <a:bodyPr anchor="b">
            <a:normAutofit/>
          </a:bodyPr>
          <a:lstStyle>
            <a:lvl1pPr marL="0" indent="0" algn="r">
              <a:lnSpc>
                <a:spcPts val="3000"/>
              </a:lnSpc>
              <a:buNone/>
              <a:defRPr sz="2600">
                <a:solidFill>
                  <a:schemeClr val="bg1"/>
                </a:solidFill>
              </a:defRPr>
            </a:lvl1pPr>
            <a:lvl2pPr marL="457200" indent="0">
              <a:buNone/>
              <a:defRPr sz="6000">
                <a:solidFill>
                  <a:schemeClr val="bg1"/>
                </a:solidFill>
              </a:defRPr>
            </a:lvl2pPr>
          </a:lstStyle>
          <a:p>
            <a:pPr lvl="0"/>
            <a:r>
              <a:rPr lang="en-US" dirty="0"/>
              <a:t>Click to add section title</a:t>
            </a:r>
          </a:p>
        </p:txBody>
      </p:sp>
    </p:spTree>
    <p:extLst>
      <p:ext uri="{BB962C8B-B14F-4D97-AF65-F5344CB8AC3E}">
        <p14:creationId xmlns:p14="http://schemas.microsoft.com/office/powerpoint/2010/main" val="213210837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cSld name="Content 7">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854"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a:extLst>
              <a:ext uri="{FF2B5EF4-FFF2-40B4-BE49-F238E27FC236}">
                <a16:creationId xmlns:a16="http://schemas.microsoft.com/office/drawing/2014/main" id="{C50C01FB-E2BF-4470-A153-6F7BF3CCF3F9}"/>
              </a:ext>
            </a:extLst>
          </p:cNvPr>
          <p:cNvSpPr/>
          <p:nvPr/>
        </p:nvSpPr>
        <p:spPr>
          <a:xfrm>
            <a:off x="0" y="4437112"/>
            <a:ext cx="12192000" cy="2420888"/>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600"/>
          </a:p>
        </p:txBody>
      </p:sp>
      <p:sp>
        <p:nvSpPr>
          <p:cNvPr id="5" name="Text Placeholder 7">
            <a:extLst>
              <a:ext uri="{FF2B5EF4-FFF2-40B4-BE49-F238E27FC236}">
                <a16:creationId xmlns:a16="http://schemas.microsoft.com/office/drawing/2014/main" id="{A4F8F9B7-22AF-440B-AF0A-78B650932C21}"/>
              </a:ext>
            </a:extLst>
          </p:cNvPr>
          <p:cNvSpPr>
            <a:spLocks noGrp="1"/>
          </p:cNvSpPr>
          <p:nvPr>
            <p:ph type="body" sz="quarter" idx="32" hasCustomPrompt="1"/>
          </p:nvPr>
        </p:nvSpPr>
        <p:spPr>
          <a:xfrm>
            <a:off x="858869" y="1927056"/>
            <a:ext cx="9088323" cy="432048"/>
          </a:xfrm>
          <a:prstGeom prst="rect">
            <a:avLst/>
          </a:prstGeom>
        </p:spPr>
        <p:txBody>
          <a:bodyPr anchor="ctr">
            <a:noAutofit/>
          </a:bodyPr>
          <a:lstStyle>
            <a:lvl1pPr>
              <a:lnSpc>
                <a:spcPct val="100000"/>
              </a:lnSpc>
              <a:defRPr sz="1800">
                <a:solidFill>
                  <a:srgbClr val="12ABDB"/>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title</a:t>
            </a:r>
          </a:p>
        </p:txBody>
      </p:sp>
      <p:sp>
        <p:nvSpPr>
          <p:cNvPr id="9" name="Text Placeholder 7">
            <a:extLst>
              <a:ext uri="{FF2B5EF4-FFF2-40B4-BE49-F238E27FC236}">
                <a16:creationId xmlns:a16="http://schemas.microsoft.com/office/drawing/2014/main" id="{6343BDF6-D0DB-4726-8EA9-DA3DE0DFDE11}"/>
              </a:ext>
            </a:extLst>
          </p:cNvPr>
          <p:cNvSpPr>
            <a:spLocks noGrp="1"/>
          </p:cNvSpPr>
          <p:nvPr>
            <p:ph type="body" sz="quarter" idx="35" hasCustomPrompt="1"/>
          </p:nvPr>
        </p:nvSpPr>
        <p:spPr>
          <a:xfrm>
            <a:off x="618011" y="5661248"/>
            <a:ext cx="1692449" cy="432048"/>
          </a:xfrm>
          <a:prstGeom prst="rect">
            <a:avLst/>
          </a:prstGeom>
        </p:spPr>
        <p:txBody>
          <a:bodyPr anchor="ctr">
            <a:noAutofit/>
          </a:bodyPr>
          <a:lstStyle>
            <a:lvl1pPr algn="ctr">
              <a:lnSpc>
                <a:spcPct val="85000"/>
              </a:lnSpc>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0" name="Text Placeholder 7">
            <a:extLst>
              <a:ext uri="{FF2B5EF4-FFF2-40B4-BE49-F238E27FC236}">
                <a16:creationId xmlns:a16="http://schemas.microsoft.com/office/drawing/2014/main" id="{3B423489-C448-4223-A3F1-FAB0DF95C7E0}"/>
              </a:ext>
            </a:extLst>
          </p:cNvPr>
          <p:cNvSpPr>
            <a:spLocks noGrp="1"/>
          </p:cNvSpPr>
          <p:nvPr>
            <p:ph type="body" sz="quarter" idx="36" hasCustomPrompt="1"/>
          </p:nvPr>
        </p:nvSpPr>
        <p:spPr>
          <a:xfrm>
            <a:off x="2462491" y="5661248"/>
            <a:ext cx="1692449" cy="432048"/>
          </a:xfrm>
          <a:prstGeom prst="rect">
            <a:avLst/>
          </a:prstGeom>
        </p:spPr>
        <p:txBody>
          <a:bodyPr anchor="ctr">
            <a:noAutofit/>
          </a:bodyPr>
          <a:lstStyle>
            <a:lvl1pPr algn="ctr">
              <a:lnSpc>
                <a:spcPct val="85000"/>
              </a:lnSpc>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1" name="Text Placeholder 7">
            <a:extLst>
              <a:ext uri="{FF2B5EF4-FFF2-40B4-BE49-F238E27FC236}">
                <a16:creationId xmlns:a16="http://schemas.microsoft.com/office/drawing/2014/main" id="{415D3B99-29BD-4D4A-BD25-28628B5AD295}"/>
              </a:ext>
            </a:extLst>
          </p:cNvPr>
          <p:cNvSpPr>
            <a:spLocks noGrp="1"/>
          </p:cNvSpPr>
          <p:nvPr>
            <p:ph type="body" sz="quarter" idx="37" hasCustomPrompt="1"/>
          </p:nvPr>
        </p:nvSpPr>
        <p:spPr>
          <a:xfrm>
            <a:off x="4306974" y="5661248"/>
            <a:ext cx="1692449" cy="432048"/>
          </a:xfrm>
          <a:prstGeom prst="rect">
            <a:avLst/>
          </a:prstGeom>
        </p:spPr>
        <p:txBody>
          <a:bodyPr anchor="ctr">
            <a:noAutofit/>
          </a:bodyPr>
          <a:lstStyle>
            <a:lvl1pPr algn="ctr">
              <a:lnSpc>
                <a:spcPct val="85000"/>
              </a:lnSpc>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2" name="Text Placeholder 7">
            <a:extLst>
              <a:ext uri="{FF2B5EF4-FFF2-40B4-BE49-F238E27FC236}">
                <a16:creationId xmlns:a16="http://schemas.microsoft.com/office/drawing/2014/main" id="{FB92CCBF-AD9B-4B1F-81E0-1F58CD476991}"/>
              </a:ext>
            </a:extLst>
          </p:cNvPr>
          <p:cNvSpPr>
            <a:spLocks noGrp="1"/>
          </p:cNvSpPr>
          <p:nvPr>
            <p:ph type="body" sz="quarter" idx="38" hasCustomPrompt="1"/>
          </p:nvPr>
        </p:nvSpPr>
        <p:spPr>
          <a:xfrm>
            <a:off x="6151454" y="5661248"/>
            <a:ext cx="1692449" cy="432048"/>
          </a:xfrm>
          <a:prstGeom prst="rect">
            <a:avLst/>
          </a:prstGeom>
        </p:spPr>
        <p:txBody>
          <a:bodyPr anchor="ctr">
            <a:noAutofit/>
          </a:bodyPr>
          <a:lstStyle>
            <a:lvl1pPr algn="ctr">
              <a:lnSpc>
                <a:spcPct val="85000"/>
              </a:lnSpc>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3" name="Text Placeholder 7">
            <a:extLst>
              <a:ext uri="{FF2B5EF4-FFF2-40B4-BE49-F238E27FC236}">
                <a16:creationId xmlns:a16="http://schemas.microsoft.com/office/drawing/2014/main" id="{429263E9-C628-4DAE-AAF4-D4C456E5A7F2}"/>
              </a:ext>
            </a:extLst>
          </p:cNvPr>
          <p:cNvSpPr>
            <a:spLocks noGrp="1"/>
          </p:cNvSpPr>
          <p:nvPr>
            <p:ph type="body" sz="quarter" idx="39" hasCustomPrompt="1"/>
          </p:nvPr>
        </p:nvSpPr>
        <p:spPr>
          <a:xfrm>
            <a:off x="7995935" y="5661248"/>
            <a:ext cx="1692449" cy="432048"/>
          </a:xfrm>
          <a:prstGeom prst="rect">
            <a:avLst/>
          </a:prstGeom>
        </p:spPr>
        <p:txBody>
          <a:bodyPr anchor="ctr">
            <a:noAutofit/>
          </a:bodyPr>
          <a:lstStyle>
            <a:lvl1pPr algn="ctr">
              <a:lnSpc>
                <a:spcPct val="85000"/>
              </a:lnSpc>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4" name="Text Placeholder 7">
            <a:extLst>
              <a:ext uri="{FF2B5EF4-FFF2-40B4-BE49-F238E27FC236}">
                <a16:creationId xmlns:a16="http://schemas.microsoft.com/office/drawing/2014/main" id="{266B7D82-19EF-4C8A-8D75-AEA2758E426F}"/>
              </a:ext>
            </a:extLst>
          </p:cNvPr>
          <p:cNvSpPr>
            <a:spLocks noGrp="1"/>
          </p:cNvSpPr>
          <p:nvPr>
            <p:ph type="body" sz="quarter" idx="40" hasCustomPrompt="1"/>
          </p:nvPr>
        </p:nvSpPr>
        <p:spPr>
          <a:xfrm>
            <a:off x="9840418" y="5661248"/>
            <a:ext cx="1692449" cy="432048"/>
          </a:xfrm>
          <a:prstGeom prst="rect">
            <a:avLst/>
          </a:prstGeom>
        </p:spPr>
        <p:txBody>
          <a:bodyPr anchor="ctr">
            <a:noAutofit/>
          </a:bodyPr>
          <a:lstStyle>
            <a:lvl1pPr algn="ctr">
              <a:lnSpc>
                <a:spcPct val="85000"/>
              </a:lnSpc>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 name="Title 1"/>
          <p:cNvSpPr>
            <a:spLocks noGrp="1"/>
          </p:cNvSpPr>
          <p:nvPr>
            <p:ph type="title"/>
          </p:nvPr>
        </p:nvSpPr>
        <p:spPr>
          <a:xfrm>
            <a:off x="227349" y="0"/>
            <a:ext cx="10164880" cy="1104900"/>
          </a:xfrm>
          <a:prstGeom prst="rect">
            <a:avLst/>
          </a:prstGeom>
        </p:spPr>
        <p:txBody>
          <a:bodyPr/>
          <a:lstStyle/>
          <a:p>
            <a:r>
              <a:rPr lang="en-US"/>
              <a:t>Click to edit Master title style</a:t>
            </a:r>
            <a:endParaRPr lang="en-GB" dirty="0"/>
          </a:p>
        </p:txBody>
      </p:sp>
      <p:sp>
        <p:nvSpPr>
          <p:cNvPr id="77840" name="Freeform 16"/>
          <p:cNvSpPr>
            <a:spLocks/>
          </p:cNvSpPr>
          <p:nvPr/>
        </p:nvSpPr>
        <p:spPr bwMode="auto">
          <a:xfrm>
            <a:off x="10448711" y="1"/>
            <a:ext cx="1755646" cy="5403134"/>
          </a:xfrm>
          <a:custGeom>
            <a:avLst/>
            <a:gdLst/>
            <a:ahLst/>
            <a:cxnLst>
              <a:cxn ang="0">
                <a:pos x="549" y="29"/>
              </a:cxn>
              <a:cxn ang="0">
                <a:pos x="549" y="18"/>
              </a:cxn>
              <a:cxn ang="0">
                <a:pos x="549" y="10"/>
              </a:cxn>
              <a:cxn ang="0">
                <a:pos x="539" y="1"/>
              </a:cxn>
              <a:cxn ang="0">
                <a:pos x="103" y="1"/>
              </a:cxn>
              <a:cxn ang="0">
                <a:pos x="93" y="2"/>
              </a:cxn>
              <a:cxn ang="0">
                <a:pos x="5" y="75"/>
              </a:cxn>
              <a:cxn ang="0">
                <a:pos x="4" y="85"/>
              </a:cxn>
              <a:cxn ang="0">
                <a:pos x="27" y="154"/>
              </a:cxn>
              <a:cxn ang="0">
                <a:pos x="68" y="421"/>
              </a:cxn>
              <a:cxn ang="0">
                <a:pos x="96" y="764"/>
              </a:cxn>
              <a:cxn ang="0">
                <a:pos x="138" y="1074"/>
              </a:cxn>
              <a:cxn ang="0">
                <a:pos x="227" y="1353"/>
              </a:cxn>
              <a:cxn ang="0">
                <a:pos x="420" y="1611"/>
              </a:cxn>
              <a:cxn ang="0">
                <a:pos x="537" y="1689"/>
              </a:cxn>
              <a:cxn ang="0">
                <a:pos x="544" y="1695"/>
              </a:cxn>
              <a:cxn ang="0">
                <a:pos x="549" y="1691"/>
              </a:cxn>
              <a:cxn ang="0">
                <a:pos x="549" y="1666"/>
              </a:cxn>
              <a:cxn ang="0">
                <a:pos x="549" y="29"/>
              </a:cxn>
            </a:cxnLst>
            <a:rect l="0" t="0" r="r" b="b"/>
            <a:pathLst>
              <a:path w="551" h="1696">
                <a:moveTo>
                  <a:pt x="549" y="29"/>
                </a:moveTo>
                <a:cubicBezTo>
                  <a:pt x="549" y="25"/>
                  <a:pt x="549" y="22"/>
                  <a:pt x="549" y="18"/>
                </a:cubicBezTo>
                <a:cubicBezTo>
                  <a:pt x="549" y="16"/>
                  <a:pt x="549" y="13"/>
                  <a:pt x="549" y="10"/>
                </a:cubicBezTo>
                <a:cubicBezTo>
                  <a:pt x="551" y="2"/>
                  <a:pt x="547" y="1"/>
                  <a:pt x="539" y="1"/>
                </a:cubicBezTo>
                <a:cubicBezTo>
                  <a:pt x="394" y="1"/>
                  <a:pt x="248" y="1"/>
                  <a:pt x="103" y="1"/>
                </a:cubicBezTo>
                <a:cubicBezTo>
                  <a:pt x="100" y="1"/>
                  <a:pt x="96" y="0"/>
                  <a:pt x="93" y="2"/>
                </a:cubicBezTo>
                <a:cubicBezTo>
                  <a:pt x="63" y="25"/>
                  <a:pt x="34" y="50"/>
                  <a:pt x="5" y="75"/>
                </a:cubicBezTo>
                <a:cubicBezTo>
                  <a:pt x="0" y="79"/>
                  <a:pt x="2" y="82"/>
                  <a:pt x="4" y="85"/>
                </a:cubicBezTo>
                <a:cubicBezTo>
                  <a:pt x="13" y="108"/>
                  <a:pt x="20" y="131"/>
                  <a:pt x="27" y="154"/>
                </a:cubicBezTo>
                <a:cubicBezTo>
                  <a:pt x="50" y="242"/>
                  <a:pt x="61" y="331"/>
                  <a:pt x="68" y="421"/>
                </a:cubicBezTo>
                <a:cubicBezTo>
                  <a:pt x="78" y="535"/>
                  <a:pt x="86" y="649"/>
                  <a:pt x="96" y="764"/>
                </a:cubicBezTo>
                <a:cubicBezTo>
                  <a:pt x="104" y="868"/>
                  <a:pt x="117" y="972"/>
                  <a:pt x="138" y="1074"/>
                </a:cubicBezTo>
                <a:cubicBezTo>
                  <a:pt x="158" y="1170"/>
                  <a:pt x="185" y="1264"/>
                  <a:pt x="227" y="1353"/>
                </a:cubicBezTo>
                <a:cubicBezTo>
                  <a:pt x="274" y="1453"/>
                  <a:pt x="336" y="1540"/>
                  <a:pt x="420" y="1611"/>
                </a:cubicBezTo>
                <a:cubicBezTo>
                  <a:pt x="456" y="1641"/>
                  <a:pt x="495" y="1668"/>
                  <a:pt x="537" y="1689"/>
                </a:cubicBezTo>
                <a:cubicBezTo>
                  <a:pt x="538" y="1692"/>
                  <a:pt x="541" y="1693"/>
                  <a:pt x="544" y="1695"/>
                </a:cubicBezTo>
                <a:cubicBezTo>
                  <a:pt x="548" y="1696"/>
                  <a:pt x="550" y="1694"/>
                  <a:pt x="549" y="1691"/>
                </a:cubicBezTo>
                <a:cubicBezTo>
                  <a:pt x="545" y="1683"/>
                  <a:pt x="549" y="1675"/>
                  <a:pt x="549" y="1666"/>
                </a:cubicBezTo>
                <a:cubicBezTo>
                  <a:pt x="549" y="1120"/>
                  <a:pt x="549" y="575"/>
                  <a:pt x="549" y="29"/>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sz="2600"/>
          </a:p>
        </p:txBody>
      </p:sp>
      <p:sp>
        <p:nvSpPr>
          <p:cNvPr id="30" name="Freeform 13"/>
          <p:cNvSpPr>
            <a:spLocks/>
          </p:cNvSpPr>
          <p:nvPr/>
        </p:nvSpPr>
        <p:spPr bwMode="auto">
          <a:xfrm>
            <a:off x="11644644" y="334378"/>
            <a:ext cx="275895"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sz="2600"/>
          </a:p>
        </p:txBody>
      </p:sp>
      <p:sp>
        <p:nvSpPr>
          <p:cNvPr id="31" name="Freeform 14"/>
          <p:cNvSpPr>
            <a:spLocks/>
          </p:cNvSpPr>
          <p:nvPr/>
        </p:nvSpPr>
        <p:spPr bwMode="auto">
          <a:xfrm>
            <a:off x="11501102" y="171575"/>
            <a:ext cx="419437"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sz="2600"/>
          </a:p>
        </p:txBody>
      </p:sp>
      <p:sp>
        <p:nvSpPr>
          <p:cNvPr id="32" name="Text Placeholder 7">
            <a:extLst>
              <a:ext uri="{FF2B5EF4-FFF2-40B4-BE49-F238E27FC236}">
                <a16:creationId xmlns:a16="http://schemas.microsoft.com/office/drawing/2014/main" id="{ABE7F41D-73F9-4353-AE3F-71AB8377048D}"/>
              </a:ext>
            </a:extLst>
          </p:cNvPr>
          <p:cNvSpPr>
            <a:spLocks noGrp="1"/>
          </p:cNvSpPr>
          <p:nvPr>
            <p:ph type="body" sz="quarter" idx="30" hasCustomPrompt="1"/>
          </p:nvPr>
        </p:nvSpPr>
        <p:spPr>
          <a:xfrm>
            <a:off x="858869" y="2493918"/>
            <a:ext cx="2749306" cy="1670309"/>
          </a:xfrm>
          <a:prstGeom prst="rect">
            <a:avLst/>
          </a:prstGeom>
        </p:spPr>
        <p:txBody>
          <a:bodyPr>
            <a:noAutofit/>
          </a:bodyPr>
          <a:lstStyle>
            <a:lvl1pPr>
              <a:lnSpc>
                <a:spcPct val="100000"/>
              </a:lnSpc>
              <a:spcBef>
                <a:spcPts val="0"/>
              </a:spcBef>
              <a:defRPr sz="1200"/>
            </a:lvl1pPr>
            <a:lvl2pPr>
              <a:lnSpc>
                <a:spcPct val="100000"/>
              </a:lnSpc>
              <a:spcBef>
                <a:spcPts val="0"/>
              </a:spcBef>
              <a:defRPr sz="1200"/>
            </a:lvl2pPr>
            <a:lvl3pPr>
              <a:lnSpc>
                <a:spcPct val="100000"/>
              </a:lnSpc>
              <a:spcBef>
                <a:spcPts val="0"/>
              </a:spcBef>
              <a:defRPr sz="1200"/>
            </a:lvl3pPr>
            <a:lvl4pPr>
              <a:lnSpc>
                <a:spcPct val="100000"/>
              </a:lnSpc>
              <a:spcBef>
                <a:spcPts val="0"/>
              </a:spcBef>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3" name="Text Placeholder 7">
            <a:extLst>
              <a:ext uri="{FF2B5EF4-FFF2-40B4-BE49-F238E27FC236}">
                <a16:creationId xmlns:a16="http://schemas.microsoft.com/office/drawing/2014/main" id="{ABE7F41D-73F9-4353-AE3F-71AB8377048D}"/>
              </a:ext>
            </a:extLst>
          </p:cNvPr>
          <p:cNvSpPr>
            <a:spLocks noGrp="1"/>
          </p:cNvSpPr>
          <p:nvPr>
            <p:ph type="body" sz="quarter" idx="41" hasCustomPrompt="1"/>
          </p:nvPr>
        </p:nvSpPr>
        <p:spPr>
          <a:xfrm>
            <a:off x="4028376" y="2493918"/>
            <a:ext cx="2749306" cy="1670309"/>
          </a:xfrm>
          <a:prstGeom prst="rect">
            <a:avLst/>
          </a:prstGeom>
        </p:spPr>
        <p:txBody>
          <a:bodyPr>
            <a:noAutofit/>
          </a:bodyPr>
          <a:lstStyle>
            <a:lvl1pPr>
              <a:lnSpc>
                <a:spcPct val="100000"/>
              </a:lnSpc>
              <a:spcBef>
                <a:spcPts val="0"/>
              </a:spcBef>
              <a:defRPr sz="1200"/>
            </a:lvl1pPr>
            <a:lvl2pPr>
              <a:lnSpc>
                <a:spcPct val="100000"/>
              </a:lnSpc>
              <a:spcBef>
                <a:spcPts val="0"/>
              </a:spcBef>
              <a:defRPr sz="1200"/>
            </a:lvl2pPr>
            <a:lvl3pPr>
              <a:lnSpc>
                <a:spcPct val="100000"/>
              </a:lnSpc>
              <a:spcBef>
                <a:spcPts val="0"/>
              </a:spcBef>
              <a:defRPr sz="1200"/>
            </a:lvl3pPr>
            <a:lvl4pPr>
              <a:lnSpc>
                <a:spcPct val="100000"/>
              </a:lnSpc>
              <a:spcBef>
                <a:spcPts val="0"/>
              </a:spcBef>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4" name="Text Placeholder 7">
            <a:extLst>
              <a:ext uri="{FF2B5EF4-FFF2-40B4-BE49-F238E27FC236}">
                <a16:creationId xmlns:a16="http://schemas.microsoft.com/office/drawing/2014/main" id="{ABE7F41D-73F9-4353-AE3F-71AB8377048D}"/>
              </a:ext>
            </a:extLst>
          </p:cNvPr>
          <p:cNvSpPr>
            <a:spLocks noGrp="1"/>
          </p:cNvSpPr>
          <p:nvPr>
            <p:ph type="body" sz="quarter" idx="42" hasCustomPrompt="1"/>
          </p:nvPr>
        </p:nvSpPr>
        <p:spPr>
          <a:xfrm>
            <a:off x="7197885" y="2493918"/>
            <a:ext cx="2749306" cy="1670309"/>
          </a:xfrm>
          <a:prstGeom prst="rect">
            <a:avLst/>
          </a:prstGeom>
        </p:spPr>
        <p:txBody>
          <a:bodyPr>
            <a:noAutofit/>
          </a:bodyPr>
          <a:lstStyle>
            <a:lvl1pPr>
              <a:lnSpc>
                <a:spcPct val="100000"/>
              </a:lnSpc>
              <a:spcBef>
                <a:spcPts val="0"/>
              </a:spcBef>
              <a:defRPr sz="1200"/>
            </a:lvl1pPr>
            <a:lvl2pPr>
              <a:lnSpc>
                <a:spcPct val="100000"/>
              </a:lnSpc>
              <a:spcBef>
                <a:spcPts val="0"/>
              </a:spcBef>
              <a:defRPr sz="1200"/>
            </a:lvl2pPr>
            <a:lvl3pPr>
              <a:lnSpc>
                <a:spcPct val="100000"/>
              </a:lnSpc>
              <a:spcBef>
                <a:spcPts val="0"/>
              </a:spcBef>
              <a:defRPr sz="1200"/>
            </a:lvl3pPr>
            <a:lvl4pPr>
              <a:lnSpc>
                <a:spcPct val="100000"/>
              </a:lnSpc>
              <a:spcBef>
                <a:spcPts val="0"/>
              </a:spcBef>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5" name="Retângulo 43">
            <a:extLst>
              <a:ext uri="{FF2B5EF4-FFF2-40B4-BE49-F238E27FC236}">
                <a16:creationId xmlns:a16="http://schemas.microsoft.com/office/drawing/2014/main" id="{25FC8637-25BD-4C09-AF25-56B4243DAB3D}"/>
              </a:ext>
            </a:extLst>
          </p:cNvPr>
          <p:cNvSpPr/>
          <p:nvPr/>
        </p:nvSpPr>
        <p:spPr>
          <a:xfrm>
            <a:off x="11788322"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36" name="Text Placeholder 7">
            <a:extLst>
              <a:ext uri="{FF2B5EF4-FFF2-40B4-BE49-F238E27FC236}">
                <a16:creationId xmlns:a16="http://schemas.microsoft.com/office/drawing/2014/main" id="{E824319D-02CC-441E-87B5-E9D15DE8CA35}"/>
              </a:ext>
            </a:extLst>
          </p:cNvPr>
          <p:cNvSpPr txBox="1">
            <a:spLocks/>
          </p:cNvSpPr>
          <p:nvPr/>
        </p:nvSpPr>
        <p:spPr>
          <a:xfrm>
            <a:off x="9070995" y="6650663"/>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363"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800" dirty="0">
                <a:solidFill>
                  <a:schemeClr val="bg1">
                    <a:lumMod val="65000"/>
                  </a:schemeClr>
                </a:solidFill>
              </a:rPr>
              <a:t>© Capgemini 2017. All rights reserved |</a:t>
            </a:r>
          </a:p>
        </p:txBody>
      </p:sp>
    </p:spTree>
    <p:extLst>
      <p:ext uri="{BB962C8B-B14F-4D97-AF65-F5344CB8AC3E}">
        <p14:creationId xmlns:p14="http://schemas.microsoft.com/office/powerpoint/2010/main" val="414295789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cSld name="Content 8">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878" name="think-cell Slide" r:id="rId4" imgW="270" imgH="270" progId="TCLayout.ActiveDocument.1">
                  <p:embed/>
                </p:oleObj>
              </mc:Choice>
              <mc:Fallback>
                <p:oleObj name="think-cell Slide" r:id="rId4" imgW="270" imgH="270" progId="TCLayout.ActiveDocument.1">
                  <p:embed/>
                  <p:pic>
                    <p:nvPicPr>
                      <p:cNvPr id="8" name="Object 7"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853" name="Freeform 5"/>
          <p:cNvSpPr>
            <a:spLocks/>
          </p:cNvSpPr>
          <p:nvPr/>
        </p:nvSpPr>
        <p:spPr bwMode="auto">
          <a:xfrm>
            <a:off x="0" y="0"/>
            <a:ext cx="6884761" cy="6403070"/>
          </a:xfrm>
          <a:custGeom>
            <a:avLst/>
            <a:gdLst/>
            <a:ahLst/>
            <a:cxnLst>
              <a:cxn ang="0">
                <a:pos x="0" y="1449"/>
              </a:cxn>
              <a:cxn ang="0">
                <a:pos x="0" y="0"/>
              </a:cxn>
              <a:cxn ang="0">
                <a:pos x="2215" y="0"/>
              </a:cxn>
              <a:cxn ang="0">
                <a:pos x="2229" y="14"/>
              </a:cxn>
              <a:cxn ang="0">
                <a:pos x="2486" y="284"/>
              </a:cxn>
              <a:cxn ang="0">
                <a:pos x="2694" y="575"/>
              </a:cxn>
              <a:cxn ang="0">
                <a:pos x="2806" y="855"/>
              </a:cxn>
              <a:cxn ang="0">
                <a:pos x="2824" y="979"/>
              </a:cxn>
              <a:cxn ang="0">
                <a:pos x="2824" y="1044"/>
              </a:cxn>
              <a:cxn ang="0">
                <a:pos x="2822" y="1069"/>
              </a:cxn>
              <a:cxn ang="0">
                <a:pos x="2816" y="1118"/>
              </a:cxn>
              <a:cxn ang="0">
                <a:pos x="2733" y="1340"/>
              </a:cxn>
              <a:cxn ang="0">
                <a:pos x="2652" y="1454"/>
              </a:cxn>
              <a:cxn ang="0">
                <a:pos x="2441" y="1652"/>
              </a:cxn>
              <a:cxn ang="0">
                <a:pos x="2098" y="1873"/>
              </a:cxn>
              <a:cxn ang="0">
                <a:pos x="1711" y="2073"/>
              </a:cxn>
              <a:cxn ang="0">
                <a:pos x="1382" y="2243"/>
              </a:cxn>
              <a:cxn ang="0">
                <a:pos x="1159" y="2392"/>
              </a:cxn>
              <a:cxn ang="0">
                <a:pos x="1101" y="2445"/>
              </a:cxn>
              <a:cxn ang="0">
                <a:pos x="1018" y="2588"/>
              </a:cxn>
              <a:cxn ang="0">
                <a:pos x="1011" y="2595"/>
              </a:cxn>
              <a:cxn ang="0">
                <a:pos x="983" y="2603"/>
              </a:cxn>
              <a:cxn ang="0">
                <a:pos x="878" y="2622"/>
              </a:cxn>
              <a:cxn ang="0">
                <a:pos x="863" y="2626"/>
              </a:cxn>
              <a:cxn ang="0">
                <a:pos x="783" y="2626"/>
              </a:cxn>
              <a:cxn ang="0">
                <a:pos x="769" y="2624"/>
              </a:cxn>
              <a:cxn ang="0">
                <a:pos x="711" y="2616"/>
              </a:cxn>
              <a:cxn ang="0">
                <a:pos x="445" y="2480"/>
              </a:cxn>
              <a:cxn ang="0">
                <a:pos x="299" y="2312"/>
              </a:cxn>
              <a:cxn ang="0">
                <a:pos x="149" y="2020"/>
              </a:cxn>
              <a:cxn ang="0">
                <a:pos x="48" y="1690"/>
              </a:cxn>
              <a:cxn ang="0">
                <a:pos x="4" y="1458"/>
              </a:cxn>
              <a:cxn ang="0">
                <a:pos x="0" y="1449"/>
              </a:cxn>
            </a:cxnLst>
            <a:rect l="0" t="0" r="r" b="b"/>
            <a:pathLst>
              <a:path w="2824" h="2626">
                <a:moveTo>
                  <a:pt x="0" y="1449"/>
                </a:moveTo>
                <a:cubicBezTo>
                  <a:pt x="0" y="966"/>
                  <a:pt x="0" y="483"/>
                  <a:pt x="0" y="0"/>
                </a:cubicBezTo>
                <a:cubicBezTo>
                  <a:pt x="738" y="0"/>
                  <a:pt x="1477" y="0"/>
                  <a:pt x="2215" y="0"/>
                </a:cubicBezTo>
                <a:cubicBezTo>
                  <a:pt x="2219" y="6"/>
                  <a:pt x="2224" y="9"/>
                  <a:pt x="2229" y="14"/>
                </a:cubicBezTo>
                <a:cubicBezTo>
                  <a:pt x="2319" y="100"/>
                  <a:pt x="2407" y="188"/>
                  <a:pt x="2486" y="284"/>
                </a:cubicBezTo>
                <a:cubicBezTo>
                  <a:pt x="2563" y="375"/>
                  <a:pt x="2635" y="471"/>
                  <a:pt x="2694" y="575"/>
                </a:cubicBezTo>
                <a:cubicBezTo>
                  <a:pt x="2744" y="663"/>
                  <a:pt x="2784" y="756"/>
                  <a:pt x="2806" y="855"/>
                </a:cubicBezTo>
                <a:cubicBezTo>
                  <a:pt x="2816" y="896"/>
                  <a:pt x="2821" y="937"/>
                  <a:pt x="2824" y="979"/>
                </a:cubicBezTo>
                <a:cubicBezTo>
                  <a:pt x="2824" y="1001"/>
                  <a:pt x="2824" y="1022"/>
                  <a:pt x="2824" y="1044"/>
                </a:cubicBezTo>
                <a:cubicBezTo>
                  <a:pt x="2824" y="1052"/>
                  <a:pt x="2820" y="1060"/>
                  <a:pt x="2822" y="1069"/>
                </a:cubicBezTo>
                <a:cubicBezTo>
                  <a:pt x="2821" y="1085"/>
                  <a:pt x="2819" y="1102"/>
                  <a:pt x="2816" y="1118"/>
                </a:cubicBezTo>
                <a:cubicBezTo>
                  <a:pt x="2802" y="1197"/>
                  <a:pt x="2773" y="1271"/>
                  <a:pt x="2733" y="1340"/>
                </a:cubicBezTo>
                <a:cubicBezTo>
                  <a:pt x="2709" y="1381"/>
                  <a:pt x="2682" y="1418"/>
                  <a:pt x="2652" y="1454"/>
                </a:cubicBezTo>
                <a:cubicBezTo>
                  <a:pt x="2590" y="1529"/>
                  <a:pt x="2518" y="1593"/>
                  <a:pt x="2441" y="1652"/>
                </a:cubicBezTo>
                <a:cubicBezTo>
                  <a:pt x="2333" y="1735"/>
                  <a:pt x="2217" y="1806"/>
                  <a:pt x="2098" y="1873"/>
                </a:cubicBezTo>
                <a:cubicBezTo>
                  <a:pt x="1972" y="1944"/>
                  <a:pt x="1841" y="2008"/>
                  <a:pt x="1711" y="2073"/>
                </a:cubicBezTo>
                <a:cubicBezTo>
                  <a:pt x="1600" y="2128"/>
                  <a:pt x="1490" y="2182"/>
                  <a:pt x="1382" y="2243"/>
                </a:cubicBezTo>
                <a:cubicBezTo>
                  <a:pt x="1304" y="2287"/>
                  <a:pt x="1227" y="2333"/>
                  <a:pt x="1159" y="2392"/>
                </a:cubicBezTo>
                <a:cubicBezTo>
                  <a:pt x="1139" y="2409"/>
                  <a:pt x="1119" y="2426"/>
                  <a:pt x="1101" y="2445"/>
                </a:cubicBezTo>
                <a:cubicBezTo>
                  <a:pt x="1062" y="2487"/>
                  <a:pt x="1030" y="2532"/>
                  <a:pt x="1018" y="2588"/>
                </a:cubicBezTo>
                <a:cubicBezTo>
                  <a:pt x="1017" y="2593"/>
                  <a:pt x="1014" y="2594"/>
                  <a:pt x="1011" y="2595"/>
                </a:cubicBezTo>
                <a:cubicBezTo>
                  <a:pt x="1001" y="2598"/>
                  <a:pt x="992" y="2601"/>
                  <a:pt x="983" y="2603"/>
                </a:cubicBezTo>
                <a:cubicBezTo>
                  <a:pt x="948" y="2612"/>
                  <a:pt x="913" y="2618"/>
                  <a:pt x="878" y="2622"/>
                </a:cubicBezTo>
                <a:cubicBezTo>
                  <a:pt x="873" y="2623"/>
                  <a:pt x="867" y="2621"/>
                  <a:pt x="863" y="2626"/>
                </a:cubicBezTo>
                <a:cubicBezTo>
                  <a:pt x="836" y="2626"/>
                  <a:pt x="810" y="2626"/>
                  <a:pt x="783" y="2626"/>
                </a:cubicBezTo>
                <a:cubicBezTo>
                  <a:pt x="778" y="2624"/>
                  <a:pt x="774" y="2624"/>
                  <a:pt x="769" y="2624"/>
                </a:cubicBezTo>
                <a:cubicBezTo>
                  <a:pt x="750" y="2622"/>
                  <a:pt x="730" y="2619"/>
                  <a:pt x="711" y="2616"/>
                </a:cubicBezTo>
                <a:cubicBezTo>
                  <a:pt x="609" y="2596"/>
                  <a:pt x="522" y="2548"/>
                  <a:pt x="445" y="2480"/>
                </a:cubicBezTo>
                <a:cubicBezTo>
                  <a:pt x="388" y="2431"/>
                  <a:pt x="341" y="2373"/>
                  <a:pt x="299" y="2312"/>
                </a:cubicBezTo>
                <a:cubicBezTo>
                  <a:pt x="237" y="2220"/>
                  <a:pt x="190" y="2122"/>
                  <a:pt x="149" y="2020"/>
                </a:cubicBezTo>
                <a:cubicBezTo>
                  <a:pt x="107" y="1913"/>
                  <a:pt x="74" y="1802"/>
                  <a:pt x="48" y="1690"/>
                </a:cubicBezTo>
                <a:cubicBezTo>
                  <a:pt x="30" y="1614"/>
                  <a:pt x="14" y="1536"/>
                  <a:pt x="4" y="1458"/>
                </a:cubicBezTo>
                <a:cubicBezTo>
                  <a:pt x="3" y="1455"/>
                  <a:pt x="3" y="1451"/>
                  <a:pt x="0" y="1449"/>
                </a:cubicBezTo>
                <a:close/>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sz="2600"/>
          </a:p>
        </p:txBody>
      </p:sp>
      <p:sp>
        <p:nvSpPr>
          <p:cNvPr id="78854" name="Freeform 6"/>
          <p:cNvSpPr>
            <a:spLocks/>
          </p:cNvSpPr>
          <p:nvPr/>
        </p:nvSpPr>
        <p:spPr bwMode="auto">
          <a:xfrm>
            <a:off x="10391776" y="2719388"/>
            <a:ext cx="12700" cy="79375"/>
          </a:xfrm>
          <a:custGeom>
            <a:avLst/>
            <a:gdLst/>
            <a:ahLst/>
            <a:cxnLst>
              <a:cxn ang="0">
                <a:pos x="4" y="25"/>
              </a:cxn>
              <a:cxn ang="0">
                <a:pos x="3" y="25"/>
              </a:cxn>
              <a:cxn ang="0">
                <a:pos x="2" y="25"/>
              </a:cxn>
              <a:cxn ang="0">
                <a:pos x="4" y="0"/>
              </a:cxn>
              <a:cxn ang="0">
                <a:pos x="4" y="25"/>
              </a:cxn>
            </a:cxnLst>
            <a:rect l="0" t="0" r="r" b="b"/>
            <a:pathLst>
              <a:path w="4" h="25">
                <a:moveTo>
                  <a:pt x="4" y="25"/>
                </a:moveTo>
                <a:cubicBezTo>
                  <a:pt x="3" y="25"/>
                  <a:pt x="3" y="25"/>
                  <a:pt x="3" y="25"/>
                </a:cubicBezTo>
                <a:cubicBezTo>
                  <a:pt x="2" y="25"/>
                  <a:pt x="2" y="25"/>
                  <a:pt x="2" y="25"/>
                </a:cubicBezTo>
                <a:cubicBezTo>
                  <a:pt x="0" y="16"/>
                  <a:pt x="4" y="8"/>
                  <a:pt x="4" y="0"/>
                </a:cubicBezTo>
                <a:cubicBezTo>
                  <a:pt x="4" y="8"/>
                  <a:pt x="4" y="16"/>
                  <a:pt x="4" y="25"/>
                </a:cubicBezTo>
                <a:close/>
              </a:path>
            </a:pathLst>
          </a:custGeom>
          <a:solidFill>
            <a:srgbClr val="FEFFFF"/>
          </a:solidFill>
          <a:ln w="9525">
            <a:noFill/>
            <a:round/>
            <a:headEnd/>
            <a:tailEnd/>
          </a:ln>
        </p:spPr>
        <p:txBody>
          <a:bodyPr vert="horz" wrap="square" lIns="91440" tIns="45720" rIns="91440" bIns="45720" numCol="1" anchor="t" anchorCtr="0" compatLnSpc="1">
            <a:prstTxWarp prst="textNoShape">
              <a:avLst/>
            </a:prstTxWarp>
          </a:bodyPr>
          <a:lstStyle/>
          <a:p>
            <a:endParaRPr lang="en-GB" sz="2600"/>
          </a:p>
        </p:txBody>
      </p:sp>
      <p:sp>
        <p:nvSpPr>
          <p:cNvPr id="10" name="Title 1"/>
          <p:cNvSpPr>
            <a:spLocks noGrp="1"/>
          </p:cNvSpPr>
          <p:nvPr>
            <p:ph type="title"/>
          </p:nvPr>
        </p:nvSpPr>
        <p:spPr>
          <a:xfrm>
            <a:off x="227350" y="0"/>
            <a:ext cx="5061342" cy="1767016"/>
          </a:xfrm>
          <a:prstGeom prst="rect">
            <a:avLst/>
          </a:prstGeom>
        </p:spPr>
        <p:txBody>
          <a:bodyPr/>
          <a:lstStyle>
            <a:lvl1pPr>
              <a:defRPr>
                <a:solidFill>
                  <a:schemeClr val="accent5"/>
                </a:solidFill>
              </a:defRPr>
            </a:lvl1pPr>
          </a:lstStyle>
          <a:p>
            <a:r>
              <a:rPr lang="en-US"/>
              <a:t>Click to edit Master title style</a:t>
            </a:r>
            <a:endParaRPr lang="en-GB" dirty="0"/>
          </a:p>
        </p:txBody>
      </p:sp>
      <p:sp>
        <p:nvSpPr>
          <p:cNvPr id="11" name="Text Placeholder 7">
            <a:extLst>
              <a:ext uri="{FF2B5EF4-FFF2-40B4-BE49-F238E27FC236}">
                <a16:creationId xmlns:a16="http://schemas.microsoft.com/office/drawing/2014/main" id="{6956FD36-565A-4468-BCC4-CB7785266950}"/>
              </a:ext>
            </a:extLst>
          </p:cNvPr>
          <p:cNvSpPr>
            <a:spLocks noGrp="1"/>
          </p:cNvSpPr>
          <p:nvPr>
            <p:ph type="body" sz="quarter" idx="36" hasCustomPrompt="1"/>
          </p:nvPr>
        </p:nvSpPr>
        <p:spPr>
          <a:xfrm>
            <a:off x="7896201" y="1242020"/>
            <a:ext cx="3597201" cy="524886"/>
          </a:xfrm>
          <a:prstGeom prst="rect">
            <a:avLst/>
          </a:prstGeom>
        </p:spPr>
        <p:txBody>
          <a:bodyPr anchor="ctr">
            <a:noAutofit/>
          </a:bodyPr>
          <a:lstStyle>
            <a:lvl1pPr algn="l">
              <a:lnSpc>
                <a:spcPct val="85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2" name="Text Placeholder 7">
            <a:extLst>
              <a:ext uri="{FF2B5EF4-FFF2-40B4-BE49-F238E27FC236}">
                <a16:creationId xmlns:a16="http://schemas.microsoft.com/office/drawing/2014/main" id="{16278310-82AA-4E47-A510-E54DC245FB2B}"/>
              </a:ext>
            </a:extLst>
          </p:cNvPr>
          <p:cNvSpPr>
            <a:spLocks noGrp="1"/>
          </p:cNvSpPr>
          <p:nvPr>
            <p:ph type="body" sz="quarter" idx="37" hasCustomPrompt="1"/>
          </p:nvPr>
        </p:nvSpPr>
        <p:spPr>
          <a:xfrm>
            <a:off x="7896201" y="5495470"/>
            <a:ext cx="3597201" cy="524886"/>
          </a:xfrm>
          <a:prstGeom prst="rect">
            <a:avLst/>
          </a:prstGeom>
        </p:spPr>
        <p:txBody>
          <a:bodyPr anchor="ctr">
            <a:noAutofit/>
          </a:bodyPr>
          <a:lstStyle>
            <a:lvl1pPr algn="l">
              <a:lnSpc>
                <a:spcPct val="85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3" name="Text Placeholder 7">
            <a:extLst>
              <a:ext uri="{FF2B5EF4-FFF2-40B4-BE49-F238E27FC236}">
                <a16:creationId xmlns:a16="http://schemas.microsoft.com/office/drawing/2014/main" id="{ABF327CC-2917-45F5-82B2-75A9F742E63A}"/>
              </a:ext>
            </a:extLst>
          </p:cNvPr>
          <p:cNvSpPr>
            <a:spLocks noGrp="1"/>
          </p:cNvSpPr>
          <p:nvPr>
            <p:ph type="body" sz="quarter" idx="39" hasCustomPrompt="1"/>
          </p:nvPr>
        </p:nvSpPr>
        <p:spPr>
          <a:xfrm>
            <a:off x="7896201" y="4644780"/>
            <a:ext cx="3597201" cy="524886"/>
          </a:xfrm>
          <a:prstGeom prst="rect">
            <a:avLst/>
          </a:prstGeom>
        </p:spPr>
        <p:txBody>
          <a:bodyPr anchor="ctr">
            <a:noAutofit/>
          </a:bodyPr>
          <a:lstStyle>
            <a:lvl1pPr algn="l">
              <a:lnSpc>
                <a:spcPct val="85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4" name="Text Placeholder 7">
            <a:extLst>
              <a:ext uri="{FF2B5EF4-FFF2-40B4-BE49-F238E27FC236}">
                <a16:creationId xmlns:a16="http://schemas.microsoft.com/office/drawing/2014/main" id="{169195DA-4761-45A5-B68F-E20845F04F0C}"/>
              </a:ext>
            </a:extLst>
          </p:cNvPr>
          <p:cNvSpPr>
            <a:spLocks noGrp="1"/>
          </p:cNvSpPr>
          <p:nvPr>
            <p:ph type="body" sz="quarter" idx="40" hasCustomPrompt="1"/>
          </p:nvPr>
        </p:nvSpPr>
        <p:spPr>
          <a:xfrm>
            <a:off x="7896201" y="3794089"/>
            <a:ext cx="3597201" cy="524886"/>
          </a:xfrm>
          <a:prstGeom prst="rect">
            <a:avLst/>
          </a:prstGeom>
        </p:spPr>
        <p:txBody>
          <a:bodyPr anchor="ctr">
            <a:noAutofit/>
          </a:bodyPr>
          <a:lstStyle>
            <a:lvl1pPr algn="l">
              <a:lnSpc>
                <a:spcPct val="85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5" name="Text Placeholder 7">
            <a:extLst>
              <a:ext uri="{FF2B5EF4-FFF2-40B4-BE49-F238E27FC236}">
                <a16:creationId xmlns:a16="http://schemas.microsoft.com/office/drawing/2014/main" id="{343313FC-7C2A-4C39-A322-E5328A14AED9}"/>
              </a:ext>
            </a:extLst>
          </p:cNvPr>
          <p:cNvSpPr>
            <a:spLocks noGrp="1"/>
          </p:cNvSpPr>
          <p:nvPr>
            <p:ph type="body" sz="quarter" idx="41" hasCustomPrompt="1"/>
          </p:nvPr>
        </p:nvSpPr>
        <p:spPr>
          <a:xfrm>
            <a:off x="7896201" y="2943400"/>
            <a:ext cx="3597201" cy="524886"/>
          </a:xfrm>
          <a:prstGeom prst="rect">
            <a:avLst/>
          </a:prstGeom>
        </p:spPr>
        <p:txBody>
          <a:bodyPr anchor="ctr">
            <a:noAutofit/>
          </a:bodyPr>
          <a:lstStyle>
            <a:lvl1pPr algn="l">
              <a:lnSpc>
                <a:spcPct val="85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6" name="Text Placeholder 7">
            <a:extLst>
              <a:ext uri="{FF2B5EF4-FFF2-40B4-BE49-F238E27FC236}">
                <a16:creationId xmlns:a16="http://schemas.microsoft.com/office/drawing/2014/main" id="{C9E896F1-84B5-4E7A-BD88-FFAFED8559EB}"/>
              </a:ext>
            </a:extLst>
          </p:cNvPr>
          <p:cNvSpPr>
            <a:spLocks noGrp="1"/>
          </p:cNvSpPr>
          <p:nvPr>
            <p:ph type="body" sz="quarter" idx="42" hasCustomPrompt="1"/>
          </p:nvPr>
        </p:nvSpPr>
        <p:spPr>
          <a:xfrm>
            <a:off x="7896201" y="2092710"/>
            <a:ext cx="3597201" cy="524886"/>
          </a:xfrm>
          <a:prstGeom prst="rect">
            <a:avLst/>
          </a:prstGeom>
        </p:spPr>
        <p:txBody>
          <a:bodyPr anchor="ctr">
            <a:noAutofit/>
          </a:bodyPr>
          <a:lstStyle>
            <a:lvl1pPr algn="l">
              <a:lnSpc>
                <a:spcPct val="85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 name="Espace réservé du texte 2"/>
          <p:cNvSpPr>
            <a:spLocks noGrp="1"/>
          </p:cNvSpPr>
          <p:nvPr>
            <p:ph type="body" sz="quarter" idx="43"/>
          </p:nvPr>
        </p:nvSpPr>
        <p:spPr>
          <a:xfrm>
            <a:off x="227013" y="1808163"/>
            <a:ext cx="5060950" cy="25114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89458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cSld name="Content 9">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8595375" cy="1104900"/>
          </a:xfrm>
          <a:prstGeom prst="rect">
            <a:avLst/>
          </a:prstGeom>
        </p:spPr>
        <p:txBody>
          <a:bodyPr/>
          <a:lstStyle/>
          <a:p>
            <a:r>
              <a:rPr lang="en-US"/>
              <a:t>Click to edit Master title style</a:t>
            </a:r>
            <a:endParaRPr lang="en-GB" dirty="0"/>
          </a:p>
        </p:txBody>
      </p:sp>
      <p:sp>
        <p:nvSpPr>
          <p:cNvPr id="3" name="Freeform: Shape 8">
            <a:extLst>
              <a:ext uri="{FF2B5EF4-FFF2-40B4-BE49-F238E27FC236}">
                <a16:creationId xmlns:a16="http://schemas.microsoft.com/office/drawing/2014/main" id="{45848EA7-8D7C-4A7B-9182-7C1202EDBFB1}"/>
              </a:ext>
            </a:extLst>
          </p:cNvPr>
          <p:cNvSpPr/>
          <p:nvPr/>
        </p:nvSpPr>
        <p:spPr>
          <a:xfrm>
            <a:off x="5550122" y="732976"/>
            <a:ext cx="6641878" cy="6125027"/>
          </a:xfrm>
          <a:custGeom>
            <a:avLst/>
            <a:gdLst>
              <a:gd name="connsiteX0" fmla="*/ 4389354 w 6641878"/>
              <a:gd name="connsiteY0" fmla="*/ 775 h 6125027"/>
              <a:gd name="connsiteX1" fmla="*/ 6309188 w 6641878"/>
              <a:gd name="connsiteY1" fmla="*/ 158122 h 6125027"/>
              <a:gd name="connsiteX2" fmla="*/ 6641878 w 6641878"/>
              <a:gd name="connsiteY2" fmla="*/ 218708 h 6125027"/>
              <a:gd name="connsiteX3" fmla="*/ 6641878 w 6641878"/>
              <a:gd name="connsiteY3" fmla="*/ 6125027 h 6125027"/>
              <a:gd name="connsiteX4" fmla="*/ 0 w 6641878"/>
              <a:gd name="connsiteY4" fmla="*/ 6125027 h 6125027"/>
              <a:gd name="connsiteX5" fmla="*/ 90624 w 6641878"/>
              <a:gd name="connsiteY5" fmla="*/ 5875088 h 6125027"/>
              <a:gd name="connsiteX6" fmla="*/ 3403890 w 6641878"/>
              <a:gd name="connsiteY6" fmla="*/ 22965 h 6125027"/>
              <a:gd name="connsiteX7" fmla="*/ 4389354 w 6641878"/>
              <a:gd name="connsiteY7" fmla="*/ 775 h 612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41878" h="6125027">
                <a:moveTo>
                  <a:pt x="4389354" y="775"/>
                </a:moveTo>
                <a:cubicBezTo>
                  <a:pt x="5042595" y="7500"/>
                  <a:pt x="5686424" y="58155"/>
                  <a:pt x="6309188" y="158122"/>
                </a:cubicBezTo>
                <a:lnTo>
                  <a:pt x="6641878" y="218708"/>
                </a:lnTo>
                <a:lnTo>
                  <a:pt x="6641878" y="6125027"/>
                </a:lnTo>
                <a:lnTo>
                  <a:pt x="0" y="6125027"/>
                </a:lnTo>
                <a:lnTo>
                  <a:pt x="90624" y="5875088"/>
                </a:lnTo>
                <a:cubicBezTo>
                  <a:pt x="963229" y="3633055"/>
                  <a:pt x="2980348" y="1576261"/>
                  <a:pt x="3403890" y="22965"/>
                </a:cubicBezTo>
                <a:cubicBezTo>
                  <a:pt x="3733760" y="5034"/>
                  <a:pt x="4062734" y="-2587"/>
                  <a:pt x="4389354" y="775"/>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600"/>
          </a:p>
        </p:txBody>
      </p:sp>
      <p:sp>
        <p:nvSpPr>
          <p:cNvPr id="4" name="Text Placeholder 7">
            <a:extLst>
              <a:ext uri="{FF2B5EF4-FFF2-40B4-BE49-F238E27FC236}">
                <a16:creationId xmlns:a16="http://schemas.microsoft.com/office/drawing/2014/main" id="{B223EFB8-88D3-4227-B238-464A474B852E}"/>
              </a:ext>
            </a:extLst>
          </p:cNvPr>
          <p:cNvSpPr>
            <a:spLocks noGrp="1"/>
          </p:cNvSpPr>
          <p:nvPr>
            <p:ph type="body" sz="quarter" idx="12" hasCustomPrompt="1"/>
          </p:nvPr>
        </p:nvSpPr>
        <p:spPr>
          <a:xfrm>
            <a:off x="2044700" y="3913792"/>
            <a:ext cx="2994439" cy="894840"/>
          </a:xfrm>
          <a:prstGeom prst="rect">
            <a:avLst/>
          </a:prstGeom>
        </p:spPr>
        <p:txBody>
          <a:bodyPr anchor="ctr">
            <a:noAutofit/>
          </a:bodyPr>
          <a:lstStyle>
            <a:lvl1pPr>
              <a:lnSpc>
                <a:spcPct val="85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5" name="Text Placeholder 7">
            <a:extLst>
              <a:ext uri="{FF2B5EF4-FFF2-40B4-BE49-F238E27FC236}">
                <a16:creationId xmlns:a16="http://schemas.microsoft.com/office/drawing/2014/main" id="{274C953F-F6D9-4EEF-A914-7C47201B5536}"/>
              </a:ext>
            </a:extLst>
          </p:cNvPr>
          <p:cNvSpPr>
            <a:spLocks noGrp="1"/>
          </p:cNvSpPr>
          <p:nvPr>
            <p:ph type="body" sz="quarter" idx="13" hasCustomPrompt="1"/>
          </p:nvPr>
        </p:nvSpPr>
        <p:spPr>
          <a:xfrm>
            <a:off x="2044700" y="5111406"/>
            <a:ext cx="2994439" cy="894840"/>
          </a:xfrm>
          <a:prstGeom prst="rect">
            <a:avLst/>
          </a:prstGeom>
        </p:spPr>
        <p:txBody>
          <a:bodyPr anchor="ctr">
            <a:noAutofit/>
          </a:bodyPr>
          <a:lstStyle>
            <a:lvl1pPr>
              <a:lnSpc>
                <a:spcPct val="85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6" name="Text Placeholder 7">
            <a:extLst>
              <a:ext uri="{FF2B5EF4-FFF2-40B4-BE49-F238E27FC236}">
                <a16:creationId xmlns:a16="http://schemas.microsoft.com/office/drawing/2014/main" id="{4C26CB88-1502-4963-9C3F-B1DA1792174C}"/>
              </a:ext>
            </a:extLst>
          </p:cNvPr>
          <p:cNvSpPr>
            <a:spLocks noGrp="1"/>
          </p:cNvSpPr>
          <p:nvPr>
            <p:ph type="body" sz="quarter" idx="11" hasCustomPrompt="1"/>
          </p:nvPr>
        </p:nvSpPr>
        <p:spPr>
          <a:xfrm>
            <a:off x="2044700" y="2611604"/>
            <a:ext cx="2994439" cy="894840"/>
          </a:xfrm>
          <a:prstGeom prst="rect">
            <a:avLst/>
          </a:prstGeom>
        </p:spPr>
        <p:txBody>
          <a:bodyPr anchor="ctr">
            <a:noAutofit/>
          </a:bodyPr>
          <a:lstStyle>
            <a:lvl1pPr>
              <a:lnSpc>
                <a:spcPct val="85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7" name="Text Placeholder 7">
            <a:extLst>
              <a:ext uri="{FF2B5EF4-FFF2-40B4-BE49-F238E27FC236}">
                <a16:creationId xmlns:a16="http://schemas.microsoft.com/office/drawing/2014/main" id="{14E8646B-8451-4052-9B50-DB60E346C8FA}"/>
              </a:ext>
            </a:extLst>
          </p:cNvPr>
          <p:cNvSpPr>
            <a:spLocks noGrp="1"/>
          </p:cNvSpPr>
          <p:nvPr>
            <p:ph type="body" sz="quarter" idx="14" hasCustomPrompt="1"/>
          </p:nvPr>
        </p:nvSpPr>
        <p:spPr>
          <a:xfrm>
            <a:off x="7510763" y="3878263"/>
            <a:ext cx="4169465" cy="1459050"/>
          </a:xfrm>
          <a:prstGeom prst="rect">
            <a:avLst/>
          </a:prstGeom>
        </p:spPr>
        <p:txBody>
          <a:bodyPr>
            <a:noAutofit/>
          </a:bodyPr>
          <a:lstStyle>
            <a:lvl1pPr algn="r">
              <a:lnSpc>
                <a:spcPct val="85000"/>
              </a:lnSpc>
              <a:defRPr sz="16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8" name="Text Placeholder 42">
            <a:extLst>
              <a:ext uri="{FF2B5EF4-FFF2-40B4-BE49-F238E27FC236}">
                <a16:creationId xmlns:a16="http://schemas.microsoft.com/office/drawing/2014/main" id="{A06380E9-5885-470D-9428-A5F69B32620C}"/>
              </a:ext>
            </a:extLst>
          </p:cNvPr>
          <p:cNvSpPr>
            <a:spLocks noGrp="1"/>
          </p:cNvSpPr>
          <p:nvPr>
            <p:ph type="body" sz="quarter" idx="15" hasCustomPrompt="1"/>
          </p:nvPr>
        </p:nvSpPr>
        <p:spPr>
          <a:xfrm>
            <a:off x="8035328" y="2742308"/>
            <a:ext cx="3644900" cy="974725"/>
          </a:xfrm>
          <a:prstGeom prst="rect">
            <a:avLst/>
          </a:prstGeom>
        </p:spPr>
        <p:txBody>
          <a:bodyPr>
            <a:noAutofit/>
          </a:bodyPr>
          <a:lstStyle>
            <a:lvl1pPr algn="r">
              <a:lnSpc>
                <a:spcPct val="85000"/>
              </a:lnSpc>
              <a:defRPr sz="3200">
                <a:solidFill>
                  <a:schemeClr val="bg1"/>
                </a:solidFill>
              </a:defRPr>
            </a:lvl1pPr>
          </a:lstStyle>
          <a:p>
            <a:pPr lvl="0"/>
            <a:r>
              <a:rPr lang="en-US" dirty="0"/>
              <a:t>Click to add subtitle</a:t>
            </a:r>
          </a:p>
        </p:txBody>
      </p:sp>
      <p:sp>
        <p:nvSpPr>
          <p:cNvPr id="9" name="Espace réservé du texte 4"/>
          <p:cNvSpPr>
            <a:spLocks noGrp="1"/>
          </p:cNvSpPr>
          <p:nvPr>
            <p:ph type="body" sz="quarter" idx="16" hasCustomPrompt="1"/>
          </p:nvPr>
        </p:nvSpPr>
        <p:spPr>
          <a:xfrm>
            <a:off x="227349" y="1148609"/>
            <a:ext cx="8595375"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0" name="Retângulo 43">
            <a:extLst>
              <a:ext uri="{FF2B5EF4-FFF2-40B4-BE49-F238E27FC236}">
                <a16:creationId xmlns:a16="http://schemas.microsoft.com/office/drawing/2014/main" id="{25FC8637-25BD-4C09-AF25-56B4243DAB3D}"/>
              </a:ext>
            </a:extLst>
          </p:cNvPr>
          <p:cNvSpPr/>
          <p:nvPr/>
        </p:nvSpPr>
        <p:spPr>
          <a:xfrm>
            <a:off x="11788322"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solidFill>
                <a:cs typeface="Arial" panose="020B0604020202020204" pitchFamily="34" charset="0"/>
              </a:rPr>
              <a:pPr algn="r"/>
              <a:t>‹#›</a:t>
            </a:fld>
            <a:endParaRPr lang="en-US" sz="800" dirty="0">
              <a:solidFill>
                <a:schemeClr val="bg1"/>
              </a:solidFill>
              <a:cs typeface="Arial" panose="020B0604020202020204" pitchFamily="34" charset="0"/>
            </a:endParaRPr>
          </a:p>
        </p:txBody>
      </p:sp>
      <p:sp>
        <p:nvSpPr>
          <p:cNvPr id="11" name="Text Placeholder 7">
            <a:extLst>
              <a:ext uri="{FF2B5EF4-FFF2-40B4-BE49-F238E27FC236}">
                <a16:creationId xmlns:a16="http://schemas.microsoft.com/office/drawing/2014/main" id="{E824319D-02CC-441E-87B5-E9D15DE8CA35}"/>
              </a:ext>
            </a:extLst>
          </p:cNvPr>
          <p:cNvSpPr txBox="1">
            <a:spLocks/>
          </p:cNvSpPr>
          <p:nvPr/>
        </p:nvSpPr>
        <p:spPr>
          <a:xfrm>
            <a:off x="9070995" y="6650663"/>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363"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800" dirty="0">
                <a:solidFill>
                  <a:schemeClr val="bg1"/>
                </a:solidFill>
              </a:rPr>
              <a:t>© Capgemini 2017. All rights reserved |</a:t>
            </a:r>
          </a:p>
        </p:txBody>
      </p:sp>
    </p:spTree>
    <p:extLst>
      <p:ext uri="{BB962C8B-B14F-4D97-AF65-F5344CB8AC3E}">
        <p14:creationId xmlns:p14="http://schemas.microsoft.com/office/powerpoint/2010/main" val="209504685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cSld name="Content 10">
    <p:spTree>
      <p:nvGrpSpPr>
        <p:cNvPr id="1" name=""/>
        <p:cNvGrpSpPr/>
        <p:nvPr/>
      </p:nvGrpSpPr>
      <p:grpSpPr>
        <a:xfrm>
          <a:off x="0" y="0"/>
          <a:ext cx="0" cy="0"/>
          <a:chOff x="0" y="0"/>
          <a:chExt cx="0" cy="0"/>
        </a:xfrm>
      </p:grpSpPr>
      <p:graphicFrame>
        <p:nvGraphicFramePr>
          <p:cNvPr id="20" name="Object 19"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902" name="think-cell Slide" r:id="rId4" imgW="270" imgH="270" progId="TCLayout.ActiveDocument.1">
                  <p:embed/>
                </p:oleObj>
              </mc:Choice>
              <mc:Fallback>
                <p:oleObj name="think-cell Slide" r:id="rId4" imgW="270" imgH="270" progId="TCLayout.ActiveDocument.1">
                  <p:embed/>
                  <p:pic>
                    <p:nvPicPr>
                      <p:cNvPr id="20" name="Object 1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9" name="Group 18"/>
          <p:cNvGrpSpPr/>
          <p:nvPr/>
        </p:nvGrpSpPr>
        <p:grpSpPr>
          <a:xfrm>
            <a:off x="5474198" y="1"/>
            <a:ext cx="6717802" cy="6879906"/>
            <a:chOff x="5301197" y="14514"/>
            <a:chExt cx="6689458" cy="6850879"/>
          </a:xfrm>
          <a:solidFill>
            <a:schemeClr val="accent4"/>
          </a:solidFill>
        </p:grpSpPr>
        <p:sp>
          <p:nvSpPr>
            <p:cNvPr id="87046" name="Freeform 6"/>
            <p:cNvSpPr>
              <a:spLocks/>
            </p:cNvSpPr>
            <p:nvPr/>
          </p:nvSpPr>
          <p:spPr bwMode="auto">
            <a:xfrm>
              <a:off x="5301197" y="3070823"/>
              <a:ext cx="6689458" cy="3794570"/>
            </a:xfrm>
            <a:custGeom>
              <a:avLst/>
              <a:gdLst/>
              <a:ahLst/>
              <a:cxnLst>
                <a:cxn ang="0">
                  <a:pos x="0" y="404"/>
                </a:cxn>
                <a:cxn ang="0">
                  <a:pos x="33" y="354"/>
                </a:cxn>
                <a:cxn ang="0">
                  <a:pos x="81" y="284"/>
                </a:cxn>
                <a:cxn ang="0">
                  <a:pos x="100" y="262"/>
                </a:cxn>
                <a:cxn ang="0">
                  <a:pos x="151" y="203"/>
                </a:cxn>
                <a:cxn ang="0">
                  <a:pos x="173" y="183"/>
                </a:cxn>
                <a:cxn ang="0">
                  <a:pos x="206" y="151"/>
                </a:cxn>
                <a:cxn ang="0">
                  <a:pos x="253" y="116"/>
                </a:cxn>
                <a:cxn ang="0">
                  <a:pos x="331" y="68"/>
                </a:cxn>
                <a:cxn ang="0">
                  <a:pos x="465" y="19"/>
                </a:cxn>
                <a:cxn ang="0">
                  <a:pos x="664" y="5"/>
                </a:cxn>
                <a:cxn ang="0">
                  <a:pos x="840" y="32"/>
                </a:cxn>
                <a:cxn ang="0">
                  <a:pos x="911" y="52"/>
                </a:cxn>
                <a:cxn ang="0">
                  <a:pos x="1026" y="92"/>
                </a:cxn>
                <a:cxn ang="0">
                  <a:pos x="1070" y="109"/>
                </a:cxn>
                <a:cxn ang="0">
                  <a:pos x="1149" y="144"/>
                </a:cxn>
                <a:cxn ang="0">
                  <a:pos x="1191" y="164"/>
                </a:cxn>
                <a:cxn ang="0">
                  <a:pos x="1272" y="205"/>
                </a:cxn>
                <a:cxn ang="0">
                  <a:pos x="1313" y="225"/>
                </a:cxn>
                <a:cxn ang="0">
                  <a:pos x="1399" y="273"/>
                </a:cxn>
                <a:cxn ang="0">
                  <a:pos x="1462" y="310"/>
                </a:cxn>
                <a:cxn ang="0">
                  <a:pos x="1515" y="341"/>
                </a:cxn>
                <a:cxn ang="0">
                  <a:pos x="1587" y="384"/>
                </a:cxn>
                <a:cxn ang="0">
                  <a:pos x="1633" y="414"/>
                </a:cxn>
                <a:cxn ang="0">
                  <a:pos x="1703" y="457"/>
                </a:cxn>
                <a:cxn ang="0">
                  <a:pos x="1770" y="498"/>
                </a:cxn>
                <a:cxn ang="0">
                  <a:pos x="1799" y="514"/>
                </a:cxn>
                <a:cxn ang="0">
                  <a:pos x="1894" y="569"/>
                </a:cxn>
                <a:cxn ang="0">
                  <a:pos x="2007" y="628"/>
                </a:cxn>
                <a:cxn ang="0">
                  <a:pos x="2087" y="668"/>
                </a:cxn>
                <a:cxn ang="0">
                  <a:pos x="2132" y="689"/>
                </a:cxn>
                <a:cxn ang="0">
                  <a:pos x="2208" y="724"/>
                </a:cxn>
                <a:cxn ang="0">
                  <a:pos x="2270" y="750"/>
                </a:cxn>
                <a:cxn ang="0">
                  <a:pos x="2336" y="777"/>
                </a:cxn>
                <a:cxn ang="0">
                  <a:pos x="2414" y="806"/>
                </a:cxn>
                <a:cxn ang="0">
                  <a:pos x="2523" y="843"/>
                </a:cxn>
                <a:cxn ang="0">
                  <a:pos x="2599" y="866"/>
                </a:cxn>
                <a:cxn ang="0">
                  <a:pos x="2713" y="894"/>
                </a:cxn>
                <a:cxn ang="0">
                  <a:pos x="2805" y="910"/>
                </a:cxn>
                <a:cxn ang="0">
                  <a:pos x="2812" y="910"/>
                </a:cxn>
                <a:cxn ang="0">
                  <a:pos x="2812" y="1597"/>
                </a:cxn>
                <a:cxn ang="0">
                  <a:pos x="2802" y="1597"/>
                </a:cxn>
                <a:cxn ang="0">
                  <a:pos x="896" y="1597"/>
                </a:cxn>
                <a:cxn ang="0">
                  <a:pos x="194" y="1597"/>
                </a:cxn>
                <a:cxn ang="0">
                  <a:pos x="186" y="1596"/>
                </a:cxn>
                <a:cxn ang="0">
                  <a:pos x="219" y="1567"/>
                </a:cxn>
                <a:cxn ang="0">
                  <a:pos x="285" y="1465"/>
                </a:cxn>
                <a:cxn ang="0">
                  <a:pos x="308" y="1363"/>
                </a:cxn>
                <a:cxn ang="0">
                  <a:pos x="305" y="1206"/>
                </a:cxn>
                <a:cxn ang="0">
                  <a:pos x="278" y="1067"/>
                </a:cxn>
                <a:cxn ang="0">
                  <a:pos x="253" y="977"/>
                </a:cxn>
                <a:cxn ang="0">
                  <a:pos x="217" y="872"/>
                </a:cxn>
                <a:cxn ang="0">
                  <a:pos x="191" y="802"/>
                </a:cxn>
                <a:cxn ang="0">
                  <a:pos x="153" y="713"/>
                </a:cxn>
                <a:cxn ang="0">
                  <a:pos x="104" y="605"/>
                </a:cxn>
                <a:cxn ang="0">
                  <a:pos x="91" y="581"/>
                </a:cxn>
                <a:cxn ang="0">
                  <a:pos x="58" y="514"/>
                </a:cxn>
                <a:cxn ang="0">
                  <a:pos x="3" y="411"/>
                </a:cxn>
                <a:cxn ang="0">
                  <a:pos x="0" y="407"/>
                </a:cxn>
                <a:cxn ang="0">
                  <a:pos x="0" y="404"/>
                </a:cxn>
              </a:cxnLst>
              <a:rect l="0" t="0" r="r" b="b"/>
              <a:pathLst>
                <a:path w="2812" h="1597">
                  <a:moveTo>
                    <a:pt x="0" y="404"/>
                  </a:moveTo>
                  <a:cubicBezTo>
                    <a:pt x="10" y="387"/>
                    <a:pt x="21" y="370"/>
                    <a:pt x="33" y="354"/>
                  </a:cubicBezTo>
                  <a:cubicBezTo>
                    <a:pt x="48" y="330"/>
                    <a:pt x="66" y="307"/>
                    <a:pt x="81" y="284"/>
                  </a:cubicBezTo>
                  <a:cubicBezTo>
                    <a:pt x="86" y="276"/>
                    <a:pt x="93" y="269"/>
                    <a:pt x="100" y="262"/>
                  </a:cubicBezTo>
                  <a:cubicBezTo>
                    <a:pt x="117" y="242"/>
                    <a:pt x="133" y="221"/>
                    <a:pt x="151" y="203"/>
                  </a:cubicBezTo>
                  <a:cubicBezTo>
                    <a:pt x="158" y="196"/>
                    <a:pt x="165" y="189"/>
                    <a:pt x="173" y="183"/>
                  </a:cubicBezTo>
                  <a:cubicBezTo>
                    <a:pt x="184" y="173"/>
                    <a:pt x="194" y="161"/>
                    <a:pt x="206" y="151"/>
                  </a:cubicBezTo>
                  <a:cubicBezTo>
                    <a:pt x="222" y="140"/>
                    <a:pt x="238" y="128"/>
                    <a:pt x="253" y="116"/>
                  </a:cubicBezTo>
                  <a:cubicBezTo>
                    <a:pt x="277" y="96"/>
                    <a:pt x="304" y="82"/>
                    <a:pt x="331" y="68"/>
                  </a:cubicBezTo>
                  <a:cubicBezTo>
                    <a:pt x="373" y="45"/>
                    <a:pt x="418" y="29"/>
                    <a:pt x="465" y="19"/>
                  </a:cubicBezTo>
                  <a:cubicBezTo>
                    <a:pt x="531" y="4"/>
                    <a:pt x="597" y="0"/>
                    <a:pt x="664" y="5"/>
                  </a:cubicBezTo>
                  <a:cubicBezTo>
                    <a:pt x="723" y="8"/>
                    <a:pt x="782" y="18"/>
                    <a:pt x="840" y="32"/>
                  </a:cubicBezTo>
                  <a:cubicBezTo>
                    <a:pt x="864" y="38"/>
                    <a:pt x="888" y="43"/>
                    <a:pt x="911" y="52"/>
                  </a:cubicBezTo>
                  <a:cubicBezTo>
                    <a:pt x="949" y="65"/>
                    <a:pt x="988" y="77"/>
                    <a:pt x="1026" y="92"/>
                  </a:cubicBezTo>
                  <a:cubicBezTo>
                    <a:pt x="1041" y="98"/>
                    <a:pt x="1056" y="103"/>
                    <a:pt x="1070" y="109"/>
                  </a:cubicBezTo>
                  <a:cubicBezTo>
                    <a:pt x="1096" y="122"/>
                    <a:pt x="1123" y="132"/>
                    <a:pt x="1149" y="144"/>
                  </a:cubicBezTo>
                  <a:cubicBezTo>
                    <a:pt x="1163" y="151"/>
                    <a:pt x="1177" y="157"/>
                    <a:pt x="1191" y="164"/>
                  </a:cubicBezTo>
                  <a:cubicBezTo>
                    <a:pt x="1218" y="177"/>
                    <a:pt x="1245" y="191"/>
                    <a:pt x="1272" y="205"/>
                  </a:cubicBezTo>
                  <a:cubicBezTo>
                    <a:pt x="1286" y="212"/>
                    <a:pt x="1300" y="218"/>
                    <a:pt x="1313" y="225"/>
                  </a:cubicBezTo>
                  <a:cubicBezTo>
                    <a:pt x="1341" y="243"/>
                    <a:pt x="1371" y="256"/>
                    <a:pt x="1399" y="273"/>
                  </a:cubicBezTo>
                  <a:cubicBezTo>
                    <a:pt x="1420" y="286"/>
                    <a:pt x="1441" y="298"/>
                    <a:pt x="1462" y="310"/>
                  </a:cubicBezTo>
                  <a:cubicBezTo>
                    <a:pt x="1480" y="320"/>
                    <a:pt x="1498" y="330"/>
                    <a:pt x="1515" y="341"/>
                  </a:cubicBezTo>
                  <a:cubicBezTo>
                    <a:pt x="1539" y="355"/>
                    <a:pt x="1562" y="371"/>
                    <a:pt x="1587" y="384"/>
                  </a:cubicBezTo>
                  <a:cubicBezTo>
                    <a:pt x="1603" y="394"/>
                    <a:pt x="1617" y="405"/>
                    <a:pt x="1633" y="414"/>
                  </a:cubicBezTo>
                  <a:cubicBezTo>
                    <a:pt x="1656" y="429"/>
                    <a:pt x="1680" y="442"/>
                    <a:pt x="1703" y="457"/>
                  </a:cubicBezTo>
                  <a:cubicBezTo>
                    <a:pt x="1725" y="471"/>
                    <a:pt x="1747" y="485"/>
                    <a:pt x="1770" y="498"/>
                  </a:cubicBezTo>
                  <a:cubicBezTo>
                    <a:pt x="1780" y="504"/>
                    <a:pt x="1790" y="508"/>
                    <a:pt x="1799" y="514"/>
                  </a:cubicBezTo>
                  <a:cubicBezTo>
                    <a:pt x="1829" y="535"/>
                    <a:pt x="1863" y="550"/>
                    <a:pt x="1894" y="569"/>
                  </a:cubicBezTo>
                  <a:cubicBezTo>
                    <a:pt x="1931" y="590"/>
                    <a:pt x="1969" y="608"/>
                    <a:pt x="2007" y="628"/>
                  </a:cubicBezTo>
                  <a:cubicBezTo>
                    <a:pt x="2033" y="642"/>
                    <a:pt x="2060" y="655"/>
                    <a:pt x="2087" y="668"/>
                  </a:cubicBezTo>
                  <a:cubicBezTo>
                    <a:pt x="2102" y="675"/>
                    <a:pt x="2118" y="681"/>
                    <a:pt x="2132" y="689"/>
                  </a:cubicBezTo>
                  <a:cubicBezTo>
                    <a:pt x="2157" y="702"/>
                    <a:pt x="2183" y="712"/>
                    <a:pt x="2208" y="724"/>
                  </a:cubicBezTo>
                  <a:cubicBezTo>
                    <a:pt x="2229" y="733"/>
                    <a:pt x="2250" y="740"/>
                    <a:pt x="2270" y="750"/>
                  </a:cubicBezTo>
                  <a:cubicBezTo>
                    <a:pt x="2292" y="760"/>
                    <a:pt x="2314" y="768"/>
                    <a:pt x="2336" y="777"/>
                  </a:cubicBezTo>
                  <a:cubicBezTo>
                    <a:pt x="2362" y="787"/>
                    <a:pt x="2389" y="795"/>
                    <a:pt x="2414" y="806"/>
                  </a:cubicBezTo>
                  <a:cubicBezTo>
                    <a:pt x="2450" y="821"/>
                    <a:pt x="2486" y="832"/>
                    <a:pt x="2523" y="843"/>
                  </a:cubicBezTo>
                  <a:cubicBezTo>
                    <a:pt x="2548" y="851"/>
                    <a:pt x="2574" y="858"/>
                    <a:pt x="2599" y="866"/>
                  </a:cubicBezTo>
                  <a:cubicBezTo>
                    <a:pt x="2637" y="878"/>
                    <a:pt x="2675" y="886"/>
                    <a:pt x="2713" y="894"/>
                  </a:cubicBezTo>
                  <a:cubicBezTo>
                    <a:pt x="2744" y="901"/>
                    <a:pt x="2774" y="906"/>
                    <a:pt x="2805" y="910"/>
                  </a:cubicBezTo>
                  <a:cubicBezTo>
                    <a:pt x="2807" y="910"/>
                    <a:pt x="2810" y="910"/>
                    <a:pt x="2812" y="910"/>
                  </a:cubicBezTo>
                  <a:cubicBezTo>
                    <a:pt x="2812" y="1139"/>
                    <a:pt x="2812" y="1368"/>
                    <a:pt x="2812" y="1597"/>
                  </a:cubicBezTo>
                  <a:cubicBezTo>
                    <a:pt x="2809" y="1596"/>
                    <a:pt x="2805" y="1597"/>
                    <a:pt x="2802" y="1597"/>
                  </a:cubicBezTo>
                  <a:cubicBezTo>
                    <a:pt x="2167" y="1597"/>
                    <a:pt x="1531" y="1597"/>
                    <a:pt x="896" y="1597"/>
                  </a:cubicBezTo>
                  <a:cubicBezTo>
                    <a:pt x="662" y="1597"/>
                    <a:pt x="428" y="1597"/>
                    <a:pt x="194" y="1597"/>
                  </a:cubicBezTo>
                  <a:cubicBezTo>
                    <a:pt x="192" y="1597"/>
                    <a:pt x="189" y="1597"/>
                    <a:pt x="186" y="1596"/>
                  </a:cubicBezTo>
                  <a:cubicBezTo>
                    <a:pt x="198" y="1586"/>
                    <a:pt x="208" y="1577"/>
                    <a:pt x="219" y="1567"/>
                  </a:cubicBezTo>
                  <a:cubicBezTo>
                    <a:pt x="250" y="1539"/>
                    <a:pt x="269" y="1502"/>
                    <a:pt x="285" y="1465"/>
                  </a:cubicBezTo>
                  <a:cubicBezTo>
                    <a:pt x="298" y="1432"/>
                    <a:pt x="304" y="1398"/>
                    <a:pt x="308" y="1363"/>
                  </a:cubicBezTo>
                  <a:cubicBezTo>
                    <a:pt x="313" y="1310"/>
                    <a:pt x="311" y="1258"/>
                    <a:pt x="305" y="1206"/>
                  </a:cubicBezTo>
                  <a:cubicBezTo>
                    <a:pt x="299" y="1159"/>
                    <a:pt x="291" y="1112"/>
                    <a:pt x="278" y="1067"/>
                  </a:cubicBezTo>
                  <a:cubicBezTo>
                    <a:pt x="269" y="1037"/>
                    <a:pt x="263" y="1006"/>
                    <a:pt x="253" y="977"/>
                  </a:cubicBezTo>
                  <a:cubicBezTo>
                    <a:pt x="242" y="942"/>
                    <a:pt x="232" y="906"/>
                    <a:pt x="217" y="872"/>
                  </a:cubicBezTo>
                  <a:cubicBezTo>
                    <a:pt x="208" y="849"/>
                    <a:pt x="200" y="825"/>
                    <a:pt x="191" y="802"/>
                  </a:cubicBezTo>
                  <a:cubicBezTo>
                    <a:pt x="178" y="772"/>
                    <a:pt x="167" y="742"/>
                    <a:pt x="153" y="713"/>
                  </a:cubicBezTo>
                  <a:cubicBezTo>
                    <a:pt x="136" y="677"/>
                    <a:pt x="120" y="641"/>
                    <a:pt x="104" y="605"/>
                  </a:cubicBezTo>
                  <a:cubicBezTo>
                    <a:pt x="100" y="597"/>
                    <a:pt x="95" y="589"/>
                    <a:pt x="91" y="581"/>
                  </a:cubicBezTo>
                  <a:cubicBezTo>
                    <a:pt x="81" y="558"/>
                    <a:pt x="69" y="536"/>
                    <a:pt x="58" y="514"/>
                  </a:cubicBezTo>
                  <a:cubicBezTo>
                    <a:pt x="41" y="479"/>
                    <a:pt x="21" y="445"/>
                    <a:pt x="3" y="411"/>
                  </a:cubicBezTo>
                  <a:cubicBezTo>
                    <a:pt x="2" y="409"/>
                    <a:pt x="2" y="407"/>
                    <a:pt x="0" y="407"/>
                  </a:cubicBezTo>
                  <a:cubicBezTo>
                    <a:pt x="0" y="406"/>
                    <a:pt x="0" y="405"/>
                    <a:pt x="0" y="40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2600"/>
            </a:p>
          </p:txBody>
        </p:sp>
        <p:sp>
          <p:nvSpPr>
            <p:cNvPr id="87047" name="Freeform 7"/>
            <p:cNvSpPr>
              <a:spLocks/>
            </p:cNvSpPr>
            <p:nvPr/>
          </p:nvSpPr>
          <p:spPr bwMode="auto">
            <a:xfrm>
              <a:off x="10041739" y="14514"/>
              <a:ext cx="1948916" cy="3234346"/>
            </a:xfrm>
            <a:custGeom>
              <a:avLst/>
              <a:gdLst/>
              <a:ahLst/>
              <a:cxnLst>
                <a:cxn ang="0">
                  <a:pos x="819" y="1361"/>
                </a:cxn>
                <a:cxn ang="0">
                  <a:pos x="799" y="1335"/>
                </a:cxn>
                <a:cxn ang="0">
                  <a:pos x="765" y="1294"/>
                </a:cxn>
                <a:cxn ang="0">
                  <a:pos x="730" y="1249"/>
                </a:cxn>
                <a:cxn ang="0">
                  <a:pos x="666" y="1172"/>
                </a:cxn>
                <a:cxn ang="0">
                  <a:pos x="618" y="1113"/>
                </a:cxn>
                <a:cxn ang="0">
                  <a:pos x="571" y="1054"/>
                </a:cxn>
                <a:cxn ang="0">
                  <a:pos x="545" y="1019"/>
                </a:cxn>
                <a:cxn ang="0">
                  <a:pos x="485" y="940"/>
                </a:cxn>
                <a:cxn ang="0">
                  <a:pos x="442" y="881"/>
                </a:cxn>
                <a:cxn ang="0">
                  <a:pos x="420" y="849"/>
                </a:cxn>
                <a:cxn ang="0">
                  <a:pos x="363" y="765"/>
                </a:cxn>
                <a:cxn ang="0">
                  <a:pos x="323" y="705"/>
                </a:cxn>
                <a:cxn ang="0">
                  <a:pos x="294" y="658"/>
                </a:cxn>
                <a:cxn ang="0">
                  <a:pos x="254" y="591"/>
                </a:cxn>
                <a:cxn ang="0">
                  <a:pos x="231" y="550"/>
                </a:cxn>
                <a:cxn ang="0">
                  <a:pos x="189" y="475"/>
                </a:cxn>
                <a:cxn ang="0">
                  <a:pos x="168" y="433"/>
                </a:cxn>
                <a:cxn ang="0">
                  <a:pos x="134" y="364"/>
                </a:cxn>
                <a:cxn ang="0">
                  <a:pos x="104" y="299"/>
                </a:cxn>
                <a:cxn ang="0">
                  <a:pos x="57" y="181"/>
                </a:cxn>
                <a:cxn ang="0">
                  <a:pos x="40" y="135"/>
                </a:cxn>
                <a:cxn ang="0">
                  <a:pos x="1" y="5"/>
                </a:cxn>
                <a:cxn ang="0">
                  <a:pos x="0" y="0"/>
                </a:cxn>
                <a:cxn ang="0">
                  <a:pos x="812" y="0"/>
                </a:cxn>
                <a:cxn ang="0">
                  <a:pos x="819" y="6"/>
                </a:cxn>
                <a:cxn ang="0">
                  <a:pos x="819" y="1361"/>
                </a:cxn>
              </a:cxnLst>
              <a:rect l="0" t="0" r="r" b="b"/>
              <a:pathLst>
                <a:path w="819" h="1361">
                  <a:moveTo>
                    <a:pt x="819" y="1361"/>
                  </a:moveTo>
                  <a:cubicBezTo>
                    <a:pt x="812" y="1353"/>
                    <a:pt x="806" y="1344"/>
                    <a:pt x="799" y="1335"/>
                  </a:cubicBezTo>
                  <a:cubicBezTo>
                    <a:pt x="788" y="1321"/>
                    <a:pt x="776" y="1308"/>
                    <a:pt x="765" y="1294"/>
                  </a:cubicBezTo>
                  <a:cubicBezTo>
                    <a:pt x="754" y="1279"/>
                    <a:pt x="743" y="1263"/>
                    <a:pt x="730" y="1249"/>
                  </a:cubicBezTo>
                  <a:cubicBezTo>
                    <a:pt x="707" y="1224"/>
                    <a:pt x="688" y="1197"/>
                    <a:pt x="666" y="1172"/>
                  </a:cubicBezTo>
                  <a:cubicBezTo>
                    <a:pt x="650" y="1153"/>
                    <a:pt x="633" y="1133"/>
                    <a:pt x="618" y="1113"/>
                  </a:cubicBezTo>
                  <a:cubicBezTo>
                    <a:pt x="603" y="1093"/>
                    <a:pt x="585" y="1075"/>
                    <a:pt x="571" y="1054"/>
                  </a:cubicBezTo>
                  <a:cubicBezTo>
                    <a:pt x="563" y="1042"/>
                    <a:pt x="554" y="1030"/>
                    <a:pt x="545" y="1019"/>
                  </a:cubicBezTo>
                  <a:cubicBezTo>
                    <a:pt x="523" y="994"/>
                    <a:pt x="505" y="966"/>
                    <a:pt x="485" y="940"/>
                  </a:cubicBezTo>
                  <a:cubicBezTo>
                    <a:pt x="470" y="920"/>
                    <a:pt x="456" y="901"/>
                    <a:pt x="442" y="881"/>
                  </a:cubicBezTo>
                  <a:cubicBezTo>
                    <a:pt x="434" y="870"/>
                    <a:pt x="428" y="859"/>
                    <a:pt x="420" y="849"/>
                  </a:cubicBezTo>
                  <a:cubicBezTo>
                    <a:pt x="399" y="822"/>
                    <a:pt x="382" y="793"/>
                    <a:pt x="363" y="765"/>
                  </a:cubicBezTo>
                  <a:cubicBezTo>
                    <a:pt x="349" y="745"/>
                    <a:pt x="336" y="725"/>
                    <a:pt x="323" y="705"/>
                  </a:cubicBezTo>
                  <a:cubicBezTo>
                    <a:pt x="313" y="690"/>
                    <a:pt x="304" y="674"/>
                    <a:pt x="294" y="658"/>
                  </a:cubicBezTo>
                  <a:cubicBezTo>
                    <a:pt x="280" y="636"/>
                    <a:pt x="267" y="614"/>
                    <a:pt x="254" y="591"/>
                  </a:cubicBezTo>
                  <a:cubicBezTo>
                    <a:pt x="246" y="577"/>
                    <a:pt x="239" y="563"/>
                    <a:pt x="231" y="550"/>
                  </a:cubicBezTo>
                  <a:cubicBezTo>
                    <a:pt x="215" y="526"/>
                    <a:pt x="203" y="500"/>
                    <a:pt x="189" y="475"/>
                  </a:cubicBezTo>
                  <a:cubicBezTo>
                    <a:pt x="182" y="461"/>
                    <a:pt x="176" y="446"/>
                    <a:pt x="168" y="433"/>
                  </a:cubicBezTo>
                  <a:cubicBezTo>
                    <a:pt x="155" y="411"/>
                    <a:pt x="145" y="387"/>
                    <a:pt x="134" y="364"/>
                  </a:cubicBezTo>
                  <a:cubicBezTo>
                    <a:pt x="123" y="343"/>
                    <a:pt x="115" y="321"/>
                    <a:pt x="104" y="299"/>
                  </a:cubicBezTo>
                  <a:cubicBezTo>
                    <a:pt x="86" y="261"/>
                    <a:pt x="72" y="221"/>
                    <a:pt x="57" y="181"/>
                  </a:cubicBezTo>
                  <a:cubicBezTo>
                    <a:pt x="51" y="165"/>
                    <a:pt x="47" y="150"/>
                    <a:pt x="40" y="135"/>
                  </a:cubicBezTo>
                  <a:cubicBezTo>
                    <a:pt x="23" y="93"/>
                    <a:pt x="13" y="49"/>
                    <a:pt x="1" y="5"/>
                  </a:cubicBezTo>
                  <a:cubicBezTo>
                    <a:pt x="0" y="4"/>
                    <a:pt x="0" y="2"/>
                    <a:pt x="0" y="0"/>
                  </a:cubicBezTo>
                  <a:cubicBezTo>
                    <a:pt x="271" y="0"/>
                    <a:pt x="542" y="0"/>
                    <a:pt x="812" y="0"/>
                  </a:cubicBezTo>
                  <a:cubicBezTo>
                    <a:pt x="818" y="0"/>
                    <a:pt x="819" y="1"/>
                    <a:pt x="819" y="6"/>
                  </a:cubicBezTo>
                  <a:cubicBezTo>
                    <a:pt x="819" y="458"/>
                    <a:pt x="819" y="909"/>
                    <a:pt x="819" y="136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2600"/>
            </a:p>
          </p:txBody>
        </p:sp>
      </p:grpSp>
      <p:sp>
        <p:nvSpPr>
          <p:cNvPr id="2" name="Title 1"/>
          <p:cNvSpPr>
            <a:spLocks noGrp="1"/>
          </p:cNvSpPr>
          <p:nvPr>
            <p:ph type="title"/>
          </p:nvPr>
        </p:nvSpPr>
        <p:spPr>
          <a:xfrm>
            <a:off x="227351" y="0"/>
            <a:ext cx="9991688" cy="1104900"/>
          </a:xfrm>
          <a:prstGeom prst="rect">
            <a:avLst/>
          </a:prstGeom>
        </p:spPr>
        <p:txBody>
          <a:bodyPr/>
          <a:lstStyle/>
          <a:p>
            <a:r>
              <a:rPr lang="en-US"/>
              <a:t>Click to edit Master title style</a:t>
            </a:r>
            <a:endParaRPr lang="en-GB" dirty="0"/>
          </a:p>
        </p:txBody>
      </p:sp>
      <p:sp>
        <p:nvSpPr>
          <p:cNvPr id="6" name="Picture Placeholder 48">
            <a:extLst>
              <a:ext uri="{FF2B5EF4-FFF2-40B4-BE49-F238E27FC236}">
                <a16:creationId xmlns:a16="http://schemas.microsoft.com/office/drawing/2014/main" id="{4212BD44-DEDF-4B08-8824-204652F9616E}"/>
              </a:ext>
            </a:extLst>
          </p:cNvPr>
          <p:cNvSpPr>
            <a:spLocks noGrp="1"/>
          </p:cNvSpPr>
          <p:nvPr>
            <p:ph type="pic" sz="quarter" idx="10"/>
          </p:nvPr>
        </p:nvSpPr>
        <p:spPr>
          <a:xfrm>
            <a:off x="6553201" y="2060575"/>
            <a:ext cx="4910138" cy="2722563"/>
          </a:xfrm>
          <a:prstGeom prst="rect">
            <a:avLst/>
          </a:prstGeom>
        </p:spPr>
        <p:txBody>
          <a:bodyPr anchor="ctr"/>
          <a:lstStyle>
            <a:lvl1pPr algn="ctr">
              <a:defRPr/>
            </a:lvl1pPr>
          </a:lstStyle>
          <a:p>
            <a:r>
              <a:rPr lang="en-US"/>
              <a:t>Click icon to add picture</a:t>
            </a:r>
            <a:endParaRPr lang="pt-PT"/>
          </a:p>
        </p:txBody>
      </p:sp>
      <p:sp>
        <p:nvSpPr>
          <p:cNvPr id="8" name="Freeform 13"/>
          <p:cNvSpPr>
            <a:spLocks/>
          </p:cNvSpPr>
          <p:nvPr/>
        </p:nvSpPr>
        <p:spPr bwMode="auto">
          <a:xfrm>
            <a:off x="11644644" y="334378"/>
            <a:ext cx="275895"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sz="2600"/>
          </a:p>
        </p:txBody>
      </p:sp>
      <p:sp>
        <p:nvSpPr>
          <p:cNvPr id="9" name="Freeform 14"/>
          <p:cNvSpPr>
            <a:spLocks/>
          </p:cNvSpPr>
          <p:nvPr/>
        </p:nvSpPr>
        <p:spPr bwMode="auto">
          <a:xfrm>
            <a:off x="11501102" y="171575"/>
            <a:ext cx="419437"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sz="2600"/>
          </a:p>
        </p:txBody>
      </p:sp>
      <p:sp>
        <p:nvSpPr>
          <p:cNvPr id="10" name="Retângulo 43">
            <a:extLst>
              <a:ext uri="{FF2B5EF4-FFF2-40B4-BE49-F238E27FC236}">
                <a16:creationId xmlns:a16="http://schemas.microsoft.com/office/drawing/2014/main" id="{25FC8637-25BD-4C09-AF25-56B4243DAB3D}"/>
              </a:ext>
            </a:extLst>
          </p:cNvPr>
          <p:cNvSpPr/>
          <p:nvPr/>
        </p:nvSpPr>
        <p:spPr>
          <a:xfrm>
            <a:off x="11788322"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solidFill>
                <a:cs typeface="Arial" panose="020B0604020202020204" pitchFamily="34" charset="0"/>
              </a:rPr>
              <a:pPr algn="r"/>
              <a:t>‹#›</a:t>
            </a:fld>
            <a:endParaRPr lang="en-US" sz="800" dirty="0">
              <a:solidFill>
                <a:schemeClr val="bg1"/>
              </a:solidFill>
              <a:cs typeface="Arial" panose="020B0604020202020204" pitchFamily="34" charset="0"/>
            </a:endParaRPr>
          </a:p>
        </p:txBody>
      </p:sp>
      <p:sp>
        <p:nvSpPr>
          <p:cNvPr id="11" name="Text Placeholder 7">
            <a:extLst>
              <a:ext uri="{FF2B5EF4-FFF2-40B4-BE49-F238E27FC236}">
                <a16:creationId xmlns:a16="http://schemas.microsoft.com/office/drawing/2014/main" id="{E824319D-02CC-441E-87B5-E9D15DE8CA35}"/>
              </a:ext>
            </a:extLst>
          </p:cNvPr>
          <p:cNvSpPr txBox="1">
            <a:spLocks/>
          </p:cNvSpPr>
          <p:nvPr/>
        </p:nvSpPr>
        <p:spPr>
          <a:xfrm>
            <a:off x="9070995" y="6650663"/>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363"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800" dirty="0">
                <a:solidFill>
                  <a:schemeClr val="bg1"/>
                </a:solidFill>
              </a:rPr>
              <a:t>© Capgemini 2017. All rights reserved |</a:t>
            </a:r>
          </a:p>
        </p:txBody>
      </p:sp>
      <p:sp>
        <p:nvSpPr>
          <p:cNvPr id="22" name="Text Placeholder 7">
            <a:extLst>
              <a:ext uri="{FF2B5EF4-FFF2-40B4-BE49-F238E27FC236}">
                <a16:creationId xmlns:a16="http://schemas.microsoft.com/office/drawing/2014/main" id="{4E956B68-B273-4648-AC4B-C9A05A745160}"/>
              </a:ext>
            </a:extLst>
          </p:cNvPr>
          <p:cNvSpPr>
            <a:spLocks noGrp="1"/>
          </p:cNvSpPr>
          <p:nvPr>
            <p:ph type="body" sz="quarter" idx="32" hasCustomPrompt="1"/>
          </p:nvPr>
        </p:nvSpPr>
        <p:spPr>
          <a:xfrm>
            <a:off x="1847528" y="2708920"/>
            <a:ext cx="3312368" cy="720080"/>
          </a:xfrm>
          <a:prstGeom prst="rect">
            <a:avLst/>
          </a:prstGeom>
        </p:spPr>
        <p:txBody>
          <a:bodyPr anchor="ctr">
            <a:noAutofit/>
          </a:bodyPr>
          <a:lstStyle>
            <a:lvl1pPr marL="0" marR="0" indent="0" algn="l" defTabSz="914363" rtl="0" eaLnBrk="1" fontAlgn="auto" latinLnBrk="0" hangingPunct="1">
              <a:lnSpc>
                <a:spcPct val="100000"/>
              </a:lnSpc>
              <a:spcBef>
                <a:spcPts val="1000"/>
              </a:spcBef>
              <a:spcAft>
                <a:spcPts val="0"/>
              </a:spcAft>
              <a:buClrTx/>
              <a:buSzTx/>
              <a:buFont typeface="Arial" panose="020B0604020202020204" pitchFamily="34" charset="0"/>
              <a:buNone/>
              <a:tabLst/>
              <a:defRPr sz="18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363"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23" name="Text Placeholder 7">
            <a:extLst>
              <a:ext uri="{FF2B5EF4-FFF2-40B4-BE49-F238E27FC236}">
                <a16:creationId xmlns:a16="http://schemas.microsoft.com/office/drawing/2014/main" id="{F12D7C74-E8A0-4A7D-95DA-A14111669514}"/>
              </a:ext>
            </a:extLst>
          </p:cNvPr>
          <p:cNvSpPr>
            <a:spLocks noGrp="1"/>
          </p:cNvSpPr>
          <p:nvPr>
            <p:ph type="body" sz="quarter" idx="33" hasCustomPrompt="1"/>
          </p:nvPr>
        </p:nvSpPr>
        <p:spPr>
          <a:xfrm>
            <a:off x="1847528" y="3645024"/>
            <a:ext cx="3312368" cy="720080"/>
          </a:xfrm>
          <a:prstGeom prst="rect">
            <a:avLst/>
          </a:prstGeom>
        </p:spPr>
        <p:txBody>
          <a:bodyPr anchor="ctr">
            <a:noAutofit/>
          </a:bodyPr>
          <a:lstStyle>
            <a:lvl1pPr marL="0" marR="0" indent="0" algn="l" defTabSz="914363" rtl="0" eaLnBrk="1" fontAlgn="auto" latinLnBrk="0" hangingPunct="1">
              <a:lnSpc>
                <a:spcPct val="100000"/>
              </a:lnSpc>
              <a:spcBef>
                <a:spcPts val="1000"/>
              </a:spcBef>
              <a:spcAft>
                <a:spcPts val="0"/>
              </a:spcAft>
              <a:buClrTx/>
              <a:buSzTx/>
              <a:buFont typeface="Arial" panose="020B0604020202020204" pitchFamily="34" charset="0"/>
              <a:buNone/>
              <a:tabLst/>
              <a:defRPr sz="18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363"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25" name="Text Placeholder 7">
            <a:extLst>
              <a:ext uri="{FF2B5EF4-FFF2-40B4-BE49-F238E27FC236}">
                <a16:creationId xmlns:a16="http://schemas.microsoft.com/office/drawing/2014/main" id="{92D6AE9D-467E-46C0-B32B-79A9B07CDD13}"/>
              </a:ext>
            </a:extLst>
          </p:cNvPr>
          <p:cNvSpPr>
            <a:spLocks noGrp="1"/>
          </p:cNvSpPr>
          <p:nvPr>
            <p:ph type="body" sz="quarter" idx="35" hasCustomPrompt="1"/>
          </p:nvPr>
        </p:nvSpPr>
        <p:spPr>
          <a:xfrm>
            <a:off x="1847528" y="4630276"/>
            <a:ext cx="3312368" cy="720080"/>
          </a:xfrm>
          <a:prstGeom prst="rect">
            <a:avLst/>
          </a:prstGeom>
        </p:spPr>
        <p:txBody>
          <a:bodyPr anchor="ctr">
            <a:noAutofit/>
          </a:bodyPr>
          <a:lstStyle>
            <a:lvl1pPr marL="0" marR="0" indent="0" algn="l" defTabSz="914363" rtl="0" eaLnBrk="1" fontAlgn="auto" latinLnBrk="0" hangingPunct="1">
              <a:lnSpc>
                <a:spcPct val="100000"/>
              </a:lnSpc>
              <a:spcBef>
                <a:spcPts val="1000"/>
              </a:spcBef>
              <a:spcAft>
                <a:spcPts val="0"/>
              </a:spcAft>
              <a:buClrTx/>
              <a:buSzTx/>
              <a:buFont typeface="Arial" panose="020B0604020202020204" pitchFamily="34" charset="0"/>
              <a:buNone/>
              <a:tabLst/>
              <a:defRPr sz="18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363"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Tree>
    <p:extLst>
      <p:ext uri="{BB962C8B-B14F-4D97-AF65-F5344CB8AC3E}">
        <p14:creationId xmlns:p14="http://schemas.microsoft.com/office/powerpoint/2010/main" val="339420666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cSld name="Content 11">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926" name="think-cell Slide" r:id="rId4" imgW="270" imgH="270" progId="TCLayout.ActiveDocument.1">
                  <p:embed/>
                </p:oleObj>
              </mc:Choice>
              <mc:Fallback>
                <p:oleObj name="think-cell Slide" r:id="rId4" imgW="270" imgH="270" progId="TCLayout.ActiveDocument.1">
                  <p:embed/>
                  <p:pic>
                    <p:nvPicPr>
                      <p:cNvPr id="10" name="Object 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 name="Group 10"/>
          <p:cNvGrpSpPr/>
          <p:nvPr/>
        </p:nvGrpSpPr>
        <p:grpSpPr>
          <a:xfrm>
            <a:off x="5474198" y="1"/>
            <a:ext cx="6717802" cy="6879906"/>
            <a:chOff x="5301197" y="14514"/>
            <a:chExt cx="6689458" cy="6850879"/>
          </a:xfrm>
          <a:solidFill>
            <a:schemeClr val="accent4"/>
          </a:solidFill>
        </p:grpSpPr>
        <p:sp>
          <p:nvSpPr>
            <p:cNvPr id="12" name="Freeform 6"/>
            <p:cNvSpPr>
              <a:spLocks/>
            </p:cNvSpPr>
            <p:nvPr/>
          </p:nvSpPr>
          <p:spPr bwMode="auto">
            <a:xfrm>
              <a:off x="5301197" y="3070823"/>
              <a:ext cx="6689458" cy="3794570"/>
            </a:xfrm>
            <a:custGeom>
              <a:avLst/>
              <a:gdLst/>
              <a:ahLst/>
              <a:cxnLst>
                <a:cxn ang="0">
                  <a:pos x="0" y="404"/>
                </a:cxn>
                <a:cxn ang="0">
                  <a:pos x="33" y="354"/>
                </a:cxn>
                <a:cxn ang="0">
                  <a:pos x="81" y="284"/>
                </a:cxn>
                <a:cxn ang="0">
                  <a:pos x="100" y="262"/>
                </a:cxn>
                <a:cxn ang="0">
                  <a:pos x="151" y="203"/>
                </a:cxn>
                <a:cxn ang="0">
                  <a:pos x="173" y="183"/>
                </a:cxn>
                <a:cxn ang="0">
                  <a:pos x="206" y="151"/>
                </a:cxn>
                <a:cxn ang="0">
                  <a:pos x="253" y="116"/>
                </a:cxn>
                <a:cxn ang="0">
                  <a:pos x="331" y="68"/>
                </a:cxn>
                <a:cxn ang="0">
                  <a:pos x="465" y="19"/>
                </a:cxn>
                <a:cxn ang="0">
                  <a:pos x="664" y="5"/>
                </a:cxn>
                <a:cxn ang="0">
                  <a:pos x="840" y="32"/>
                </a:cxn>
                <a:cxn ang="0">
                  <a:pos x="911" y="52"/>
                </a:cxn>
                <a:cxn ang="0">
                  <a:pos x="1026" y="92"/>
                </a:cxn>
                <a:cxn ang="0">
                  <a:pos x="1070" y="109"/>
                </a:cxn>
                <a:cxn ang="0">
                  <a:pos x="1149" y="144"/>
                </a:cxn>
                <a:cxn ang="0">
                  <a:pos x="1191" y="164"/>
                </a:cxn>
                <a:cxn ang="0">
                  <a:pos x="1272" y="205"/>
                </a:cxn>
                <a:cxn ang="0">
                  <a:pos x="1313" y="225"/>
                </a:cxn>
                <a:cxn ang="0">
                  <a:pos x="1399" y="273"/>
                </a:cxn>
                <a:cxn ang="0">
                  <a:pos x="1462" y="310"/>
                </a:cxn>
                <a:cxn ang="0">
                  <a:pos x="1515" y="341"/>
                </a:cxn>
                <a:cxn ang="0">
                  <a:pos x="1587" y="384"/>
                </a:cxn>
                <a:cxn ang="0">
                  <a:pos x="1633" y="414"/>
                </a:cxn>
                <a:cxn ang="0">
                  <a:pos x="1703" y="457"/>
                </a:cxn>
                <a:cxn ang="0">
                  <a:pos x="1770" y="498"/>
                </a:cxn>
                <a:cxn ang="0">
                  <a:pos x="1799" y="514"/>
                </a:cxn>
                <a:cxn ang="0">
                  <a:pos x="1894" y="569"/>
                </a:cxn>
                <a:cxn ang="0">
                  <a:pos x="2007" y="628"/>
                </a:cxn>
                <a:cxn ang="0">
                  <a:pos x="2087" y="668"/>
                </a:cxn>
                <a:cxn ang="0">
                  <a:pos x="2132" y="689"/>
                </a:cxn>
                <a:cxn ang="0">
                  <a:pos x="2208" y="724"/>
                </a:cxn>
                <a:cxn ang="0">
                  <a:pos x="2270" y="750"/>
                </a:cxn>
                <a:cxn ang="0">
                  <a:pos x="2336" y="777"/>
                </a:cxn>
                <a:cxn ang="0">
                  <a:pos x="2414" y="806"/>
                </a:cxn>
                <a:cxn ang="0">
                  <a:pos x="2523" y="843"/>
                </a:cxn>
                <a:cxn ang="0">
                  <a:pos x="2599" y="866"/>
                </a:cxn>
                <a:cxn ang="0">
                  <a:pos x="2713" y="894"/>
                </a:cxn>
                <a:cxn ang="0">
                  <a:pos x="2805" y="910"/>
                </a:cxn>
                <a:cxn ang="0">
                  <a:pos x="2812" y="910"/>
                </a:cxn>
                <a:cxn ang="0">
                  <a:pos x="2812" y="1597"/>
                </a:cxn>
                <a:cxn ang="0">
                  <a:pos x="2802" y="1597"/>
                </a:cxn>
                <a:cxn ang="0">
                  <a:pos x="896" y="1597"/>
                </a:cxn>
                <a:cxn ang="0">
                  <a:pos x="194" y="1597"/>
                </a:cxn>
                <a:cxn ang="0">
                  <a:pos x="186" y="1596"/>
                </a:cxn>
                <a:cxn ang="0">
                  <a:pos x="219" y="1567"/>
                </a:cxn>
                <a:cxn ang="0">
                  <a:pos x="285" y="1465"/>
                </a:cxn>
                <a:cxn ang="0">
                  <a:pos x="308" y="1363"/>
                </a:cxn>
                <a:cxn ang="0">
                  <a:pos x="305" y="1206"/>
                </a:cxn>
                <a:cxn ang="0">
                  <a:pos x="278" y="1067"/>
                </a:cxn>
                <a:cxn ang="0">
                  <a:pos x="253" y="977"/>
                </a:cxn>
                <a:cxn ang="0">
                  <a:pos x="217" y="872"/>
                </a:cxn>
                <a:cxn ang="0">
                  <a:pos x="191" y="802"/>
                </a:cxn>
                <a:cxn ang="0">
                  <a:pos x="153" y="713"/>
                </a:cxn>
                <a:cxn ang="0">
                  <a:pos x="104" y="605"/>
                </a:cxn>
                <a:cxn ang="0">
                  <a:pos x="91" y="581"/>
                </a:cxn>
                <a:cxn ang="0">
                  <a:pos x="58" y="514"/>
                </a:cxn>
                <a:cxn ang="0">
                  <a:pos x="3" y="411"/>
                </a:cxn>
                <a:cxn ang="0">
                  <a:pos x="0" y="407"/>
                </a:cxn>
                <a:cxn ang="0">
                  <a:pos x="0" y="404"/>
                </a:cxn>
              </a:cxnLst>
              <a:rect l="0" t="0" r="r" b="b"/>
              <a:pathLst>
                <a:path w="2812" h="1597">
                  <a:moveTo>
                    <a:pt x="0" y="404"/>
                  </a:moveTo>
                  <a:cubicBezTo>
                    <a:pt x="10" y="387"/>
                    <a:pt x="21" y="370"/>
                    <a:pt x="33" y="354"/>
                  </a:cubicBezTo>
                  <a:cubicBezTo>
                    <a:pt x="48" y="330"/>
                    <a:pt x="66" y="307"/>
                    <a:pt x="81" y="284"/>
                  </a:cubicBezTo>
                  <a:cubicBezTo>
                    <a:pt x="86" y="276"/>
                    <a:pt x="93" y="269"/>
                    <a:pt x="100" y="262"/>
                  </a:cubicBezTo>
                  <a:cubicBezTo>
                    <a:pt x="117" y="242"/>
                    <a:pt x="133" y="221"/>
                    <a:pt x="151" y="203"/>
                  </a:cubicBezTo>
                  <a:cubicBezTo>
                    <a:pt x="158" y="196"/>
                    <a:pt x="165" y="189"/>
                    <a:pt x="173" y="183"/>
                  </a:cubicBezTo>
                  <a:cubicBezTo>
                    <a:pt x="184" y="173"/>
                    <a:pt x="194" y="161"/>
                    <a:pt x="206" y="151"/>
                  </a:cubicBezTo>
                  <a:cubicBezTo>
                    <a:pt x="222" y="140"/>
                    <a:pt x="238" y="128"/>
                    <a:pt x="253" y="116"/>
                  </a:cubicBezTo>
                  <a:cubicBezTo>
                    <a:pt x="277" y="96"/>
                    <a:pt x="304" y="82"/>
                    <a:pt x="331" y="68"/>
                  </a:cubicBezTo>
                  <a:cubicBezTo>
                    <a:pt x="373" y="45"/>
                    <a:pt x="418" y="29"/>
                    <a:pt x="465" y="19"/>
                  </a:cubicBezTo>
                  <a:cubicBezTo>
                    <a:pt x="531" y="4"/>
                    <a:pt x="597" y="0"/>
                    <a:pt x="664" y="5"/>
                  </a:cubicBezTo>
                  <a:cubicBezTo>
                    <a:pt x="723" y="8"/>
                    <a:pt x="782" y="18"/>
                    <a:pt x="840" y="32"/>
                  </a:cubicBezTo>
                  <a:cubicBezTo>
                    <a:pt x="864" y="38"/>
                    <a:pt x="888" y="43"/>
                    <a:pt x="911" y="52"/>
                  </a:cubicBezTo>
                  <a:cubicBezTo>
                    <a:pt x="949" y="65"/>
                    <a:pt x="988" y="77"/>
                    <a:pt x="1026" y="92"/>
                  </a:cubicBezTo>
                  <a:cubicBezTo>
                    <a:pt x="1041" y="98"/>
                    <a:pt x="1056" y="103"/>
                    <a:pt x="1070" y="109"/>
                  </a:cubicBezTo>
                  <a:cubicBezTo>
                    <a:pt x="1096" y="122"/>
                    <a:pt x="1123" y="132"/>
                    <a:pt x="1149" y="144"/>
                  </a:cubicBezTo>
                  <a:cubicBezTo>
                    <a:pt x="1163" y="151"/>
                    <a:pt x="1177" y="157"/>
                    <a:pt x="1191" y="164"/>
                  </a:cubicBezTo>
                  <a:cubicBezTo>
                    <a:pt x="1218" y="177"/>
                    <a:pt x="1245" y="191"/>
                    <a:pt x="1272" y="205"/>
                  </a:cubicBezTo>
                  <a:cubicBezTo>
                    <a:pt x="1286" y="212"/>
                    <a:pt x="1300" y="218"/>
                    <a:pt x="1313" y="225"/>
                  </a:cubicBezTo>
                  <a:cubicBezTo>
                    <a:pt x="1341" y="243"/>
                    <a:pt x="1371" y="256"/>
                    <a:pt x="1399" y="273"/>
                  </a:cubicBezTo>
                  <a:cubicBezTo>
                    <a:pt x="1420" y="286"/>
                    <a:pt x="1441" y="298"/>
                    <a:pt x="1462" y="310"/>
                  </a:cubicBezTo>
                  <a:cubicBezTo>
                    <a:pt x="1480" y="320"/>
                    <a:pt x="1498" y="330"/>
                    <a:pt x="1515" y="341"/>
                  </a:cubicBezTo>
                  <a:cubicBezTo>
                    <a:pt x="1539" y="355"/>
                    <a:pt x="1562" y="371"/>
                    <a:pt x="1587" y="384"/>
                  </a:cubicBezTo>
                  <a:cubicBezTo>
                    <a:pt x="1603" y="394"/>
                    <a:pt x="1617" y="405"/>
                    <a:pt x="1633" y="414"/>
                  </a:cubicBezTo>
                  <a:cubicBezTo>
                    <a:pt x="1656" y="429"/>
                    <a:pt x="1680" y="442"/>
                    <a:pt x="1703" y="457"/>
                  </a:cubicBezTo>
                  <a:cubicBezTo>
                    <a:pt x="1725" y="471"/>
                    <a:pt x="1747" y="485"/>
                    <a:pt x="1770" y="498"/>
                  </a:cubicBezTo>
                  <a:cubicBezTo>
                    <a:pt x="1780" y="504"/>
                    <a:pt x="1790" y="508"/>
                    <a:pt x="1799" y="514"/>
                  </a:cubicBezTo>
                  <a:cubicBezTo>
                    <a:pt x="1829" y="535"/>
                    <a:pt x="1863" y="550"/>
                    <a:pt x="1894" y="569"/>
                  </a:cubicBezTo>
                  <a:cubicBezTo>
                    <a:pt x="1931" y="590"/>
                    <a:pt x="1969" y="608"/>
                    <a:pt x="2007" y="628"/>
                  </a:cubicBezTo>
                  <a:cubicBezTo>
                    <a:pt x="2033" y="642"/>
                    <a:pt x="2060" y="655"/>
                    <a:pt x="2087" y="668"/>
                  </a:cubicBezTo>
                  <a:cubicBezTo>
                    <a:pt x="2102" y="675"/>
                    <a:pt x="2118" y="681"/>
                    <a:pt x="2132" y="689"/>
                  </a:cubicBezTo>
                  <a:cubicBezTo>
                    <a:pt x="2157" y="702"/>
                    <a:pt x="2183" y="712"/>
                    <a:pt x="2208" y="724"/>
                  </a:cubicBezTo>
                  <a:cubicBezTo>
                    <a:pt x="2229" y="733"/>
                    <a:pt x="2250" y="740"/>
                    <a:pt x="2270" y="750"/>
                  </a:cubicBezTo>
                  <a:cubicBezTo>
                    <a:pt x="2292" y="760"/>
                    <a:pt x="2314" y="768"/>
                    <a:pt x="2336" y="777"/>
                  </a:cubicBezTo>
                  <a:cubicBezTo>
                    <a:pt x="2362" y="787"/>
                    <a:pt x="2389" y="795"/>
                    <a:pt x="2414" y="806"/>
                  </a:cubicBezTo>
                  <a:cubicBezTo>
                    <a:pt x="2450" y="821"/>
                    <a:pt x="2486" y="832"/>
                    <a:pt x="2523" y="843"/>
                  </a:cubicBezTo>
                  <a:cubicBezTo>
                    <a:pt x="2548" y="851"/>
                    <a:pt x="2574" y="858"/>
                    <a:pt x="2599" y="866"/>
                  </a:cubicBezTo>
                  <a:cubicBezTo>
                    <a:pt x="2637" y="878"/>
                    <a:pt x="2675" y="886"/>
                    <a:pt x="2713" y="894"/>
                  </a:cubicBezTo>
                  <a:cubicBezTo>
                    <a:pt x="2744" y="901"/>
                    <a:pt x="2774" y="906"/>
                    <a:pt x="2805" y="910"/>
                  </a:cubicBezTo>
                  <a:cubicBezTo>
                    <a:pt x="2807" y="910"/>
                    <a:pt x="2810" y="910"/>
                    <a:pt x="2812" y="910"/>
                  </a:cubicBezTo>
                  <a:cubicBezTo>
                    <a:pt x="2812" y="1139"/>
                    <a:pt x="2812" y="1368"/>
                    <a:pt x="2812" y="1597"/>
                  </a:cubicBezTo>
                  <a:cubicBezTo>
                    <a:pt x="2809" y="1596"/>
                    <a:pt x="2805" y="1597"/>
                    <a:pt x="2802" y="1597"/>
                  </a:cubicBezTo>
                  <a:cubicBezTo>
                    <a:pt x="2167" y="1597"/>
                    <a:pt x="1531" y="1597"/>
                    <a:pt x="896" y="1597"/>
                  </a:cubicBezTo>
                  <a:cubicBezTo>
                    <a:pt x="662" y="1597"/>
                    <a:pt x="428" y="1597"/>
                    <a:pt x="194" y="1597"/>
                  </a:cubicBezTo>
                  <a:cubicBezTo>
                    <a:pt x="192" y="1597"/>
                    <a:pt x="189" y="1597"/>
                    <a:pt x="186" y="1596"/>
                  </a:cubicBezTo>
                  <a:cubicBezTo>
                    <a:pt x="198" y="1586"/>
                    <a:pt x="208" y="1577"/>
                    <a:pt x="219" y="1567"/>
                  </a:cubicBezTo>
                  <a:cubicBezTo>
                    <a:pt x="250" y="1539"/>
                    <a:pt x="269" y="1502"/>
                    <a:pt x="285" y="1465"/>
                  </a:cubicBezTo>
                  <a:cubicBezTo>
                    <a:pt x="298" y="1432"/>
                    <a:pt x="304" y="1398"/>
                    <a:pt x="308" y="1363"/>
                  </a:cubicBezTo>
                  <a:cubicBezTo>
                    <a:pt x="313" y="1310"/>
                    <a:pt x="311" y="1258"/>
                    <a:pt x="305" y="1206"/>
                  </a:cubicBezTo>
                  <a:cubicBezTo>
                    <a:pt x="299" y="1159"/>
                    <a:pt x="291" y="1112"/>
                    <a:pt x="278" y="1067"/>
                  </a:cubicBezTo>
                  <a:cubicBezTo>
                    <a:pt x="269" y="1037"/>
                    <a:pt x="263" y="1006"/>
                    <a:pt x="253" y="977"/>
                  </a:cubicBezTo>
                  <a:cubicBezTo>
                    <a:pt x="242" y="942"/>
                    <a:pt x="232" y="906"/>
                    <a:pt x="217" y="872"/>
                  </a:cubicBezTo>
                  <a:cubicBezTo>
                    <a:pt x="208" y="849"/>
                    <a:pt x="200" y="825"/>
                    <a:pt x="191" y="802"/>
                  </a:cubicBezTo>
                  <a:cubicBezTo>
                    <a:pt x="178" y="772"/>
                    <a:pt x="167" y="742"/>
                    <a:pt x="153" y="713"/>
                  </a:cubicBezTo>
                  <a:cubicBezTo>
                    <a:pt x="136" y="677"/>
                    <a:pt x="120" y="641"/>
                    <a:pt x="104" y="605"/>
                  </a:cubicBezTo>
                  <a:cubicBezTo>
                    <a:pt x="100" y="597"/>
                    <a:pt x="95" y="589"/>
                    <a:pt x="91" y="581"/>
                  </a:cubicBezTo>
                  <a:cubicBezTo>
                    <a:pt x="81" y="558"/>
                    <a:pt x="69" y="536"/>
                    <a:pt x="58" y="514"/>
                  </a:cubicBezTo>
                  <a:cubicBezTo>
                    <a:pt x="41" y="479"/>
                    <a:pt x="21" y="445"/>
                    <a:pt x="3" y="411"/>
                  </a:cubicBezTo>
                  <a:cubicBezTo>
                    <a:pt x="2" y="409"/>
                    <a:pt x="2" y="407"/>
                    <a:pt x="0" y="407"/>
                  </a:cubicBezTo>
                  <a:cubicBezTo>
                    <a:pt x="0" y="406"/>
                    <a:pt x="0" y="405"/>
                    <a:pt x="0" y="40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2600"/>
            </a:p>
          </p:txBody>
        </p:sp>
        <p:sp>
          <p:nvSpPr>
            <p:cNvPr id="13" name="Freeform 7"/>
            <p:cNvSpPr>
              <a:spLocks/>
            </p:cNvSpPr>
            <p:nvPr/>
          </p:nvSpPr>
          <p:spPr bwMode="auto">
            <a:xfrm>
              <a:off x="10041739" y="14514"/>
              <a:ext cx="1948916" cy="3234346"/>
            </a:xfrm>
            <a:custGeom>
              <a:avLst/>
              <a:gdLst/>
              <a:ahLst/>
              <a:cxnLst>
                <a:cxn ang="0">
                  <a:pos x="819" y="1361"/>
                </a:cxn>
                <a:cxn ang="0">
                  <a:pos x="799" y="1335"/>
                </a:cxn>
                <a:cxn ang="0">
                  <a:pos x="765" y="1294"/>
                </a:cxn>
                <a:cxn ang="0">
                  <a:pos x="730" y="1249"/>
                </a:cxn>
                <a:cxn ang="0">
                  <a:pos x="666" y="1172"/>
                </a:cxn>
                <a:cxn ang="0">
                  <a:pos x="618" y="1113"/>
                </a:cxn>
                <a:cxn ang="0">
                  <a:pos x="571" y="1054"/>
                </a:cxn>
                <a:cxn ang="0">
                  <a:pos x="545" y="1019"/>
                </a:cxn>
                <a:cxn ang="0">
                  <a:pos x="485" y="940"/>
                </a:cxn>
                <a:cxn ang="0">
                  <a:pos x="442" y="881"/>
                </a:cxn>
                <a:cxn ang="0">
                  <a:pos x="420" y="849"/>
                </a:cxn>
                <a:cxn ang="0">
                  <a:pos x="363" y="765"/>
                </a:cxn>
                <a:cxn ang="0">
                  <a:pos x="323" y="705"/>
                </a:cxn>
                <a:cxn ang="0">
                  <a:pos x="294" y="658"/>
                </a:cxn>
                <a:cxn ang="0">
                  <a:pos x="254" y="591"/>
                </a:cxn>
                <a:cxn ang="0">
                  <a:pos x="231" y="550"/>
                </a:cxn>
                <a:cxn ang="0">
                  <a:pos x="189" y="475"/>
                </a:cxn>
                <a:cxn ang="0">
                  <a:pos x="168" y="433"/>
                </a:cxn>
                <a:cxn ang="0">
                  <a:pos x="134" y="364"/>
                </a:cxn>
                <a:cxn ang="0">
                  <a:pos x="104" y="299"/>
                </a:cxn>
                <a:cxn ang="0">
                  <a:pos x="57" y="181"/>
                </a:cxn>
                <a:cxn ang="0">
                  <a:pos x="40" y="135"/>
                </a:cxn>
                <a:cxn ang="0">
                  <a:pos x="1" y="5"/>
                </a:cxn>
                <a:cxn ang="0">
                  <a:pos x="0" y="0"/>
                </a:cxn>
                <a:cxn ang="0">
                  <a:pos x="812" y="0"/>
                </a:cxn>
                <a:cxn ang="0">
                  <a:pos x="819" y="6"/>
                </a:cxn>
                <a:cxn ang="0">
                  <a:pos x="819" y="1361"/>
                </a:cxn>
              </a:cxnLst>
              <a:rect l="0" t="0" r="r" b="b"/>
              <a:pathLst>
                <a:path w="819" h="1361">
                  <a:moveTo>
                    <a:pt x="819" y="1361"/>
                  </a:moveTo>
                  <a:cubicBezTo>
                    <a:pt x="812" y="1353"/>
                    <a:pt x="806" y="1344"/>
                    <a:pt x="799" y="1335"/>
                  </a:cubicBezTo>
                  <a:cubicBezTo>
                    <a:pt x="788" y="1321"/>
                    <a:pt x="776" y="1308"/>
                    <a:pt x="765" y="1294"/>
                  </a:cubicBezTo>
                  <a:cubicBezTo>
                    <a:pt x="754" y="1279"/>
                    <a:pt x="743" y="1263"/>
                    <a:pt x="730" y="1249"/>
                  </a:cubicBezTo>
                  <a:cubicBezTo>
                    <a:pt x="707" y="1224"/>
                    <a:pt x="688" y="1197"/>
                    <a:pt x="666" y="1172"/>
                  </a:cubicBezTo>
                  <a:cubicBezTo>
                    <a:pt x="650" y="1153"/>
                    <a:pt x="633" y="1133"/>
                    <a:pt x="618" y="1113"/>
                  </a:cubicBezTo>
                  <a:cubicBezTo>
                    <a:pt x="603" y="1093"/>
                    <a:pt x="585" y="1075"/>
                    <a:pt x="571" y="1054"/>
                  </a:cubicBezTo>
                  <a:cubicBezTo>
                    <a:pt x="563" y="1042"/>
                    <a:pt x="554" y="1030"/>
                    <a:pt x="545" y="1019"/>
                  </a:cubicBezTo>
                  <a:cubicBezTo>
                    <a:pt x="523" y="994"/>
                    <a:pt x="505" y="966"/>
                    <a:pt x="485" y="940"/>
                  </a:cubicBezTo>
                  <a:cubicBezTo>
                    <a:pt x="470" y="920"/>
                    <a:pt x="456" y="901"/>
                    <a:pt x="442" y="881"/>
                  </a:cubicBezTo>
                  <a:cubicBezTo>
                    <a:pt x="434" y="870"/>
                    <a:pt x="428" y="859"/>
                    <a:pt x="420" y="849"/>
                  </a:cubicBezTo>
                  <a:cubicBezTo>
                    <a:pt x="399" y="822"/>
                    <a:pt x="382" y="793"/>
                    <a:pt x="363" y="765"/>
                  </a:cubicBezTo>
                  <a:cubicBezTo>
                    <a:pt x="349" y="745"/>
                    <a:pt x="336" y="725"/>
                    <a:pt x="323" y="705"/>
                  </a:cubicBezTo>
                  <a:cubicBezTo>
                    <a:pt x="313" y="690"/>
                    <a:pt x="304" y="674"/>
                    <a:pt x="294" y="658"/>
                  </a:cubicBezTo>
                  <a:cubicBezTo>
                    <a:pt x="280" y="636"/>
                    <a:pt x="267" y="614"/>
                    <a:pt x="254" y="591"/>
                  </a:cubicBezTo>
                  <a:cubicBezTo>
                    <a:pt x="246" y="577"/>
                    <a:pt x="239" y="563"/>
                    <a:pt x="231" y="550"/>
                  </a:cubicBezTo>
                  <a:cubicBezTo>
                    <a:pt x="215" y="526"/>
                    <a:pt x="203" y="500"/>
                    <a:pt x="189" y="475"/>
                  </a:cubicBezTo>
                  <a:cubicBezTo>
                    <a:pt x="182" y="461"/>
                    <a:pt x="176" y="446"/>
                    <a:pt x="168" y="433"/>
                  </a:cubicBezTo>
                  <a:cubicBezTo>
                    <a:pt x="155" y="411"/>
                    <a:pt x="145" y="387"/>
                    <a:pt x="134" y="364"/>
                  </a:cubicBezTo>
                  <a:cubicBezTo>
                    <a:pt x="123" y="343"/>
                    <a:pt x="115" y="321"/>
                    <a:pt x="104" y="299"/>
                  </a:cubicBezTo>
                  <a:cubicBezTo>
                    <a:pt x="86" y="261"/>
                    <a:pt x="72" y="221"/>
                    <a:pt x="57" y="181"/>
                  </a:cubicBezTo>
                  <a:cubicBezTo>
                    <a:pt x="51" y="165"/>
                    <a:pt x="47" y="150"/>
                    <a:pt x="40" y="135"/>
                  </a:cubicBezTo>
                  <a:cubicBezTo>
                    <a:pt x="23" y="93"/>
                    <a:pt x="13" y="49"/>
                    <a:pt x="1" y="5"/>
                  </a:cubicBezTo>
                  <a:cubicBezTo>
                    <a:pt x="0" y="4"/>
                    <a:pt x="0" y="2"/>
                    <a:pt x="0" y="0"/>
                  </a:cubicBezTo>
                  <a:cubicBezTo>
                    <a:pt x="271" y="0"/>
                    <a:pt x="542" y="0"/>
                    <a:pt x="812" y="0"/>
                  </a:cubicBezTo>
                  <a:cubicBezTo>
                    <a:pt x="818" y="0"/>
                    <a:pt x="819" y="1"/>
                    <a:pt x="819" y="6"/>
                  </a:cubicBezTo>
                  <a:cubicBezTo>
                    <a:pt x="819" y="458"/>
                    <a:pt x="819" y="909"/>
                    <a:pt x="819" y="136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2600"/>
            </a:p>
          </p:txBody>
        </p:sp>
      </p:grpSp>
      <p:sp>
        <p:nvSpPr>
          <p:cNvPr id="5" name="Text Placeholder 7">
            <a:extLst>
              <a:ext uri="{FF2B5EF4-FFF2-40B4-BE49-F238E27FC236}">
                <a16:creationId xmlns:a16="http://schemas.microsoft.com/office/drawing/2014/main" id="{98BC8B91-D2A3-4F52-B4E2-1C3C1B691942}"/>
              </a:ext>
            </a:extLst>
          </p:cNvPr>
          <p:cNvSpPr>
            <a:spLocks noGrp="1"/>
          </p:cNvSpPr>
          <p:nvPr>
            <p:ph type="body" sz="quarter" idx="32" hasCustomPrompt="1"/>
          </p:nvPr>
        </p:nvSpPr>
        <p:spPr>
          <a:xfrm>
            <a:off x="893123" y="4430870"/>
            <a:ext cx="4123375" cy="2046130"/>
          </a:xfrm>
          <a:prstGeom prst="rect">
            <a:avLst/>
          </a:prstGeom>
        </p:spPr>
        <p:txBody>
          <a:bodyPr>
            <a:noAutofit/>
          </a:bodyPr>
          <a:lstStyle>
            <a:lvl1pPr>
              <a:lnSpc>
                <a:spcPct val="100000"/>
              </a:lnSpc>
              <a:defRPr sz="18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6" name="Freeform 13"/>
          <p:cNvSpPr>
            <a:spLocks/>
          </p:cNvSpPr>
          <p:nvPr/>
        </p:nvSpPr>
        <p:spPr bwMode="auto">
          <a:xfrm>
            <a:off x="11644644" y="334378"/>
            <a:ext cx="275895"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sz="2600"/>
          </a:p>
        </p:txBody>
      </p:sp>
      <p:sp>
        <p:nvSpPr>
          <p:cNvPr id="7" name="Freeform 14"/>
          <p:cNvSpPr>
            <a:spLocks/>
          </p:cNvSpPr>
          <p:nvPr/>
        </p:nvSpPr>
        <p:spPr bwMode="auto">
          <a:xfrm>
            <a:off x="11501102" y="171575"/>
            <a:ext cx="419437"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sz="2600"/>
          </a:p>
        </p:txBody>
      </p:sp>
      <p:sp>
        <p:nvSpPr>
          <p:cNvPr id="8" name="Retângulo 43">
            <a:extLst>
              <a:ext uri="{FF2B5EF4-FFF2-40B4-BE49-F238E27FC236}">
                <a16:creationId xmlns:a16="http://schemas.microsoft.com/office/drawing/2014/main" id="{25FC8637-25BD-4C09-AF25-56B4243DAB3D}"/>
              </a:ext>
            </a:extLst>
          </p:cNvPr>
          <p:cNvSpPr/>
          <p:nvPr/>
        </p:nvSpPr>
        <p:spPr>
          <a:xfrm>
            <a:off x="11788322"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solidFill>
                <a:cs typeface="Arial" panose="020B0604020202020204" pitchFamily="34" charset="0"/>
              </a:rPr>
              <a:pPr algn="r"/>
              <a:t>‹#›</a:t>
            </a:fld>
            <a:endParaRPr lang="en-US" sz="800" dirty="0">
              <a:solidFill>
                <a:schemeClr val="bg1"/>
              </a:solidFill>
              <a:cs typeface="Arial" panose="020B0604020202020204" pitchFamily="34" charset="0"/>
            </a:endParaRPr>
          </a:p>
        </p:txBody>
      </p:sp>
      <p:sp>
        <p:nvSpPr>
          <p:cNvPr id="9" name="Text Placeholder 7">
            <a:extLst>
              <a:ext uri="{FF2B5EF4-FFF2-40B4-BE49-F238E27FC236}">
                <a16:creationId xmlns:a16="http://schemas.microsoft.com/office/drawing/2014/main" id="{E824319D-02CC-441E-87B5-E9D15DE8CA35}"/>
              </a:ext>
            </a:extLst>
          </p:cNvPr>
          <p:cNvSpPr txBox="1">
            <a:spLocks/>
          </p:cNvSpPr>
          <p:nvPr/>
        </p:nvSpPr>
        <p:spPr>
          <a:xfrm>
            <a:off x="9070995" y="6650663"/>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363"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800" dirty="0">
                <a:solidFill>
                  <a:schemeClr val="bg1"/>
                </a:solidFill>
              </a:rPr>
              <a:t>© Capgemini 2017. All rights reserved |</a:t>
            </a:r>
          </a:p>
        </p:txBody>
      </p:sp>
      <p:sp>
        <p:nvSpPr>
          <p:cNvPr id="2" name="Title 1"/>
          <p:cNvSpPr>
            <a:spLocks noGrp="1"/>
          </p:cNvSpPr>
          <p:nvPr>
            <p:ph type="title"/>
          </p:nvPr>
        </p:nvSpPr>
        <p:spPr>
          <a:xfrm>
            <a:off x="6688366" y="4199584"/>
            <a:ext cx="3484336" cy="2218871"/>
          </a:xfrm>
          <a:prstGeom prst="rect">
            <a:avLst/>
          </a:prstGeom>
        </p:spPr>
        <p:txBody>
          <a:bodyPr/>
          <a:lstStyle>
            <a:lvl1pPr>
              <a:defRPr>
                <a:solidFill>
                  <a:schemeClr val="bg1"/>
                </a:solidFill>
              </a:defRPr>
            </a:lvl1pPr>
          </a:lstStyle>
          <a:p>
            <a:r>
              <a:rPr lang="en-US"/>
              <a:t>Click to edit Master title style</a:t>
            </a:r>
            <a:endParaRPr lang="en-GB" dirty="0"/>
          </a:p>
        </p:txBody>
      </p:sp>
    </p:spTree>
    <p:extLst>
      <p:ext uri="{BB962C8B-B14F-4D97-AF65-F5344CB8AC3E}">
        <p14:creationId xmlns:p14="http://schemas.microsoft.com/office/powerpoint/2010/main" val="229485234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cSld name="Content 1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950"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Freeform 6"/>
          <p:cNvSpPr>
            <a:spLocks/>
          </p:cNvSpPr>
          <p:nvPr/>
        </p:nvSpPr>
        <p:spPr bwMode="auto">
          <a:xfrm>
            <a:off x="0" y="2"/>
            <a:ext cx="5557037" cy="6499225"/>
          </a:xfrm>
          <a:custGeom>
            <a:avLst/>
            <a:gdLst>
              <a:gd name="connsiteX0" fmla="*/ 9977 w 10000"/>
              <a:gd name="connsiteY0" fmla="*/ 377 h 10000"/>
              <a:gd name="connsiteX1" fmla="*/ 9977 w 10000"/>
              <a:gd name="connsiteY1" fmla="*/ 357 h 10000"/>
              <a:gd name="connsiteX2" fmla="*/ 9989 w 10000"/>
              <a:gd name="connsiteY2" fmla="*/ 338 h 10000"/>
              <a:gd name="connsiteX3" fmla="*/ 9989 w 10000"/>
              <a:gd name="connsiteY3" fmla="*/ 88 h 10000"/>
              <a:gd name="connsiteX4" fmla="*/ 9971 w 10000"/>
              <a:gd name="connsiteY4" fmla="*/ 64 h 10000"/>
              <a:gd name="connsiteX5" fmla="*/ 9971 w 10000"/>
              <a:gd name="connsiteY5" fmla="*/ 20 h 10000"/>
              <a:gd name="connsiteX6" fmla="*/ 9989 w 10000"/>
              <a:gd name="connsiteY6" fmla="*/ 0 h 10000"/>
              <a:gd name="connsiteX7" fmla="*/ 51 w 10000"/>
              <a:gd name="connsiteY7" fmla="*/ 0 h 10000"/>
              <a:gd name="connsiteX8" fmla="*/ 0 w 10000"/>
              <a:gd name="connsiteY8" fmla="*/ 44 h 10000"/>
              <a:gd name="connsiteX9" fmla="*/ 0 w 10000"/>
              <a:gd name="connsiteY9" fmla="*/ 8865 h 10000"/>
              <a:gd name="connsiteX10" fmla="*/ 46 w 10000"/>
              <a:gd name="connsiteY10" fmla="*/ 8865 h 10000"/>
              <a:gd name="connsiteX11" fmla="*/ 91 w 10000"/>
              <a:gd name="connsiteY11" fmla="*/ 8894 h 10000"/>
              <a:gd name="connsiteX12" fmla="*/ 1041 w 10000"/>
              <a:gd name="connsiteY12" fmla="*/ 9437 h 10000"/>
              <a:gd name="connsiteX13" fmla="*/ 2802 w 10000"/>
              <a:gd name="connsiteY13" fmla="*/ 9961 h 10000"/>
              <a:gd name="connsiteX14" fmla="*/ 3985 w 10000"/>
              <a:gd name="connsiteY14" fmla="*/ 9878 h 10000"/>
              <a:gd name="connsiteX15" fmla="*/ 5397 w 10000"/>
              <a:gd name="connsiteY15" fmla="*/ 9090 h 10000"/>
              <a:gd name="connsiteX16" fmla="*/ 5409 w 10000"/>
              <a:gd name="connsiteY16" fmla="*/ 9036 h 10000"/>
              <a:gd name="connsiteX17" fmla="*/ 5363 w 10000"/>
              <a:gd name="connsiteY17" fmla="*/ 8552 h 10000"/>
              <a:gd name="connsiteX18" fmla="*/ 5672 w 10000"/>
              <a:gd name="connsiteY18" fmla="*/ 7681 h 10000"/>
              <a:gd name="connsiteX19" fmla="*/ 6467 w 10000"/>
              <a:gd name="connsiteY19" fmla="*/ 6463 h 10000"/>
              <a:gd name="connsiteX20" fmla="*/ 8067 w 10000"/>
              <a:gd name="connsiteY20" fmla="*/ 4364 h 10000"/>
              <a:gd name="connsiteX21" fmla="*/ 9251 w 10000"/>
              <a:gd name="connsiteY21" fmla="*/ 2578 h 10000"/>
              <a:gd name="connsiteX22" fmla="*/ 9851 w 10000"/>
              <a:gd name="connsiteY22" fmla="*/ 1150 h 10000"/>
              <a:gd name="connsiteX23" fmla="*/ 9943 w 10000"/>
              <a:gd name="connsiteY23" fmla="*/ 714 h 10000"/>
              <a:gd name="connsiteX24" fmla="*/ 9960 w 10000"/>
              <a:gd name="connsiteY24" fmla="*/ 563 h 10000"/>
              <a:gd name="connsiteX25" fmla="*/ 9971 w 10000"/>
              <a:gd name="connsiteY25" fmla="*/ 411 h 10000"/>
              <a:gd name="connsiteX26" fmla="*/ 9977 w 10000"/>
              <a:gd name="connsiteY26" fmla="*/ 377 h 10000"/>
              <a:gd name="connsiteX0" fmla="*/ 9977 w 10000"/>
              <a:gd name="connsiteY0" fmla="*/ 377 h 10000"/>
              <a:gd name="connsiteX1" fmla="*/ 9977 w 10000"/>
              <a:gd name="connsiteY1" fmla="*/ 357 h 10000"/>
              <a:gd name="connsiteX2" fmla="*/ 9989 w 10000"/>
              <a:gd name="connsiteY2" fmla="*/ 88 h 10000"/>
              <a:gd name="connsiteX3" fmla="*/ 9971 w 10000"/>
              <a:gd name="connsiteY3" fmla="*/ 64 h 10000"/>
              <a:gd name="connsiteX4" fmla="*/ 9971 w 10000"/>
              <a:gd name="connsiteY4" fmla="*/ 20 h 10000"/>
              <a:gd name="connsiteX5" fmla="*/ 9989 w 10000"/>
              <a:gd name="connsiteY5" fmla="*/ 0 h 10000"/>
              <a:gd name="connsiteX6" fmla="*/ 51 w 10000"/>
              <a:gd name="connsiteY6" fmla="*/ 0 h 10000"/>
              <a:gd name="connsiteX7" fmla="*/ 0 w 10000"/>
              <a:gd name="connsiteY7" fmla="*/ 44 h 10000"/>
              <a:gd name="connsiteX8" fmla="*/ 0 w 10000"/>
              <a:gd name="connsiteY8" fmla="*/ 8865 h 10000"/>
              <a:gd name="connsiteX9" fmla="*/ 46 w 10000"/>
              <a:gd name="connsiteY9" fmla="*/ 8865 h 10000"/>
              <a:gd name="connsiteX10" fmla="*/ 91 w 10000"/>
              <a:gd name="connsiteY10" fmla="*/ 8894 h 10000"/>
              <a:gd name="connsiteX11" fmla="*/ 1041 w 10000"/>
              <a:gd name="connsiteY11" fmla="*/ 9437 h 10000"/>
              <a:gd name="connsiteX12" fmla="*/ 2802 w 10000"/>
              <a:gd name="connsiteY12" fmla="*/ 9961 h 10000"/>
              <a:gd name="connsiteX13" fmla="*/ 3985 w 10000"/>
              <a:gd name="connsiteY13" fmla="*/ 9878 h 10000"/>
              <a:gd name="connsiteX14" fmla="*/ 5397 w 10000"/>
              <a:gd name="connsiteY14" fmla="*/ 9090 h 10000"/>
              <a:gd name="connsiteX15" fmla="*/ 5409 w 10000"/>
              <a:gd name="connsiteY15" fmla="*/ 9036 h 10000"/>
              <a:gd name="connsiteX16" fmla="*/ 5363 w 10000"/>
              <a:gd name="connsiteY16" fmla="*/ 8552 h 10000"/>
              <a:gd name="connsiteX17" fmla="*/ 5672 w 10000"/>
              <a:gd name="connsiteY17" fmla="*/ 7681 h 10000"/>
              <a:gd name="connsiteX18" fmla="*/ 6467 w 10000"/>
              <a:gd name="connsiteY18" fmla="*/ 6463 h 10000"/>
              <a:gd name="connsiteX19" fmla="*/ 8067 w 10000"/>
              <a:gd name="connsiteY19" fmla="*/ 4364 h 10000"/>
              <a:gd name="connsiteX20" fmla="*/ 9251 w 10000"/>
              <a:gd name="connsiteY20" fmla="*/ 2578 h 10000"/>
              <a:gd name="connsiteX21" fmla="*/ 9851 w 10000"/>
              <a:gd name="connsiteY21" fmla="*/ 1150 h 10000"/>
              <a:gd name="connsiteX22" fmla="*/ 9943 w 10000"/>
              <a:gd name="connsiteY22" fmla="*/ 714 h 10000"/>
              <a:gd name="connsiteX23" fmla="*/ 9960 w 10000"/>
              <a:gd name="connsiteY23" fmla="*/ 563 h 10000"/>
              <a:gd name="connsiteX24" fmla="*/ 9971 w 10000"/>
              <a:gd name="connsiteY24" fmla="*/ 411 h 10000"/>
              <a:gd name="connsiteX25" fmla="*/ 9977 w 10000"/>
              <a:gd name="connsiteY25" fmla="*/ 377 h 10000"/>
              <a:gd name="connsiteX0" fmla="*/ 9977 w 10000"/>
              <a:gd name="connsiteY0" fmla="*/ 377 h 10000"/>
              <a:gd name="connsiteX1" fmla="*/ 9977 w 10000"/>
              <a:gd name="connsiteY1" fmla="*/ 357 h 10000"/>
              <a:gd name="connsiteX2" fmla="*/ 9989 w 10000"/>
              <a:gd name="connsiteY2" fmla="*/ 88 h 10000"/>
              <a:gd name="connsiteX3" fmla="*/ 9971 w 10000"/>
              <a:gd name="connsiteY3" fmla="*/ 20 h 10000"/>
              <a:gd name="connsiteX4" fmla="*/ 9989 w 10000"/>
              <a:gd name="connsiteY4" fmla="*/ 0 h 10000"/>
              <a:gd name="connsiteX5" fmla="*/ 51 w 10000"/>
              <a:gd name="connsiteY5" fmla="*/ 0 h 10000"/>
              <a:gd name="connsiteX6" fmla="*/ 0 w 10000"/>
              <a:gd name="connsiteY6" fmla="*/ 44 h 10000"/>
              <a:gd name="connsiteX7" fmla="*/ 0 w 10000"/>
              <a:gd name="connsiteY7" fmla="*/ 8865 h 10000"/>
              <a:gd name="connsiteX8" fmla="*/ 46 w 10000"/>
              <a:gd name="connsiteY8" fmla="*/ 8865 h 10000"/>
              <a:gd name="connsiteX9" fmla="*/ 91 w 10000"/>
              <a:gd name="connsiteY9" fmla="*/ 8894 h 10000"/>
              <a:gd name="connsiteX10" fmla="*/ 1041 w 10000"/>
              <a:gd name="connsiteY10" fmla="*/ 9437 h 10000"/>
              <a:gd name="connsiteX11" fmla="*/ 2802 w 10000"/>
              <a:gd name="connsiteY11" fmla="*/ 9961 h 10000"/>
              <a:gd name="connsiteX12" fmla="*/ 3985 w 10000"/>
              <a:gd name="connsiteY12" fmla="*/ 9878 h 10000"/>
              <a:gd name="connsiteX13" fmla="*/ 5397 w 10000"/>
              <a:gd name="connsiteY13" fmla="*/ 9090 h 10000"/>
              <a:gd name="connsiteX14" fmla="*/ 5409 w 10000"/>
              <a:gd name="connsiteY14" fmla="*/ 9036 h 10000"/>
              <a:gd name="connsiteX15" fmla="*/ 5363 w 10000"/>
              <a:gd name="connsiteY15" fmla="*/ 8552 h 10000"/>
              <a:gd name="connsiteX16" fmla="*/ 5672 w 10000"/>
              <a:gd name="connsiteY16" fmla="*/ 7681 h 10000"/>
              <a:gd name="connsiteX17" fmla="*/ 6467 w 10000"/>
              <a:gd name="connsiteY17" fmla="*/ 6463 h 10000"/>
              <a:gd name="connsiteX18" fmla="*/ 8067 w 10000"/>
              <a:gd name="connsiteY18" fmla="*/ 4364 h 10000"/>
              <a:gd name="connsiteX19" fmla="*/ 9251 w 10000"/>
              <a:gd name="connsiteY19" fmla="*/ 2578 h 10000"/>
              <a:gd name="connsiteX20" fmla="*/ 9851 w 10000"/>
              <a:gd name="connsiteY20" fmla="*/ 1150 h 10000"/>
              <a:gd name="connsiteX21" fmla="*/ 9943 w 10000"/>
              <a:gd name="connsiteY21" fmla="*/ 714 h 10000"/>
              <a:gd name="connsiteX22" fmla="*/ 9960 w 10000"/>
              <a:gd name="connsiteY22" fmla="*/ 563 h 10000"/>
              <a:gd name="connsiteX23" fmla="*/ 9971 w 10000"/>
              <a:gd name="connsiteY23" fmla="*/ 411 h 10000"/>
              <a:gd name="connsiteX24" fmla="*/ 9977 w 10000"/>
              <a:gd name="connsiteY24" fmla="*/ 377 h 10000"/>
              <a:gd name="connsiteX0" fmla="*/ 9977 w 10000"/>
              <a:gd name="connsiteY0" fmla="*/ 377 h 10000"/>
              <a:gd name="connsiteX1" fmla="*/ 9977 w 10000"/>
              <a:gd name="connsiteY1" fmla="*/ 357 h 10000"/>
              <a:gd name="connsiteX2" fmla="*/ 9989 w 10000"/>
              <a:gd name="connsiteY2" fmla="*/ 88 h 10000"/>
              <a:gd name="connsiteX3" fmla="*/ 9971 w 10000"/>
              <a:gd name="connsiteY3" fmla="*/ 20 h 10000"/>
              <a:gd name="connsiteX4" fmla="*/ 51 w 10000"/>
              <a:gd name="connsiteY4" fmla="*/ 0 h 10000"/>
              <a:gd name="connsiteX5" fmla="*/ 0 w 10000"/>
              <a:gd name="connsiteY5" fmla="*/ 44 h 10000"/>
              <a:gd name="connsiteX6" fmla="*/ 0 w 10000"/>
              <a:gd name="connsiteY6" fmla="*/ 8865 h 10000"/>
              <a:gd name="connsiteX7" fmla="*/ 46 w 10000"/>
              <a:gd name="connsiteY7" fmla="*/ 8865 h 10000"/>
              <a:gd name="connsiteX8" fmla="*/ 91 w 10000"/>
              <a:gd name="connsiteY8" fmla="*/ 8894 h 10000"/>
              <a:gd name="connsiteX9" fmla="*/ 1041 w 10000"/>
              <a:gd name="connsiteY9" fmla="*/ 9437 h 10000"/>
              <a:gd name="connsiteX10" fmla="*/ 2802 w 10000"/>
              <a:gd name="connsiteY10" fmla="*/ 9961 h 10000"/>
              <a:gd name="connsiteX11" fmla="*/ 3985 w 10000"/>
              <a:gd name="connsiteY11" fmla="*/ 9878 h 10000"/>
              <a:gd name="connsiteX12" fmla="*/ 5397 w 10000"/>
              <a:gd name="connsiteY12" fmla="*/ 9090 h 10000"/>
              <a:gd name="connsiteX13" fmla="*/ 5409 w 10000"/>
              <a:gd name="connsiteY13" fmla="*/ 9036 h 10000"/>
              <a:gd name="connsiteX14" fmla="*/ 5363 w 10000"/>
              <a:gd name="connsiteY14" fmla="*/ 8552 h 10000"/>
              <a:gd name="connsiteX15" fmla="*/ 5672 w 10000"/>
              <a:gd name="connsiteY15" fmla="*/ 7681 h 10000"/>
              <a:gd name="connsiteX16" fmla="*/ 6467 w 10000"/>
              <a:gd name="connsiteY16" fmla="*/ 6463 h 10000"/>
              <a:gd name="connsiteX17" fmla="*/ 8067 w 10000"/>
              <a:gd name="connsiteY17" fmla="*/ 4364 h 10000"/>
              <a:gd name="connsiteX18" fmla="*/ 9251 w 10000"/>
              <a:gd name="connsiteY18" fmla="*/ 2578 h 10000"/>
              <a:gd name="connsiteX19" fmla="*/ 9851 w 10000"/>
              <a:gd name="connsiteY19" fmla="*/ 1150 h 10000"/>
              <a:gd name="connsiteX20" fmla="*/ 9943 w 10000"/>
              <a:gd name="connsiteY20" fmla="*/ 714 h 10000"/>
              <a:gd name="connsiteX21" fmla="*/ 9960 w 10000"/>
              <a:gd name="connsiteY21" fmla="*/ 563 h 10000"/>
              <a:gd name="connsiteX22" fmla="*/ 9971 w 10000"/>
              <a:gd name="connsiteY22" fmla="*/ 411 h 10000"/>
              <a:gd name="connsiteX23" fmla="*/ 9977 w 10000"/>
              <a:gd name="connsiteY23" fmla="*/ 377 h 10000"/>
              <a:gd name="connsiteX0" fmla="*/ 9977 w 10000"/>
              <a:gd name="connsiteY0" fmla="*/ 377 h 10000"/>
              <a:gd name="connsiteX1" fmla="*/ 9977 w 10000"/>
              <a:gd name="connsiteY1" fmla="*/ 357 h 10000"/>
              <a:gd name="connsiteX2" fmla="*/ 9989 w 10000"/>
              <a:gd name="connsiteY2" fmla="*/ 88 h 10000"/>
              <a:gd name="connsiteX3" fmla="*/ 9977 w 10000"/>
              <a:gd name="connsiteY3" fmla="*/ 0 h 10000"/>
              <a:gd name="connsiteX4" fmla="*/ 51 w 10000"/>
              <a:gd name="connsiteY4" fmla="*/ 0 h 10000"/>
              <a:gd name="connsiteX5" fmla="*/ 0 w 10000"/>
              <a:gd name="connsiteY5" fmla="*/ 44 h 10000"/>
              <a:gd name="connsiteX6" fmla="*/ 0 w 10000"/>
              <a:gd name="connsiteY6" fmla="*/ 8865 h 10000"/>
              <a:gd name="connsiteX7" fmla="*/ 46 w 10000"/>
              <a:gd name="connsiteY7" fmla="*/ 8865 h 10000"/>
              <a:gd name="connsiteX8" fmla="*/ 91 w 10000"/>
              <a:gd name="connsiteY8" fmla="*/ 8894 h 10000"/>
              <a:gd name="connsiteX9" fmla="*/ 1041 w 10000"/>
              <a:gd name="connsiteY9" fmla="*/ 9437 h 10000"/>
              <a:gd name="connsiteX10" fmla="*/ 2802 w 10000"/>
              <a:gd name="connsiteY10" fmla="*/ 9961 h 10000"/>
              <a:gd name="connsiteX11" fmla="*/ 3985 w 10000"/>
              <a:gd name="connsiteY11" fmla="*/ 9878 h 10000"/>
              <a:gd name="connsiteX12" fmla="*/ 5397 w 10000"/>
              <a:gd name="connsiteY12" fmla="*/ 9090 h 10000"/>
              <a:gd name="connsiteX13" fmla="*/ 5409 w 10000"/>
              <a:gd name="connsiteY13" fmla="*/ 9036 h 10000"/>
              <a:gd name="connsiteX14" fmla="*/ 5363 w 10000"/>
              <a:gd name="connsiteY14" fmla="*/ 8552 h 10000"/>
              <a:gd name="connsiteX15" fmla="*/ 5672 w 10000"/>
              <a:gd name="connsiteY15" fmla="*/ 7681 h 10000"/>
              <a:gd name="connsiteX16" fmla="*/ 6467 w 10000"/>
              <a:gd name="connsiteY16" fmla="*/ 6463 h 10000"/>
              <a:gd name="connsiteX17" fmla="*/ 8067 w 10000"/>
              <a:gd name="connsiteY17" fmla="*/ 4364 h 10000"/>
              <a:gd name="connsiteX18" fmla="*/ 9251 w 10000"/>
              <a:gd name="connsiteY18" fmla="*/ 2578 h 10000"/>
              <a:gd name="connsiteX19" fmla="*/ 9851 w 10000"/>
              <a:gd name="connsiteY19" fmla="*/ 1150 h 10000"/>
              <a:gd name="connsiteX20" fmla="*/ 9943 w 10000"/>
              <a:gd name="connsiteY20" fmla="*/ 714 h 10000"/>
              <a:gd name="connsiteX21" fmla="*/ 9960 w 10000"/>
              <a:gd name="connsiteY21" fmla="*/ 563 h 10000"/>
              <a:gd name="connsiteX22" fmla="*/ 9971 w 10000"/>
              <a:gd name="connsiteY22" fmla="*/ 411 h 10000"/>
              <a:gd name="connsiteX23" fmla="*/ 9977 w 10000"/>
              <a:gd name="connsiteY23" fmla="*/ 377 h 10000"/>
              <a:gd name="connsiteX0" fmla="*/ 9971 w 9990"/>
              <a:gd name="connsiteY0" fmla="*/ 411 h 10000"/>
              <a:gd name="connsiteX1" fmla="*/ 9977 w 9990"/>
              <a:gd name="connsiteY1" fmla="*/ 357 h 10000"/>
              <a:gd name="connsiteX2" fmla="*/ 9989 w 9990"/>
              <a:gd name="connsiteY2" fmla="*/ 88 h 10000"/>
              <a:gd name="connsiteX3" fmla="*/ 9977 w 9990"/>
              <a:gd name="connsiteY3" fmla="*/ 0 h 10000"/>
              <a:gd name="connsiteX4" fmla="*/ 51 w 9990"/>
              <a:gd name="connsiteY4" fmla="*/ 0 h 10000"/>
              <a:gd name="connsiteX5" fmla="*/ 0 w 9990"/>
              <a:gd name="connsiteY5" fmla="*/ 44 h 10000"/>
              <a:gd name="connsiteX6" fmla="*/ 0 w 9990"/>
              <a:gd name="connsiteY6" fmla="*/ 8865 h 10000"/>
              <a:gd name="connsiteX7" fmla="*/ 46 w 9990"/>
              <a:gd name="connsiteY7" fmla="*/ 8865 h 10000"/>
              <a:gd name="connsiteX8" fmla="*/ 91 w 9990"/>
              <a:gd name="connsiteY8" fmla="*/ 8894 h 10000"/>
              <a:gd name="connsiteX9" fmla="*/ 1041 w 9990"/>
              <a:gd name="connsiteY9" fmla="*/ 9437 h 10000"/>
              <a:gd name="connsiteX10" fmla="*/ 2802 w 9990"/>
              <a:gd name="connsiteY10" fmla="*/ 9961 h 10000"/>
              <a:gd name="connsiteX11" fmla="*/ 3985 w 9990"/>
              <a:gd name="connsiteY11" fmla="*/ 9878 h 10000"/>
              <a:gd name="connsiteX12" fmla="*/ 5397 w 9990"/>
              <a:gd name="connsiteY12" fmla="*/ 9090 h 10000"/>
              <a:gd name="connsiteX13" fmla="*/ 5409 w 9990"/>
              <a:gd name="connsiteY13" fmla="*/ 9036 h 10000"/>
              <a:gd name="connsiteX14" fmla="*/ 5363 w 9990"/>
              <a:gd name="connsiteY14" fmla="*/ 8552 h 10000"/>
              <a:gd name="connsiteX15" fmla="*/ 5672 w 9990"/>
              <a:gd name="connsiteY15" fmla="*/ 7681 h 10000"/>
              <a:gd name="connsiteX16" fmla="*/ 6467 w 9990"/>
              <a:gd name="connsiteY16" fmla="*/ 6463 h 10000"/>
              <a:gd name="connsiteX17" fmla="*/ 8067 w 9990"/>
              <a:gd name="connsiteY17" fmla="*/ 4364 h 10000"/>
              <a:gd name="connsiteX18" fmla="*/ 9251 w 9990"/>
              <a:gd name="connsiteY18" fmla="*/ 2578 h 10000"/>
              <a:gd name="connsiteX19" fmla="*/ 9851 w 9990"/>
              <a:gd name="connsiteY19" fmla="*/ 1150 h 10000"/>
              <a:gd name="connsiteX20" fmla="*/ 9943 w 9990"/>
              <a:gd name="connsiteY20" fmla="*/ 714 h 10000"/>
              <a:gd name="connsiteX21" fmla="*/ 9960 w 9990"/>
              <a:gd name="connsiteY21" fmla="*/ 563 h 10000"/>
              <a:gd name="connsiteX22" fmla="*/ 9971 w 9990"/>
              <a:gd name="connsiteY22" fmla="*/ 41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990" h="10000">
                <a:moveTo>
                  <a:pt x="9971" y="411"/>
                </a:moveTo>
                <a:cubicBezTo>
                  <a:pt x="9974" y="377"/>
                  <a:pt x="9974" y="411"/>
                  <a:pt x="9977" y="357"/>
                </a:cubicBezTo>
                <a:cubicBezTo>
                  <a:pt x="9979" y="309"/>
                  <a:pt x="9990" y="137"/>
                  <a:pt x="9989" y="88"/>
                </a:cubicBezTo>
                <a:cubicBezTo>
                  <a:pt x="9988" y="32"/>
                  <a:pt x="9977" y="15"/>
                  <a:pt x="9977" y="0"/>
                </a:cubicBezTo>
                <a:lnTo>
                  <a:pt x="51" y="0"/>
                </a:lnTo>
                <a:cubicBezTo>
                  <a:pt x="6" y="0"/>
                  <a:pt x="0" y="5"/>
                  <a:pt x="0" y="44"/>
                </a:cubicBezTo>
                <a:lnTo>
                  <a:pt x="0" y="8865"/>
                </a:lnTo>
                <a:lnTo>
                  <a:pt x="46" y="8865"/>
                </a:lnTo>
                <a:cubicBezTo>
                  <a:pt x="57" y="8875"/>
                  <a:pt x="74" y="8885"/>
                  <a:pt x="91" y="8894"/>
                </a:cubicBezTo>
                <a:cubicBezTo>
                  <a:pt x="395" y="9090"/>
                  <a:pt x="709" y="9276"/>
                  <a:pt x="1041" y="9437"/>
                </a:cubicBezTo>
                <a:cubicBezTo>
                  <a:pt x="1589" y="9702"/>
                  <a:pt x="2167" y="9902"/>
                  <a:pt x="2802" y="9961"/>
                </a:cubicBezTo>
                <a:cubicBezTo>
                  <a:pt x="3202" y="10000"/>
                  <a:pt x="3596" y="9976"/>
                  <a:pt x="3985" y="9878"/>
                </a:cubicBezTo>
                <a:cubicBezTo>
                  <a:pt x="4545" y="9731"/>
                  <a:pt x="4997" y="9447"/>
                  <a:pt x="5397" y="9090"/>
                </a:cubicBezTo>
                <a:cubicBezTo>
                  <a:pt x="5420" y="9075"/>
                  <a:pt x="5420" y="9061"/>
                  <a:pt x="5409" y="9036"/>
                </a:cubicBezTo>
                <a:cubicBezTo>
                  <a:pt x="5352" y="8880"/>
                  <a:pt x="5346" y="8713"/>
                  <a:pt x="5363" y="8552"/>
                </a:cubicBezTo>
                <a:cubicBezTo>
                  <a:pt x="5403" y="8244"/>
                  <a:pt x="5529" y="7960"/>
                  <a:pt x="5672" y="7681"/>
                </a:cubicBezTo>
                <a:cubicBezTo>
                  <a:pt x="5901" y="7255"/>
                  <a:pt x="6181" y="6859"/>
                  <a:pt x="6467" y="6463"/>
                </a:cubicBezTo>
                <a:cubicBezTo>
                  <a:pt x="6987" y="5758"/>
                  <a:pt x="7547" y="5068"/>
                  <a:pt x="8067" y="4364"/>
                </a:cubicBezTo>
                <a:cubicBezTo>
                  <a:pt x="8496" y="3787"/>
                  <a:pt x="8908" y="3200"/>
                  <a:pt x="9251" y="2578"/>
                </a:cubicBezTo>
                <a:cubicBezTo>
                  <a:pt x="9503" y="2118"/>
                  <a:pt x="9714" y="1649"/>
                  <a:pt x="9851" y="1150"/>
                </a:cubicBezTo>
                <a:cubicBezTo>
                  <a:pt x="9891" y="1008"/>
                  <a:pt x="9914" y="861"/>
                  <a:pt x="9943" y="714"/>
                </a:cubicBezTo>
                <a:cubicBezTo>
                  <a:pt x="9961" y="616"/>
                  <a:pt x="9955" y="613"/>
                  <a:pt x="9960" y="563"/>
                </a:cubicBezTo>
                <a:cubicBezTo>
                  <a:pt x="9966" y="514"/>
                  <a:pt x="9971" y="465"/>
                  <a:pt x="9971" y="411"/>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sz="2600"/>
          </a:p>
        </p:txBody>
      </p:sp>
      <p:sp>
        <p:nvSpPr>
          <p:cNvPr id="2" name="Title 1"/>
          <p:cNvSpPr>
            <a:spLocks noGrp="1"/>
          </p:cNvSpPr>
          <p:nvPr>
            <p:ph type="title"/>
          </p:nvPr>
        </p:nvSpPr>
        <p:spPr>
          <a:xfrm>
            <a:off x="227349" y="824315"/>
            <a:ext cx="3763883" cy="1830078"/>
          </a:xfrm>
          <a:prstGeom prst="rect">
            <a:avLst/>
          </a:prstGeom>
        </p:spPr>
        <p:txBody>
          <a:bodyPr/>
          <a:lstStyle>
            <a:lvl1pPr>
              <a:defRPr>
                <a:solidFill>
                  <a:schemeClr val="accent2"/>
                </a:solidFill>
              </a:defRPr>
            </a:lvl1pPr>
          </a:lstStyle>
          <a:p>
            <a:r>
              <a:rPr lang="en-US"/>
              <a:t>Click to edit Master title style</a:t>
            </a:r>
            <a:endParaRPr lang="en-GB" dirty="0"/>
          </a:p>
        </p:txBody>
      </p:sp>
      <p:sp>
        <p:nvSpPr>
          <p:cNvPr id="4" name="Text Placeholder 7">
            <a:extLst>
              <a:ext uri="{FF2B5EF4-FFF2-40B4-BE49-F238E27FC236}">
                <a16:creationId xmlns:a16="http://schemas.microsoft.com/office/drawing/2014/main" id="{98BC8B91-D2A3-4F52-B4E2-1C3C1B691942}"/>
              </a:ext>
            </a:extLst>
          </p:cNvPr>
          <p:cNvSpPr>
            <a:spLocks noGrp="1"/>
          </p:cNvSpPr>
          <p:nvPr>
            <p:ph type="body" sz="quarter" idx="32" hasCustomPrompt="1"/>
          </p:nvPr>
        </p:nvSpPr>
        <p:spPr>
          <a:xfrm>
            <a:off x="227349" y="2640371"/>
            <a:ext cx="3763883" cy="2388831"/>
          </a:xfrm>
          <a:prstGeom prst="rect">
            <a:avLst/>
          </a:prstGeom>
        </p:spPr>
        <p:txBody>
          <a:bodyPr>
            <a:noAutofit/>
          </a:bodyPr>
          <a:lstStyle>
            <a:lvl1pPr>
              <a:lnSpc>
                <a:spcPct val="100000"/>
              </a:lnSpc>
              <a:defRPr sz="16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7" name="Picture Placeholder 17">
            <a:extLst>
              <a:ext uri="{FF2B5EF4-FFF2-40B4-BE49-F238E27FC236}">
                <a16:creationId xmlns:a16="http://schemas.microsoft.com/office/drawing/2014/main" id="{218E0C47-FBAF-440E-A6A0-9D14AE6071F8}"/>
              </a:ext>
            </a:extLst>
          </p:cNvPr>
          <p:cNvSpPr>
            <a:spLocks noGrp="1"/>
          </p:cNvSpPr>
          <p:nvPr>
            <p:ph type="pic" sz="quarter" idx="10"/>
          </p:nvPr>
        </p:nvSpPr>
        <p:spPr>
          <a:xfrm>
            <a:off x="2351584" y="-1"/>
            <a:ext cx="12192000" cy="6857998"/>
          </a:xfrm>
          <a:prstGeom prst="rect">
            <a:avLst/>
          </a:prstGeom>
          <a:noFill/>
        </p:spPr>
        <p:txBody>
          <a:bodyPr anchor="ctr"/>
          <a:lstStyle>
            <a:lvl1pPr algn="ctr">
              <a:defRPr/>
            </a:lvl1pPr>
          </a:lstStyle>
          <a:p>
            <a:r>
              <a:rPr lang="en-US"/>
              <a:t>Click icon to add picture</a:t>
            </a:r>
            <a:endParaRPr lang="pt-PT" dirty="0"/>
          </a:p>
        </p:txBody>
      </p:sp>
    </p:spTree>
    <p:extLst>
      <p:ext uri="{BB962C8B-B14F-4D97-AF65-F5344CB8AC3E}">
        <p14:creationId xmlns:p14="http://schemas.microsoft.com/office/powerpoint/2010/main" val="290251163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cSld name="Content 13">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974"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26" name="Freeform 6"/>
          <p:cNvSpPr>
            <a:spLocks/>
          </p:cNvSpPr>
          <p:nvPr/>
        </p:nvSpPr>
        <p:spPr bwMode="auto">
          <a:xfrm>
            <a:off x="1" y="2312"/>
            <a:ext cx="9360442" cy="6855688"/>
          </a:xfrm>
          <a:custGeom>
            <a:avLst/>
            <a:gdLst/>
            <a:ahLst/>
            <a:cxnLst>
              <a:cxn ang="0">
                <a:pos x="1085" y="2886"/>
              </a:cxn>
              <a:cxn ang="0">
                <a:pos x="8" y="2886"/>
              </a:cxn>
              <a:cxn ang="0">
                <a:pos x="0" y="2878"/>
              </a:cxn>
              <a:cxn ang="0">
                <a:pos x="0" y="8"/>
              </a:cxn>
              <a:cxn ang="0">
                <a:pos x="8" y="0"/>
              </a:cxn>
              <a:cxn ang="0">
                <a:pos x="3941" y="0"/>
              </a:cxn>
              <a:cxn ang="0">
                <a:pos x="3940" y="7"/>
              </a:cxn>
              <a:cxn ang="0">
                <a:pos x="3836" y="226"/>
              </a:cxn>
              <a:cxn ang="0">
                <a:pos x="3513" y="535"/>
              </a:cxn>
              <a:cxn ang="0">
                <a:pos x="3236" y="679"/>
              </a:cxn>
              <a:cxn ang="0">
                <a:pos x="2622" y="944"/>
              </a:cxn>
              <a:cxn ang="0">
                <a:pos x="2193" y="1162"/>
              </a:cxn>
              <a:cxn ang="0">
                <a:pos x="1907" y="1375"/>
              </a:cxn>
              <a:cxn ang="0">
                <a:pos x="1766" y="1572"/>
              </a:cxn>
              <a:cxn ang="0">
                <a:pos x="1719" y="1763"/>
              </a:cxn>
              <a:cxn ang="0">
                <a:pos x="1722" y="1846"/>
              </a:cxn>
              <a:cxn ang="0">
                <a:pos x="1760" y="2017"/>
              </a:cxn>
              <a:cxn ang="0">
                <a:pos x="1870" y="2257"/>
              </a:cxn>
              <a:cxn ang="0">
                <a:pos x="1868" y="2270"/>
              </a:cxn>
              <a:cxn ang="0">
                <a:pos x="1453" y="2615"/>
              </a:cxn>
              <a:cxn ang="0">
                <a:pos x="1090" y="2881"/>
              </a:cxn>
              <a:cxn ang="0">
                <a:pos x="1085" y="2886"/>
              </a:cxn>
            </a:cxnLst>
            <a:rect l="0" t="0" r="r" b="b"/>
            <a:pathLst>
              <a:path w="3942" h="2886">
                <a:moveTo>
                  <a:pt x="1085" y="2886"/>
                </a:moveTo>
                <a:cubicBezTo>
                  <a:pt x="726" y="2886"/>
                  <a:pt x="367" y="2886"/>
                  <a:pt x="8" y="2886"/>
                </a:cubicBezTo>
                <a:cubicBezTo>
                  <a:pt x="2" y="2886"/>
                  <a:pt x="0" y="2884"/>
                  <a:pt x="0" y="2878"/>
                </a:cubicBezTo>
                <a:cubicBezTo>
                  <a:pt x="1" y="1921"/>
                  <a:pt x="1" y="965"/>
                  <a:pt x="0" y="8"/>
                </a:cubicBezTo>
                <a:cubicBezTo>
                  <a:pt x="0" y="2"/>
                  <a:pt x="2" y="0"/>
                  <a:pt x="8" y="0"/>
                </a:cubicBezTo>
                <a:cubicBezTo>
                  <a:pt x="1319" y="0"/>
                  <a:pt x="2630" y="0"/>
                  <a:pt x="3941" y="0"/>
                </a:cubicBezTo>
                <a:cubicBezTo>
                  <a:pt x="3942" y="3"/>
                  <a:pt x="3941" y="5"/>
                  <a:pt x="3940" y="7"/>
                </a:cubicBezTo>
                <a:cubicBezTo>
                  <a:pt x="3916" y="85"/>
                  <a:pt x="3881" y="158"/>
                  <a:pt x="3836" y="226"/>
                </a:cubicBezTo>
                <a:cubicBezTo>
                  <a:pt x="3751" y="353"/>
                  <a:pt x="3638" y="451"/>
                  <a:pt x="3513" y="535"/>
                </a:cubicBezTo>
                <a:cubicBezTo>
                  <a:pt x="3426" y="593"/>
                  <a:pt x="3332" y="639"/>
                  <a:pt x="3236" y="679"/>
                </a:cubicBezTo>
                <a:cubicBezTo>
                  <a:pt x="3031" y="766"/>
                  <a:pt x="2825" y="852"/>
                  <a:pt x="2622" y="944"/>
                </a:cubicBezTo>
                <a:cubicBezTo>
                  <a:pt x="2475" y="1010"/>
                  <a:pt x="2331" y="1080"/>
                  <a:pt x="2193" y="1162"/>
                </a:cubicBezTo>
                <a:cubicBezTo>
                  <a:pt x="2090" y="1223"/>
                  <a:pt x="1992" y="1291"/>
                  <a:pt x="1907" y="1375"/>
                </a:cubicBezTo>
                <a:cubicBezTo>
                  <a:pt x="1849" y="1433"/>
                  <a:pt x="1800" y="1497"/>
                  <a:pt x="1766" y="1572"/>
                </a:cubicBezTo>
                <a:cubicBezTo>
                  <a:pt x="1739" y="1633"/>
                  <a:pt x="1723" y="1697"/>
                  <a:pt x="1719" y="1763"/>
                </a:cubicBezTo>
                <a:cubicBezTo>
                  <a:pt x="1718" y="1791"/>
                  <a:pt x="1719" y="1818"/>
                  <a:pt x="1722" y="1846"/>
                </a:cubicBezTo>
                <a:cubicBezTo>
                  <a:pt x="1728" y="1904"/>
                  <a:pt x="1741" y="1961"/>
                  <a:pt x="1760" y="2017"/>
                </a:cubicBezTo>
                <a:cubicBezTo>
                  <a:pt x="1787" y="2101"/>
                  <a:pt x="1826" y="2180"/>
                  <a:pt x="1870" y="2257"/>
                </a:cubicBezTo>
                <a:cubicBezTo>
                  <a:pt x="1873" y="2262"/>
                  <a:pt x="1874" y="2265"/>
                  <a:pt x="1868" y="2270"/>
                </a:cubicBezTo>
                <a:cubicBezTo>
                  <a:pt x="1733" y="2389"/>
                  <a:pt x="1594" y="2503"/>
                  <a:pt x="1453" y="2615"/>
                </a:cubicBezTo>
                <a:cubicBezTo>
                  <a:pt x="1336" y="2708"/>
                  <a:pt x="1214" y="2796"/>
                  <a:pt x="1090" y="2881"/>
                </a:cubicBezTo>
                <a:cubicBezTo>
                  <a:pt x="1088" y="2882"/>
                  <a:pt x="1085" y="2883"/>
                  <a:pt x="1085" y="2886"/>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sz="2600"/>
          </a:p>
        </p:txBody>
      </p:sp>
      <p:sp>
        <p:nvSpPr>
          <p:cNvPr id="2" name="Title 1"/>
          <p:cNvSpPr>
            <a:spLocks noGrp="1"/>
          </p:cNvSpPr>
          <p:nvPr>
            <p:ph type="title"/>
          </p:nvPr>
        </p:nvSpPr>
        <p:spPr>
          <a:xfrm>
            <a:off x="227350" y="824315"/>
            <a:ext cx="4500650" cy="1830078"/>
          </a:xfrm>
          <a:prstGeom prst="rect">
            <a:avLst/>
          </a:prstGeom>
        </p:spPr>
        <p:txBody>
          <a:bodyPr/>
          <a:lstStyle>
            <a:lvl1pPr>
              <a:defRPr>
                <a:solidFill>
                  <a:schemeClr val="accent2"/>
                </a:solidFill>
              </a:defRPr>
            </a:lvl1pPr>
          </a:lstStyle>
          <a:p>
            <a:r>
              <a:rPr lang="en-US"/>
              <a:t>Click to edit Master title style</a:t>
            </a:r>
            <a:endParaRPr lang="en-GB" dirty="0"/>
          </a:p>
        </p:txBody>
      </p:sp>
      <p:sp>
        <p:nvSpPr>
          <p:cNvPr id="4" name="Espace réservé du texte 3"/>
          <p:cNvSpPr>
            <a:spLocks noGrp="1"/>
          </p:cNvSpPr>
          <p:nvPr>
            <p:ph type="body" sz="quarter" idx="33"/>
          </p:nvPr>
        </p:nvSpPr>
        <p:spPr>
          <a:xfrm>
            <a:off x="5160002" y="2997000"/>
            <a:ext cx="6755775" cy="3492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733115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cSld name="Content 14">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998" name="think-cell Slide" r:id="rId4" imgW="270" imgH="270" progId="TCLayout.ActiveDocument.1">
                  <p:embed/>
                </p:oleObj>
              </mc:Choice>
              <mc:Fallback>
                <p:oleObj name="think-cell Slide" r:id="rId4" imgW="270" imgH="270" progId="TCLayout.ActiveDocument.1">
                  <p:embed/>
                  <p:pic>
                    <p:nvPicPr>
                      <p:cNvPr id="11" name="Object 10"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5"/>
          <p:cNvSpPr/>
          <p:nvPr/>
        </p:nvSpPr>
        <p:spPr>
          <a:xfrm>
            <a:off x="9055101" y="6489700"/>
            <a:ext cx="31369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600"/>
          </a:p>
        </p:txBody>
      </p:sp>
      <p:sp>
        <p:nvSpPr>
          <p:cNvPr id="82950" name="Freeform 6"/>
          <p:cNvSpPr>
            <a:spLocks/>
          </p:cNvSpPr>
          <p:nvPr/>
        </p:nvSpPr>
        <p:spPr bwMode="auto">
          <a:xfrm>
            <a:off x="4102100" y="957972"/>
            <a:ext cx="8089900" cy="5900028"/>
          </a:xfrm>
          <a:custGeom>
            <a:avLst/>
            <a:gdLst/>
            <a:ahLst/>
            <a:cxnLst>
              <a:cxn ang="0">
                <a:pos x="3392" y="314"/>
              </a:cxn>
              <a:cxn ang="0">
                <a:pos x="3392" y="2059"/>
              </a:cxn>
              <a:cxn ang="0">
                <a:pos x="3375" y="2073"/>
              </a:cxn>
              <a:cxn ang="0">
                <a:pos x="3045" y="2278"/>
              </a:cxn>
              <a:cxn ang="0">
                <a:pos x="2880" y="2345"/>
              </a:cxn>
              <a:cxn ang="0">
                <a:pos x="2487" y="2458"/>
              </a:cxn>
              <a:cxn ang="0">
                <a:pos x="2422" y="2473"/>
              </a:cxn>
              <a:cxn ang="0">
                <a:pos x="183" y="2473"/>
              </a:cxn>
              <a:cxn ang="0">
                <a:pos x="182" y="2466"/>
              </a:cxn>
              <a:cxn ang="0">
                <a:pos x="123" y="2261"/>
              </a:cxn>
              <a:cxn ang="0">
                <a:pos x="87" y="2109"/>
              </a:cxn>
              <a:cxn ang="0">
                <a:pos x="40" y="1844"/>
              </a:cxn>
              <a:cxn ang="0">
                <a:pos x="22" y="1697"/>
              </a:cxn>
              <a:cxn ang="0">
                <a:pos x="9" y="1555"/>
              </a:cxn>
              <a:cxn ang="0">
                <a:pos x="3" y="1480"/>
              </a:cxn>
              <a:cxn ang="0">
                <a:pos x="0" y="1435"/>
              </a:cxn>
              <a:cxn ang="0">
                <a:pos x="0" y="1407"/>
              </a:cxn>
              <a:cxn ang="0">
                <a:pos x="5" y="1406"/>
              </a:cxn>
              <a:cxn ang="0">
                <a:pos x="110" y="1359"/>
              </a:cxn>
              <a:cxn ang="0">
                <a:pos x="261" y="1274"/>
              </a:cxn>
              <a:cxn ang="0">
                <a:pos x="563" y="1060"/>
              </a:cxn>
              <a:cxn ang="0">
                <a:pos x="987" y="725"/>
              </a:cxn>
              <a:cxn ang="0">
                <a:pos x="1356" y="450"/>
              </a:cxn>
              <a:cxn ang="0">
                <a:pos x="1456" y="383"/>
              </a:cxn>
              <a:cxn ang="0">
                <a:pos x="1856" y="161"/>
              </a:cxn>
              <a:cxn ang="0">
                <a:pos x="2259" y="29"/>
              </a:cxn>
              <a:cxn ang="0">
                <a:pos x="2486" y="2"/>
              </a:cxn>
              <a:cxn ang="0">
                <a:pos x="2493" y="0"/>
              </a:cxn>
              <a:cxn ang="0">
                <a:pos x="2511" y="0"/>
              </a:cxn>
              <a:cxn ang="0">
                <a:pos x="2515" y="2"/>
              </a:cxn>
              <a:cxn ang="0">
                <a:pos x="2595" y="2"/>
              </a:cxn>
              <a:cxn ang="0">
                <a:pos x="2690" y="9"/>
              </a:cxn>
              <a:cxn ang="0">
                <a:pos x="2942" y="63"/>
              </a:cxn>
              <a:cxn ang="0">
                <a:pos x="3305" y="245"/>
              </a:cxn>
              <a:cxn ang="0">
                <a:pos x="3392" y="314"/>
              </a:cxn>
            </a:cxnLst>
            <a:rect l="0" t="0" r="r" b="b"/>
            <a:pathLst>
              <a:path w="3392" h="2473">
                <a:moveTo>
                  <a:pt x="3392" y="314"/>
                </a:moveTo>
                <a:cubicBezTo>
                  <a:pt x="3392" y="896"/>
                  <a:pt x="3392" y="1477"/>
                  <a:pt x="3392" y="2059"/>
                </a:cubicBezTo>
                <a:cubicBezTo>
                  <a:pt x="3387" y="2063"/>
                  <a:pt x="3381" y="2068"/>
                  <a:pt x="3375" y="2073"/>
                </a:cubicBezTo>
                <a:cubicBezTo>
                  <a:pt x="3275" y="2157"/>
                  <a:pt x="3162" y="2221"/>
                  <a:pt x="3045" y="2278"/>
                </a:cubicBezTo>
                <a:cubicBezTo>
                  <a:pt x="2991" y="2304"/>
                  <a:pt x="2936" y="2325"/>
                  <a:pt x="2880" y="2345"/>
                </a:cubicBezTo>
                <a:cubicBezTo>
                  <a:pt x="2751" y="2391"/>
                  <a:pt x="2619" y="2427"/>
                  <a:pt x="2487" y="2458"/>
                </a:cubicBezTo>
                <a:cubicBezTo>
                  <a:pt x="2465" y="2463"/>
                  <a:pt x="2444" y="2467"/>
                  <a:pt x="2422" y="2473"/>
                </a:cubicBezTo>
                <a:cubicBezTo>
                  <a:pt x="1676" y="2473"/>
                  <a:pt x="929" y="2473"/>
                  <a:pt x="183" y="2473"/>
                </a:cubicBezTo>
                <a:cubicBezTo>
                  <a:pt x="184" y="2470"/>
                  <a:pt x="183" y="2468"/>
                  <a:pt x="182" y="2466"/>
                </a:cubicBezTo>
                <a:cubicBezTo>
                  <a:pt x="160" y="2398"/>
                  <a:pt x="140" y="2330"/>
                  <a:pt x="123" y="2261"/>
                </a:cubicBezTo>
                <a:cubicBezTo>
                  <a:pt x="110" y="2211"/>
                  <a:pt x="98" y="2160"/>
                  <a:pt x="87" y="2109"/>
                </a:cubicBezTo>
                <a:cubicBezTo>
                  <a:pt x="69" y="2022"/>
                  <a:pt x="53" y="1933"/>
                  <a:pt x="40" y="1844"/>
                </a:cubicBezTo>
                <a:cubicBezTo>
                  <a:pt x="33" y="1795"/>
                  <a:pt x="27" y="1746"/>
                  <a:pt x="22" y="1697"/>
                </a:cubicBezTo>
                <a:cubicBezTo>
                  <a:pt x="17" y="1649"/>
                  <a:pt x="12" y="1602"/>
                  <a:pt x="9" y="1555"/>
                </a:cubicBezTo>
                <a:cubicBezTo>
                  <a:pt x="7" y="1530"/>
                  <a:pt x="5" y="1505"/>
                  <a:pt x="3" y="1480"/>
                </a:cubicBezTo>
                <a:cubicBezTo>
                  <a:pt x="2" y="1465"/>
                  <a:pt x="3" y="1450"/>
                  <a:pt x="0" y="1435"/>
                </a:cubicBezTo>
                <a:cubicBezTo>
                  <a:pt x="0" y="1425"/>
                  <a:pt x="0" y="1416"/>
                  <a:pt x="0" y="1407"/>
                </a:cubicBezTo>
                <a:cubicBezTo>
                  <a:pt x="2" y="1407"/>
                  <a:pt x="3" y="1407"/>
                  <a:pt x="5" y="1406"/>
                </a:cubicBezTo>
                <a:cubicBezTo>
                  <a:pt x="41" y="1392"/>
                  <a:pt x="76" y="1377"/>
                  <a:pt x="110" y="1359"/>
                </a:cubicBezTo>
                <a:cubicBezTo>
                  <a:pt x="161" y="1332"/>
                  <a:pt x="212" y="1304"/>
                  <a:pt x="261" y="1274"/>
                </a:cubicBezTo>
                <a:cubicBezTo>
                  <a:pt x="366" y="1208"/>
                  <a:pt x="465" y="1135"/>
                  <a:pt x="563" y="1060"/>
                </a:cubicBezTo>
                <a:cubicBezTo>
                  <a:pt x="706" y="950"/>
                  <a:pt x="846" y="836"/>
                  <a:pt x="987" y="725"/>
                </a:cubicBezTo>
                <a:cubicBezTo>
                  <a:pt x="1108" y="630"/>
                  <a:pt x="1231" y="539"/>
                  <a:pt x="1356" y="450"/>
                </a:cubicBezTo>
                <a:cubicBezTo>
                  <a:pt x="1388" y="427"/>
                  <a:pt x="1422" y="405"/>
                  <a:pt x="1456" y="383"/>
                </a:cubicBezTo>
                <a:cubicBezTo>
                  <a:pt x="1584" y="300"/>
                  <a:pt x="1717" y="224"/>
                  <a:pt x="1856" y="161"/>
                </a:cubicBezTo>
                <a:cubicBezTo>
                  <a:pt x="1986" y="103"/>
                  <a:pt x="2119" y="56"/>
                  <a:pt x="2259" y="29"/>
                </a:cubicBezTo>
                <a:cubicBezTo>
                  <a:pt x="2334" y="14"/>
                  <a:pt x="2410" y="4"/>
                  <a:pt x="2486" y="2"/>
                </a:cubicBezTo>
                <a:cubicBezTo>
                  <a:pt x="2488" y="2"/>
                  <a:pt x="2491" y="2"/>
                  <a:pt x="2493" y="0"/>
                </a:cubicBezTo>
                <a:cubicBezTo>
                  <a:pt x="2499" y="0"/>
                  <a:pt x="2505" y="0"/>
                  <a:pt x="2511" y="0"/>
                </a:cubicBezTo>
                <a:cubicBezTo>
                  <a:pt x="2512" y="1"/>
                  <a:pt x="2514" y="2"/>
                  <a:pt x="2515" y="2"/>
                </a:cubicBezTo>
                <a:cubicBezTo>
                  <a:pt x="2542" y="2"/>
                  <a:pt x="2568" y="2"/>
                  <a:pt x="2595" y="2"/>
                </a:cubicBezTo>
                <a:cubicBezTo>
                  <a:pt x="2627" y="3"/>
                  <a:pt x="2658" y="6"/>
                  <a:pt x="2690" y="9"/>
                </a:cubicBezTo>
                <a:cubicBezTo>
                  <a:pt x="2776" y="19"/>
                  <a:pt x="2860" y="37"/>
                  <a:pt x="2942" y="63"/>
                </a:cubicBezTo>
                <a:cubicBezTo>
                  <a:pt x="3073" y="104"/>
                  <a:pt x="3194" y="164"/>
                  <a:pt x="3305" y="245"/>
                </a:cubicBezTo>
                <a:cubicBezTo>
                  <a:pt x="3335" y="267"/>
                  <a:pt x="3364" y="290"/>
                  <a:pt x="3392" y="314"/>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sz="2600"/>
          </a:p>
        </p:txBody>
      </p:sp>
      <p:sp>
        <p:nvSpPr>
          <p:cNvPr id="2" name="Title 1"/>
          <p:cNvSpPr>
            <a:spLocks noGrp="1"/>
          </p:cNvSpPr>
          <p:nvPr>
            <p:ph type="title"/>
          </p:nvPr>
        </p:nvSpPr>
        <p:spPr>
          <a:xfrm>
            <a:off x="7505700" y="2158999"/>
            <a:ext cx="4051300" cy="1701893"/>
          </a:xfrm>
          <a:prstGeom prst="rect">
            <a:avLst/>
          </a:prstGeom>
        </p:spPr>
        <p:txBody>
          <a:bodyPr/>
          <a:lstStyle>
            <a:lvl1pPr>
              <a:defRPr>
                <a:solidFill>
                  <a:schemeClr val="accent5"/>
                </a:solidFill>
              </a:defRPr>
            </a:lvl1pPr>
          </a:lstStyle>
          <a:p>
            <a:r>
              <a:rPr lang="en-US"/>
              <a:t>Click to edit Master title style</a:t>
            </a:r>
            <a:endParaRPr lang="en-GB" dirty="0"/>
          </a:p>
        </p:txBody>
      </p:sp>
      <p:sp>
        <p:nvSpPr>
          <p:cNvPr id="82951" name="Freeform 7"/>
          <p:cNvSpPr>
            <a:spLocks/>
          </p:cNvSpPr>
          <p:nvPr/>
        </p:nvSpPr>
        <p:spPr bwMode="auto">
          <a:xfrm>
            <a:off x="8628063" y="-3175"/>
            <a:ext cx="266700" cy="6350"/>
          </a:xfrm>
          <a:custGeom>
            <a:avLst/>
            <a:gdLst/>
            <a:ahLst/>
            <a:cxnLst>
              <a:cxn ang="0">
                <a:pos x="84" y="0"/>
              </a:cxn>
              <a:cxn ang="0">
                <a:pos x="84" y="2"/>
              </a:cxn>
              <a:cxn ang="0">
                <a:pos x="4" y="2"/>
              </a:cxn>
              <a:cxn ang="0">
                <a:pos x="0" y="0"/>
              </a:cxn>
              <a:cxn ang="0">
                <a:pos x="84" y="0"/>
              </a:cxn>
            </a:cxnLst>
            <a:rect l="0" t="0" r="r" b="b"/>
            <a:pathLst>
              <a:path w="84" h="2">
                <a:moveTo>
                  <a:pt x="84" y="0"/>
                </a:moveTo>
                <a:cubicBezTo>
                  <a:pt x="83" y="1"/>
                  <a:pt x="83" y="1"/>
                  <a:pt x="84" y="2"/>
                </a:cubicBezTo>
                <a:cubicBezTo>
                  <a:pt x="57" y="2"/>
                  <a:pt x="31" y="2"/>
                  <a:pt x="4" y="2"/>
                </a:cubicBezTo>
                <a:cubicBezTo>
                  <a:pt x="3" y="2"/>
                  <a:pt x="1" y="1"/>
                  <a:pt x="0" y="0"/>
                </a:cubicBezTo>
                <a:cubicBezTo>
                  <a:pt x="28" y="0"/>
                  <a:pt x="56" y="0"/>
                  <a:pt x="84" y="0"/>
                </a:cubicBezTo>
                <a:close/>
              </a:path>
            </a:pathLst>
          </a:custGeom>
          <a:solidFill>
            <a:srgbClr val="7EC2E4"/>
          </a:solidFill>
          <a:ln w="9525">
            <a:noFill/>
            <a:round/>
            <a:headEnd/>
            <a:tailEnd/>
          </a:ln>
        </p:spPr>
        <p:txBody>
          <a:bodyPr vert="horz" wrap="square" lIns="91440" tIns="45720" rIns="91440" bIns="45720" numCol="1" anchor="t" anchorCtr="0" compatLnSpc="1">
            <a:prstTxWarp prst="textNoShape">
              <a:avLst/>
            </a:prstTxWarp>
          </a:bodyPr>
          <a:lstStyle/>
          <a:p>
            <a:endParaRPr lang="en-GB" sz="2600"/>
          </a:p>
        </p:txBody>
      </p:sp>
      <p:sp>
        <p:nvSpPr>
          <p:cNvPr id="13" name="Text Placeholder 7">
            <a:extLst>
              <a:ext uri="{FF2B5EF4-FFF2-40B4-BE49-F238E27FC236}">
                <a16:creationId xmlns:a16="http://schemas.microsoft.com/office/drawing/2014/main" id="{98BC8B91-D2A3-4F52-B4E2-1C3C1B691942}"/>
              </a:ext>
            </a:extLst>
          </p:cNvPr>
          <p:cNvSpPr>
            <a:spLocks noGrp="1"/>
          </p:cNvSpPr>
          <p:nvPr>
            <p:ph type="body" sz="quarter" idx="32" hasCustomPrompt="1"/>
          </p:nvPr>
        </p:nvSpPr>
        <p:spPr>
          <a:xfrm>
            <a:off x="7505700" y="3846871"/>
            <a:ext cx="4051300" cy="2249131"/>
          </a:xfrm>
          <a:prstGeom prst="rect">
            <a:avLst/>
          </a:prstGeom>
        </p:spPr>
        <p:txBody>
          <a:bodyPr>
            <a:noAutofit/>
          </a:bodyPr>
          <a:lstStyle>
            <a:lvl1pPr>
              <a:lnSpc>
                <a:spcPct val="100000"/>
              </a:lnSpc>
              <a:defRPr sz="16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5" name="Picture Placeholder 17">
            <a:extLst>
              <a:ext uri="{FF2B5EF4-FFF2-40B4-BE49-F238E27FC236}">
                <a16:creationId xmlns:a16="http://schemas.microsoft.com/office/drawing/2014/main" id="{EDC88BCB-F476-4BB6-A735-9D28ECF2EBD5}"/>
              </a:ext>
            </a:extLst>
          </p:cNvPr>
          <p:cNvSpPr>
            <a:spLocks noGrp="1"/>
          </p:cNvSpPr>
          <p:nvPr>
            <p:ph type="pic" sz="quarter" idx="10"/>
          </p:nvPr>
        </p:nvSpPr>
        <p:spPr>
          <a:xfrm>
            <a:off x="1" y="-1"/>
            <a:ext cx="7358743" cy="6857998"/>
          </a:xfrm>
          <a:prstGeom prst="rect">
            <a:avLst/>
          </a:prstGeom>
          <a:noFill/>
        </p:spPr>
        <p:txBody>
          <a:bodyPr anchor="ctr"/>
          <a:lstStyle>
            <a:lvl1pPr algn="ctr">
              <a:defRPr/>
            </a:lvl1pPr>
          </a:lstStyle>
          <a:p>
            <a:r>
              <a:rPr lang="en-US"/>
              <a:t>Click icon to add picture</a:t>
            </a:r>
            <a:endParaRPr lang="pt-PT" dirty="0"/>
          </a:p>
        </p:txBody>
      </p:sp>
      <p:sp>
        <p:nvSpPr>
          <p:cNvPr id="19" name="Retângulo 43">
            <a:extLst>
              <a:ext uri="{FF2B5EF4-FFF2-40B4-BE49-F238E27FC236}">
                <a16:creationId xmlns:a16="http://schemas.microsoft.com/office/drawing/2014/main" id="{25FC8637-25BD-4C09-AF25-56B4243DAB3D}"/>
              </a:ext>
            </a:extLst>
          </p:cNvPr>
          <p:cNvSpPr/>
          <p:nvPr/>
        </p:nvSpPr>
        <p:spPr>
          <a:xfrm>
            <a:off x="11788322"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50000"/>
                  </a:schemeClr>
                </a:solidFill>
                <a:cs typeface="Arial" panose="020B0604020202020204" pitchFamily="34" charset="0"/>
              </a:rPr>
              <a:pPr algn="r"/>
              <a:t>‹#›</a:t>
            </a:fld>
            <a:endParaRPr lang="en-US" sz="800" dirty="0">
              <a:solidFill>
                <a:schemeClr val="bg1">
                  <a:lumMod val="50000"/>
                </a:schemeClr>
              </a:solidFill>
              <a:cs typeface="Arial" panose="020B0604020202020204" pitchFamily="34" charset="0"/>
            </a:endParaRPr>
          </a:p>
        </p:txBody>
      </p:sp>
      <p:sp>
        <p:nvSpPr>
          <p:cNvPr id="20" name="Text Placeholder 7">
            <a:extLst>
              <a:ext uri="{FF2B5EF4-FFF2-40B4-BE49-F238E27FC236}">
                <a16:creationId xmlns:a16="http://schemas.microsoft.com/office/drawing/2014/main" id="{E824319D-02CC-441E-87B5-E9D15DE8CA35}"/>
              </a:ext>
            </a:extLst>
          </p:cNvPr>
          <p:cNvSpPr txBox="1">
            <a:spLocks/>
          </p:cNvSpPr>
          <p:nvPr/>
        </p:nvSpPr>
        <p:spPr>
          <a:xfrm>
            <a:off x="9070995" y="6650663"/>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363"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800" dirty="0">
                <a:solidFill>
                  <a:schemeClr val="bg1">
                    <a:lumMod val="50000"/>
                  </a:schemeClr>
                </a:solidFill>
              </a:rPr>
              <a:t>© Capgemini 2017. All rights reserved |</a:t>
            </a:r>
          </a:p>
        </p:txBody>
      </p:sp>
    </p:spTree>
    <p:extLst>
      <p:ext uri="{BB962C8B-B14F-4D97-AF65-F5344CB8AC3E}">
        <p14:creationId xmlns:p14="http://schemas.microsoft.com/office/powerpoint/2010/main" val="362768063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cSld name="Content 15">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022" name="think-cell Slide" r:id="rId4" imgW="270" imgH="270" progId="TCLayout.ActiveDocument.1">
                  <p:embed/>
                </p:oleObj>
              </mc:Choice>
              <mc:Fallback>
                <p:oleObj name="think-cell Slide" r:id="rId4" imgW="270" imgH="270" progId="TCLayout.ActiveDocument.1">
                  <p:embed/>
                  <p:pic>
                    <p:nvPicPr>
                      <p:cNvPr id="12" name="Object 1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971" name="AutoShape 3"/>
          <p:cNvSpPr>
            <a:spLocks noChangeAspect="1" noChangeArrowheads="1" noTextEdit="1"/>
          </p:cNvSpPr>
          <p:nvPr/>
        </p:nvSpPr>
        <p:spPr bwMode="auto">
          <a:xfrm>
            <a:off x="0" y="2"/>
            <a:ext cx="7481888" cy="6886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GB" sz="2600"/>
          </a:p>
        </p:txBody>
      </p:sp>
      <p:sp>
        <p:nvSpPr>
          <p:cNvPr id="83973" name="Freeform 5"/>
          <p:cNvSpPr>
            <a:spLocks/>
          </p:cNvSpPr>
          <p:nvPr/>
        </p:nvSpPr>
        <p:spPr bwMode="auto">
          <a:xfrm>
            <a:off x="1588" y="-3175"/>
            <a:ext cx="5280025" cy="6889750"/>
          </a:xfrm>
          <a:custGeom>
            <a:avLst/>
            <a:gdLst/>
            <a:ahLst/>
            <a:cxnLst>
              <a:cxn ang="0">
                <a:pos x="1" y="2835"/>
              </a:cxn>
              <a:cxn ang="0">
                <a:pos x="149" y="2735"/>
              </a:cxn>
              <a:cxn ang="0">
                <a:pos x="393" y="2614"/>
              </a:cxn>
              <a:cxn ang="0">
                <a:pos x="663" y="2508"/>
              </a:cxn>
              <a:cxn ang="0">
                <a:pos x="691" y="2498"/>
              </a:cxn>
              <a:cxn ang="0">
                <a:pos x="699" y="2495"/>
              </a:cxn>
              <a:cxn ang="0">
                <a:pos x="814" y="2453"/>
              </a:cxn>
              <a:cxn ang="0">
                <a:pos x="1047" y="2369"/>
              </a:cxn>
              <a:cxn ang="0">
                <a:pos x="1208" y="2307"/>
              </a:cxn>
              <a:cxn ang="0">
                <a:pos x="1405" y="2222"/>
              </a:cxn>
              <a:cxn ang="0">
                <a:pos x="1549" y="2149"/>
              </a:cxn>
              <a:cxn ang="0">
                <a:pos x="1664" y="2081"/>
              </a:cxn>
              <a:cxn ang="0">
                <a:pos x="1772" y="2004"/>
              </a:cxn>
              <a:cxn ang="0">
                <a:pos x="1889" y="1903"/>
              </a:cxn>
              <a:cxn ang="0">
                <a:pos x="2001" y="1776"/>
              </a:cxn>
              <a:cxn ang="0">
                <a:pos x="2058" y="1691"/>
              </a:cxn>
              <a:cxn ang="0">
                <a:pos x="2116" y="1571"/>
              </a:cxn>
              <a:cxn ang="0">
                <a:pos x="2170" y="1375"/>
              </a:cxn>
              <a:cxn ang="0">
                <a:pos x="2199" y="1207"/>
              </a:cxn>
              <a:cxn ang="0">
                <a:pos x="2206" y="940"/>
              </a:cxn>
              <a:cxn ang="0">
                <a:pos x="2179" y="751"/>
              </a:cxn>
              <a:cxn ang="0">
                <a:pos x="2123" y="578"/>
              </a:cxn>
              <a:cxn ang="0">
                <a:pos x="2068" y="464"/>
              </a:cxn>
              <a:cxn ang="0">
                <a:pos x="2010" y="370"/>
              </a:cxn>
              <a:cxn ang="0">
                <a:pos x="1957" y="298"/>
              </a:cxn>
              <a:cxn ang="0">
                <a:pos x="1843" y="174"/>
              </a:cxn>
              <a:cxn ang="0">
                <a:pos x="1733" y="77"/>
              </a:cxn>
              <a:cxn ang="0">
                <a:pos x="1630" y="0"/>
              </a:cxn>
              <a:cxn ang="0">
                <a:pos x="0" y="0"/>
              </a:cxn>
              <a:cxn ang="0">
                <a:pos x="0" y="2884"/>
              </a:cxn>
              <a:cxn ang="0">
                <a:pos x="1" y="2884"/>
              </a:cxn>
              <a:cxn ang="0">
                <a:pos x="1" y="2835"/>
              </a:cxn>
            </a:cxnLst>
            <a:rect l="0" t="0" r="r" b="b"/>
            <a:pathLst>
              <a:path w="2212" h="2884">
                <a:moveTo>
                  <a:pt x="1" y="2835"/>
                </a:moveTo>
                <a:cubicBezTo>
                  <a:pt x="48" y="2798"/>
                  <a:pt x="98" y="2765"/>
                  <a:pt x="149" y="2735"/>
                </a:cubicBezTo>
                <a:cubicBezTo>
                  <a:pt x="228" y="2689"/>
                  <a:pt x="309" y="2650"/>
                  <a:pt x="393" y="2614"/>
                </a:cubicBezTo>
                <a:cubicBezTo>
                  <a:pt x="482" y="2576"/>
                  <a:pt x="572" y="2541"/>
                  <a:pt x="663" y="2508"/>
                </a:cubicBezTo>
                <a:cubicBezTo>
                  <a:pt x="672" y="2505"/>
                  <a:pt x="682" y="2501"/>
                  <a:pt x="691" y="2498"/>
                </a:cubicBezTo>
                <a:cubicBezTo>
                  <a:pt x="693" y="2496"/>
                  <a:pt x="696" y="2495"/>
                  <a:pt x="699" y="2495"/>
                </a:cubicBezTo>
                <a:cubicBezTo>
                  <a:pt x="737" y="2481"/>
                  <a:pt x="776" y="2467"/>
                  <a:pt x="814" y="2453"/>
                </a:cubicBezTo>
                <a:cubicBezTo>
                  <a:pt x="892" y="2425"/>
                  <a:pt x="969" y="2397"/>
                  <a:pt x="1047" y="2369"/>
                </a:cubicBezTo>
                <a:cubicBezTo>
                  <a:pt x="1101" y="2349"/>
                  <a:pt x="1155" y="2328"/>
                  <a:pt x="1208" y="2307"/>
                </a:cubicBezTo>
                <a:cubicBezTo>
                  <a:pt x="1274" y="2281"/>
                  <a:pt x="1340" y="2253"/>
                  <a:pt x="1405" y="2222"/>
                </a:cubicBezTo>
                <a:cubicBezTo>
                  <a:pt x="1453" y="2200"/>
                  <a:pt x="1501" y="2176"/>
                  <a:pt x="1549" y="2149"/>
                </a:cubicBezTo>
                <a:cubicBezTo>
                  <a:pt x="1588" y="2127"/>
                  <a:pt x="1626" y="2105"/>
                  <a:pt x="1664" y="2081"/>
                </a:cubicBezTo>
                <a:cubicBezTo>
                  <a:pt x="1701" y="2057"/>
                  <a:pt x="1737" y="2032"/>
                  <a:pt x="1772" y="2004"/>
                </a:cubicBezTo>
                <a:cubicBezTo>
                  <a:pt x="1813" y="1973"/>
                  <a:pt x="1852" y="1940"/>
                  <a:pt x="1889" y="1903"/>
                </a:cubicBezTo>
                <a:cubicBezTo>
                  <a:pt x="1929" y="1864"/>
                  <a:pt x="1967" y="1821"/>
                  <a:pt x="2001" y="1776"/>
                </a:cubicBezTo>
                <a:cubicBezTo>
                  <a:pt x="2022" y="1749"/>
                  <a:pt x="2039" y="1719"/>
                  <a:pt x="2058" y="1691"/>
                </a:cubicBezTo>
                <a:cubicBezTo>
                  <a:pt x="2082" y="1653"/>
                  <a:pt x="2101" y="1613"/>
                  <a:pt x="2116" y="1571"/>
                </a:cubicBezTo>
                <a:cubicBezTo>
                  <a:pt x="2140" y="1507"/>
                  <a:pt x="2153" y="1441"/>
                  <a:pt x="2170" y="1375"/>
                </a:cubicBezTo>
                <a:cubicBezTo>
                  <a:pt x="2184" y="1320"/>
                  <a:pt x="2192" y="1264"/>
                  <a:pt x="2199" y="1207"/>
                </a:cubicBezTo>
                <a:cubicBezTo>
                  <a:pt x="2210" y="1118"/>
                  <a:pt x="2212" y="1029"/>
                  <a:pt x="2206" y="940"/>
                </a:cubicBezTo>
                <a:cubicBezTo>
                  <a:pt x="2202" y="876"/>
                  <a:pt x="2195" y="813"/>
                  <a:pt x="2179" y="751"/>
                </a:cubicBezTo>
                <a:cubicBezTo>
                  <a:pt x="2164" y="692"/>
                  <a:pt x="2148" y="633"/>
                  <a:pt x="2123" y="578"/>
                </a:cubicBezTo>
                <a:cubicBezTo>
                  <a:pt x="2106" y="539"/>
                  <a:pt x="2090" y="500"/>
                  <a:pt x="2068" y="464"/>
                </a:cubicBezTo>
                <a:cubicBezTo>
                  <a:pt x="2050" y="432"/>
                  <a:pt x="2032" y="400"/>
                  <a:pt x="2010" y="370"/>
                </a:cubicBezTo>
                <a:cubicBezTo>
                  <a:pt x="1993" y="346"/>
                  <a:pt x="1976" y="321"/>
                  <a:pt x="1957" y="298"/>
                </a:cubicBezTo>
                <a:cubicBezTo>
                  <a:pt x="1921" y="255"/>
                  <a:pt x="1884" y="213"/>
                  <a:pt x="1843" y="174"/>
                </a:cubicBezTo>
                <a:cubicBezTo>
                  <a:pt x="1808" y="140"/>
                  <a:pt x="1772" y="107"/>
                  <a:pt x="1733" y="77"/>
                </a:cubicBezTo>
                <a:cubicBezTo>
                  <a:pt x="1699" y="50"/>
                  <a:pt x="1665" y="25"/>
                  <a:pt x="1630" y="0"/>
                </a:cubicBezTo>
                <a:cubicBezTo>
                  <a:pt x="0" y="0"/>
                  <a:pt x="0" y="0"/>
                  <a:pt x="0" y="0"/>
                </a:cubicBezTo>
                <a:cubicBezTo>
                  <a:pt x="0" y="961"/>
                  <a:pt x="0" y="1923"/>
                  <a:pt x="0" y="2884"/>
                </a:cubicBezTo>
                <a:cubicBezTo>
                  <a:pt x="1" y="2884"/>
                  <a:pt x="1" y="2884"/>
                  <a:pt x="1" y="2884"/>
                </a:cubicBezTo>
                <a:cubicBezTo>
                  <a:pt x="1" y="2868"/>
                  <a:pt x="1" y="2852"/>
                  <a:pt x="1" y="2835"/>
                </a:cubicBezTo>
                <a:close/>
              </a:path>
            </a:pathLst>
          </a:custGeom>
          <a:solidFill>
            <a:schemeClr val="accent2"/>
          </a:solidFill>
          <a:ln w="952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GB" sz="2600"/>
          </a:p>
        </p:txBody>
      </p:sp>
      <p:sp>
        <p:nvSpPr>
          <p:cNvPr id="83975" name="Freeform 7"/>
          <p:cNvSpPr>
            <a:spLocks/>
          </p:cNvSpPr>
          <p:nvPr/>
        </p:nvSpPr>
        <p:spPr bwMode="auto">
          <a:xfrm>
            <a:off x="1651001" y="5957888"/>
            <a:ext cx="19050" cy="6350"/>
          </a:xfrm>
          <a:custGeom>
            <a:avLst/>
            <a:gdLst/>
            <a:ahLst/>
            <a:cxnLst>
              <a:cxn ang="0">
                <a:pos x="0" y="3"/>
              </a:cxn>
              <a:cxn ang="0">
                <a:pos x="8" y="0"/>
              </a:cxn>
              <a:cxn ang="0">
                <a:pos x="0" y="3"/>
              </a:cxn>
            </a:cxnLst>
            <a:rect l="0" t="0" r="r" b="b"/>
            <a:pathLst>
              <a:path w="8" h="3">
                <a:moveTo>
                  <a:pt x="0" y="3"/>
                </a:moveTo>
                <a:cubicBezTo>
                  <a:pt x="2" y="2"/>
                  <a:pt x="5" y="1"/>
                  <a:pt x="8" y="0"/>
                </a:cubicBezTo>
                <a:cubicBezTo>
                  <a:pt x="5" y="0"/>
                  <a:pt x="2" y="1"/>
                  <a:pt x="0" y="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GB" sz="2600"/>
          </a:p>
        </p:txBody>
      </p:sp>
      <p:sp>
        <p:nvSpPr>
          <p:cNvPr id="83976" name="Freeform 8"/>
          <p:cNvSpPr>
            <a:spLocks/>
          </p:cNvSpPr>
          <p:nvPr/>
        </p:nvSpPr>
        <p:spPr bwMode="auto">
          <a:xfrm>
            <a:off x="4763" y="-3175"/>
            <a:ext cx="7481888" cy="6889750"/>
          </a:xfrm>
          <a:custGeom>
            <a:avLst/>
            <a:gdLst/>
            <a:ahLst/>
            <a:cxnLst>
              <a:cxn ang="0">
                <a:pos x="3123" y="2136"/>
              </a:cxn>
              <a:cxn ang="0">
                <a:pos x="3069" y="1788"/>
              </a:cxn>
              <a:cxn ang="0">
                <a:pos x="3010" y="1567"/>
              </a:cxn>
              <a:cxn ang="0">
                <a:pos x="2955" y="1406"/>
              </a:cxn>
              <a:cxn ang="0">
                <a:pos x="2899" y="1268"/>
              </a:cxn>
              <a:cxn ang="0">
                <a:pos x="2842" y="1144"/>
              </a:cxn>
              <a:cxn ang="0">
                <a:pos x="2785" y="1036"/>
              </a:cxn>
              <a:cxn ang="0">
                <a:pos x="2731" y="941"/>
              </a:cxn>
              <a:cxn ang="0">
                <a:pos x="2673" y="849"/>
              </a:cxn>
              <a:cxn ang="0">
                <a:pos x="2618" y="768"/>
              </a:cxn>
              <a:cxn ang="0">
                <a:pos x="2561" y="691"/>
              </a:cxn>
              <a:cxn ang="0">
                <a:pos x="2505" y="620"/>
              </a:cxn>
              <a:cxn ang="0">
                <a:pos x="2394" y="493"/>
              </a:cxn>
              <a:cxn ang="0">
                <a:pos x="2393" y="492"/>
              </a:cxn>
              <a:cxn ang="0">
                <a:pos x="2336" y="432"/>
              </a:cxn>
              <a:cxn ang="0">
                <a:pos x="2222" y="324"/>
              </a:cxn>
              <a:cxn ang="0">
                <a:pos x="2112" y="231"/>
              </a:cxn>
              <a:cxn ang="0">
                <a:pos x="1997" y="144"/>
              </a:cxn>
              <a:cxn ang="0">
                <a:pos x="1885" y="70"/>
              </a:cxn>
              <a:cxn ang="0">
                <a:pos x="1773" y="3"/>
              </a:cxn>
              <a:cxn ang="0">
                <a:pos x="1767" y="0"/>
              </a:cxn>
              <a:cxn ang="0">
                <a:pos x="1711" y="0"/>
              </a:cxn>
              <a:cxn ang="0">
                <a:pos x="1629" y="0"/>
              </a:cxn>
              <a:cxn ang="0">
                <a:pos x="1732" y="77"/>
              </a:cxn>
              <a:cxn ang="0">
                <a:pos x="1842" y="174"/>
              </a:cxn>
              <a:cxn ang="0">
                <a:pos x="1956" y="298"/>
              </a:cxn>
              <a:cxn ang="0">
                <a:pos x="2009" y="370"/>
              </a:cxn>
              <a:cxn ang="0">
                <a:pos x="2067" y="464"/>
              </a:cxn>
              <a:cxn ang="0">
                <a:pos x="2122" y="578"/>
              </a:cxn>
              <a:cxn ang="0">
                <a:pos x="2178" y="751"/>
              </a:cxn>
              <a:cxn ang="0">
                <a:pos x="2205" y="940"/>
              </a:cxn>
              <a:cxn ang="0">
                <a:pos x="2198" y="1207"/>
              </a:cxn>
              <a:cxn ang="0">
                <a:pos x="2169" y="1375"/>
              </a:cxn>
              <a:cxn ang="0">
                <a:pos x="2115" y="1571"/>
              </a:cxn>
              <a:cxn ang="0">
                <a:pos x="2057" y="1691"/>
              </a:cxn>
              <a:cxn ang="0">
                <a:pos x="2000" y="1776"/>
              </a:cxn>
              <a:cxn ang="0">
                <a:pos x="1888" y="1903"/>
              </a:cxn>
              <a:cxn ang="0">
                <a:pos x="1771" y="2004"/>
              </a:cxn>
              <a:cxn ang="0">
                <a:pos x="1663" y="2081"/>
              </a:cxn>
              <a:cxn ang="0">
                <a:pos x="1548" y="2149"/>
              </a:cxn>
              <a:cxn ang="0">
                <a:pos x="1404" y="2222"/>
              </a:cxn>
              <a:cxn ang="0">
                <a:pos x="1207" y="2307"/>
              </a:cxn>
              <a:cxn ang="0">
                <a:pos x="1046" y="2369"/>
              </a:cxn>
              <a:cxn ang="0">
                <a:pos x="813" y="2453"/>
              </a:cxn>
              <a:cxn ang="0">
                <a:pos x="698" y="2495"/>
              </a:cxn>
              <a:cxn ang="0">
                <a:pos x="690" y="2498"/>
              </a:cxn>
              <a:cxn ang="0">
                <a:pos x="662" y="2508"/>
              </a:cxn>
              <a:cxn ang="0">
                <a:pos x="392" y="2614"/>
              </a:cxn>
              <a:cxn ang="0">
                <a:pos x="148" y="2735"/>
              </a:cxn>
              <a:cxn ang="0">
                <a:pos x="0" y="2835"/>
              </a:cxn>
              <a:cxn ang="0">
                <a:pos x="0" y="2884"/>
              </a:cxn>
              <a:cxn ang="0">
                <a:pos x="536" y="2884"/>
              </a:cxn>
              <a:cxn ang="0">
                <a:pos x="2395" y="2884"/>
              </a:cxn>
              <a:cxn ang="0">
                <a:pos x="2608" y="2884"/>
              </a:cxn>
              <a:cxn ang="0">
                <a:pos x="2629" y="2870"/>
              </a:cxn>
              <a:cxn ang="0">
                <a:pos x="2798" y="2779"/>
              </a:cxn>
              <a:cxn ang="0">
                <a:pos x="2992" y="2729"/>
              </a:cxn>
              <a:cxn ang="0">
                <a:pos x="3091" y="2723"/>
              </a:cxn>
              <a:cxn ang="0">
                <a:pos x="3101" y="2715"/>
              </a:cxn>
              <a:cxn ang="0">
                <a:pos x="3128" y="2493"/>
              </a:cxn>
              <a:cxn ang="0">
                <a:pos x="3133" y="2390"/>
              </a:cxn>
              <a:cxn ang="0">
                <a:pos x="3123" y="2136"/>
              </a:cxn>
            </a:cxnLst>
            <a:rect l="0" t="0" r="r" b="b"/>
            <a:pathLst>
              <a:path w="3135" h="2884">
                <a:moveTo>
                  <a:pt x="3123" y="2136"/>
                </a:moveTo>
                <a:cubicBezTo>
                  <a:pt x="3111" y="2019"/>
                  <a:pt x="3098" y="1902"/>
                  <a:pt x="3069" y="1788"/>
                </a:cubicBezTo>
                <a:cubicBezTo>
                  <a:pt x="3051" y="1714"/>
                  <a:pt x="3036" y="1639"/>
                  <a:pt x="3010" y="1567"/>
                </a:cubicBezTo>
                <a:cubicBezTo>
                  <a:pt x="2992" y="1514"/>
                  <a:pt x="2978" y="1458"/>
                  <a:pt x="2955" y="1406"/>
                </a:cubicBezTo>
                <a:cubicBezTo>
                  <a:pt x="2936" y="1360"/>
                  <a:pt x="2921" y="1312"/>
                  <a:pt x="2899" y="1268"/>
                </a:cubicBezTo>
                <a:cubicBezTo>
                  <a:pt x="2879" y="1227"/>
                  <a:pt x="2864" y="1184"/>
                  <a:pt x="2842" y="1144"/>
                </a:cubicBezTo>
                <a:cubicBezTo>
                  <a:pt x="2822" y="1109"/>
                  <a:pt x="2807" y="1071"/>
                  <a:pt x="2785" y="1036"/>
                </a:cubicBezTo>
                <a:cubicBezTo>
                  <a:pt x="2766" y="1005"/>
                  <a:pt x="2751" y="972"/>
                  <a:pt x="2731" y="941"/>
                </a:cubicBezTo>
                <a:cubicBezTo>
                  <a:pt x="2710" y="911"/>
                  <a:pt x="2694" y="879"/>
                  <a:pt x="2673" y="849"/>
                </a:cubicBezTo>
                <a:cubicBezTo>
                  <a:pt x="2653" y="823"/>
                  <a:pt x="2638" y="794"/>
                  <a:pt x="2618" y="768"/>
                </a:cubicBezTo>
                <a:cubicBezTo>
                  <a:pt x="2598" y="744"/>
                  <a:pt x="2582" y="716"/>
                  <a:pt x="2561" y="691"/>
                </a:cubicBezTo>
                <a:cubicBezTo>
                  <a:pt x="2541" y="668"/>
                  <a:pt x="2524" y="643"/>
                  <a:pt x="2505" y="620"/>
                </a:cubicBezTo>
                <a:cubicBezTo>
                  <a:pt x="2469" y="577"/>
                  <a:pt x="2433" y="534"/>
                  <a:pt x="2394" y="493"/>
                </a:cubicBezTo>
                <a:cubicBezTo>
                  <a:pt x="2394" y="493"/>
                  <a:pt x="2394" y="493"/>
                  <a:pt x="2393" y="492"/>
                </a:cubicBezTo>
                <a:cubicBezTo>
                  <a:pt x="2374" y="473"/>
                  <a:pt x="2356" y="452"/>
                  <a:pt x="2336" y="432"/>
                </a:cubicBezTo>
                <a:cubicBezTo>
                  <a:pt x="2299" y="395"/>
                  <a:pt x="2261" y="359"/>
                  <a:pt x="2222" y="324"/>
                </a:cubicBezTo>
                <a:cubicBezTo>
                  <a:pt x="2186" y="292"/>
                  <a:pt x="2150" y="261"/>
                  <a:pt x="2112" y="231"/>
                </a:cubicBezTo>
                <a:cubicBezTo>
                  <a:pt x="2075" y="201"/>
                  <a:pt x="2036" y="172"/>
                  <a:pt x="1997" y="144"/>
                </a:cubicBezTo>
                <a:cubicBezTo>
                  <a:pt x="1960" y="118"/>
                  <a:pt x="1923" y="93"/>
                  <a:pt x="1885" y="70"/>
                </a:cubicBezTo>
                <a:cubicBezTo>
                  <a:pt x="1848" y="47"/>
                  <a:pt x="1811" y="25"/>
                  <a:pt x="1773" y="3"/>
                </a:cubicBezTo>
                <a:cubicBezTo>
                  <a:pt x="1771" y="2"/>
                  <a:pt x="1769" y="1"/>
                  <a:pt x="1767" y="0"/>
                </a:cubicBezTo>
                <a:cubicBezTo>
                  <a:pt x="1711" y="0"/>
                  <a:pt x="1711" y="0"/>
                  <a:pt x="1711" y="0"/>
                </a:cubicBezTo>
                <a:cubicBezTo>
                  <a:pt x="1629" y="0"/>
                  <a:pt x="1629" y="0"/>
                  <a:pt x="1629" y="0"/>
                </a:cubicBezTo>
                <a:cubicBezTo>
                  <a:pt x="1664" y="25"/>
                  <a:pt x="1698" y="50"/>
                  <a:pt x="1732" y="77"/>
                </a:cubicBezTo>
                <a:cubicBezTo>
                  <a:pt x="1771" y="107"/>
                  <a:pt x="1807" y="140"/>
                  <a:pt x="1842" y="174"/>
                </a:cubicBezTo>
                <a:cubicBezTo>
                  <a:pt x="1883" y="213"/>
                  <a:pt x="1920" y="255"/>
                  <a:pt x="1956" y="298"/>
                </a:cubicBezTo>
                <a:cubicBezTo>
                  <a:pt x="1975" y="321"/>
                  <a:pt x="1992" y="346"/>
                  <a:pt x="2009" y="370"/>
                </a:cubicBezTo>
                <a:cubicBezTo>
                  <a:pt x="2031" y="400"/>
                  <a:pt x="2049" y="432"/>
                  <a:pt x="2067" y="464"/>
                </a:cubicBezTo>
                <a:cubicBezTo>
                  <a:pt x="2089" y="500"/>
                  <a:pt x="2105" y="539"/>
                  <a:pt x="2122" y="578"/>
                </a:cubicBezTo>
                <a:cubicBezTo>
                  <a:pt x="2147" y="633"/>
                  <a:pt x="2163" y="692"/>
                  <a:pt x="2178" y="751"/>
                </a:cubicBezTo>
                <a:cubicBezTo>
                  <a:pt x="2194" y="813"/>
                  <a:pt x="2201" y="876"/>
                  <a:pt x="2205" y="940"/>
                </a:cubicBezTo>
                <a:cubicBezTo>
                  <a:pt x="2211" y="1029"/>
                  <a:pt x="2209" y="1118"/>
                  <a:pt x="2198" y="1207"/>
                </a:cubicBezTo>
                <a:cubicBezTo>
                  <a:pt x="2191" y="1264"/>
                  <a:pt x="2183" y="1320"/>
                  <a:pt x="2169" y="1375"/>
                </a:cubicBezTo>
                <a:cubicBezTo>
                  <a:pt x="2152" y="1441"/>
                  <a:pt x="2139" y="1507"/>
                  <a:pt x="2115" y="1571"/>
                </a:cubicBezTo>
                <a:cubicBezTo>
                  <a:pt x="2100" y="1613"/>
                  <a:pt x="2081" y="1653"/>
                  <a:pt x="2057" y="1691"/>
                </a:cubicBezTo>
                <a:cubicBezTo>
                  <a:pt x="2038" y="1719"/>
                  <a:pt x="2021" y="1749"/>
                  <a:pt x="2000" y="1776"/>
                </a:cubicBezTo>
                <a:cubicBezTo>
                  <a:pt x="1966" y="1821"/>
                  <a:pt x="1928" y="1864"/>
                  <a:pt x="1888" y="1903"/>
                </a:cubicBezTo>
                <a:cubicBezTo>
                  <a:pt x="1851" y="1940"/>
                  <a:pt x="1812" y="1973"/>
                  <a:pt x="1771" y="2004"/>
                </a:cubicBezTo>
                <a:cubicBezTo>
                  <a:pt x="1736" y="2032"/>
                  <a:pt x="1700" y="2057"/>
                  <a:pt x="1663" y="2081"/>
                </a:cubicBezTo>
                <a:cubicBezTo>
                  <a:pt x="1625" y="2105"/>
                  <a:pt x="1587" y="2127"/>
                  <a:pt x="1548" y="2149"/>
                </a:cubicBezTo>
                <a:cubicBezTo>
                  <a:pt x="1500" y="2176"/>
                  <a:pt x="1452" y="2200"/>
                  <a:pt x="1404" y="2222"/>
                </a:cubicBezTo>
                <a:cubicBezTo>
                  <a:pt x="1339" y="2253"/>
                  <a:pt x="1273" y="2281"/>
                  <a:pt x="1207" y="2307"/>
                </a:cubicBezTo>
                <a:cubicBezTo>
                  <a:pt x="1154" y="2328"/>
                  <a:pt x="1100" y="2349"/>
                  <a:pt x="1046" y="2369"/>
                </a:cubicBezTo>
                <a:cubicBezTo>
                  <a:pt x="968" y="2397"/>
                  <a:pt x="891" y="2425"/>
                  <a:pt x="813" y="2453"/>
                </a:cubicBezTo>
                <a:cubicBezTo>
                  <a:pt x="775" y="2467"/>
                  <a:pt x="736" y="2481"/>
                  <a:pt x="698" y="2495"/>
                </a:cubicBezTo>
                <a:cubicBezTo>
                  <a:pt x="695" y="2496"/>
                  <a:pt x="692" y="2497"/>
                  <a:pt x="690" y="2498"/>
                </a:cubicBezTo>
                <a:cubicBezTo>
                  <a:pt x="681" y="2501"/>
                  <a:pt x="671" y="2505"/>
                  <a:pt x="662" y="2508"/>
                </a:cubicBezTo>
                <a:cubicBezTo>
                  <a:pt x="571" y="2541"/>
                  <a:pt x="481" y="2576"/>
                  <a:pt x="392" y="2614"/>
                </a:cubicBezTo>
                <a:cubicBezTo>
                  <a:pt x="308" y="2650"/>
                  <a:pt x="227" y="2689"/>
                  <a:pt x="148" y="2735"/>
                </a:cubicBezTo>
                <a:cubicBezTo>
                  <a:pt x="97" y="2765"/>
                  <a:pt x="47" y="2798"/>
                  <a:pt x="0" y="2835"/>
                </a:cubicBezTo>
                <a:cubicBezTo>
                  <a:pt x="0" y="2852"/>
                  <a:pt x="0" y="2868"/>
                  <a:pt x="0" y="2884"/>
                </a:cubicBezTo>
                <a:cubicBezTo>
                  <a:pt x="536" y="2884"/>
                  <a:pt x="536" y="2884"/>
                  <a:pt x="536" y="2884"/>
                </a:cubicBezTo>
                <a:cubicBezTo>
                  <a:pt x="2395" y="2884"/>
                  <a:pt x="2395" y="2884"/>
                  <a:pt x="2395" y="2884"/>
                </a:cubicBezTo>
                <a:cubicBezTo>
                  <a:pt x="2608" y="2884"/>
                  <a:pt x="2608" y="2884"/>
                  <a:pt x="2608" y="2884"/>
                </a:cubicBezTo>
                <a:cubicBezTo>
                  <a:pt x="2615" y="2880"/>
                  <a:pt x="2622" y="2875"/>
                  <a:pt x="2629" y="2870"/>
                </a:cubicBezTo>
                <a:cubicBezTo>
                  <a:pt x="2682" y="2833"/>
                  <a:pt x="2738" y="2803"/>
                  <a:pt x="2798" y="2779"/>
                </a:cubicBezTo>
                <a:cubicBezTo>
                  <a:pt x="2861" y="2754"/>
                  <a:pt x="2926" y="2738"/>
                  <a:pt x="2992" y="2729"/>
                </a:cubicBezTo>
                <a:cubicBezTo>
                  <a:pt x="3025" y="2725"/>
                  <a:pt x="3058" y="2724"/>
                  <a:pt x="3091" y="2723"/>
                </a:cubicBezTo>
                <a:cubicBezTo>
                  <a:pt x="3097" y="2723"/>
                  <a:pt x="3099" y="2722"/>
                  <a:pt x="3101" y="2715"/>
                </a:cubicBezTo>
                <a:cubicBezTo>
                  <a:pt x="3115" y="2641"/>
                  <a:pt x="3120" y="2567"/>
                  <a:pt x="3128" y="2493"/>
                </a:cubicBezTo>
                <a:cubicBezTo>
                  <a:pt x="3132" y="2459"/>
                  <a:pt x="3132" y="2424"/>
                  <a:pt x="3133" y="2390"/>
                </a:cubicBezTo>
                <a:cubicBezTo>
                  <a:pt x="3135" y="2305"/>
                  <a:pt x="3131" y="2221"/>
                  <a:pt x="3123" y="2136"/>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sz="2600"/>
          </a:p>
        </p:txBody>
      </p:sp>
      <p:sp>
        <p:nvSpPr>
          <p:cNvPr id="13" name="Text Placeholder 7">
            <a:extLst>
              <a:ext uri="{FF2B5EF4-FFF2-40B4-BE49-F238E27FC236}">
                <a16:creationId xmlns:a16="http://schemas.microsoft.com/office/drawing/2014/main" id="{9949BCD6-E419-4ED2-9061-402DD5FF2406}"/>
              </a:ext>
            </a:extLst>
          </p:cNvPr>
          <p:cNvSpPr>
            <a:spLocks noGrp="1"/>
          </p:cNvSpPr>
          <p:nvPr>
            <p:ph type="body" sz="quarter" idx="38" hasCustomPrompt="1"/>
          </p:nvPr>
        </p:nvSpPr>
        <p:spPr>
          <a:xfrm>
            <a:off x="231350" y="2419570"/>
            <a:ext cx="4264593" cy="2063579"/>
          </a:xfrm>
          <a:prstGeom prst="rect">
            <a:avLst/>
          </a:prstGeom>
        </p:spPr>
        <p:txBody>
          <a:bodyPr>
            <a:noAutofit/>
          </a:bodyPr>
          <a:lstStyle>
            <a:lvl1pPr>
              <a:lnSpc>
                <a:spcPct val="100000"/>
              </a:lnSpc>
              <a:buClr>
                <a:schemeClr val="bg1"/>
              </a:buClr>
              <a:defRPr sz="1600">
                <a:solidFill>
                  <a:schemeClr val="bg1"/>
                </a:solidFill>
              </a:defRPr>
            </a:lvl1pPr>
            <a:lvl2pPr>
              <a:lnSpc>
                <a:spcPct val="100000"/>
              </a:lnSpc>
              <a:buClr>
                <a:schemeClr val="bg1"/>
              </a:buClr>
              <a:defRPr sz="1600">
                <a:solidFill>
                  <a:schemeClr val="bg1"/>
                </a:solidFill>
              </a:defRPr>
            </a:lvl2pPr>
            <a:lvl3pPr>
              <a:lnSpc>
                <a:spcPct val="100000"/>
              </a:lnSpc>
              <a:buClr>
                <a:schemeClr val="bg1"/>
              </a:buClr>
              <a:defRPr sz="1600">
                <a:solidFill>
                  <a:schemeClr val="bg1"/>
                </a:solidFill>
              </a:defRPr>
            </a:lvl3pPr>
            <a:lvl4pPr>
              <a:lnSpc>
                <a:spcPct val="100000"/>
              </a:lnSpc>
              <a:buClr>
                <a:schemeClr val="bg1"/>
              </a:buClr>
              <a:defRPr sz="1600">
                <a:solidFill>
                  <a:schemeClr val="bg1"/>
                </a:solidFill>
              </a:defRPr>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4" name="Title 1"/>
          <p:cNvSpPr>
            <a:spLocks noGrp="1"/>
          </p:cNvSpPr>
          <p:nvPr>
            <p:ph type="title"/>
          </p:nvPr>
        </p:nvSpPr>
        <p:spPr>
          <a:xfrm>
            <a:off x="227351" y="566059"/>
            <a:ext cx="4257564" cy="1767016"/>
          </a:xfrm>
          <a:prstGeom prst="rect">
            <a:avLst/>
          </a:prstGeom>
        </p:spPr>
        <p:txBody>
          <a:bodyPr/>
          <a:lstStyle>
            <a:lvl1pPr>
              <a:defRPr>
                <a:solidFill>
                  <a:schemeClr val="accent5"/>
                </a:solidFill>
              </a:defRPr>
            </a:lvl1pPr>
          </a:lstStyle>
          <a:p>
            <a:r>
              <a:rPr lang="en-US"/>
              <a:t>Click to edit Master title style</a:t>
            </a:r>
            <a:endParaRPr lang="en-GB" dirty="0"/>
          </a:p>
        </p:txBody>
      </p:sp>
      <p:sp>
        <p:nvSpPr>
          <p:cNvPr id="15" name="Picture Placeholder 17">
            <a:extLst>
              <a:ext uri="{FF2B5EF4-FFF2-40B4-BE49-F238E27FC236}">
                <a16:creationId xmlns:a16="http://schemas.microsoft.com/office/drawing/2014/main" id="{A11CE6B2-56EB-4C86-B1D0-B791937A346D}"/>
              </a:ext>
            </a:extLst>
          </p:cNvPr>
          <p:cNvSpPr>
            <a:spLocks noGrp="1"/>
          </p:cNvSpPr>
          <p:nvPr>
            <p:ph type="pic" sz="quarter" idx="10"/>
          </p:nvPr>
        </p:nvSpPr>
        <p:spPr>
          <a:xfrm>
            <a:off x="4833259" y="-1"/>
            <a:ext cx="7358743" cy="6857998"/>
          </a:xfrm>
          <a:prstGeom prst="rect">
            <a:avLst/>
          </a:prstGeom>
          <a:noFill/>
        </p:spPr>
        <p:txBody>
          <a:bodyPr anchor="ctr"/>
          <a:lstStyle>
            <a:lvl1pPr algn="ctr">
              <a:defRPr/>
            </a:lvl1pPr>
          </a:lstStyle>
          <a:p>
            <a:r>
              <a:rPr lang="en-US"/>
              <a:t>Click icon to add picture</a:t>
            </a:r>
            <a:endParaRPr lang="pt-PT" dirty="0"/>
          </a:p>
        </p:txBody>
      </p:sp>
    </p:spTree>
    <p:extLst>
      <p:ext uri="{BB962C8B-B14F-4D97-AF65-F5344CB8AC3E}">
        <p14:creationId xmlns:p14="http://schemas.microsoft.com/office/powerpoint/2010/main" val="370338548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cSld name="Content 16">
    <p:spTree>
      <p:nvGrpSpPr>
        <p:cNvPr id="1" name=""/>
        <p:cNvGrpSpPr/>
        <p:nvPr/>
      </p:nvGrpSpPr>
      <p:grpSpPr>
        <a:xfrm>
          <a:off x="0" y="0"/>
          <a:ext cx="0" cy="0"/>
          <a:chOff x="0" y="0"/>
          <a:chExt cx="0" cy="0"/>
        </a:xfrm>
      </p:grpSpPr>
      <p:sp>
        <p:nvSpPr>
          <p:cNvPr id="2" name="Title 1"/>
          <p:cNvSpPr>
            <a:spLocks noGrp="1"/>
          </p:cNvSpPr>
          <p:nvPr>
            <p:ph type="title"/>
          </p:nvPr>
        </p:nvSpPr>
        <p:spPr>
          <a:xfrm>
            <a:off x="227350" y="0"/>
            <a:ext cx="6724994" cy="1104900"/>
          </a:xfrm>
          <a:prstGeom prst="rect">
            <a:avLst/>
          </a:prstGeom>
        </p:spPr>
        <p:txBody>
          <a:bodyPr/>
          <a:lstStyle/>
          <a:p>
            <a:r>
              <a:rPr lang="en-US"/>
              <a:t>Click to edit Master title style</a:t>
            </a:r>
            <a:endParaRPr lang="en-GB" dirty="0"/>
          </a:p>
        </p:txBody>
      </p:sp>
      <p:sp>
        <p:nvSpPr>
          <p:cNvPr id="9" name="Freeform 6"/>
          <p:cNvSpPr>
            <a:spLocks/>
          </p:cNvSpPr>
          <p:nvPr/>
        </p:nvSpPr>
        <p:spPr bwMode="auto">
          <a:xfrm>
            <a:off x="6441979" y="0"/>
            <a:ext cx="5750023" cy="5887322"/>
          </a:xfrm>
          <a:custGeom>
            <a:avLst/>
            <a:gdLst/>
            <a:ahLst/>
            <a:cxnLst>
              <a:cxn ang="0">
                <a:pos x="782" y="0"/>
              </a:cxn>
              <a:cxn ang="0">
                <a:pos x="2429" y="0"/>
              </a:cxn>
              <a:cxn ang="0">
                <a:pos x="2429" y="1457"/>
              </a:cxn>
              <a:cxn ang="0">
                <a:pos x="2429" y="1472"/>
              </a:cxn>
              <a:cxn ang="0">
                <a:pos x="2428" y="1482"/>
              </a:cxn>
              <a:cxn ang="0">
                <a:pos x="2388" y="1687"/>
              </a:cxn>
              <a:cxn ang="0">
                <a:pos x="2249" y="2084"/>
              </a:cxn>
              <a:cxn ang="0">
                <a:pos x="2122" y="2284"/>
              </a:cxn>
              <a:cxn ang="0">
                <a:pos x="2025" y="2379"/>
              </a:cxn>
              <a:cxn ang="0">
                <a:pos x="1819" y="2476"/>
              </a:cxn>
              <a:cxn ang="0">
                <a:pos x="1760" y="2484"/>
              </a:cxn>
              <a:cxn ang="0">
                <a:pos x="1699" y="2484"/>
              </a:cxn>
              <a:cxn ang="0">
                <a:pos x="1690" y="2483"/>
              </a:cxn>
              <a:cxn ang="0">
                <a:pos x="1562" y="2459"/>
              </a:cxn>
              <a:cxn ang="0">
                <a:pos x="1554" y="2451"/>
              </a:cxn>
              <a:cxn ang="0">
                <a:pos x="1522" y="2378"/>
              </a:cxn>
              <a:cxn ang="0">
                <a:pos x="1415" y="2267"/>
              </a:cxn>
              <a:cxn ang="0">
                <a:pos x="1266" y="2168"/>
              </a:cxn>
              <a:cxn ang="0">
                <a:pos x="929" y="1993"/>
              </a:cxn>
              <a:cxn ang="0">
                <a:pos x="556" y="1797"/>
              </a:cxn>
              <a:cxn ang="0">
                <a:pos x="256" y="1586"/>
              </a:cxn>
              <a:cxn ang="0">
                <a:pos x="68" y="1358"/>
              </a:cxn>
              <a:cxn ang="0">
                <a:pos x="24" y="1256"/>
              </a:cxn>
              <a:cxn ang="0">
                <a:pos x="0" y="1129"/>
              </a:cxn>
              <a:cxn ang="0">
                <a:pos x="0" y="1060"/>
              </a:cxn>
              <a:cxn ang="0">
                <a:pos x="12" y="973"/>
              </a:cxn>
              <a:cxn ang="0">
                <a:pos x="112" y="718"/>
              </a:cxn>
              <a:cxn ang="0">
                <a:pos x="336" y="415"/>
              </a:cxn>
              <a:cxn ang="0">
                <a:pos x="730" y="43"/>
              </a:cxn>
              <a:cxn ang="0">
                <a:pos x="782" y="0"/>
              </a:cxn>
            </a:cxnLst>
            <a:rect l="0" t="0" r="r" b="b"/>
            <a:pathLst>
              <a:path w="2429" h="2484">
                <a:moveTo>
                  <a:pt x="782" y="0"/>
                </a:moveTo>
                <a:cubicBezTo>
                  <a:pt x="1331" y="0"/>
                  <a:pt x="1880" y="0"/>
                  <a:pt x="2429" y="0"/>
                </a:cubicBezTo>
                <a:cubicBezTo>
                  <a:pt x="2429" y="486"/>
                  <a:pt x="2429" y="971"/>
                  <a:pt x="2429" y="1457"/>
                </a:cubicBezTo>
                <a:cubicBezTo>
                  <a:pt x="2429" y="1462"/>
                  <a:pt x="2429" y="1467"/>
                  <a:pt x="2429" y="1472"/>
                </a:cubicBezTo>
                <a:cubicBezTo>
                  <a:pt x="2429" y="1476"/>
                  <a:pt x="2429" y="1479"/>
                  <a:pt x="2428" y="1482"/>
                </a:cubicBezTo>
                <a:cubicBezTo>
                  <a:pt x="2418" y="1551"/>
                  <a:pt x="2405" y="1619"/>
                  <a:pt x="2388" y="1687"/>
                </a:cubicBezTo>
                <a:cubicBezTo>
                  <a:pt x="2355" y="1824"/>
                  <a:pt x="2312" y="1957"/>
                  <a:pt x="2249" y="2084"/>
                </a:cubicBezTo>
                <a:cubicBezTo>
                  <a:pt x="2214" y="2155"/>
                  <a:pt x="2171" y="2222"/>
                  <a:pt x="2122" y="2284"/>
                </a:cubicBezTo>
                <a:cubicBezTo>
                  <a:pt x="2093" y="2319"/>
                  <a:pt x="2061" y="2351"/>
                  <a:pt x="2025" y="2379"/>
                </a:cubicBezTo>
                <a:cubicBezTo>
                  <a:pt x="1964" y="2427"/>
                  <a:pt x="1896" y="2461"/>
                  <a:pt x="1819" y="2476"/>
                </a:cubicBezTo>
                <a:cubicBezTo>
                  <a:pt x="1799" y="2480"/>
                  <a:pt x="1779" y="2481"/>
                  <a:pt x="1760" y="2484"/>
                </a:cubicBezTo>
                <a:cubicBezTo>
                  <a:pt x="1740" y="2484"/>
                  <a:pt x="1719" y="2484"/>
                  <a:pt x="1699" y="2484"/>
                </a:cubicBezTo>
                <a:cubicBezTo>
                  <a:pt x="1696" y="2484"/>
                  <a:pt x="1693" y="2483"/>
                  <a:pt x="1690" y="2483"/>
                </a:cubicBezTo>
                <a:cubicBezTo>
                  <a:pt x="1647" y="2480"/>
                  <a:pt x="1604" y="2471"/>
                  <a:pt x="1562" y="2459"/>
                </a:cubicBezTo>
                <a:cubicBezTo>
                  <a:pt x="1558" y="2457"/>
                  <a:pt x="1555" y="2455"/>
                  <a:pt x="1554" y="2451"/>
                </a:cubicBezTo>
                <a:cubicBezTo>
                  <a:pt x="1549" y="2424"/>
                  <a:pt x="1537" y="2400"/>
                  <a:pt x="1522" y="2378"/>
                </a:cubicBezTo>
                <a:cubicBezTo>
                  <a:pt x="1494" y="2334"/>
                  <a:pt x="1455" y="2300"/>
                  <a:pt x="1415" y="2267"/>
                </a:cubicBezTo>
                <a:cubicBezTo>
                  <a:pt x="1369" y="2229"/>
                  <a:pt x="1317" y="2198"/>
                  <a:pt x="1266" y="2168"/>
                </a:cubicBezTo>
                <a:cubicBezTo>
                  <a:pt x="1156" y="2105"/>
                  <a:pt x="1042" y="2050"/>
                  <a:pt x="929" y="1993"/>
                </a:cubicBezTo>
                <a:cubicBezTo>
                  <a:pt x="803" y="1930"/>
                  <a:pt x="677" y="1868"/>
                  <a:pt x="556" y="1797"/>
                </a:cubicBezTo>
                <a:cubicBezTo>
                  <a:pt x="450" y="1734"/>
                  <a:pt x="348" y="1667"/>
                  <a:pt x="256" y="1586"/>
                </a:cubicBezTo>
                <a:cubicBezTo>
                  <a:pt x="181" y="1520"/>
                  <a:pt x="115" y="1447"/>
                  <a:pt x="68" y="1358"/>
                </a:cubicBezTo>
                <a:cubicBezTo>
                  <a:pt x="50" y="1325"/>
                  <a:pt x="35" y="1292"/>
                  <a:pt x="24" y="1256"/>
                </a:cubicBezTo>
                <a:cubicBezTo>
                  <a:pt x="11" y="1215"/>
                  <a:pt x="2" y="1173"/>
                  <a:pt x="0" y="1129"/>
                </a:cubicBezTo>
                <a:cubicBezTo>
                  <a:pt x="0" y="1106"/>
                  <a:pt x="0" y="1083"/>
                  <a:pt x="0" y="1060"/>
                </a:cubicBezTo>
                <a:cubicBezTo>
                  <a:pt x="1" y="1031"/>
                  <a:pt x="6" y="1002"/>
                  <a:pt x="12" y="973"/>
                </a:cubicBezTo>
                <a:cubicBezTo>
                  <a:pt x="30" y="883"/>
                  <a:pt x="67" y="799"/>
                  <a:pt x="112" y="718"/>
                </a:cubicBezTo>
                <a:cubicBezTo>
                  <a:pt x="175" y="608"/>
                  <a:pt x="252" y="509"/>
                  <a:pt x="336" y="415"/>
                </a:cubicBezTo>
                <a:cubicBezTo>
                  <a:pt x="456" y="280"/>
                  <a:pt x="591" y="159"/>
                  <a:pt x="730" y="43"/>
                </a:cubicBezTo>
                <a:cubicBezTo>
                  <a:pt x="748" y="29"/>
                  <a:pt x="766" y="15"/>
                  <a:pt x="782" y="0"/>
                </a:cubicBezTo>
                <a:close/>
              </a:path>
            </a:pathLst>
          </a:custGeom>
          <a:solidFill>
            <a:schemeClr val="accent5"/>
          </a:solidFill>
          <a:ln w="9525">
            <a:solidFill>
              <a:schemeClr val="accent5"/>
            </a:solidFill>
            <a:round/>
            <a:headEnd/>
            <a:tailEnd/>
          </a:ln>
        </p:spPr>
        <p:txBody>
          <a:bodyPr vert="horz" wrap="square" lIns="91440" tIns="45720" rIns="91440" bIns="45720" numCol="1" anchor="t" anchorCtr="0" compatLnSpc="1">
            <a:prstTxWarp prst="textNoShape">
              <a:avLst/>
            </a:prstTxWarp>
          </a:bodyPr>
          <a:lstStyle/>
          <a:p>
            <a:endParaRPr lang="en-GB" sz="2600"/>
          </a:p>
        </p:txBody>
      </p:sp>
      <p:sp>
        <p:nvSpPr>
          <p:cNvPr id="10" name="Freeform 13"/>
          <p:cNvSpPr>
            <a:spLocks/>
          </p:cNvSpPr>
          <p:nvPr/>
        </p:nvSpPr>
        <p:spPr bwMode="auto">
          <a:xfrm>
            <a:off x="11644644" y="334378"/>
            <a:ext cx="275895"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sz="2600"/>
          </a:p>
        </p:txBody>
      </p:sp>
      <p:sp>
        <p:nvSpPr>
          <p:cNvPr id="11" name="Freeform 14"/>
          <p:cNvSpPr>
            <a:spLocks/>
          </p:cNvSpPr>
          <p:nvPr/>
        </p:nvSpPr>
        <p:spPr bwMode="auto">
          <a:xfrm>
            <a:off x="11501102" y="171575"/>
            <a:ext cx="419437"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sz="2600"/>
          </a:p>
        </p:txBody>
      </p:sp>
      <p:sp>
        <p:nvSpPr>
          <p:cNvPr id="12" name="Picture Placeholder 17">
            <a:extLst>
              <a:ext uri="{FF2B5EF4-FFF2-40B4-BE49-F238E27FC236}">
                <a16:creationId xmlns:a16="http://schemas.microsoft.com/office/drawing/2014/main" id="{367AB1B6-26E9-4FAE-989E-AB1A5DFB1961}"/>
              </a:ext>
            </a:extLst>
          </p:cNvPr>
          <p:cNvSpPr>
            <a:spLocks noGrp="1"/>
          </p:cNvSpPr>
          <p:nvPr>
            <p:ph type="pic" sz="quarter" idx="10"/>
          </p:nvPr>
        </p:nvSpPr>
        <p:spPr>
          <a:xfrm>
            <a:off x="6284687" y="-1"/>
            <a:ext cx="5907313" cy="6857998"/>
          </a:xfrm>
          <a:prstGeom prst="rect">
            <a:avLst/>
          </a:prstGeom>
          <a:noFill/>
        </p:spPr>
        <p:txBody>
          <a:bodyPr anchor="ctr"/>
          <a:lstStyle>
            <a:lvl1pPr algn="ctr">
              <a:defRPr/>
            </a:lvl1pPr>
          </a:lstStyle>
          <a:p>
            <a:r>
              <a:rPr lang="en-US"/>
              <a:t>Click icon to add picture</a:t>
            </a:r>
            <a:endParaRPr lang="pt-PT" dirty="0"/>
          </a:p>
        </p:txBody>
      </p:sp>
      <p:sp>
        <p:nvSpPr>
          <p:cNvPr id="13" name="Text Placeholder 7">
            <a:extLst>
              <a:ext uri="{FF2B5EF4-FFF2-40B4-BE49-F238E27FC236}">
                <a16:creationId xmlns:a16="http://schemas.microsoft.com/office/drawing/2014/main" id="{98BC8B91-D2A3-4F52-B4E2-1C3C1B691942}"/>
              </a:ext>
            </a:extLst>
          </p:cNvPr>
          <p:cNvSpPr>
            <a:spLocks noGrp="1"/>
          </p:cNvSpPr>
          <p:nvPr>
            <p:ph type="body" sz="quarter" idx="32" hasCustomPrompt="1"/>
          </p:nvPr>
        </p:nvSpPr>
        <p:spPr>
          <a:xfrm>
            <a:off x="227349" y="1919898"/>
            <a:ext cx="4123375" cy="4016445"/>
          </a:xfrm>
          <a:prstGeom prst="rect">
            <a:avLst/>
          </a:prstGeom>
        </p:spPr>
        <p:txBody>
          <a:bodyPr>
            <a:noAutofit/>
          </a:bodyPr>
          <a:lstStyle>
            <a:lvl1pPr>
              <a:lnSpc>
                <a:spcPct val="100000"/>
              </a:lnSpc>
              <a:defRPr sz="18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Tree>
    <p:extLst>
      <p:ext uri="{BB962C8B-B14F-4D97-AF65-F5344CB8AC3E}">
        <p14:creationId xmlns:p14="http://schemas.microsoft.com/office/powerpoint/2010/main" val="2089692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Opener4">
    <p:spTree>
      <p:nvGrpSpPr>
        <p:cNvPr id="1" name=""/>
        <p:cNvGrpSpPr/>
        <p:nvPr/>
      </p:nvGrpSpPr>
      <p:grpSpPr>
        <a:xfrm>
          <a:off x="0" y="0"/>
          <a:ext cx="0" cy="0"/>
          <a:chOff x="0" y="0"/>
          <a:chExt cx="0" cy="0"/>
        </a:xfrm>
      </p:grpSpPr>
      <p:sp>
        <p:nvSpPr>
          <p:cNvPr id="9" name="Rectangle 8"/>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9"/>
          <p:cNvSpPr>
            <a:spLocks/>
          </p:cNvSpPr>
          <p:nvPr userDrawn="1"/>
        </p:nvSpPr>
        <p:spPr bwMode="auto">
          <a:xfrm>
            <a:off x="-312712" y="0"/>
            <a:ext cx="8760296" cy="8102938"/>
          </a:xfrm>
          <a:custGeom>
            <a:avLst/>
            <a:gdLst>
              <a:gd name="T0" fmla="*/ 1453 w 1637"/>
              <a:gd name="T1" fmla="*/ 0 h 1514"/>
              <a:gd name="T2" fmla="*/ 1238 w 1637"/>
              <a:gd name="T3" fmla="*/ 494 h 1514"/>
              <a:gd name="T4" fmla="*/ 763 w 1637"/>
              <a:gd name="T5" fmla="*/ 1046 h 1514"/>
              <a:gd name="T6" fmla="*/ 0 w 1637"/>
              <a:gd name="T7" fmla="*/ 1449 h 1514"/>
              <a:gd name="T8" fmla="*/ 0 w 1637"/>
              <a:gd name="T9" fmla="*/ 0 h 1514"/>
              <a:gd name="T10" fmla="*/ 1453 w 1637"/>
              <a:gd name="T11" fmla="*/ 0 h 1514"/>
            </a:gdLst>
            <a:ahLst/>
            <a:cxnLst>
              <a:cxn ang="0">
                <a:pos x="T0" y="T1"/>
              </a:cxn>
              <a:cxn ang="0">
                <a:pos x="T2" y="T3"/>
              </a:cxn>
              <a:cxn ang="0">
                <a:pos x="T4" y="T5"/>
              </a:cxn>
              <a:cxn ang="0">
                <a:pos x="T6" y="T7"/>
              </a:cxn>
              <a:cxn ang="0">
                <a:pos x="T8" y="T9"/>
              </a:cxn>
              <a:cxn ang="0">
                <a:pos x="T10" y="T11"/>
              </a:cxn>
            </a:cxnLst>
            <a:rect l="0" t="0" r="r" b="b"/>
            <a:pathLst>
              <a:path w="1637" h="1514">
                <a:moveTo>
                  <a:pt x="1453" y="0"/>
                </a:moveTo>
                <a:cubicBezTo>
                  <a:pt x="1453" y="0"/>
                  <a:pt x="1637" y="326"/>
                  <a:pt x="1238" y="494"/>
                </a:cubicBezTo>
                <a:cubicBezTo>
                  <a:pt x="840" y="663"/>
                  <a:pt x="594" y="755"/>
                  <a:pt x="763" y="1046"/>
                </a:cubicBezTo>
                <a:cubicBezTo>
                  <a:pt x="230" y="1514"/>
                  <a:pt x="0" y="1449"/>
                  <a:pt x="0" y="1449"/>
                </a:cubicBezTo>
                <a:cubicBezTo>
                  <a:pt x="0" y="0"/>
                  <a:pt x="0" y="0"/>
                  <a:pt x="0" y="0"/>
                </a:cubicBezTo>
                <a:lnTo>
                  <a:pt x="145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4943872" y="-1634"/>
            <a:ext cx="7248128" cy="6859588"/>
          </a:xfrm>
          <a:prstGeom prst="rect">
            <a:avLst/>
          </a:prstGeom>
          <a:noFill/>
        </p:spPr>
        <p:txBody>
          <a:bodyPr anchor="ctr"/>
          <a:lstStyle>
            <a:lvl1pPr marL="0" indent="0" algn="ctr">
              <a:buNone/>
              <a:defRPr/>
            </a:lvl1pPr>
          </a:lstStyle>
          <a:p>
            <a:endParaRPr lang="pt-PT"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07988" y="434513"/>
            <a:ext cx="5471988" cy="1698343"/>
          </a:xfrm>
          <a:prstGeom prst="rect">
            <a:avLst/>
          </a:prstGeom>
        </p:spPr>
        <p:txBody>
          <a:bodyPr anchor="b">
            <a:noAutofit/>
          </a:bodyPr>
          <a:lstStyle>
            <a:lvl1pPr marL="0" indent="0">
              <a:lnSpc>
                <a:spcPts val="3000"/>
              </a:lnSpc>
              <a:buNone/>
              <a:defRPr sz="2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pic>
        <p:nvPicPr>
          <p:cNvPr id="11"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129668190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cSld name="Content 17">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046" name="think-cell Slide" r:id="rId4" imgW="270" imgH="270" progId="TCLayout.ActiveDocument.1">
                  <p:embed/>
                </p:oleObj>
              </mc:Choice>
              <mc:Fallback>
                <p:oleObj name="think-cell Slide" r:id="rId4" imgW="270" imgH="270" progId="TCLayout.ActiveDocument.1">
                  <p:embed/>
                  <p:pic>
                    <p:nvPicPr>
                      <p:cNvPr id="11" name="Object 10"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6"/>
          <p:cNvSpPr>
            <a:spLocks/>
          </p:cNvSpPr>
          <p:nvPr/>
        </p:nvSpPr>
        <p:spPr bwMode="auto">
          <a:xfrm>
            <a:off x="6258848" y="0"/>
            <a:ext cx="5933152" cy="2073918"/>
          </a:xfrm>
          <a:custGeom>
            <a:avLst/>
            <a:gdLst/>
            <a:ahLst/>
            <a:cxnLst>
              <a:cxn ang="0">
                <a:pos x="1871" y="215"/>
              </a:cxn>
              <a:cxn ang="0">
                <a:pos x="1871" y="223"/>
              </a:cxn>
              <a:cxn ang="0">
                <a:pos x="1868" y="226"/>
              </a:cxn>
              <a:cxn ang="0">
                <a:pos x="1857" y="280"/>
              </a:cxn>
              <a:cxn ang="0">
                <a:pos x="1803" y="433"/>
              </a:cxn>
              <a:cxn ang="0">
                <a:pos x="1706" y="562"/>
              </a:cxn>
              <a:cxn ang="0">
                <a:pos x="1530" y="646"/>
              </a:cxn>
              <a:cxn ang="0">
                <a:pos x="1442" y="654"/>
              </a:cxn>
              <a:cxn ang="0">
                <a:pos x="1431" y="649"/>
              </a:cxn>
              <a:cxn ang="0">
                <a:pos x="1374" y="588"/>
              </a:cxn>
              <a:cxn ang="0">
                <a:pos x="1221" y="521"/>
              </a:cxn>
              <a:cxn ang="0">
                <a:pos x="1005" y="471"/>
              </a:cxn>
              <a:cxn ang="0">
                <a:pos x="680" y="410"/>
              </a:cxn>
              <a:cxn ang="0">
                <a:pos x="399" y="335"/>
              </a:cxn>
              <a:cxn ang="0">
                <a:pos x="173" y="224"/>
              </a:cxn>
              <a:cxn ang="0">
                <a:pos x="12" y="36"/>
              </a:cxn>
              <a:cxn ang="0">
                <a:pos x="1" y="0"/>
              </a:cxn>
              <a:cxn ang="0">
                <a:pos x="49" y="0"/>
              </a:cxn>
              <a:cxn ang="0">
                <a:pos x="1856" y="0"/>
              </a:cxn>
              <a:cxn ang="0">
                <a:pos x="1869" y="13"/>
              </a:cxn>
              <a:cxn ang="0">
                <a:pos x="1869" y="205"/>
              </a:cxn>
              <a:cxn ang="0">
                <a:pos x="1871" y="215"/>
              </a:cxn>
            </a:cxnLst>
            <a:rect l="0" t="0" r="r" b="b"/>
            <a:pathLst>
              <a:path w="1871" h="654">
                <a:moveTo>
                  <a:pt x="1871" y="215"/>
                </a:moveTo>
                <a:cubicBezTo>
                  <a:pt x="1871" y="217"/>
                  <a:pt x="1871" y="220"/>
                  <a:pt x="1871" y="223"/>
                </a:cubicBezTo>
                <a:cubicBezTo>
                  <a:pt x="1869" y="223"/>
                  <a:pt x="1869" y="225"/>
                  <a:pt x="1868" y="226"/>
                </a:cubicBezTo>
                <a:cubicBezTo>
                  <a:pt x="1865" y="244"/>
                  <a:pt x="1861" y="262"/>
                  <a:pt x="1857" y="280"/>
                </a:cubicBezTo>
                <a:cubicBezTo>
                  <a:pt x="1845" y="333"/>
                  <a:pt x="1828" y="384"/>
                  <a:pt x="1803" y="433"/>
                </a:cubicBezTo>
                <a:cubicBezTo>
                  <a:pt x="1778" y="482"/>
                  <a:pt x="1747" y="525"/>
                  <a:pt x="1706" y="562"/>
                </a:cubicBezTo>
                <a:cubicBezTo>
                  <a:pt x="1656" y="607"/>
                  <a:pt x="1597" y="635"/>
                  <a:pt x="1530" y="646"/>
                </a:cubicBezTo>
                <a:cubicBezTo>
                  <a:pt x="1501" y="652"/>
                  <a:pt x="1472" y="654"/>
                  <a:pt x="1442" y="654"/>
                </a:cubicBezTo>
                <a:cubicBezTo>
                  <a:pt x="1437" y="654"/>
                  <a:pt x="1434" y="653"/>
                  <a:pt x="1431" y="649"/>
                </a:cubicBezTo>
                <a:cubicBezTo>
                  <a:pt x="1417" y="623"/>
                  <a:pt x="1397" y="604"/>
                  <a:pt x="1374" y="588"/>
                </a:cubicBezTo>
                <a:cubicBezTo>
                  <a:pt x="1327" y="556"/>
                  <a:pt x="1274" y="537"/>
                  <a:pt x="1221" y="521"/>
                </a:cubicBezTo>
                <a:cubicBezTo>
                  <a:pt x="1150" y="500"/>
                  <a:pt x="1078" y="485"/>
                  <a:pt x="1005" y="471"/>
                </a:cubicBezTo>
                <a:cubicBezTo>
                  <a:pt x="897" y="450"/>
                  <a:pt x="788" y="432"/>
                  <a:pt x="680" y="410"/>
                </a:cubicBezTo>
                <a:cubicBezTo>
                  <a:pt x="585" y="390"/>
                  <a:pt x="490" y="367"/>
                  <a:pt x="399" y="335"/>
                </a:cubicBezTo>
                <a:cubicBezTo>
                  <a:pt x="319" y="307"/>
                  <a:pt x="243" y="272"/>
                  <a:pt x="173" y="224"/>
                </a:cubicBezTo>
                <a:cubicBezTo>
                  <a:pt x="104" y="175"/>
                  <a:pt x="47" y="114"/>
                  <a:pt x="12" y="36"/>
                </a:cubicBezTo>
                <a:cubicBezTo>
                  <a:pt x="7" y="24"/>
                  <a:pt x="0" y="13"/>
                  <a:pt x="1" y="0"/>
                </a:cubicBezTo>
                <a:cubicBezTo>
                  <a:pt x="17" y="0"/>
                  <a:pt x="33" y="0"/>
                  <a:pt x="49" y="0"/>
                </a:cubicBezTo>
                <a:cubicBezTo>
                  <a:pt x="651" y="0"/>
                  <a:pt x="1254" y="0"/>
                  <a:pt x="1856" y="0"/>
                </a:cubicBezTo>
                <a:cubicBezTo>
                  <a:pt x="1869" y="0"/>
                  <a:pt x="1869" y="0"/>
                  <a:pt x="1869" y="13"/>
                </a:cubicBezTo>
                <a:cubicBezTo>
                  <a:pt x="1869" y="77"/>
                  <a:pt x="1869" y="141"/>
                  <a:pt x="1869" y="205"/>
                </a:cubicBezTo>
                <a:cubicBezTo>
                  <a:pt x="1869" y="208"/>
                  <a:pt x="1868" y="212"/>
                  <a:pt x="1871" y="215"/>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GB" sz="2600"/>
          </a:p>
        </p:txBody>
      </p:sp>
      <p:sp>
        <p:nvSpPr>
          <p:cNvPr id="2" name="Title 1"/>
          <p:cNvSpPr>
            <a:spLocks noGrp="1"/>
          </p:cNvSpPr>
          <p:nvPr>
            <p:ph type="title"/>
          </p:nvPr>
        </p:nvSpPr>
        <p:spPr>
          <a:xfrm>
            <a:off x="227350" y="-1"/>
            <a:ext cx="5975743" cy="1865871"/>
          </a:xfrm>
          <a:prstGeom prst="rect">
            <a:avLst/>
          </a:prstGeom>
        </p:spPr>
        <p:txBody>
          <a:bodyPr/>
          <a:lstStyle/>
          <a:p>
            <a:r>
              <a:rPr lang="en-US"/>
              <a:t>Click to edit Master title style</a:t>
            </a:r>
            <a:endParaRPr lang="en-GB" dirty="0"/>
          </a:p>
        </p:txBody>
      </p:sp>
      <p:sp>
        <p:nvSpPr>
          <p:cNvPr id="13" name="Freeform 13"/>
          <p:cNvSpPr>
            <a:spLocks/>
          </p:cNvSpPr>
          <p:nvPr/>
        </p:nvSpPr>
        <p:spPr bwMode="auto">
          <a:xfrm>
            <a:off x="11644644" y="334378"/>
            <a:ext cx="275895"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sz="2600"/>
          </a:p>
        </p:txBody>
      </p:sp>
      <p:sp>
        <p:nvSpPr>
          <p:cNvPr id="14" name="Freeform 14"/>
          <p:cNvSpPr>
            <a:spLocks/>
          </p:cNvSpPr>
          <p:nvPr/>
        </p:nvSpPr>
        <p:spPr bwMode="auto">
          <a:xfrm>
            <a:off x="11501102" y="171575"/>
            <a:ext cx="419437"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sz="2600"/>
          </a:p>
        </p:txBody>
      </p:sp>
      <p:sp>
        <p:nvSpPr>
          <p:cNvPr id="15" name="Text Placeholder 7">
            <a:extLst>
              <a:ext uri="{FF2B5EF4-FFF2-40B4-BE49-F238E27FC236}">
                <a16:creationId xmlns:a16="http://schemas.microsoft.com/office/drawing/2014/main" id="{0BF72C50-3F98-41E6-A3C8-32663046C696}"/>
              </a:ext>
            </a:extLst>
          </p:cNvPr>
          <p:cNvSpPr>
            <a:spLocks noGrp="1"/>
          </p:cNvSpPr>
          <p:nvPr>
            <p:ph type="body" sz="quarter" idx="33" hasCustomPrompt="1"/>
          </p:nvPr>
        </p:nvSpPr>
        <p:spPr>
          <a:xfrm>
            <a:off x="7712548" y="251441"/>
            <a:ext cx="3594083" cy="953247"/>
          </a:xfrm>
          <a:prstGeom prst="rect">
            <a:avLst/>
          </a:prstGeom>
        </p:spPr>
        <p:txBody>
          <a:bodyPr>
            <a:noAutofit/>
          </a:bodyPr>
          <a:lstStyle>
            <a:lvl1pPr>
              <a:lnSpc>
                <a:spcPct val="100000"/>
              </a:lnSpc>
              <a:defRPr sz="16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7" name="Text Placeholder 7">
            <a:extLst>
              <a:ext uri="{FF2B5EF4-FFF2-40B4-BE49-F238E27FC236}">
                <a16:creationId xmlns:a16="http://schemas.microsoft.com/office/drawing/2014/main" id="{98BC8B91-D2A3-4F52-B4E2-1C3C1B691942}"/>
              </a:ext>
            </a:extLst>
          </p:cNvPr>
          <p:cNvSpPr>
            <a:spLocks noGrp="1"/>
          </p:cNvSpPr>
          <p:nvPr>
            <p:ph type="body" sz="quarter" idx="32" hasCustomPrompt="1"/>
          </p:nvPr>
        </p:nvSpPr>
        <p:spPr>
          <a:xfrm>
            <a:off x="227349" y="2085519"/>
            <a:ext cx="5988100" cy="4286253"/>
          </a:xfrm>
          <a:prstGeom prst="rect">
            <a:avLst/>
          </a:prstGeom>
        </p:spPr>
        <p:txBody>
          <a:bodyPr>
            <a:noAutofit/>
          </a:bodyPr>
          <a:lstStyle>
            <a:lvl1pPr>
              <a:lnSpc>
                <a:spcPct val="100000"/>
              </a:lnSpc>
              <a:defRPr sz="18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Tree>
    <p:extLst>
      <p:ext uri="{BB962C8B-B14F-4D97-AF65-F5344CB8AC3E}">
        <p14:creationId xmlns:p14="http://schemas.microsoft.com/office/powerpoint/2010/main" val="301517166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title">
  <p:cSld name="1_Title Slide 1">
    <p:spTree>
      <p:nvGrpSpPr>
        <p:cNvPr id="1" name=""/>
        <p:cNvGrpSpPr/>
        <p:nvPr/>
      </p:nvGrpSpPr>
      <p:grpSpPr>
        <a:xfrm>
          <a:off x="0" y="0"/>
          <a:ext cx="0" cy="0"/>
          <a:chOff x="0" y="0"/>
          <a:chExt cx="0" cy="0"/>
        </a:xfrm>
      </p:grpSpPr>
      <p:pic>
        <p:nvPicPr>
          <p:cNvPr id="11" name="Picture 3" descr="D:\My Work\GSLs\TEMPLATES\BIM-KIT\Business Analytics\BA Images for PPT\80641802_11_mod.jpg"/>
          <p:cNvPicPr>
            <a:picLocks noChangeAspect="1" noChangeArrowheads="1"/>
          </p:cNvPicPr>
          <p:nvPr userDrawn="1"/>
        </p:nvPicPr>
        <p:blipFill>
          <a:blip r:embed="rId8" cstate="print"/>
          <a:srcRect t="5123"/>
          <a:stretch>
            <a:fillRect/>
          </a:stretch>
        </p:blipFill>
        <p:spPr bwMode="auto">
          <a:xfrm>
            <a:off x="3752" y="2"/>
            <a:ext cx="12188248" cy="6508625"/>
          </a:xfrm>
          <a:prstGeom prst="rect">
            <a:avLst/>
          </a:prstGeom>
          <a:noFill/>
          <a:ln>
            <a:noFill/>
          </a:ln>
        </p:spPr>
      </p:pic>
      <p:grpSp>
        <p:nvGrpSpPr>
          <p:cNvPr id="12" name="Group 569"/>
          <p:cNvGrpSpPr/>
          <p:nvPr userDrawn="1"/>
        </p:nvGrpSpPr>
        <p:grpSpPr>
          <a:xfrm rot="21180314">
            <a:off x="4770071" y="4063340"/>
            <a:ext cx="3985249" cy="2675913"/>
            <a:chOff x="3517901" y="3217863"/>
            <a:chExt cx="3895725" cy="3219450"/>
          </a:xfrm>
          <a:solidFill>
            <a:schemeClr val="bg1"/>
          </a:solidFill>
        </p:grpSpPr>
        <p:grpSp>
          <p:nvGrpSpPr>
            <p:cNvPr id="14" name="Group 205"/>
            <p:cNvGrpSpPr>
              <a:grpSpLocks/>
            </p:cNvGrpSpPr>
            <p:nvPr userDrawn="1"/>
          </p:nvGrpSpPr>
          <p:grpSpPr bwMode="auto">
            <a:xfrm>
              <a:off x="3517901" y="3217863"/>
              <a:ext cx="3895725" cy="3219450"/>
              <a:chOff x="2216" y="2027"/>
              <a:chExt cx="2454" cy="2028"/>
            </a:xfrm>
            <a:grpFill/>
          </p:grpSpPr>
          <p:sp>
            <p:nvSpPr>
              <p:cNvPr id="378" name="Freeform 5"/>
              <p:cNvSpPr>
                <a:spLocks/>
              </p:cNvSpPr>
              <p:nvPr userDrawn="1"/>
            </p:nvSpPr>
            <p:spPr bwMode="auto">
              <a:xfrm>
                <a:off x="4262" y="2477"/>
                <a:ext cx="126" cy="120"/>
              </a:xfrm>
              <a:custGeom>
                <a:avLst/>
                <a:gdLst/>
                <a:ahLst/>
                <a:cxnLst>
                  <a:cxn ang="0">
                    <a:pos x="64" y="0"/>
                  </a:cxn>
                  <a:cxn ang="0">
                    <a:pos x="64" y="0"/>
                  </a:cxn>
                  <a:cxn ang="0">
                    <a:pos x="52" y="0"/>
                  </a:cxn>
                  <a:cxn ang="0">
                    <a:pos x="39" y="4"/>
                  </a:cxn>
                  <a:cxn ang="0">
                    <a:pos x="29" y="10"/>
                  </a:cxn>
                  <a:cxn ang="0">
                    <a:pos x="19" y="18"/>
                  </a:cxn>
                  <a:cxn ang="0">
                    <a:pos x="19" y="18"/>
                  </a:cxn>
                  <a:cxn ang="0">
                    <a:pos x="11" y="28"/>
                  </a:cxn>
                  <a:cxn ang="0">
                    <a:pos x="6" y="38"/>
                  </a:cxn>
                  <a:cxn ang="0">
                    <a:pos x="2" y="47"/>
                  </a:cxn>
                  <a:cxn ang="0">
                    <a:pos x="0" y="59"/>
                  </a:cxn>
                  <a:cxn ang="0">
                    <a:pos x="2" y="71"/>
                  </a:cxn>
                  <a:cxn ang="0">
                    <a:pos x="6" y="83"/>
                  </a:cxn>
                  <a:cxn ang="0">
                    <a:pos x="11" y="93"/>
                  </a:cxn>
                  <a:cxn ang="0">
                    <a:pos x="19" y="102"/>
                  </a:cxn>
                  <a:cxn ang="0">
                    <a:pos x="19" y="102"/>
                  </a:cxn>
                  <a:cxn ang="0">
                    <a:pos x="29" y="110"/>
                  </a:cxn>
                  <a:cxn ang="0">
                    <a:pos x="39" y="114"/>
                  </a:cxn>
                  <a:cxn ang="0">
                    <a:pos x="52" y="118"/>
                  </a:cxn>
                  <a:cxn ang="0">
                    <a:pos x="64" y="120"/>
                  </a:cxn>
                  <a:cxn ang="0">
                    <a:pos x="64" y="120"/>
                  </a:cxn>
                  <a:cxn ang="0">
                    <a:pos x="77" y="118"/>
                  </a:cxn>
                  <a:cxn ang="0">
                    <a:pos x="87" y="114"/>
                  </a:cxn>
                  <a:cxn ang="0">
                    <a:pos x="97" y="110"/>
                  </a:cxn>
                  <a:cxn ang="0">
                    <a:pos x="108" y="102"/>
                  </a:cxn>
                  <a:cxn ang="0">
                    <a:pos x="108" y="102"/>
                  </a:cxn>
                  <a:cxn ang="0">
                    <a:pos x="116" y="93"/>
                  </a:cxn>
                  <a:cxn ang="0">
                    <a:pos x="122" y="83"/>
                  </a:cxn>
                  <a:cxn ang="0">
                    <a:pos x="126" y="71"/>
                  </a:cxn>
                  <a:cxn ang="0">
                    <a:pos x="126" y="59"/>
                  </a:cxn>
                  <a:cxn ang="0">
                    <a:pos x="126" y="47"/>
                  </a:cxn>
                  <a:cxn ang="0">
                    <a:pos x="122" y="38"/>
                  </a:cxn>
                  <a:cxn ang="0">
                    <a:pos x="116" y="28"/>
                  </a:cxn>
                  <a:cxn ang="0">
                    <a:pos x="108" y="18"/>
                  </a:cxn>
                  <a:cxn ang="0">
                    <a:pos x="108" y="18"/>
                  </a:cxn>
                  <a:cxn ang="0">
                    <a:pos x="97" y="10"/>
                  </a:cxn>
                  <a:cxn ang="0">
                    <a:pos x="87" y="4"/>
                  </a:cxn>
                  <a:cxn ang="0">
                    <a:pos x="77" y="0"/>
                  </a:cxn>
                  <a:cxn ang="0">
                    <a:pos x="64" y="0"/>
                  </a:cxn>
                </a:cxnLst>
                <a:rect l="0" t="0" r="r" b="b"/>
                <a:pathLst>
                  <a:path w="126" h="120">
                    <a:moveTo>
                      <a:pt x="64" y="0"/>
                    </a:moveTo>
                    <a:lnTo>
                      <a:pt x="64" y="0"/>
                    </a:lnTo>
                    <a:lnTo>
                      <a:pt x="52" y="0"/>
                    </a:lnTo>
                    <a:lnTo>
                      <a:pt x="39" y="4"/>
                    </a:lnTo>
                    <a:lnTo>
                      <a:pt x="29" y="10"/>
                    </a:lnTo>
                    <a:lnTo>
                      <a:pt x="19" y="18"/>
                    </a:lnTo>
                    <a:lnTo>
                      <a:pt x="19" y="18"/>
                    </a:lnTo>
                    <a:lnTo>
                      <a:pt x="11" y="28"/>
                    </a:lnTo>
                    <a:lnTo>
                      <a:pt x="6" y="38"/>
                    </a:lnTo>
                    <a:lnTo>
                      <a:pt x="2" y="47"/>
                    </a:lnTo>
                    <a:lnTo>
                      <a:pt x="0" y="59"/>
                    </a:lnTo>
                    <a:lnTo>
                      <a:pt x="2" y="71"/>
                    </a:lnTo>
                    <a:lnTo>
                      <a:pt x="6" y="83"/>
                    </a:lnTo>
                    <a:lnTo>
                      <a:pt x="11" y="93"/>
                    </a:lnTo>
                    <a:lnTo>
                      <a:pt x="19" y="102"/>
                    </a:lnTo>
                    <a:lnTo>
                      <a:pt x="19" y="102"/>
                    </a:lnTo>
                    <a:lnTo>
                      <a:pt x="29" y="110"/>
                    </a:lnTo>
                    <a:lnTo>
                      <a:pt x="39" y="114"/>
                    </a:lnTo>
                    <a:lnTo>
                      <a:pt x="52" y="118"/>
                    </a:lnTo>
                    <a:lnTo>
                      <a:pt x="64" y="120"/>
                    </a:lnTo>
                    <a:lnTo>
                      <a:pt x="64" y="120"/>
                    </a:lnTo>
                    <a:lnTo>
                      <a:pt x="77" y="118"/>
                    </a:lnTo>
                    <a:lnTo>
                      <a:pt x="87" y="114"/>
                    </a:lnTo>
                    <a:lnTo>
                      <a:pt x="97" y="110"/>
                    </a:lnTo>
                    <a:lnTo>
                      <a:pt x="108" y="102"/>
                    </a:lnTo>
                    <a:lnTo>
                      <a:pt x="108" y="102"/>
                    </a:lnTo>
                    <a:lnTo>
                      <a:pt x="116" y="93"/>
                    </a:lnTo>
                    <a:lnTo>
                      <a:pt x="122" y="83"/>
                    </a:lnTo>
                    <a:lnTo>
                      <a:pt x="126" y="71"/>
                    </a:lnTo>
                    <a:lnTo>
                      <a:pt x="126" y="59"/>
                    </a:lnTo>
                    <a:lnTo>
                      <a:pt x="126" y="47"/>
                    </a:lnTo>
                    <a:lnTo>
                      <a:pt x="122" y="38"/>
                    </a:lnTo>
                    <a:lnTo>
                      <a:pt x="116" y="28"/>
                    </a:lnTo>
                    <a:lnTo>
                      <a:pt x="108" y="18"/>
                    </a:lnTo>
                    <a:lnTo>
                      <a:pt x="108" y="18"/>
                    </a:lnTo>
                    <a:lnTo>
                      <a:pt x="97" y="10"/>
                    </a:lnTo>
                    <a:lnTo>
                      <a:pt x="87" y="4"/>
                    </a:lnTo>
                    <a:lnTo>
                      <a:pt x="77" y="0"/>
                    </a:lnTo>
                    <a:lnTo>
                      <a:pt x="6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79" name="Freeform 6"/>
              <p:cNvSpPr>
                <a:spLocks/>
              </p:cNvSpPr>
              <p:nvPr userDrawn="1"/>
            </p:nvSpPr>
            <p:spPr bwMode="auto">
              <a:xfrm>
                <a:off x="4262" y="2477"/>
                <a:ext cx="126" cy="120"/>
              </a:xfrm>
              <a:custGeom>
                <a:avLst/>
                <a:gdLst/>
                <a:ahLst/>
                <a:cxnLst>
                  <a:cxn ang="0">
                    <a:pos x="64" y="0"/>
                  </a:cxn>
                  <a:cxn ang="0">
                    <a:pos x="64" y="0"/>
                  </a:cxn>
                  <a:cxn ang="0">
                    <a:pos x="52" y="0"/>
                  </a:cxn>
                  <a:cxn ang="0">
                    <a:pos x="39" y="4"/>
                  </a:cxn>
                  <a:cxn ang="0">
                    <a:pos x="29" y="10"/>
                  </a:cxn>
                  <a:cxn ang="0">
                    <a:pos x="19" y="18"/>
                  </a:cxn>
                  <a:cxn ang="0">
                    <a:pos x="19" y="18"/>
                  </a:cxn>
                  <a:cxn ang="0">
                    <a:pos x="11" y="28"/>
                  </a:cxn>
                  <a:cxn ang="0">
                    <a:pos x="6" y="38"/>
                  </a:cxn>
                  <a:cxn ang="0">
                    <a:pos x="2" y="47"/>
                  </a:cxn>
                  <a:cxn ang="0">
                    <a:pos x="0" y="59"/>
                  </a:cxn>
                  <a:cxn ang="0">
                    <a:pos x="2" y="71"/>
                  </a:cxn>
                  <a:cxn ang="0">
                    <a:pos x="6" y="83"/>
                  </a:cxn>
                  <a:cxn ang="0">
                    <a:pos x="11" y="93"/>
                  </a:cxn>
                  <a:cxn ang="0">
                    <a:pos x="19" y="102"/>
                  </a:cxn>
                  <a:cxn ang="0">
                    <a:pos x="19" y="102"/>
                  </a:cxn>
                  <a:cxn ang="0">
                    <a:pos x="29" y="110"/>
                  </a:cxn>
                  <a:cxn ang="0">
                    <a:pos x="39" y="114"/>
                  </a:cxn>
                  <a:cxn ang="0">
                    <a:pos x="52" y="118"/>
                  </a:cxn>
                  <a:cxn ang="0">
                    <a:pos x="64" y="120"/>
                  </a:cxn>
                  <a:cxn ang="0">
                    <a:pos x="64" y="120"/>
                  </a:cxn>
                  <a:cxn ang="0">
                    <a:pos x="77" y="118"/>
                  </a:cxn>
                  <a:cxn ang="0">
                    <a:pos x="87" y="114"/>
                  </a:cxn>
                  <a:cxn ang="0">
                    <a:pos x="97" y="110"/>
                  </a:cxn>
                  <a:cxn ang="0">
                    <a:pos x="108" y="102"/>
                  </a:cxn>
                  <a:cxn ang="0">
                    <a:pos x="108" y="102"/>
                  </a:cxn>
                  <a:cxn ang="0">
                    <a:pos x="116" y="93"/>
                  </a:cxn>
                  <a:cxn ang="0">
                    <a:pos x="122" y="83"/>
                  </a:cxn>
                  <a:cxn ang="0">
                    <a:pos x="126" y="71"/>
                  </a:cxn>
                  <a:cxn ang="0">
                    <a:pos x="126" y="59"/>
                  </a:cxn>
                  <a:cxn ang="0">
                    <a:pos x="126" y="47"/>
                  </a:cxn>
                  <a:cxn ang="0">
                    <a:pos x="122" y="38"/>
                  </a:cxn>
                  <a:cxn ang="0">
                    <a:pos x="116" y="28"/>
                  </a:cxn>
                  <a:cxn ang="0">
                    <a:pos x="108" y="18"/>
                  </a:cxn>
                  <a:cxn ang="0">
                    <a:pos x="108" y="18"/>
                  </a:cxn>
                  <a:cxn ang="0">
                    <a:pos x="97" y="10"/>
                  </a:cxn>
                  <a:cxn ang="0">
                    <a:pos x="87" y="4"/>
                  </a:cxn>
                  <a:cxn ang="0">
                    <a:pos x="77" y="0"/>
                  </a:cxn>
                  <a:cxn ang="0">
                    <a:pos x="64" y="0"/>
                  </a:cxn>
                </a:cxnLst>
                <a:rect l="0" t="0" r="r" b="b"/>
                <a:pathLst>
                  <a:path w="126" h="120">
                    <a:moveTo>
                      <a:pt x="64" y="0"/>
                    </a:moveTo>
                    <a:lnTo>
                      <a:pt x="64" y="0"/>
                    </a:lnTo>
                    <a:lnTo>
                      <a:pt x="52" y="0"/>
                    </a:lnTo>
                    <a:lnTo>
                      <a:pt x="39" y="4"/>
                    </a:lnTo>
                    <a:lnTo>
                      <a:pt x="29" y="10"/>
                    </a:lnTo>
                    <a:lnTo>
                      <a:pt x="19" y="18"/>
                    </a:lnTo>
                    <a:lnTo>
                      <a:pt x="19" y="18"/>
                    </a:lnTo>
                    <a:lnTo>
                      <a:pt x="11" y="28"/>
                    </a:lnTo>
                    <a:lnTo>
                      <a:pt x="6" y="38"/>
                    </a:lnTo>
                    <a:lnTo>
                      <a:pt x="2" y="47"/>
                    </a:lnTo>
                    <a:lnTo>
                      <a:pt x="0" y="59"/>
                    </a:lnTo>
                    <a:lnTo>
                      <a:pt x="2" y="71"/>
                    </a:lnTo>
                    <a:lnTo>
                      <a:pt x="6" y="83"/>
                    </a:lnTo>
                    <a:lnTo>
                      <a:pt x="11" y="93"/>
                    </a:lnTo>
                    <a:lnTo>
                      <a:pt x="19" y="102"/>
                    </a:lnTo>
                    <a:lnTo>
                      <a:pt x="19" y="102"/>
                    </a:lnTo>
                    <a:lnTo>
                      <a:pt x="29" y="110"/>
                    </a:lnTo>
                    <a:lnTo>
                      <a:pt x="39" y="114"/>
                    </a:lnTo>
                    <a:lnTo>
                      <a:pt x="52" y="118"/>
                    </a:lnTo>
                    <a:lnTo>
                      <a:pt x="64" y="120"/>
                    </a:lnTo>
                    <a:lnTo>
                      <a:pt x="64" y="120"/>
                    </a:lnTo>
                    <a:lnTo>
                      <a:pt x="77" y="118"/>
                    </a:lnTo>
                    <a:lnTo>
                      <a:pt x="87" y="114"/>
                    </a:lnTo>
                    <a:lnTo>
                      <a:pt x="97" y="110"/>
                    </a:lnTo>
                    <a:lnTo>
                      <a:pt x="108" y="102"/>
                    </a:lnTo>
                    <a:lnTo>
                      <a:pt x="108" y="102"/>
                    </a:lnTo>
                    <a:lnTo>
                      <a:pt x="116" y="93"/>
                    </a:lnTo>
                    <a:lnTo>
                      <a:pt x="122" y="83"/>
                    </a:lnTo>
                    <a:lnTo>
                      <a:pt x="126" y="71"/>
                    </a:lnTo>
                    <a:lnTo>
                      <a:pt x="126" y="59"/>
                    </a:lnTo>
                    <a:lnTo>
                      <a:pt x="126" y="47"/>
                    </a:lnTo>
                    <a:lnTo>
                      <a:pt x="122" y="38"/>
                    </a:lnTo>
                    <a:lnTo>
                      <a:pt x="116" y="28"/>
                    </a:lnTo>
                    <a:lnTo>
                      <a:pt x="108" y="18"/>
                    </a:lnTo>
                    <a:lnTo>
                      <a:pt x="108" y="18"/>
                    </a:lnTo>
                    <a:lnTo>
                      <a:pt x="97" y="10"/>
                    </a:lnTo>
                    <a:lnTo>
                      <a:pt x="87" y="4"/>
                    </a:lnTo>
                    <a:lnTo>
                      <a:pt x="77" y="0"/>
                    </a:lnTo>
                    <a:lnTo>
                      <a:pt x="6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80" name="Freeform 7"/>
              <p:cNvSpPr>
                <a:spLocks/>
              </p:cNvSpPr>
              <p:nvPr userDrawn="1"/>
            </p:nvSpPr>
            <p:spPr bwMode="auto">
              <a:xfrm>
                <a:off x="4400" y="2669"/>
                <a:ext cx="108" cy="108"/>
              </a:xfrm>
              <a:custGeom>
                <a:avLst/>
                <a:gdLst/>
                <a:ahLst/>
                <a:cxnLst>
                  <a:cxn ang="0">
                    <a:pos x="54" y="0"/>
                  </a:cxn>
                  <a:cxn ang="0">
                    <a:pos x="54" y="0"/>
                  </a:cxn>
                  <a:cxn ang="0">
                    <a:pos x="44" y="2"/>
                  </a:cxn>
                  <a:cxn ang="0">
                    <a:pos x="34" y="4"/>
                  </a:cxn>
                  <a:cxn ang="0">
                    <a:pos x="24" y="10"/>
                  </a:cxn>
                  <a:cxn ang="0">
                    <a:pos x="16" y="16"/>
                  </a:cxn>
                  <a:cxn ang="0">
                    <a:pos x="16" y="16"/>
                  </a:cxn>
                  <a:cxn ang="0">
                    <a:pos x="8" y="24"/>
                  </a:cxn>
                  <a:cxn ang="0">
                    <a:pos x="4" y="33"/>
                  </a:cxn>
                  <a:cxn ang="0">
                    <a:pos x="0" y="44"/>
                  </a:cxn>
                  <a:cxn ang="0">
                    <a:pos x="0" y="53"/>
                  </a:cxn>
                  <a:cxn ang="0">
                    <a:pos x="0" y="65"/>
                  </a:cxn>
                  <a:cxn ang="0">
                    <a:pos x="4" y="75"/>
                  </a:cxn>
                  <a:cxn ang="0">
                    <a:pos x="8" y="83"/>
                  </a:cxn>
                  <a:cxn ang="0">
                    <a:pos x="16" y="93"/>
                  </a:cxn>
                  <a:cxn ang="0">
                    <a:pos x="16" y="93"/>
                  </a:cxn>
                  <a:cxn ang="0">
                    <a:pos x="24" y="98"/>
                  </a:cxn>
                  <a:cxn ang="0">
                    <a:pos x="34" y="104"/>
                  </a:cxn>
                  <a:cxn ang="0">
                    <a:pos x="44" y="106"/>
                  </a:cxn>
                  <a:cxn ang="0">
                    <a:pos x="54" y="108"/>
                  </a:cxn>
                  <a:cxn ang="0">
                    <a:pos x="54" y="108"/>
                  </a:cxn>
                  <a:cxn ang="0">
                    <a:pos x="64" y="106"/>
                  </a:cxn>
                  <a:cxn ang="0">
                    <a:pos x="74" y="104"/>
                  </a:cxn>
                  <a:cxn ang="0">
                    <a:pos x="84" y="98"/>
                  </a:cxn>
                  <a:cxn ang="0">
                    <a:pos x="92" y="93"/>
                  </a:cxn>
                  <a:cxn ang="0">
                    <a:pos x="92" y="93"/>
                  </a:cxn>
                  <a:cxn ang="0">
                    <a:pos x="100" y="83"/>
                  </a:cxn>
                  <a:cxn ang="0">
                    <a:pos x="104" y="75"/>
                  </a:cxn>
                  <a:cxn ang="0">
                    <a:pos x="108" y="65"/>
                  </a:cxn>
                  <a:cxn ang="0">
                    <a:pos x="108" y="53"/>
                  </a:cxn>
                  <a:cxn ang="0">
                    <a:pos x="108" y="44"/>
                  </a:cxn>
                  <a:cxn ang="0">
                    <a:pos x="104" y="33"/>
                  </a:cxn>
                  <a:cxn ang="0">
                    <a:pos x="100" y="24"/>
                  </a:cxn>
                  <a:cxn ang="0">
                    <a:pos x="92" y="16"/>
                  </a:cxn>
                  <a:cxn ang="0">
                    <a:pos x="92" y="16"/>
                  </a:cxn>
                  <a:cxn ang="0">
                    <a:pos x="84" y="10"/>
                  </a:cxn>
                  <a:cxn ang="0">
                    <a:pos x="74" y="4"/>
                  </a:cxn>
                  <a:cxn ang="0">
                    <a:pos x="64" y="2"/>
                  </a:cxn>
                  <a:cxn ang="0">
                    <a:pos x="54" y="0"/>
                  </a:cxn>
                </a:cxnLst>
                <a:rect l="0" t="0" r="r" b="b"/>
                <a:pathLst>
                  <a:path w="108" h="108">
                    <a:moveTo>
                      <a:pt x="54" y="0"/>
                    </a:moveTo>
                    <a:lnTo>
                      <a:pt x="54" y="0"/>
                    </a:lnTo>
                    <a:lnTo>
                      <a:pt x="44" y="2"/>
                    </a:lnTo>
                    <a:lnTo>
                      <a:pt x="34" y="4"/>
                    </a:lnTo>
                    <a:lnTo>
                      <a:pt x="24" y="10"/>
                    </a:lnTo>
                    <a:lnTo>
                      <a:pt x="16" y="16"/>
                    </a:lnTo>
                    <a:lnTo>
                      <a:pt x="16" y="16"/>
                    </a:lnTo>
                    <a:lnTo>
                      <a:pt x="8" y="24"/>
                    </a:lnTo>
                    <a:lnTo>
                      <a:pt x="4" y="33"/>
                    </a:lnTo>
                    <a:lnTo>
                      <a:pt x="0" y="44"/>
                    </a:lnTo>
                    <a:lnTo>
                      <a:pt x="0" y="53"/>
                    </a:lnTo>
                    <a:lnTo>
                      <a:pt x="0" y="65"/>
                    </a:lnTo>
                    <a:lnTo>
                      <a:pt x="4" y="75"/>
                    </a:lnTo>
                    <a:lnTo>
                      <a:pt x="8" y="83"/>
                    </a:lnTo>
                    <a:lnTo>
                      <a:pt x="16" y="93"/>
                    </a:lnTo>
                    <a:lnTo>
                      <a:pt x="16" y="93"/>
                    </a:lnTo>
                    <a:lnTo>
                      <a:pt x="24" y="98"/>
                    </a:lnTo>
                    <a:lnTo>
                      <a:pt x="34" y="104"/>
                    </a:lnTo>
                    <a:lnTo>
                      <a:pt x="44" y="106"/>
                    </a:lnTo>
                    <a:lnTo>
                      <a:pt x="54" y="108"/>
                    </a:lnTo>
                    <a:lnTo>
                      <a:pt x="54" y="108"/>
                    </a:lnTo>
                    <a:lnTo>
                      <a:pt x="64" y="106"/>
                    </a:lnTo>
                    <a:lnTo>
                      <a:pt x="74" y="104"/>
                    </a:lnTo>
                    <a:lnTo>
                      <a:pt x="84" y="98"/>
                    </a:lnTo>
                    <a:lnTo>
                      <a:pt x="92" y="93"/>
                    </a:lnTo>
                    <a:lnTo>
                      <a:pt x="92" y="93"/>
                    </a:lnTo>
                    <a:lnTo>
                      <a:pt x="100" y="83"/>
                    </a:lnTo>
                    <a:lnTo>
                      <a:pt x="104" y="75"/>
                    </a:lnTo>
                    <a:lnTo>
                      <a:pt x="108" y="65"/>
                    </a:lnTo>
                    <a:lnTo>
                      <a:pt x="108" y="53"/>
                    </a:lnTo>
                    <a:lnTo>
                      <a:pt x="108" y="44"/>
                    </a:lnTo>
                    <a:lnTo>
                      <a:pt x="104" y="33"/>
                    </a:lnTo>
                    <a:lnTo>
                      <a:pt x="100" y="24"/>
                    </a:lnTo>
                    <a:lnTo>
                      <a:pt x="92" y="16"/>
                    </a:lnTo>
                    <a:lnTo>
                      <a:pt x="92" y="16"/>
                    </a:lnTo>
                    <a:lnTo>
                      <a:pt x="84" y="10"/>
                    </a:lnTo>
                    <a:lnTo>
                      <a:pt x="74" y="4"/>
                    </a:lnTo>
                    <a:lnTo>
                      <a:pt x="64" y="2"/>
                    </a:lnTo>
                    <a:lnTo>
                      <a:pt x="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81" name="Freeform 8"/>
              <p:cNvSpPr>
                <a:spLocks/>
              </p:cNvSpPr>
              <p:nvPr userDrawn="1"/>
            </p:nvSpPr>
            <p:spPr bwMode="auto">
              <a:xfrm>
                <a:off x="4400" y="2669"/>
                <a:ext cx="108" cy="108"/>
              </a:xfrm>
              <a:custGeom>
                <a:avLst/>
                <a:gdLst/>
                <a:ahLst/>
                <a:cxnLst>
                  <a:cxn ang="0">
                    <a:pos x="54" y="0"/>
                  </a:cxn>
                  <a:cxn ang="0">
                    <a:pos x="54" y="0"/>
                  </a:cxn>
                  <a:cxn ang="0">
                    <a:pos x="44" y="2"/>
                  </a:cxn>
                  <a:cxn ang="0">
                    <a:pos x="34" y="4"/>
                  </a:cxn>
                  <a:cxn ang="0">
                    <a:pos x="24" y="10"/>
                  </a:cxn>
                  <a:cxn ang="0">
                    <a:pos x="16" y="16"/>
                  </a:cxn>
                  <a:cxn ang="0">
                    <a:pos x="16" y="16"/>
                  </a:cxn>
                  <a:cxn ang="0">
                    <a:pos x="8" y="24"/>
                  </a:cxn>
                  <a:cxn ang="0">
                    <a:pos x="4" y="33"/>
                  </a:cxn>
                  <a:cxn ang="0">
                    <a:pos x="0" y="44"/>
                  </a:cxn>
                  <a:cxn ang="0">
                    <a:pos x="0" y="53"/>
                  </a:cxn>
                  <a:cxn ang="0">
                    <a:pos x="0" y="65"/>
                  </a:cxn>
                  <a:cxn ang="0">
                    <a:pos x="4" y="75"/>
                  </a:cxn>
                  <a:cxn ang="0">
                    <a:pos x="8" y="83"/>
                  </a:cxn>
                  <a:cxn ang="0">
                    <a:pos x="16" y="93"/>
                  </a:cxn>
                  <a:cxn ang="0">
                    <a:pos x="16" y="93"/>
                  </a:cxn>
                  <a:cxn ang="0">
                    <a:pos x="24" y="98"/>
                  </a:cxn>
                  <a:cxn ang="0">
                    <a:pos x="34" y="104"/>
                  </a:cxn>
                  <a:cxn ang="0">
                    <a:pos x="44" y="106"/>
                  </a:cxn>
                  <a:cxn ang="0">
                    <a:pos x="54" y="108"/>
                  </a:cxn>
                  <a:cxn ang="0">
                    <a:pos x="54" y="108"/>
                  </a:cxn>
                  <a:cxn ang="0">
                    <a:pos x="64" y="106"/>
                  </a:cxn>
                  <a:cxn ang="0">
                    <a:pos x="74" y="104"/>
                  </a:cxn>
                  <a:cxn ang="0">
                    <a:pos x="84" y="98"/>
                  </a:cxn>
                  <a:cxn ang="0">
                    <a:pos x="92" y="93"/>
                  </a:cxn>
                  <a:cxn ang="0">
                    <a:pos x="92" y="93"/>
                  </a:cxn>
                  <a:cxn ang="0">
                    <a:pos x="100" y="83"/>
                  </a:cxn>
                  <a:cxn ang="0">
                    <a:pos x="104" y="75"/>
                  </a:cxn>
                  <a:cxn ang="0">
                    <a:pos x="108" y="65"/>
                  </a:cxn>
                  <a:cxn ang="0">
                    <a:pos x="108" y="53"/>
                  </a:cxn>
                  <a:cxn ang="0">
                    <a:pos x="108" y="44"/>
                  </a:cxn>
                  <a:cxn ang="0">
                    <a:pos x="104" y="33"/>
                  </a:cxn>
                  <a:cxn ang="0">
                    <a:pos x="100" y="24"/>
                  </a:cxn>
                  <a:cxn ang="0">
                    <a:pos x="92" y="16"/>
                  </a:cxn>
                  <a:cxn ang="0">
                    <a:pos x="92" y="16"/>
                  </a:cxn>
                  <a:cxn ang="0">
                    <a:pos x="84" y="10"/>
                  </a:cxn>
                  <a:cxn ang="0">
                    <a:pos x="74" y="4"/>
                  </a:cxn>
                  <a:cxn ang="0">
                    <a:pos x="64" y="2"/>
                  </a:cxn>
                  <a:cxn ang="0">
                    <a:pos x="54" y="0"/>
                  </a:cxn>
                </a:cxnLst>
                <a:rect l="0" t="0" r="r" b="b"/>
                <a:pathLst>
                  <a:path w="108" h="108">
                    <a:moveTo>
                      <a:pt x="54" y="0"/>
                    </a:moveTo>
                    <a:lnTo>
                      <a:pt x="54" y="0"/>
                    </a:lnTo>
                    <a:lnTo>
                      <a:pt x="44" y="2"/>
                    </a:lnTo>
                    <a:lnTo>
                      <a:pt x="34" y="4"/>
                    </a:lnTo>
                    <a:lnTo>
                      <a:pt x="24" y="10"/>
                    </a:lnTo>
                    <a:lnTo>
                      <a:pt x="16" y="16"/>
                    </a:lnTo>
                    <a:lnTo>
                      <a:pt x="16" y="16"/>
                    </a:lnTo>
                    <a:lnTo>
                      <a:pt x="8" y="24"/>
                    </a:lnTo>
                    <a:lnTo>
                      <a:pt x="4" y="33"/>
                    </a:lnTo>
                    <a:lnTo>
                      <a:pt x="0" y="44"/>
                    </a:lnTo>
                    <a:lnTo>
                      <a:pt x="0" y="53"/>
                    </a:lnTo>
                    <a:lnTo>
                      <a:pt x="0" y="65"/>
                    </a:lnTo>
                    <a:lnTo>
                      <a:pt x="4" y="75"/>
                    </a:lnTo>
                    <a:lnTo>
                      <a:pt x="8" y="83"/>
                    </a:lnTo>
                    <a:lnTo>
                      <a:pt x="16" y="93"/>
                    </a:lnTo>
                    <a:lnTo>
                      <a:pt x="16" y="93"/>
                    </a:lnTo>
                    <a:lnTo>
                      <a:pt x="24" y="98"/>
                    </a:lnTo>
                    <a:lnTo>
                      <a:pt x="34" y="104"/>
                    </a:lnTo>
                    <a:lnTo>
                      <a:pt x="44" y="106"/>
                    </a:lnTo>
                    <a:lnTo>
                      <a:pt x="54" y="108"/>
                    </a:lnTo>
                    <a:lnTo>
                      <a:pt x="54" y="108"/>
                    </a:lnTo>
                    <a:lnTo>
                      <a:pt x="64" y="106"/>
                    </a:lnTo>
                    <a:lnTo>
                      <a:pt x="74" y="104"/>
                    </a:lnTo>
                    <a:lnTo>
                      <a:pt x="84" y="98"/>
                    </a:lnTo>
                    <a:lnTo>
                      <a:pt x="92" y="93"/>
                    </a:lnTo>
                    <a:lnTo>
                      <a:pt x="92" y="93"/>
                    </a:lnTo>
                    <a:lnTo>
                      <a:pt x="100" y="83"/>
                    </a:lnTo>
                    <a:lnTo>
                      <a:pt x="104" y="75"/>
                    </a:lnTo>
                    <a:lnTo>
                      <a:pt x="108" y="65"/>
                    </a:lnTo>
                    <a:lnTo>
                      <a:pt x="108" y="53"/>
                    </a:lnTo>
                    <a:lnTo>
                      <a:pt x="108" y="44"/>
                    </a:lnTo>
                    <a:lnTo>
                      <a:pt x="104" y="33"/>
                    </a:lnTo>
                    <a:lnTo>
                      <a:pt x="100" y="24"/>
                    </a:lnTo>
                    <a:lnTo>
                      <a:pt x="92" y="16"/>
                    </a:lnTo>
                    <a:lnTo>
                      <a:pt x="92" y="16"/>
                    </a:lnTo>
                    <a:lnTo>
                      <a:pt x="84" y="10"/>
                    </a:lnTo>
                    <a:lnTo>
                      <a:pt x="74" y="4"/>
                    </a:lnTo>
                    <a:lnTo>
                      <a:pt x="64" y="2"/>
                    </a:lnTo>
                    <a:lnTo>
                      <a:pt x="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82" name="Freeform 9"/>
              <p:cNvSpPr>
                <a:spLocks/>
              </p:cNvSpPr>
              <p:nvPr userDrawn="1"/>
            </p:nvSpPr>
            <p:spPr bwMode="auto">
              <a:xfrm>
                <a:off x="4502" y="2879"/>
                <a:ext cx="102" cy="96"/>
              </a:xfrm>
              <a:custGeom>
                <a:avLst/>
                <a:gdLst/>
                <a:ahLst/>
                <a:cxnLst>
                  <a:cxn ang="0">
                    <a:pos x="50" y="0"/>
                  </a:cxn>
                  <a:cxn ang="0">
                    <a:pos x="50" y="0"/>
                  </a:cxn>
                  <a:cxn ang="0">
                    <a:pos x="40" y="0"/>
                  </a:cxn>
                  <a:cxn ang="0">
                    <a:pos x="32" y="4"/>
                  </a:cxn>
                  <a:cxn ang="0">
                    <a:pos x="23" y="8"/>
                  </a:cxn>
                  <a:cxn ang="0">
                    <a:pos x="15" y="14"/>
                  </a:cxn>
                  <a:cxn ang="0">
                    <a:pos x="15" y="14"/>
                  </a:cxn>
                  <a:cxn ang="0">
                    <a:pos x="9" y="22"/>
                  </a:cxn>
                  <a:cxn ang="0">
                    <a:pos x="2" y="30"/>
                  </a:cxn>
                  <a:cxn ang="0">
                    <a:pos x="0" y="39"/>
                  </a:cxn>
                  <a:cxn ang="0">
                    <a:pos x="0" y="47"/>
                  </a:cxn>
                  <a:cxn ang="0">
                    <a:pos x="0" y="57"/>
                  </a:cxn>
                  <a:cxn ang="0">
                    <a:pos x="2" y="67"/>
                  </a:cxn>
                  <a:cxn ang="0">
                    <a:pos x="9" y="75"/>
                  </a:cxn>
                  <a:cxn ang="0">
                    <a:pos x="15" y="83"/>
                  </a:cxn>
                  <a:cxn ang="0">
                    <a:pos x="15" y="83"/>
                  </a:cxn>
                  <a:cxn ang="0">
                    <a:pos x="23" y="89"/>
                  </a:cxn>
                  <a:cxn ang="0">
                    <a:pos x="32" y="92"/>
                  </a:cxn>
                  <a:cxn ang="0">
                    <a:pos x="40" y="96"/>
                  </a:cxn>
                  <a:cxn ang="0">
                    <a:pos x="50" y="96"/>
                  </a:cxn>
                  <a:cxn ang="0">
                    <a:pos x="50" y="96"/>
                  </a:cxn>
                  <a:cxn ang="0">
                    <a:pos x="60" y="96"/>
                  </a:cxn>
                  <a:cxn ang="0">
                    <a:pos x="69" y="92"/>
                  </a:cxn>
                  <a:cxn ang="0">
                    <a:pos x="79" y="89"/>
                  </a:cxn>
                  <a:cxn ang="0">
                    <a:pos x="86" y="83"/>
                  </a:cxn>
                  <a:cxn ang="0">
                    <a:pos x="86" y="83"/>
                  </a:cxn>
                  <a:cxn ang="0">
                    <a:pos x="94" y="75"/>
                  </a:cxn>
                  <a:cxn ang="0">
                    <a:pos x="98" y="67"/>
                  </a:cxn>
                  <a:cxn ang="0">
                    <a:pos x="100" y="57"/>
                  </a:cxn>
                  <a:cxn ang="0">
                    <a:pos x="102" y="47"/>
                  </a:cxn>
                  <a:cxn ang="0">
                    <a:pos x="100" y="39"/>
                  </a:cxn>
                  <a:cxn ang="0">
                    <a:pos x="98" y="30"/>
                  </a:cxn>
                  <a:cxn ang="0">
                    <a:pos x="94" y="22"/>
                  </a:cxn>
                  <a:cxn ang="0">
                    <a:pos x="86" y="14"/>
                  </a:cxn>
                  <a:cxn ang="0">
                    <a:pos x="86" y="14"/>
                  </a:cxn>
                  <a:cxn ang="0">
                    <a:pos x="79" y="8"/>
                  </a:cxn>
                  <a:cxn ang="0">
                    <a:pos x="69" y="4"/>
                  </a:cxn>
                  <a:cxn ang="0">
                    <a:pos x="60" y="0"/>
                  </a:cxn>
                  <a:cxn ang="0">
                    <a:pos x="50" y="0"/>
                  </a:cxn>
                </a:cxnLst>
                <a:rect l="0" t="0" r="r" b="b"/>
                <a:pathLst>
                  <a:path w="102" h="96">
                    <a:moveTo>
                      <a:pt x="50" y="0"/>
                    </a:moveTo>
                    <a:lnTo>
                      <a:pt x="50" y="0"/>
                    </a:lnTo>
                    <a:lnTo>
                      <a:pt x="40" y="0"/>
                    </a:lnTo>
                    <a:lnTo>
                      <a:pt x="32" y="4"/>
                    </a:lnTo>
                    <a:lnTo>
                      <a:pt x="23" y="8"/>
                    </a:lnTo>
                    <a:lnTo>
                      <a:pt x="15" y="14"/>
                    </a:lnTo>
                    <a:lnTo>
                      <a:pt x="15" y="14"/>
                    </a:lnTo>
                    <a:lnTo>
                      <a:pt x="9" y="22"/>
                    </a:lnTo>
                    <a:lnTo>
                      <a:pt x="2" y="30"/>
                    </a:lnTo>
                    <a:lnTo>
                      <a:pt x="0" y="39"/>
                    </a:lnTo>
                    <a:lnTo>
                      <a:pt x="0" y="47"/>
                    </a:lnTo>
                    <a:lnTo>
                      <a:pt x="0" y="57"/>
                    </a:lnTo>
                    <a:lnTo>
                      <a:pt x="2" y="67"/>
                    </a:lnTo>
                    <a:lnTo>
                      <a:pt x="9" y="75"/>
                    </a:lnTo>
                    <a:lnTo>
                      <a:pt x="15" y="83"/>
                    </a:lnTo>
                    <a:lnTo>
                      <a:pt x="15" y="83"/>
                    </a:lnTo>
                    <a:lnTo>
                      <a:pt x="23" y="89"/>
                    </a:lnTo>
                    <a:lnTo>
                      <a:pt x="32" y="92"/>
                    </a:lnTo>
                    <a:lnTo>
                      <a:pt x="40" y="96"/>
                    </a:lnTo>
                    <a:lnTo>
                      <a:pt x="50" y="96"/>
                    </a:lnTo>
                    <a:lnTo>
                      <a:pt x="50" y="96"/>
                    </a:lnTo>
                    <a:lnTo>
                      <a:pt x="60" y="96"/>
                    </a:lnTo>
                    <a:lnTo>
                      <a:pt x="69" y="92"/>
                    </a:lnTo>
                    <a:lnTo>
                      <a:pt x="79" y="89"/>
                    </a:lnTo>
                    <a:lnTo>
                      <a:pt x="86" y="83"/>
                    </a:lnTo>
                    <a:lnTo>
                      <a:pt x="86" y="83"/>
                    </a:lnTo>
                    <a:lnTo>
                      <a:pt x="94" y="75"/>
                    </a:lnTo>
                    <a:lnTo>
                      <a:pt x="98" y="67"/>
                    </a:lnTo>
                    <a:lnTo>
                      <a:pt x="100" y="57"/>
                    </a:lnTo>
                    <a:lnTo>
                      <a:pt x="102" y="47"/>
                    </a:lnTo>
                    <a:lnTo>
                      <a:pt x="100" y="39"/>
                    </a:lnTo>
                    <a:lnTo>
                      <a:pt x="98" y="30"/>
                    </a:lnTo>
                    <a:lnTo>
                      <a:pt x="94" y="22"/>
                    </a:lnTo>
                    <a:lnTo>
                      <a:pt x="86" y="14"/>
                    </a:lnTo>
                    <a:lnTo>
                      <a:pt x="86" y="14"/>
                    </a:lnTo>
                    <a:lnTo>
                      <a:pt x="79" y="8"/>
                    </a:lnTo>
                    <a:lnTo>
                      <a:pt x="69" y="4"/>
                    </a:lnTo>
                    <a:lnTo>
                      <a:pt x="60" y="0"/>
                    </a:lnTo>
                    <a:lnTo>
                      <a:pt x="5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83" name="Freeform 10"/>
              <p:cNvSpPr>
                <a:spLocks/>
              </p:cNvSpPr>
              <p:nvPr userDrawn="1"/>
            </p:nvSpPr>
            <p:spPr bwMode="auto">
              <a:xfrm>
                <a:off x="4502" y="2879"/>
                <a:ext cx="102" cy="96"/>
              </a:xfrm>
              <a:custGeom>
                <a:avLst/>
                <a:gdLst/>
                <a:ahLst/>
                <a:cxnLst>
                  <a:cxn ang="0">
                    <a:pos x="50" y="0"/>
                  </a:cxn>
                  <a:cxn ang="0">
                    <a:pos x="50" y="0"/>
                  </a:cxn>
                  <a:cxn ang="0">
                    <a:pos x="40" y="0"/>
                  </a:cxn>
                  <a:cxn ang="0">
                    <a:pos x="32" y="4"/>
                  </a:cxn>
                  <a:cxn ang="0">
                    <a:pos x="23" y="8"/>
                  </a:cxn>
                  <a:cxn ang="0">
                    <a:pos x="15" y="14"/>
                  </a:cxn>
                  <a:cxn ang="0">
                    <a:pos x="15" y="14"/>
                  </a:cxn>
                  <a:cxn ang="0">
                    <a:pos x="9" y="22"/>
                  </a:cxn>
                  <a:cxn ang="0">
                    <a:pos x="2" y="30"/>
                  </a:cxn>
                  <a:cxn ang="0">
                    <a:pos x="0" y="39"/>
                  </a:cxn>
                  <a:cxn ang="0">
                    <a:pos x="0" y="47"/>
                  </a:cxn>
                  <a:cxn ang="0">
                    <a:pos x="0" y="57"/>
                  </a:cxn>
                  <a:cxn ang="0">
                    <a:pos x="2" y="67"/>
                  </a:cxn>
                  <a:cxn ang="0">
                    <a:pos x="9" y="75"/>
                  </a:cxn>
                  <a:cxn ang="0">
                    <a:pos x="15" y="83"/>
                  </a:cxn>
                  <a:cxn ang="0">
                    <a:pos x="15" y="83"/>
                  </a:cxn>
                  <a:cxn ang="0">
                    <a:pos x="23" y="89"/>
                  </a:cxn>
                  <a:cxn ang="0">
                    <a:pos x="32" y="92"/>
                  </a:cxn>
                  <a:cxn ang="0">
                    <a:pos x="40" y="96"/>
                  </a:cxn>
                  <a:cxn ang="0">
                    <a:pos x="50" y="96"/>
                  </a:cxn>
                  <a:cxn ang="0">
                    <a:pos x="50" y="96"/>
                  </a:cxn>
                  <a:cxn ang="0">
                    <a:pos x="60" y="96"/>
                  </a:cxn>
                  <a:cxn ang="0">
                    <a:pos x="69" y="92"/>
                  </a:cxn>
                  <a:cxn ang="0">
                    <a:pos x="79" y="89"/>
                  </a:cxn>
                  <a:cxn ang="0">
                    <a:pos x="86" y="83"/>
                  </a:cxn>
                  <a:cxn ang="0">
                    <a:pos x="86" y="83"/>
                  </a:cxn>
                  <a:cxn ang="0">
                    <a:pos x="94" y="75"/>
                  </a:cxn>
                  <a:cxn ang="0">
                    <a:pos x="98" y="67"/>
                  </a:cxn>
                  <a:cxn ang="0">
                    <a:pos x="100" y="57"/>
                  </a:cxn>
                  <a:cxn ang="0">
                    <a:pos x="102" y="47"/>
                  </a:cxn>
                  <a:cxn ang="0">
                    <a:pos x="100" y="39"/>
                  </a:cxn>
                  <a:cxn ang="0">
                    <a:pos x="98" y="30"/>
                  </a:cxn>
                  <a:cxn ang="0">
                    <a:pos x="94" y="22"/>
                  </a:cxn>
                  <a:cxn ang="0">
                    <a:pos x="86" y="14"/>
                  </a:cxn>
                  <a:cxn ang="0">
                    <a:pos x="86" y="14"/>
                  </a:cxn>
                  <a:cxn ang="0">
                    <a:pos x="79" y="8"/>
                  </a:cxn>
                  <a:cxn ang="0">
                    <a:pos x="69" y="4"/>
                  </a:cxn>
                  <a:cxn ang="0">
                    <a:pos x="60" y="0"/>
                  </a:cxn>
                  <a:cxn ang="0">
                    <a:pos x="50" y="0"/>
                  </a:cxn>
                </a:cxnLst>
                <a:rect l="0" t="0" r="r" b="b"/>
                <a:pathLst>
                  <a:path w="102" h="96">
                    <a:moveTo>
                      <a:pt x="50" y="0"/>
                    </a:moveTo>
                    <a:lnTo>
                      <a:pt x="50" y="0"/>
                    </a:lnTo>
                    <a:lnTo>
                      <a:pt x="40" y="0"/>
                    </a:lnTo>
                    <a:lnTo>
                      <a:pt x="32" y="4"/>
                    </a:lnTo>
                    <a:lnTo>
                      <a:pt x="23" y="8"/>
                    </a:lnTo>
                    <a:lnTo>
                      <a:pt x="15" y="14"/>
                    </a:lnTo>
                    <a:lnTo>
                      <a:pt x="15" y="14"/>
                    </a:lnTo>
                    <a:lnTo>
                      <a:pt x="9" y="22"/>
                    </a:lnTo>
                    <a:lnTo>
                      <a:pt x="2" y="30"/>
                    </a:lnTo>
                    <a:lnTo>
                      <a:pt x="0" y="39"/>
                    </a:lnTo>
                    <a:lnTo>
                      <a:pt x="0" y="47"/>
                    </a:lnTo>
                    <a:lnTo>
                      <a:pt x="0" y="57"/>
                    </a:lnTo>
                    <a:lnTo>
                      <a:pt x="2" y="67"/>
                    </a:lnTo>
                    <a:lnTo>
                      <a:pt x="9" y="75"/>
                    </a:lnTo>
                    <a:lnTo>
                      <a:pt x="15" y="83"/>
                    </a:lnTo>
                    <a:lnTo>
                      <a:pt x="15" y="83"/>
                    </a:lnTo>
                    <a:lnTo>
                      <a:pt x="23" y="89"/>
                    </a:lnTo>
                    <a:lnTo>
                      <a:pt x="32" y="92"/>
                    </a:lnTo>
                    <a:lnTo>
                      <a:pt x="40" y="96"/>
                    </a:lnTo>
                    <a:lnTo>
                      <a:pt x="50" y="96"/>
                    </a:lnTo>
                    <a:lnTo>
                      <a:pt x="50" y="96"/>
                    </a:lnTo>
                    <a:lnTo>
                      <a:pt x="60" y="96"/>
                    </a:lnTo>
                    <a:lnTo>
                      <a:pt x="69" y="92"/>
                    </a:lnTo>
                    <a:lnTo>
                      <a:pt x="79" y="89"/>
                    </a:lnTo>
                    <a:lnTo>
                      <a:pt x="86" y="83"/>
                    </a:lnTo>
                    <a:lnTo>
                      <a:pt x="86" y="83"/>
                    </a:lnTo>
                    <a:lnTo>
                      <a:pt x="94" y="75"/>
                    </a:lnTo>
                    <a:lnTo>
                      <a:pt x="98" y="67"/>
                    </a:lnTo>
                    <a:lnTo>
                      <a:pt x="100" y="57"/>
                    </a:lnTo>
                    <a:lnTo>
                      <a:pt x="102" y="47"/>
                    </a:lnTo>
                    <a:lnTo>
                      <a:pt x="100" y="39"/>
                    </a:lnTo>
                    <a:lnTo>
                      <a:pt x="98" y="30"/>
                    </a:lnTo>
                    <a:lnTo>
                      <a:pt x="94" y="22"/>
                    </a:lnTo>
                    <a:lnTo>
                      <a:pt x="86" y="14"/>
                    </a:lnTo>
                    <a:lnTo>
                      <a:pt x="86" y="14"/>
                    </a:lnTo>
                    <a:lnTo>
                      <a:pt x="79" y="8"/>
                    </a:lnTo>
                    <a:lnTo>
                      <a:pt x="69" y="4"/>
                    </a:lnTo>
                    <a:lnTo>
                      <a:pt x="60" y="0"/>
                    </a:lnTo>
                    <a:lnTo>
                      <a:pt x="5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84" name="Freeform 11"/>
              <p:cNvSpPr>
                <a:spLocks/>
              </p:cNvSpPr>
              <p:nvPr userDrawn="1"/>
            </p:nvSpPr>
            <p:spPr bwMode="auto">
              <a:xfrm>
                <a:off x="4568" y="3101"/>
                <a:ext cx="90" cy="90"/>
              </a:xfrm>
              <a:custGeom>
                <a:avLst/>
                <a:gdLst/>
                <a:ahLst/>
                <a:cxnLst>
                  <a:cxn ang="0">
                    <a:pos x="46" y="0"/>
                  </a:cxn>
                  <a:cxn ang="0">
                    <a:pos x="46" y="0"/>
                  </a:cxn>
                  <a:cxn ang="0">
                    <a:pos x="36" y="2"/>
                  </a:cxn>
                  <a:cxn ang="0">
                    <a:pos x="28" y="4"/>
                  </a:cxn>
                  <a:cxn ang="0">
                    <a:pos x="20" y="8"/>
                  </a:cxn>
                  <a:cxn ang="0">
                    <a:pos x="14" y="15"/>
                  </a:cxn>
                  <a:cxn ang="0">
                    <a:pos x="14" y="15"/>
                  </a:cxn>
                  <a:cxn ang="0">
                    <a:pos x="8" y="21"/>
                  </a:cxn>
                  <a:cxn ang="0">
                    <a:pos x="4" y="29"/>
                  </a:cxn>
                  <a:cxn ang="0">
                    <a:pos x="2" y="37"/>
                  </a:cxn>
                  <a:cxn ang="0">
                    <a:pos x="0" y="45"/>
                  </a:cxn>
                  <a:cxn ang="0">
                    <a:pos x="2" y="56"/>
                  </a:cxn>
                  <a:cxn ang="0">
                    <a:pos x="4" y="64"/>
                  </a:cxn>
                  <a:cxn ang="0">
                    <a:pos x="8" y="70"/>
                  </a:cxn>
                  <a:cxn ang="0">
                    <a:pos x="14" y="78"/>
                  </a:cxn>
                  <a:cxn ang="0">
                    <a:pos x="14" y="78"/>
                  </a:cxn>
                  <a:cxn ang="0">
                    <a:pos x="20" y="84"/>
                  </a:cxn>
                  <a:cxn ang="0">
                    <a:pos x="28" y="88"/>
                  </a:cxn>
                  <a:cxn ang="0">
                    <a:pos x="36" y="90"/>
                  </a:cxn>
                  <a:cxn ang="0">
                    <a:pos x="46" y="90"/>
                  </a:cxn>
                  <a:cxn ang="0">
                    <a:pos x="46" y="90"/>
                  </a:cxn>
                  <a:cxn ang="0">
                    <a:pos x="54" y="90"/>
                  </a:cxn>
                  <a:cxn ang="0">
                    <a:pos x="62" y="88"/>
                  </a:cxn>
                  <a:cxn ang="0">
                    <a:pos x="70" y="84"/>
                  </a:cxn>
                  <a:cxn ang="0">
                    <a:pos x="76" y="78"/>
                  </a:cxn>
                  <a:cxn ang="0">
                    <a:pos x="76" y="78"/>
                  </a:cxn>
                  <a:cxn ang="0">
                    <a:pos x="82" y="70"/>
                  </a:cxn>
                  <a:cxn ang="0">
                    <a:pos x="86" y="64"/>
                  </a:cxn>
                  <a:cxn ang="0">
                    <a:pos x="88" y="56"/>
                  </a:cxn>
                  <a:cxn ang="0">
                    <a:pos x="90" y="45"/>
                  </a:cxn>
                  <a:cxn ang="0">
                    <a:pos x="88" y="37"/>
                  </a:cxn>
                  <a:cxn ang="0">
                    <a:pos x="86" y="29"/>
                  </a:cxn>
                  <a:cxn ang="0">
                    <a:pos x="82" y="21"/>
                  </a:cxn>
                  <a:cxn ang="0">
                    <a:pos x="76" y="15"/>
                  </a:cxn>
                  <a:cxn ang="0">
                    <a:pos x="76" y="15"/>
                  </a:cxn>
                  <a:cxn ang="0">
                    <a:pos x="70" y="8"/>
                  </a:cxn>
                  <a:cxn ang="0">
                    <a:pos x="62" y="4"/>
                  </a:cxn>
                  <a:cxn ang="0">
                    <a:pos x="54" y="2"/>
                  </a:cxn>
                  <a:cxn ang="0">
                    <a:pos x="46" y="0"/>
                  </a:cxn>
                </a:cxnLst>
                <a:rect l="0" t="0" r="r" b="b"/>
                <a:pathLst>
                  <a:path w="90" h="90">
                    <a:moveTo>
                      <a:pt x="46" y="0"/>
                    </a:moveTo>
                    <a:lnTo>
                      <a:pt x="46" y="0"/>
                    </a:lnTo>
                    <a:lnTo>
                      <a:pt x="36" y="2"/>
                    </a:lnTo>
                    <a:lnTo>
                      <a:pt x="28" y="4"/>
                    </a:lnTo>
                    <a:lnTo>
                      <a:pt x="20" y="8"/>
                    </a:lnTo>
                    <a:lnTo>
                      <a:pt x="14" y="15"/>
                    </a:lnTo>
                    <a:lnTo>
                      <a:pt x="14" y="15"/>
                    </a:lnTo>
                    <a:lnTo>
                      <a:pt x="8" y="21"/>
                    </a:lnTo>
                    <a:lnTo>
                      <a:pt x="4" y="29"/>
                    </a:lnTo>
                    <a:lnTo>
                      <a:pt x="2" y="37"/>
                    </a:lnTo>
                    <a:lnTo>
                      <a:pt x="0" y="45"/>
                    </a:lnTo>
                    <a:lnTo>
                      <a:pt x="2" y="56"/>
                    </a:lnTo>
                    <a:lnTo>
                      <a:pt x="4" y="64"/>
                    </a:lnTo>
                    <a:lnTo>
                      <a:pt x="8" y="70"/>
                    </a:lnTo>
                    <a:lnTo>
                      <a:pt x="14" y="78"/>
                    </a:lnTo>
                    <a:lnTo>
                      <a:pt x="14" y="78"/>
                    </a:lnTo>
                    <a:lnTo>
                      <a:pt x="20" y="84"/>
                    </a:lnTo>
                    <a:lnTo>
                      <a:pt x="28" y="88"/>
                    </a:lnTo>
                    <a:lnTo>
                      <a:pt x="36" y="90"/>
                    </a:lnTo>
                    <a:lnTo>
                      <a:pt x="46" y="90"/>
                    </a:lnTo>
                    <a:lnTo>
                      <a:pt x="46" y="90"/>
                    </a:lnTo>
                    <a:lnTo>
                      <a:pt x="54" y="90"/>
                    </a:lnTo>
                    <a:lnTo>
                      <a:pt x="62" y="88"/>
                    </a:lnTo>
                    <a:lnTo>
                      <a:pt x="70" y="84"/>
                    </a:lnTo>
                    <a:lnTo>
                      <a:pt x="76" y="78"/>
                    </a:lnTo>
                    <a:lnTo>
                      <a:pt x="76" y="78"/>
                    </a:lnTo>
                    <a:lnTo>
                      <a:pt x="82" y="70"/>
                    </a:lnTo>
                    <a:lnTo>
                      <a:pt x="86" y="64"/>
                    </a:lnTo>
                    <a:lnTo>
                      <a:pt x="88" y="56"/>
                    </a:lnTo>
                    <a:lnTo>
                      <a:pt x="90" y="45"/>
                    </a:lnTo>
                    <a:lnTo>
                      <a:pt x="88" y="37"/>
                    </a:lnTo>
                    <a:lnTo>
                      <a:pt x="86" y="29"/>
                    </a:lnTo>
                    <a:lnTo>
                      <a:pt x="82" y="21"/>
                    </a:lnTo>
                    <a:lnTo>
                      <a:pt x="76" y="15"/>
                    </a:lnTo>
                    <a:lnTo>
                      <a:pt x="76" y="15"/>
                    </a:lnTo>
                    <a:lnTo>
                      <a:pt x="70" y="8"/>
                    </a:lnTo>
                    <a:lnTo>
                      <a:pt x="62" y="4"/>
                    </a:lnTo>
                    <a:lnTo>
                      <a:pt x="54" y="2"/>
                    </a:lnTo>
                    <a:lnTo>
                      <a:pt x="4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85" name="Freeform 12"/>
              <p:cNvSpPr>
                <a:spLocks/>
              </p:cNvSpPr>
              <p:nvPr userDrawn="1"/>
            </p:nvSpPr>
            <p:spPr bwMode="auto">
              <a:xfrm>
                <a:off x="4568" y="3101"/>
                <a:ext cx="90" cy="90"/>
              </a:xfrm>
              <a:custGeom>
                <a:avLst/>
                <a:gdLst/>
                <a:ahLst/>
                <a:cxnLst>
                  <a:cxn ang="0">
                    <a:pos x="46" y="0"/>
                  </a:cxn>
                  <a:cxn ang="0">
                    <a:pos x="46" y="0"/>
                  </a:cxn>
                  <a:cxn ang="0">
                    <a:pos x="36" y="2"/>
                  </a:cxn>
                  <a:cxn ang="0">
                    <a:pos x="28" y="4"/>
                  </a:cxn>
                  <a:cxn ang="0">
                    <a:pos x="20" y="8"/>
                  </a:cxn>
                  <a:cxn ang="0">
                    <a:pos x="14" y="15"/>
                  </a:cxn>
                  <a:cxn ang="0">
                    <a:pos x="14" y="15"/>
                  </a:cxn>
                  <a:cxn ang="0">
                    <a:pos x="8" y="21"/>
                  </a:cxn>
                  <a:cxn ang="0">
                    <a:pos x="4" y="29"/>
                  </a:cxn>
                  <a:cxn ang="0">
                    <a:pos x="2" y="37"/>
                  </a:cxn>
                  <a:cxn ang="0">
                    <a:pos x="0" y="45"/>
                  </a:cxn>
                  <a:cxn ang="0">
                    <a:pos x="2" y="56"/>
                  </a:cxn>
                  <a:cxn ang="0">
                    <a:pos x="4" y="64"/>
                  </a:cxn>
                  <a:cxn ang="0">
                    <a:pos x="8" y="70"/>
                  </a:cxn>
                  <a:cxn ang="0">
                    <a:pos x="14" y="78"/>
                  </a:cxn>
                  <a:cxn ang="0">
                    <a:pos x="14" y="78"/>
                  </a:cxn>
                  <a:cxn ang="0">
                    <a:pos x="20" y="84"/>
                  </a:cxn>
                  <a:cxn ang="0">
                    <a:pos x="28" y="88"/>
                  </a:cxn>
                  <a:cxn ang="0">
                    <a:pos x="36" y="90"/>
                  </a:cxn>
                  <a:cxn ang="0">
                    <a:pos x="46" y="90"/>
                  </a:cxn>
                  <a:cxn ang="0">
                    <a:pos x="46" y="90"/>
                  </a:cxn>
                  <a:cxn ang="0">
                    <a:pos x="54" y="90"/>
                  </a:cxn>
                  <a:cxn ang="0">
                    <a:pos x="62" y="88"/>
                  </a:cxn>
                  <a:cxn ang="0">
                    <a:pos x="70" y="84"/>
                  </a:cxn>
                  <a:cxn ang="0">
                    <a:pos x="76" y="78"/>
                  </a:cxn>
                  <a:cxn ang="0">
                    <a:pos x="76" y="78"/>
                  </a:cxn>
                  <a:cxn ang="0">
                    <a:pos x="82" y="70"/>
                  </a:cxn>
                  <a:cxn ang="0">
                    <a:pos x="86" y="64"/>
                  </a:cxn>
                  <a:cxn ang="0">
                    <a:pos x="88" y="56"/>
                  </a:cxn>
                  <a:cxn ang="0">
                    <a:pos x="90" y="45"/>
                  </a:cxn>
                  <a:cxn ang="0">
                    <a:pos x="88" y="37"/>
                  </a:cxn>
                  <a:cxn ang="0">
                    <a:pos x="86" y="29"/>
                  </a:cxn>
                  <a:cxn ang="0">
                    <a:pos x="82" y="21"/>
                  </a:cxn>
                  <a:cxn ang="0">
                    <a:pos x="76" y="15"/>
                  </a:cxn>
                  <a:cxn ang="0">
                    <a:pos x="76" y="15"/>
                  </a:cxn>
                  <a:cxn ang="0">
                    <a:pos x="70" y="8"/>
                  </a:cxn>
                  <a:cxn ang="0">
                    <a:pos x="62" y="4"/>
                  </a:cxn>
                  <a:cxn ang="0">
                    <a:pos x="54" y="2"/>
                  </a:cxn>
                  <a:cxn ang="0">
                    <a:pos x="46" y="0"/>
                  </a:cxn>
                </a:cxnLst>
                <a:rect l="0" t="0" r="r" b="b"/>
                <a:pathLst>
                  <a:path w="90" h="90">
                    <a:moveTo>
                      <a:pt x="46" y="0"/>
                    </a:moveTo>
                    <a:lnTo>
                      <a:pt x="46" y="0"/>
                    </a:lnTo>
                    <a:lnTo>
                      <a:pt x="36" y="2"/>
                    </a:lnTo>
                    <a:lnTo>
                      <a:pt x="28" y="4"/>
                    </a:lnTo>
                    <a:lnTo>
                      <a:pt x="20" y="8"/>
                    </a:lnTo>
                    <a:lnTo>
                      <a:pt x="14" y="15"/>
                    </a:lnTo>
                    <a:lnTo>
                      <a:pt x="14" y="15"/>
                    </a:lnTo>
                    <a:lnTo>
                      <a:pt x="8" y="21"/>
                    </a:lnTo>
                    <a:lnTo>
                      <a:pt x="4" y="29"/>
                    </a:lnTo>
                    <a:lnTo>
                      <a:pt x="2" y="37"/>
                    </a:lnTo>
                    <a:lnTo>
                      <a:pt x="0" y="45"/>
                    </a:lnTo>
                    <a:lnTo>
                      <a:pt x="2" y="56"/>
                    </a:lnTo>
                    <a:lnTo>
                      <a:pt x="4" y="64"/>
                    </a:lnTo>
                    <a:lnTo>
                      <a:pt x="8" y="70"/>
                    </a:lnTo>
                    <a:lnTo>
                      <a:pt x="14" y="78"/>
                    </a:lnTo>
                    <a:lnTo>
                      <a:pt x="14" y="78"/>
                    </a:lnTo>
                    <a:lnTo>
                      <a:pt x="20" y="84"/>
                    </a:lnTo>
                    <a:lnTo>
                      <a:pt x="28" y="88"/>
                    </a:lnTo>
                    <a:lnTo>
                      <a:pt x="36" y="90"/>
                    </a:lnTo>
                    <a:lnTo>
                      <a:pt x="46" y="90"/>
                    </a:lnTo>
                    <a:lnTo>
                      <a:pt x="46" y="90"/>
                    </a:lnTo>
                    <a:lnTo>
                      <a:pt x="54" y="90"/>
                    </a:lnTo>
                    <a:lnTo>
                      <a:pt x="62" y="88"/>
                    </a:lnTo>
                    <a:lnTo>
                      <a:pt x="70" y="84"/>
                    </a:lnTo>
                    <a:lnTo>
                      <a:pt x="76" y="78"/>
                    </a:lnTo>
                    <a:lnTo>
                      <a:pt x="76" y="78"/>
                    </a:lnTo>
                    <a:lnTo>
                      <a:pt x="82" y="70"/>
                    </a:lnTo>
                    <a:lnTo>
                      <a:pt x="86" y="64"/>
                    </a:lnTo>
                    <a:lnTo>
                      <a:pt x="88" y="56"/>
                    </a:lnTo>
                    <a:lnTo>
                      <a:pt x="90" y="45"/>
                    </a:lnTo>
                    <a:lnTo>
                      <a:pt x="88" y="37"/>
                    </a:lnTo>
                    <a:lnTo>
                      <a:pt x="86" y="29"/>
                    </a:lnTo>
                    <a:lnTo>
                      <a:pt x="82" y="21"/>
                    </a:lnTo>
                    <a:lnTo>
                      <a:pt x="76" y="15"/>
                    </a:lnTo>
                    <a:lnTo>
                      <a:pt x="76" y="15"/>
                    </a:lnTo>
                    <a:lnTo>
                      <a:pt x="70" y="8"/>
                    </a:lnTo>
                    <a:lnTo>
                      <a:pt x="62" y="4"/>
                    </a:lnTo>
                    <a:lnTo>
                      <a:pt x="54" y="2"/>
                    </a:lnTo>
                    <a:lnTo>
                      <a:pt x="4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86" name="Freeform 13"/>
              <p:cNvSpPr>
                <a:spLocks/>
              </p:cNvSpPr>
              <p:nvPr userDrawn="1"/>
            </p:nvSpPr>
            <p:spPr bwMode="auto">
              <a:xfrm>
                <a:off x="4592" y="3335"/>
                <a:ext cx="78" cy="78"/>
              </a:xfrm>
              <a:custGeom>
                <a:avLst/>
                <a:gdLst/>
                <a:ahLst/>
                <a:cxnLst>
                  <a:cxn ang="0">
                    <a:pos x="38" y="0"/>
                  </a:cxn>
                  <a:cxn ang="0">
                    <a:pos x="38" y="0"/>
                  </a:cxn>
                  <a:cxn ang="0">
                    <a:pos x="32" y="0"/>
                  </a:cxn>
                  <a:cxn ang="0">
                    <a:pos x="24" y="2"/>
                  </a:cxn>
                  <a:cxn ang="0">
                    <a:pos x="18" y="6"/>
                  </a:cxn>
                  <a:cxn ang="0">
                    <a:pos x="10" y="12"/>
                  </a:cxn>
                  <a:cxn ang="0">
                    <a:pos x="10" y="12"/>
                  </a:cxn>
                  <a:cxn ang="0">
                    <a:pos x="6" y="18"/>
                  </a:cxn>
                  <a:cxn ang="0">
                    <a:pos x="2" y="24"/>
                  </a:cxn>
                  <a:cxn ang="0">
                    <a:pos x="0" y="32"/>
                  </a:cxn>
                  <a:cxn ang="0">
                    <a:pos x="0" y="40"/>
                  </a:cxn>
                  <a:cxn ang="0">
                    <a:pos x="0" y="46"/>
                  </a:cxn>
                  <a:cxn ang="0">
                    <a:pos x="2" y="54"/>
                  </a:cxn>
                  <a:cxn ang="0">
                    <a:pos x="6" y="62"/>
                  </a:cxn>
                  <a:cxn ang="0">
                    <a:pos x="10" y="68"/>
                  </a:cxn>
                  <a:cxn ang="0">
                    <a:pos x="10" y="68"/>
                  </a:cxn>
                  <a:cxn ang="0">
                    <a:pos x="18" y="72"/>
                  </a:cxn>
                  <a:cxn ang="0">
                    <a:pos x="24" y="76"/>
                  </a:cxn>
                  <a:cxn ang="0">
                    <a:pos x="32" y="78"/>
                  </a:cxn>
                  <a:cxn ang="0">
                    <a:pos x="38" y="78"/>
                  </a:cxn>
                  <a:cxn ang="0">
                    <a:pos x="38" y="78"/>
                  </a:cxn>
                  <a:cxn ang="0">
                    <a:pos x="46" y="78"/>
                  </a:cxn>
                  <a:cxn ang="0">
                    <a:pos x="54" y="76"/>
                  </a:cxn>
                  <a:cxn ang="0">
                    <a:pos x="60" y="72"/>
                  </a:cxn>
                  <a:cxn ang="0">
                    <a:pos x="68" y="68"/>
                  </a:cxn>
                  <a:cxn ang="0">
                    <a:pos x="68" y="68"/>
                  </a:cxn>
                  <a:cxn ang="0">
                    <a:pos x="72" y="62"/>
                  </a:cxn>
                  <a:cxn ang="0">
                    <a:pos x="76" y="54"/>
                  </a:cxn>
                  <a:cxn ang="0">
                    <a:pos x="78" y="46"/>
                  </a:cxn>
                  <a:cxn ang="0">
                    <a:pos x="78" y="40"/>
                  </a:cxn>
                  <a:cxn ang="0">
                    <a:pos x="78" y="32"/>
                  </a:cxn>
                  <a:cxn ang="0">
                    <a:pos x="76" y="24"/>
                  </a:cxn>
                  <a:cxn ang="0">
                    <a:pos x="72" y="18"/>
                  </a:cxn>
                  <a:cxn ang="0">
                    <a:pos x="68" y="12"/>
                  </a:cxn>
                  <a:cxn ang="0">
                    <a:pos x="68" y="12"/>
                  </a:cxn>
                  <a:cxn ang="0">
                    <a:pos x="60" y="6"/>
                  </a:cxn>
                  <a:cxn ang="0">
                    <a:pos x="54" y="2"/>
                  </a:cxn>
                  <a:cxn ang="0">
                    <a:pos x="46" y="0"/>
                  </a:cxn>
                  <a:cxn ang="0">
                    <a:pos x="38" y="0"/>
                  </a:cxn>
                </a:cxnLst>
                <a:rect l="0" t="0" r="r" b="b"/>
                <a:pathLst>
                  <a:path w="78" h="78">
                    <a:moveTo>
                      <a:pt x="38" y="0"/>
                    </a:moveTo>
                    <a:lnTo>
                      <a:pt x="38" y="0"/>
                    </a:lnTo>
                    <a:lnTo>
                      <a:pt x="32" y="0"/>
                    </a:lnTo>
                    <a:lnTo>
                      <a:pt x="24" y="2"/>
                    </a:lnTo>
                    <a:lnTo>
                      <a:pt x="18" y="6"/>
                    </a:lnTo>
                    <a:lnTo>
                      <a:pt x="10" y="12"/>
                    </a:lnTo>
                    <a:lnTo>
                      <a:pt x="10" y="12"/>
                    </a:lnTo>
                    <a:lnTo>
                      <a:pt x="6" y="18"/>
                    </a:lnTo>
                    <a:lnTo>
                      <a:pt x="2" y="24"/>
                    </a:lnTo>
                    <a:lnTo>
                      <a:pt x="0" y="32"/>
                    </a:lnTo>
                    <a:lnTo>
                      <a:pt x="0" y="40"/>
                    </a:lnTo>
                    <a:lnTo>
                      <a:pt x="0" y="46"/>
                    </a:lnTo>
                    <a:lnTo>
                      <a:pt x="2" y="54"/>
                    </a:lnTo>
                    <a:lnTo>
                      <a:pt x="6" y="62"/>
                    </a:lnTo>
                    <a:lnTo>
                      <a:pt x="10" y="68"/>
                    </a:lnTo>
                    <a:lnTo>
                      <a:pt x="10" y="68"/>
                    </a:lnTo>
                    <a:lnTo>
                      <a:pt x="18" y="72"/>
                    </a:lnTo>
                    <a:lnTo>
                      <a:pt x="24" y="76"/>
                    </a:lnTo>
                    <a:lnTo>
                      <a:pt x="32" y="78"/>
                    </a:lnTo>
                    <a:lnTo>
                      <a:pt x="38" y="78"/>
                    </a:lnTo>
                    <a:lnTo>
                      <a:pt x="38" y="78"/>
                    </a:lnTo>
                    <a:lnTo>
                      <a:pt x="46" y="78"/>
                    </a:lnTo>
                    <a:lnTo>
                      <a:pt x="54" y="76"/>
                    </a:lnTo>
                    <a:lnTo>
                      <a:pt x="60" y="72"/>
                    </a:lnTo>
                    <a:lnTo>
                      <a:pt x="68" y="68"/>
                    </a:lnTo>
                    <a:lnTo>
                      <a:pt x="68" y="68"/>
                    </a:lnTo>
                    <a:lnTo>
                      <a:pt x="72" y="62"/>
                    </a:lnTo>
                    <a:lnTo>
                      <a:pt x="76" y="54"/>
                    </a:lnTo>
                    <a:lnTo>
                      <a:pt x="78" y="46"/>
                    </a:lnTo>
                    <a:lnTo>
                      <a:pt x="78" y="40"/>
                    </a:lnTo>
                    <a:lnTo>
                      <a:pt x="78" y="32"/>
                    </a:lnTo>
                    <a:lnTo>
                      <a:pt x="76" y="24"/>
                    </a:lnTo>
                    <a:lnTo>
                      <a:pt x="72" y="18"/>
                    </a:lnTo>
                    <a:lnTo>
                      <a:pt x="68" y="12"/>
                    </a:lnTo>
                    <a:lnTo>
                      <a:pt x="68" y="12"/>
                    </a:lnTo>
                    <a:lnTo>
                      <a:pt x="60" y="6"/>
                    </a:lnTo>
                    <a:lnTo>
                      <a:pt x="54" y="2"/>
                    </a:lnTo>
                    <a:lnTo>
                      <a:pt x="46" y="0"/>
                    </a:lnTo>
                    <a:lnTo>
                      <a:pt x="3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87" name="Freeform 14"/>
              <p:cNvSpPr>
                <a:spLocks/>
              </p:cNvSpPr>
              <p:nvPr userDrawn="1"/>
            </p:nvSpPr>
            <p:spPr bwMode="auto">
              <a:xfrm>
                <a:off x="4592" y="3335"/>
                <a:ext cx="78" cy="78"/>
              </a:xfrm>
              <a:custGeom>
                <a:avLst/>
                <a:gdLst/>
                <a:ahLst/>
                <a:cxnLst>
                  <a:cxn ang="0">
                    <a:pos x="38" y="0"/>
                  </a:cxn>
                  <a:cxn ang="0">
                    <a:pos x="38" y="0"/>
                  </a:cxn>
                  <a:cxn ang="0">
                    <a:pos x="32" y="0"/>
                  </a:cxn>
                  <a:cxn ang="0">
                    <a:pos x="24" y="2"/>
                  </a:cxn>
                  <a:cxn ang="0">
                    <a:pos x="18" y="6"/>
                  </a:cxn>
                  <a:cxn ang="0">
                    <a:pos x="10" y="12"/>
                  </a:cxn>
                  <a:cxn ang="0">
                    <a:pos x="10" y="12"/>
                  </a:cxn>
                  <a:cxn ang="0">
                    <a:pos x="6" y="18"/>
                  </a:cxn>
                  <a:cxn ang="0">
                    <a:pos x="2" y="24"/>
                  </a:cxn>
                  <a:cxn ang="0">
                    <a:pos x="0" y="32"/>
                  </a:cxn>
                  <a:cxn ang="0">
                    <a:pos x="0" y="40"/>
                  </a:cxn>
                  <a:cxn ang="0">
                    <a:pos x="0" y="46"/>
                  </a:cxn>
                  <a:cxn ang="0">
                    <a:pos x="2" y="54"/>
                  </a:cxn>
                  <a:cxn ang="0">
                    <a:pos x="6" y="62"/>
                  </a:cxn>
                  <a:cxn ang="0">
                    <a:pos x="10" y="68"/>
                  </a:cxn>
                  <a:cxn ang="0">
                    <a:pos x="10" y="68"/>
                  </a:cxn>
                  <a:cxn ang="0">
                    <a:pos x="18" y="72"/>
                  </a:cxn>
                  <a:cxn ang="0">
                    <a:pos x="24" y="76"/>
                  </a:cxn>
                  <a:cxn ang="0">
                    <a:pos x="32" y="78"/>
                  </a:cxn>
                  <a:cxn ang="0">
                    <a:pos x="38" y="78"/>
                  </a:cxn>
                  <a:cxn ang="0">
                    <a:pos x="38" y="78"/>
                  </a:cxn>
                  <a:cxn ang="0">
                    <a:pos x="46" y="78"/>
                  </a:cxn>
                  <a:cxn ang="0">
                    <a:pos x="54" y="76"/>
                  </a:cxn>
                  <a:cxn ang="0">
                    <a:pos x="60" y="72"/>
                  </a:cxn>
                  <a:cxn ang="0">
                    <a:pos x="68" y="68"/>
                  </a:cxn>
                  <a:cxn ang="0">
                    <a:pos x="68" y="68"/>
                  </a:cxn>
                  <a:cxn ang="0">
                    <a:pos x="72" y="62"/>
                  </a:cxn>
                  <a:cxn ang="0">
                    <a:pos x="76" y="54"/>
                  </a:cxn>
                  <a:cxn ang="0">
                    <a:pos x="78" y="46"/>
                  </a:cxn>
                  <a:cxn ang="0">
                    <a:pos x="78" y="40"/>
                  </a:cxn>
                  <a:cxn ang="0">
                    <a:pos x="78" y="32"/>
                  </a:cxn>
                  <a:cxn ang="0">
                    <a:pos x="76" y="24"/>
                  </a:cxn>
                  <a:cxn ang="0">
                    <a:pos x="72" y="18"/>
                  </a:cxn>
                  <a:cxn ang="0">
                    <a:pos x="68" y="12"/>
                  </a:cxn>
                  <a:cxn ang="0">
                    <a:pos x="68" y="12"/>
                  </a:cxn>
                  <a:cxn ang="0">
                    <a:pos x="60" y="6"/>
                  </a:cxn>
                  <a:cxn ang="0">
                    <a:pos x="54" y="2"/>
                  </a:cxn>
                  <a:cxn ang="0">
                    <a:pos x="46" y="0"/>
                  </a:cxn>
                  <a:cxn ang="0">
                    <a:pos x="38" y="0"/>
                  </a:cxn>
                </a:cxnLst>
                <a:rect l="0" t="0" r="r" b="b"/>
                <a:pathLst>
                  <a:path w="78" h="78">
                    <a:moveTo>
                      <a:pt x="38" y="0"/>
                    </a:moveTo>
                    <a:lnTo>
                      <a:pt x="38" y="0"/>
                    </a:lnTo>
                    <a:lnTo>
                      <a:pt x="32" y="0"/>
                    </a:lnTo>
                    <a:lnTo>
                      <a:pt x="24" y="2"/>
                    </a:lnTo>
                    <a:lnTo>
                      <a:pt x="18" y="6"/>
                    </a:lnTo>
                    <a:lnTo>
                      <a:pt x="10" y="12"/>
                    </a:lnTo>
                    <a:lnTo>
                      <a:pt x="10" y="12"/>
                    </a:lnTo>
                    <a:lnTo>
                      <a:pt x="6" y="18"/>
                    </a:lnTo>
                    <a:lnTo>
                      <a:pt x="2" y="24"/>
                    </a:lnTo>
                    <a:lnTo>
                      <a:pt x="0" y="32"/>
                    </a:lnTo>
                    <a:lnTo>
                      <a:pt x="0" y="40"/>
                    </a:lnTo>
                    <a:lnTo>
                      <a:pt x="0" y="46"/>
                    </a:lnTo>
                    <a:lnTo>
                      <a:pt x="2" y="54"/>
                    </a:lnTo>
                    <a:lnTo>
                      <a:pt x="6" y="62"/>
                    </a:lnTo>
                    <a:lnTo>
                      <a:pt x="10" y="68"/>
                    </a:lnTo>
                    <a:lnTo>
                      <a:pt x="10" y="68"/>
                    </a:lnTo>
                    <a:lnTo>
                      <a:pt x="18" y="72"/>
                    </a:lnTo>
                    <a:lnTo>
                      <a:pt x="24" y="76"/>
                    </a:lnTo>
                    <a:lnTo>
                      <a:pt x="32" y="78"/>
                    </a:lnTo>
                    <a:lnTo>
                      <a:pt x="38" y="78"/>
                    </a:lnTo>
                    <a:lnTo>
                      <a:pt x="38" y="78"/>
                    </a:lnTo>
                    <a:lnTo>
                      <a:pt x="46" y="78"/>
                    </a:lnTo>
                    <a:lnTo>
                      <a:pt x="54" y="76"/>
                    </a:lnTo>
                    <a:lnTo>
                      <a:pt x="60" y="72"/>
                    </a:lnTo>
                    <a:lnTo>
                      <a:pt x="68" y="68"/>
                    </a:lnTo>
                    <a:lnTo>
                      <a:pt x="68" y="68"/>
                    </a:lnTo>
                    <a:lnTo>
                      <a:pt x="72" y="62"/>
                    </a:lnTo>
                    <a:lnTo>
                      <a:pt x="76" y="54"/>
                    </a:lnTo>
                    <a:lnTo>
                      <a:pt x="78" y="46"/>
                    </a:lnTo>
                    <a:lnTo>
                      <a:pt x="78" y="40"/>
                    </a:lnTo>
                    <a:lnTo>
                      <a:pt x="78" y="32"/>
                    </a:lnTo>
                    <a:lnTo>
                      <a:pt x="76" y="24"/>
                    </a:lnTo>
                    <a:lnTo>
                      <a:pt x="72" y="18"/>
                    </a:lnTo>
                    <a:lnTo>
                      <a:pt x="68" y="12"/>
                    </a:lnTo>
                    <a:lnTo>
                      <a:pt x="68" y="12"/>
                    </a:lnTo>
                    <a:lnTo>
                      <a:pt x="60" y="6"/>
                    </a:lnTo>
                    <a:lnTo>
                      <a:pt x="54" y="2"/>
                    </a:lnTo>
                    <a:lnTo>
                      <a:pt x="46" y="0"/>
                    </a:lnTo>
                    <a:lnTo>
                      <a:pt x="3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88" name="Freeform 15"/>
              <p:cNvSpPr>
                <a:spLocks/>
              </p:cNvSpPr>
              <p:nvPr userDrawn="1"/>
            </p:nvSpPr>
            <p:spPr bwMode="auto">
              <a:xfrm>
                <a:off x="4574" y="3563"/>
                <a:ext cx="72" cy="72"/>
              </a:xfrm>
              <a:custGeom>
                <a:avLst/>
                <a:gdLst/>
                <a:ahLst/>
                <a:cxnLst>
                  <a:cxn ang="0">
                    <a:pos x="37" y="0"/>
                  </a:cxn>
                  <a:cxn ang="0">
                    <a:pos x="37" y="0"/>
                  </a:cxn>
                  <a:cxn ang="0">
                    <a:pos x="29" y="0"/>
                  </a:cxn>
                  <a:cxn ang="0">
                    <a:pos x="23" y="2"/>
                  </a:cxn>
                  <a:cxn ang="0">
                    <a:pos x="17" y="6"/>
                  </a:cxn>
                  <a:cxn ang="0">
                    <a:pos x="11" y="10"/>
                  </a:cxn>
                  <a:cxn ang="0">
                    <a:pos x="11" y="10"/>
                  </a:cxn>
                  <a:cxn ang="0">
                    <a:pos x="6" y="16"/>
                  </a:cxn>
                  <a:cxn ang="0">
                    <a:pos x="2" y="22"/>
                  </a:cxn>
                  <a:cxn ang="0">
                    <a:pos x="0" y="28"/>
                  </a:cxn>
                  <a:cxn ang="0">
                    <a:pos x="0" y="36"/>
                  </a:cxn>
                  <a:cxn ang="0">
                    <a:pos x="0" y="42"/>
                  </a:cxn>
                  <a:cxn ang="0">
                    <a:pos x="2" y="50"/>
                  </a:cxn>
                  <a:cxn ang="0">
                    <a:pos x="6" y="56"/>
                  </a:cxn>
                  <a:cxn ang="0">
                    <a:pos x="11" y="62"/>
                  </a:cxn>
                  <a:cxn ang="0">
                    <a:pos x="11" y="62"/>
                  </a:cxn>
                  <a:cxn ang="0">
                    <a:pos x="17" y="66"/>
                  </a:cxn>
                  <a:cxn ang="0">
                    <a:pos x="23" y="68"/>
                  </a:cxn>
                  <a:cxn ang="0">
                    <a:pos x="29" y="70"/>
                  </a:cxn>
                  <a:cxn ang="0">
                    <a:pos x="37" y="72"/>
                  </a:cxn>
                  <a:cxn ang="0">
                    <a:pos x="37" y="72"/>
                  </a:cxn>
                  <a:cxn ang="0">
                    <a:pos x="44" y="70"/>
                  </a:cxn>
                  <a:cxn ang="0">
                    <a:pos x="50" y="68"/>
                  </a:cxn>
                  <a:cxn ang="0">
                    <a:pos x="56" y="66"/>
                  </a:cxn>
                  <a:cxn ang="0">
                    <a:pos x="62" y="62"/>
                  </a:cxn>
                  <a:cxn ang="0">
                    <a:pos x="62" y="62"/>
                  </a:cxn>
                  <a:cxn ang="0">
                    <a:pos x="66" y="56"/>
                  </a:cxn>
                  <a:cxn ang="0">
                    <a:pos x="70" y="50"/>
                  </a:cxn>
                  <a:cxn ang="0">
                    <a:pos x="72" y="42"/>
                  </a:cxn>
                  <a:cxn ang="0">
                    <a:pos x="72" y="36"/>
                  </a:cxn>
                  <a:cxn ang="0">
                    <a:pos x="72" y="28"/>
                  </a:cxn>
                  <a:cxn ang="0">
                    <a:pos x="70" y="22"/>
                  </a:cxn>
                  <a:cxn ang="0">
                    <a:pos x="66" y="16"/>
                  </a:cxn>
                  <a:cxn ang="0">
                    <a:pos x="62" y="10"/>
                  </a:cxn>
                  <a:cxn ang="0">
                    <a:pos x="62" y="10"/>
                  </a:cxn>
                  <a:cxn ang="0">
                    <a:pos x="56" y="6"/>
                  </a:cxn>
                  <a:cxn ang="0">
                    <a:pos x="50" y="2"/>
                  </a:cxn>
                  <a:cxn ang="0">
                    <a:pos x="44" y="0"/>
                  </a:cxn>
                  <a:cxn ang="0">
                    <a:pos x="37" y="0"/>
                  </a:cxn>
                </a:cxnLst>
                <a:rect l="0" t="0" r="r" b="b"/>
                <a:pathLst>
                  <a:path w="72" h="72">
                    <a:moveTo>
                      <a:pt x="37" y="0"/>
                    </a:moveTo>
                    <a:lnTo>
                      <a:pt x="37" y="0"/>
                    </a:lnTo>
                    <a:lnTo>
                      <a:pt x="29" y="0"/>
                    </a:lnTo>
                    <a:lnTo>
                      <a:pt x="23" y="2"/>
                    </a:lnTo>
                    <a:lnTo>
                      <a:pt x="17" y="6"/>
                    </a:lnTo>
                    <a:lnTo>
                      <a:pt x="11" y="10"/>
                    </a:lnTo>
                    <a:lnTo>
                      <a:pt x="11" y="10"/>
                    </a:lnTo>
                    <a:lnTo>
                      <a:pt x="6" y="16"/>
                    </a:lnTo>
                    <a:lnTo>
                      <a:pt x="2" y="22"/>
                    </a:lnTo>
                    <a:lnTo>
                      <a:pt x="0" y="28"/>
                    </a:lnTo>
                    <a:lnTo>
                      <a:pt x="0" y="36"/>
                    </a:lnTo>
                    <a:lnTo>
                      <a:pt x="0" y="42"/>
                    </a:lnTo>
                    <a:lnTo>
                      <a:pt x="2" y="50"/>
                    </a:lnTo>
                    <a:lnTo>
                      <a:pt x="6" y="56"/>
                    </a:lnTo>
                    <a:lnTo>
                      <a:pt x="11" y="62"/>
                    </a:lnTo>
                    <a:lnTo>
                      <a:pt x="11" y="62"/>
                    </a:lnTo>
                    <a:lnTo>
                      <a:pt x="17" y="66"/>
                    </a:lnTo>
                    <a:lnTo>
                      <a:pt x="23" y="68"/>
                    </a:lnTo>
                    <a:lnTo>
                      <a:pt x="29" y="70"/>
                    </a:lnTo>
                    <a:lnTo>
                      <a:pt x="37" y="72"/>
                    </a:lnTo>
                    <a:lnTo>
                      <a:pt x="37" y="72"/>
                    </a:lnTo>
                    <a:lnTo>
                      <a:pt x="44" y="70"/>
                    </a:lnTo>
                    <a:lnTo>
                      <a:pt x="50" y="68"/>
                    </a:lnTo>
                    <a:lnTo>
                      <a:pt x="56" y="66"/>
                    </a:lnTo>
                    <a:lnTo>
                      <a:pt x="62" y="62"/>
                    </a:lnTo>
                    <a:lnTo>
                      <a:pt x="62" y="62"/>
                    </a:lnTo>
                    <a:lnTo>
                      <a:pt x="66" y="56"/>
                    </a:lnTo>
                    <a:lnTo>
                      <a:pt x="70" y="50"/>
                    </a:lnTo>
                    <a:lnTo>
                      <a:pt x="72" y="42"/>
                    </a:lnTo>
                    <a:lnTo>
                      <a:pt x="72" y="36"/>
                    </a:lnTo>
                    <a:lnTo>
                      <a:pt x="72" y="28"/>
                    </a:lnTo>
                    <a:lnTo>
                      <a:pt x="70" y="22"/>
                    </a:lnTo>
                    <a:lnTo>
                      <a:pt x="66" y="16"/>
                    </a:lnTo>
                    <a:lnTo>
                      <a:pt x="62" y="10"/>
                    </a:lnTo>
                    <a:lnTo>
                      <a:pt x="62" y="10"/>
                    </a:lnTo>
                    <a:lnTo>
                      <a:pt x="56" y="6"/>
                    </a:lnTo>
                    <a:lnTo>
                      <a:pt x="50" y="2"/>
                    </a:lnTo>
                    <a:lnTo>
                      <a:pt x="44" y="0"/>
                    </a:lnTo>
                    <a:lnTo>
                      <a:pt x="37"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89" name="Freeform 16"/>
              <p:cNvSpPr>
                <a:spLocks/>
              </p:cNvSpPr>
              <p:nvPr userDrawn="1"/>
            </p:nvSpPr>
            <p:spPr bwMode="auto">
              <a:xfrm>
                <a:off x="4574" y="3563"/>
                <a:ext cx="72" cy="72"/>
              </a:xfrm>
              <a:custGeom>
                <a:avLst/>
                <a:gdLst/>
                <a:ahLst/>
                <a:cxnLst>
                  <a:cxn ang="0">
                    <a:pos x="37" y="0"/>
                  </a:cxn>
                  <a:cxn ang="0">
                    <a:pos x="37" y="0"/>
                  </a:cxn>
                  <a:cxn ang="0">
                    <a:pos x="29" y="0"/>
                  </a:cxn>
                  <a:cxn ang="0">
                    <a:pos x="23" y="2"/>
                  </a:cxn>
                  <a:cxn ang="0">
                    <a:pos x="17" y="6"/>
                  </a:cxn>
                  <a:cxn ang="0">
                    <a:pos x="11" y="10"/>
                  </a:cxn>
                  <a:cxn ang="0">
                    <a:pos x="11" y="10"/>
                  </a:cxn>
                  <a:cxn ang="0">
                    <a:pos x="6" y="16"/>
                  </a:cxn>
                  <a:cxn ang="0">
                    <a:pos x="2" y="22"/>
                  </a:cxn>
                  <a:cxn ang="0">
                    <a:pos x="0" y="28"/>
                  </a:cxn>
                  <a:cxn ang="0">
                    <a:pos x="0" y="36"/>
                  </a:cxn>
                  <a:cxn ang="0">
                    <a:pos x="0" y="42"/>
                  </a:cxn>
                  <a:cxn ang="0">
                    <a:pos x="2" y="50"/>
                  </a:cxn>
                  <a:cxn ang="0">
                    <a:pos x="6" y="56"/>
                  </a:cxn>
                  <a:cxn ang="0">
                    <a:pos x="11" y="62"/>
                  </a:cxn>
                  <a:cxn ang="0">
                    <a:pos x="11" y="62"/>
                  </a:cxn>
                  <a:cxn ang="0">
                    <a:pos x="17" y="66"/>
                  </a:cxn>
                  <a:cxn ang="0">
                    <a:pos x="23" y="68"/>
                  </a:cxn>
                  <a:cxn ang="0">
                    <a:pos x="29" y="70"/>
                  </a:cxn>
                  <a:cxn ang="0">
                    <a:pos x="37" y="72"/>
                  </a:cxn>
                  <a:cxn ang="0">
                    <a:pos x="37" y="72"/>
                  </a:cxn>
                  <a:cxn ang="0">
                    <a:pos x="44" y="70"/>
                  </a:cxn>
                  <a:cxn ang="0">
                    <a:pos x="50" y="68"/>
                  </a:cxn>
                  <a:cxn ang="0">
                    <a:pos x="56" y="66"/>
                  </a:cxn>
                  <a:cxn ang="0">
                    <a:pos x="62" y="62"/>
                  </a:cxn>
                  <a:cxn ang="0">
                    <a:pos x="62" y="62"/>
                  </a:cxn>
                  <a:cxn ang="0">
                    <a:pos x="66" y="56"/>
                  </a:cxn>
                  <a:cxn ang="0">
                    <a:pos x="70" y="50"/>
                  </a:cxn>
                  <a:cxn ang="0">
                    <a:pos x="72" y="42"/>
                  </a:cxn>
                  <a:cxn ang="0">
                    <a:pos x="72" y="36"/>
                  </a:cxn>
                  <a:cxn ang="0">
                    <a:pos x="72" y="28"/>
                  </a:cxn>
                  <a:cxn ang="0">
                    <a:pos x="70" y="22"/>
                  </a:cxn>
                  <a:cxn ang="0">
                    <a:pos x="66" y="16"/>
                  </a:cxn>
                  <a:cxn ang="0">
                    <a:pos x="62" y="10"/>
                  </a:cxn>
                  <a:cxn ang="0">
                    <a:pos x="62" y="10"/>
                  </a:cxn>
                  <a:cxn ang="0">
                    <a:pos x="56" y="6"/>
                  </a:cxn>
                  <a:cxn ang="0">
                    <a:pos x="50" y="2"/>
                  </a:cxn>
                  <a:cxn ang="0">
                    <a:pos x="44" y="0"/>
                  </a:cxn>
                  <a:cxn ang="0">
                    <a:pos x="37" y="0"/>
                  </a:cxn>
                </a:cxnLst>
                <a:rect l="0" t="0" r="r" b="b"/>
                <a:pathLst>
                  <a:path w="72" h="72">
                    <a:moveTo>
                      <a:pt x="37" y="0"/>
                    </a:moveTo>
                    <a:lnTo>
                      <a:pt x="37" y="0"/>
                    </a:lnTo>
                    <a:lnTo>
                      <a:pt x="29" y="0"/>
                    </a:lnTo>
                    <a:lnTo>
                      <a:pt x="23" y="2"/>
                    </a:lnTo>
                    <a:lnTo>
                      <a:pt x="17" y="6"/>
                    </a:lnTo>
                    <a:lnTo>
                      <a:pt x="11" y="10"/>
                    </a:lnTo>
                    <a:lnTo>
                      <a:pt x="11" y="10"/>
                    </a:lnTo>
                    <a:lnTo>
                      <a:pt x="6" y="16"/>
                    </a:lnTo>
                    <a:lnTo>
                      <a:pt x="2" y="22"/>
                    </a:lnTo>
                    <a:lnTo>
                      <a:pt x="0" y="28"/>
                    </a:lnTo>
                    <a:lnTo>
                      <a:pt x="0" y="36"/>
                    </a:lnTo>
                    <a:lnTo>
                      <a:pt x="0" y="42"/>
                    </a:lnTo>
                    <a:lnTo>
                      <a:pt x="2" y="50"/>
                    </a:lnTo>
                    <a:lnTo>
                      <a:pt x="6" y="56"/>
                    </a:lnTo>
                    <a:lnTo>
                      <a:pt x="11" y="62"/>
                    </a:lnTo>
                    <a:lnTo>
                      <a:pt x="11" y="62"/>
                    </a:lnTo>
                    <a:lnTo>
                      <a:pt x="17" y="66"/>
                    </a:lnTo>
                    <a:lnTo>
                      <a:pt x="23" y="68"/>
                    </a:lnTo>
                    <a:lnTo>
                      <a:pt x="29" y="70"/>
                    </a:lnTo>
                    <a:lnTo>
                      <a:pt x="37" y="72"/>
                    </a:lnTo>
                    <a:lnTo>
                      <a:pt x="37" y="72"/>
                    </a:lnTo>
                    <a:lnTo>
                      <a:pt x="44" y="70"/>
                    </a:lnTo>
                    <a:lnTo>
                      <a:pt x="50" y="68"/>
                    </a:lnTo>
                    <a:lnTo>
                      <a:pt x="56" y="66"/>
                    </a:lnTo>
                    <a:lnTo>
                      <a:pt x="62" y="62"/>
                    </a:lnTo>
                    <a:lnTo>
                      <a:pt x="62" y="62"/>
                    </a:lnTo>
                    <a:lnTo>
                      <a:pt x="66" y="56"/>
                    </a:lnTo>
                    <a:lnTo>
                      <a:pt x="70" y="50"/>
                    </a:lnTo>
                    <a:lnTo>
                      <a:pt x="72" y="42"/>
                    </a:lnTo>
                    <a:lnTo>
                      <a:pt x="72" y="36"/>
                    </a:lnTo>
                    <a:lnTo>
                      <a:pt x="72" y="28"/>
                    </a:lnTo>
                    <a:lnTo>
                      <a:pt x="70" y="22"/>
                    </a:lnTo>
                    <a:lnTo>
                      <a:pt x="66" y="16"/>
                    </a:lnTo>
                    <a:lnTo>
                      <a:pt x="62" y="10"/>
                    </a:lnTo>
                    <a:lnTo>
                      <a:pt x="62" y="10"/>
                    </a:lnTo>
                    <a:lnTo>
                      <a:pt x="56" y="6"/>
                    </a:lnTo>
                    <a:lnTo>
                      <a:pt x="50" y="2"/>
                    </a:lnTo>
                    <a:lnTo>
                      <a:pt x="44" y="0"/>
                    </a:lnTo>
                    <a:lnTo>
                      <a:pt x="37"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90" name="Freeform 17"/>
              <p:cNvSpPr>
                <a:spLocks/>
              </p:cNvSpPr>
              <p:nvPr userDrawn="1"/>
            </p:nvSpPr>
            <p:spPr bwMode="auto">
              <a:xfrm>
                <a:off x="4520" y="3791"/>
                <a:ext cx="66" cy="60"/>
              </a:xfrm>
              <a:custGeom>
                <a:avLst/>
                <a:gdLst/>
                <a:ahLst/>
                <a:cxnLst>
                  <a:cxn ang="0">
                    <a:pos x="33" y="0"/>
                  </a:cxn>
                  <a:cxn ang="0">
                    <a:pos x="33" y="0"/>
                  </a:cxn>
                  <a:cxn ang="0">
                    <a:pos x="27" y="0"/>
                  </a:cxn>
                  <a:cxn ang="0">
                    <a:pos x="21" y="2"/>
                  </a:cxn>
                  <a:cxn ang="0">
                    <a:pos x="15" y="4"/>
                  </a:cxn>
                  <a:cxn ang="0">
                    <a:pos x="11" y="8"/>
                  </a:cxn>
                  <a:cxn ang="0">
                    <a:pos x="11" y="8"/>
                  </a:cxn>
                  <a:cxn ang="0">
                    <a:pos x="6" y="13"/>
                  </a:cxn>
                  <a:cxn ang="0">
                    <a:pos x="2" y="19"/>
                  </a:cxn>
                  <a:cxn ang="0">
                    <a:pos x="0" y="24"/>
                  </a:cxn>
                  <a:cxn ang="0">
                    <a:pos x="0" y="30"/>
                  </a:cxn>
                  <a:cxn ang="0">
                    <a:pos x="0" y="36"/>
                  </a:cxn>
                  <a:cxn ang="0">
                    <a:pos x="2" y="41"/>
                  </a:cxn>
                  <a:cxn ang="0">
                    <a:pos x="6" y="47"/>
                  </a:cxn>
                  <a:cxn ang="0">
                    <a:pos x="11" y="51"/>
                  </a:cxn>
                  <a:cxn ang="0">
                    <a:pos x="11" y="51"/>
                  </a:cxn>
                  <a:cxn ang="0">
                    <a:pos x="15" y="54"/>
                  </a:cxn>
                  <a:cxn ang="0">
                    <a:pos x="21" y="58"/>
                  </a:cxn>
                  <a:cxn ang="0">
                    <a:pos x="27" y="60"/>
                  </a:cxn>
                  <a:cxn ang="0">
                    <a:pos x="33" y="60"/>
                  </a:cxn>
                  <a:cxn ang="0">
                    <a:pos x="33" y="60"/>
                  </a:cxn>
                  <a:cxn ang="0">
                    <a:pos x="39" y="60"/>
                  </a:cxn>
                  <a:cxn ang="0">
                    <a:pos x="45" y="58"/>
                  </a:cxn>
                  <a:cxn ang="0">
                    <a:pos x="52" y="54"/>
                  </a:cxn>
                  <a:cxn ang="0">
                    <a:pos x="56" y="51"/>
                  </a:cxn>
                  <a:cxn ang="0">
                    <a:pos x="56" y="51"/>
                  </a:cxn>
                  <a:cxn ang="0">
                    <a:pos x="62" y="47"/>
                  </a:cxn>
                  <a:cxn ang="0">
                    <a:pos x="64" y="41"/>
                  </a:cxn>
                  <a:cxn ang="0">
                    <a:pos x="66" y="36"/>
                  </a:cxn>
                  <a:cxn ang="0">
                    <a:pos x="66" y="30"/>
                  </a:cxn>
                  <a:cxn ang="0">
                    <a:pos x="66" y="24"/>
                  </a:cxn>
                  <a:cxn ang="0">
                    <a:pos x="64" y="19"/>
                  </a:cxn>
                  <a:cxn ang="0">
                    <a:pos x="62" y="13"/>
                  </a:cxn>
                  <a:cxn ang="0">
                    <a:pos x="56" y="8"/>
                  </a:cxn>
                  <a:cxn ang="0">
                    <a:pos x="56" y="8"/>
                  </a:cxn>
                  <a:cxn ang="0">
                    <a:pos x="52" y="4"/>
                  </a:cxn>
                  <a:cxn ang="0">
                    <a:pos x="45" y="2"/>
                  </a:cxn>
                  <a:cxn ang="0">
                    <a:pos x="39" y="0"/>
                  </a:cxn>
                  <a:cxn ang="0">
                    <a:pos x="33" y="0"/>
                  </a:cxn>
                </a:cxnLst>
                <a:rect l="0" t="0" r="r" b="b"/>
                <a:pathLst>
                  <a:path w="66" h="60">
                    <a:moveTo>
                      <a:pt x="33" y="0"/>
                    </a:moveTo>
                    <a:lnTo>
                      <a:pt x="33" y="0"/>
                    </a:lnTo>
                    <a:lnTo>
                      <a:pt x="27" y="0"/>
                    </a:lnTo>
                    <a:lnTo>
                      <a:pt x="21" y="2"/>
                    </a:lnTo>
                    <a:lnTo>
                      <a:pt x="15" y="4"/>
                    </a:lnTo>
                    <a:lnTo>
                      <a:pt x="11" y="8"/>
                    </a:lnTo>
                    <a:lnTo>
                      <a:pt x="11" y="8"/>
                    </a:lnTo>
                    <a:lnTo>
                      <a:pt x="6" y="13"/>
                    </a:lnTo>
                    <a:lnTo>
                      <a:pt x="2" y="19"/>
                    </a:lnTo>
                    <a:lnTo>
                      <a:pt x="0" y="24"/>
                    </a:lnTo>
                    <a:lnTo>
                      <a:pt x="0" y="30"/>
                    </a:lnTo>
                    <a:lnTo>
                      <a:pt x="0" y="36"/>
                    </a:lnTo>
                    <a:lnTo>
                      <a:pt x="2" y="41"/>
                    </a:lnTo>
                    <a:lnTo>
                      <a:pt x="6" y="47"/>
                    </a:lnTo>
                    <a:lnTo>
                      <a:pt x="11" y="51"/>
                    </a:lnTo>
                    <a:lnTo>
                      <a:pt x="11" y="51"/>
                    </a:lnTo>
                    <a:lnTo>
                      <a:pt x="15" y="54"/>
                    </a:lnTo>
                    <a:lnTo>
                      <a:pt x="21" y="58"/>
                    </a:lnTo>
                    <a:lnTo>
                      <a:pt x="27" y="60"/>
                    </a:lnTo>
                    <a:lnTo>
                      <a:pt x="33" y="60"/>
                    </a:lnTo>
                    <a:lnTo>
                      <a:pt x="33" y="60"/>
                    </a:lnTo>
                    <a:lnTo>
                      <a:pt x="39" y="60"/>
                    </a:lnTo>
                    <a:lnTo>
                      <a:pt x="45" y="58"/>
                    </a:lnTo>
                    <a:lnTo>
                      <a:pt x="52" y="54"/>
                    </a:lnTo>
                    <a:lnTo>
                      <a:pt x="56" y="51"/>
                    </a:lnTo>
                    <a:lnTo>
                      <a:pt x="56" y="51"/>
                    </a:lnTo>
                    <a:lnTo>
                      <a:pt x="62" y="47"/>
                    </a:lnTo>
                    <a:lnTo>
                      <a:pt x="64" y="41"/>
                    </a:lnTo>
                    <a:lnTo>
                      <a:pt x="66" y="36"/>
                    </a:lnTo>
                    <a:lnTo>
                      <a:pt x="66" y="30"/>
                    </a:lnTo>
                    <a:lnTo>
                      <a:pt x="66" y="24"/>
                    </a:lnTo>
                    <a:lnTo>
                      <a:pt x="64" y="19"/>
                    </a:lnTo>
                    <a:lnTo>
                      <a:pt x="62" y="13"/>
                    </a:lnTo>
                    <a:lnTo>
                      <a:pt x="56" y="8"/>
                    </a:lnTo>
                    <a:lnTo>
                      <a:pt x="56" y="8"/>
                    </a:lnTo>
                    <a:lnTo>
                      <a:pt x="52" y="4"/>
                    </a:lnTo>
                    <a:lnTo>
                      <a:pt x="45" y="2"/>
                    </a:lnTo>
                    <a:lnTo>
                      <a:pt x="39" y="0"/>
                    </a:lnTo>
                    <a:lnTo>
                      <a:pt x="3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91" name="Freeform 18"/>
              <p:cNvSpPr>
                <a:spLocks/>
              </p:cNvSpPr>
              <p:nvPr userDrawn="1"/>
            </p:nvSpPr>
            <p:spPr bwMode="auto">
              <a:xfrm>
                <a:off x="4520" y="3791"/>
                <a:ext cx="66" cy="60"/>
              </a:xfrm>
              <a:custGeom>
                <a:avLst/>
                <a:gdLst/>
                <a:ahLst/>
                <a:cxnLst>
                  <a:cxn ang="0">
                    <a:pos x="33" y="0"/>
                  </a:cxn>
                  <a:cxn ang="0">
                    <a:pos x="33" y="0"/>
                  </a:cxn>
                  <a:cxn ang="0">
                    <a:pos x="27" y="0"/>
                  </a:cxn>
                  <a:cxn ang="0">
                    <a:pos x="21" y="2"/>
                  </a:cxn>
                  <a:cxn ang="0">
                    <a:pos x="15" y="4"/>
                  </a:cxn>
                  <a:cxn ang="0">
                    <a:pos x="11" y="8"/>
                  </a:cxn>
                  <a:cxn ang="0">
                    <a:pos x="11" y="8"/>
                  </a:cxn>
                  <a:cxn ang="0">
                    <a:pos x="6" y="13"/>
                  </a:cxn>
                  <a:cxn ang="0">
                    <a:pos x="2" y="19"/>
                  </a:cxn>
                  <a:cxn ang="0">
                    <a:pos x="0" y="24"/>
                  </a:cxn>
                  <a:cxn ang="0">
                    <a:pos x="0" y="30"/>
                  </a:cxn>
                  <a:cxn ang="0">
                    <a:pos x="0" y="36"/>
                  </a:cxn>
                  <a:cxn ang="0">
                    <a:pos x="2" y="41"/>
                  </a:cxn>
                  <a:cxn ang="0">
                    <a:pos x="6" y="47"/>
                  </a:cxn>
                  <a:cxn ang="0">
                    <a:pos x="11" y="51"/>
                  </a:cxn>
                  <a:cxn ang="0">
                    <a:pos x="11" y="51"/>
                  </a:cxn>
                  <a:cxn ang="0">
                    <a:pos x="15" y="54"/>
                  </a:cxn>
                  <a:cxn ang="0">
                    <a:pos x="21" y="58"/>
                  </a:cxn>
                  <a:cxn ang="0">
                    <a:pos x="27" y="60"/>
                  </a:cxn>
                  <a:cxn ang="0">
                    <a:pos x="33" y="60"/>
                  </a:cxn>
                  <a:cxn ang="0">
                    <a:pos x="33" y="60"/>
                  </a:cxn>
                  <a:cxn ang="0">
                    <a:pos x="39" y="60"/>
                  </a:cxn>
                  <a:cxn ang="0">
                    <a:pos x="45" y="58"/>
                  </a:cxn>
                  <a:cxn ang="0">
                    <a:pos x="52" y="54"/>
                  </a:cxn>
                  <a:cxn ang="0">
                    <a:pos x="56" y="51"/>
                  </a:cxn>
                  <a:cxn ang="0">
                    <a:pos x="56" y="51"/>
                  </a:cxn>
                  <a:cxn ang="0">
                    <a:pos x="62" y="47"/>
                  </a:cxn>
                  <a:cxn ang="0">
                    <a:pos x="64" y="41"/>
                  </a:cxn>
                  <a:cxn ang="0">
                    <a:pos x="66" y="36"/>
                  </a:cxn>
                  <a:cxn ang="0">
                    <a:pos x="66" y="30"/>
                  </a:cxn>
                  <a:cxn ang="0">
                    <a:pos x="66" y="24"/>
                  </a:cxn>
                  <a:cxn ang="0">
                    <a:pos x="64" y="19"/>
                  </a:cxn>
                  <a:cxn ang="0">
                    <a:pos x="62" y="13"/>
                  </a:cxn>
                  <a:cxn ang="0">
                    <a:pos x="56" y="8"/>
                  </a:cxn>
                  <a:cxn ang="0">
                    <a:pos x="56" y="8"/>
                  </a:cxn>
                  <a:cxn ang="0">
                    <a:pos x="52" y="4"/>
                  </a:cxn>
                  <a:cxn ang="0">
                    <a:pos x="45" y="2"/>
                  </a:cxn>
                  <a:cxn ang="0">
                    <a:pos x="39" y="0"/>
                  </a:cxn>
                  <a:cxn ang="0">
                    <a:pos x="33" y="0"/>
                  </a:cxn>
                </a:cxnLst>
                <a:rect l="0" t="0" r="r" b="b"/>
                <a:pathLst>
                  <a:path w="66" h="60">
                    <a:moveTo>
                      <a:pt x="33" y="0"/>
                    </a:moveTo>
                    <a:lnTo>
                      <a:pt x="33" y="0"/>
                    </a:lnTo>
                    <a:lnTo>
                      <a:pt x="27" y="0"/>
                    </a:lnTo>
                    <a:lnTo>
                      <a:pt x="21" y="2"/>
                    </a:lnTo>
                    <a:lnTo>
                      <a:pt x="15" y="4"/>
                    </a:lnTo>
                    <a:lnTo>
                      <a:pt x="11" y="8"/>
                    </a:lnTo>
                    <a:lnTo>
                      <a:pt x="11" y="8"/>
                    </a:lnTo>
                    <a:lnTo>
                      <a:pt x="6" y="13"/>
                    </a:lnTo>
                    <a:lnTo>
                      <a:pt x="2" y="19"/>
                    </a:lnTo>
                    <a:lnTo>
                      <a:pt x="0" y="24"/>
                    </a:lnTo>
                    <a:lnTo>
                      <a:pt x="0" y="30"/>
                    </a:lnTo>
                    <a:lnTo>
                      <a:pt x="0" y="36"/>
                    </a:lnTo>
                    <a:lnTo>
                      <a:pt x="2" y="41"/>
                    </a:lnTo>
                    <a:lnTo>
                      <a:pt x="6" y="47"/>
                    </a:lnTo>
                    <a:lnTo>
                      <a:pt x="11" y="51"/>
                    </a:lnTo>
                    <a:lnTo>
                      <a:pt x="11" y="51"/>
                    </a:lnTo>
                    <a:lnTo>
                      <a:pt x="15" y="54"/>
                    </a:lnTo>
                    <a:lnTo>
                      <a:pt x="21" y="58"/>
                    </a:lnTo>
                    <a:lnTo>
                      <a:pt x="27" y="60"/>
                    </a:lnTo>
                    <a:lnTo>
                      <a:pt x="33" y="60"/>
                    </a:lnTo>
                    <a:lnTo>
                      <a:pt x="33" y="60"/>
                    </a:lnTo>
                    <a:lnTo>
                      <a:pt x="39" y="60"/>
                    </a:lnTo>
                    <a:lnTo>
                      <a:pt x="45" y="58"/>
                    </a:lnTo>
                    <a:lnTo>
                      <a:pt x="52" y="54"/>
                    </a:lnTo>
                    <a:lnTo>
                      <a:pt x="56" y="51"/>
                    </a:lnTo>
                    <a:lnTo>
                      <a:pt x="56" y="51"/>
                    </a:lnTo>
                    <a:lnTo>
                      <a:pt x="62" y="47"/>
                    </a:lnTo>
                    <a:lnTo>
                      <a:pt x="64" y="41"/>
                    </a:lnTo>
                    <a:lnTo>
                      <a:pt x="66" y="36"/>
                    </a:lnTo>
                    <a:lnTo>
                      <a:pt x="66" y="30"/>
                    </a:lnTo>
                    <a:lnTo>
                      <a:pt x="66" y="24"/>
                    </a:lnTo>
                    <a:lnTo>
                      <a:pt x="64" y="19"/>
                    </a:lnTo>
                    <a:lnTo>
                      <a:pt x="62" y="13"/>
                    </a:lnTo>
                    <a:lnTo>
                      <a:pt x="56" y="8"/>
                    </a:lnTo>
                    <a:lnTo>
                      <a:pt x="56" y="8"/>
                    </a:lnTo>
                    <a:lnTo>
                      <a:pt x="52" y="4"/>
                    </a:lnTo>
                    <a:lnTo>
                      <a:pt x="45" y="2"/>
                    </a:lnTo>
                    <a:lnTo>
                      <a:pt x="39" y="0"/>
                    </a:lnTo>
                    <a:lnTo>
                      <a:pt x="3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92" name="Freeform 19"/>
              <p:cNvSpPr>
                <a:spLocks/>
              </p:cNvSpPr>
              <p:nvPr userDrawn="1"/>
            </p:nvSpPr>
            <p:spPr bwMode="auto">
              <a:xfrm>
                <a:off x="4430" y="3995"/>
                <a:ext cx="54" cy="60"/>
              </a:xfrm>
              <a:custGeom>
                <a:avLst/>
                <a:gdLst/>
                <a:ahLst/>
                <a:cxnLst>
                  <a:cxn ang="0">
                    <a:pos x="26" y="0"/>
                  </a:cxn>
                  <a:cxn ang="0">
                    <a:pos x="26" y="0"/>
                  </a:cxn>
                  <a:cxn ang="0">
                    <a:pos x="17" y="2"/>
                  </a:cxn>
                  <a:cxn ang="0">
                    <a:pos x="8" y="11"/>
                  </a:cxn>
                  <a:cxn ang="0">
                    <a:pos x="8" y="11"/>
                  </a:cxn>
                  <a:cxn ang="0">
                    <a:pos x="2" y="19"/>
                  </a:cxn>
                  <a:cxn ang="0">
                    <a:pos x="0" y="31"/>
                  </a:cxn>
                  <a:cxn ang="0">
                    <a:pos x="2" y="42"/>
                  </a:cxn>
                  <a:cxn ang="0">
                    <a:pos x="8" y="52"/>
                  </a:cxn>
                  <a:cxn ang="0">
                    <a:pos x="8" y="52"/>
                  </a:cxn>
                  <a:cxn ang="0">
                    <a:pos x="17" y="58"/>
                  </a:cxn>
                  <a:cxn ang="0">
                    <a:pos x="26" y="60"/>
                  </a:cxn>
                  <a:cxn ang="0">
                    <a:pos x="26" y="60"/>
                  </a:cxn>
                  <a:cxn ang="0">
                    <a:pos x="36" y="58"/>
                  </a:cxn>
                  <a:cxn ang="0">
                    <a:pos x="45" y="52"/>
                  </a:cxn>
                  <a:cxn ang="0">
                    <a:pos x="45" y="52"/>
                  </a:cxn>
                  <a:cxn ang="0">
                    <a:pos x="51" y="42"/>
                  </a:cxn>
                  <a:cxn ang="0">
                    <a:pos x="54" y="31"/>
                  </a:cxn>
                  <a:cxn ang="0">
                    <a:pos x="51" y="19"/>
                  </a:cxn>
                  <a:cxn ang="0">
                    <a:pos x="45" y="11"/>
                  </a:cxn>
                  <a:cxn ang="0">
                    <a:pos x="45" y="11"/>
                  </a:cxn>
                  <a:cxn ang="0">
                    <a:pos x="36" y="2"/>
                  </a:cxn>
                  <a:cxn ang="0">
                    <a:pos x="26" y="0"/>
                  </a:cxn>
                </a:cxnLst>
                <a:rect l="0" t="0" r="r" b="b"/>
                <a:pathLst>
                  <a:path w="54" h="60">
                    <a:moveTo>
                      <a:pt x="26" y="0"/>
                    </a:moveTo>
                    <a:lnTo>
                      <a:pt x="26" y="0"/>
                    </a:lnTo>
                    <a:lnTo>
                      <a:pt x="17" y="2"/>
                    </a:lnTo>
                    <a:lnTo>
                      <a:pt x="8" y="11"/>
                    </a:lnTo>
                    <a:lnTo>
                      <a:pt x="8" y="11"/>
                    </a:lnTo>
                    <a:lnTo>
                      <a:pt x="2" y="19"/>
                    </a:lnTo>
                    <a:lnTo>
                      <a:pt x="0" y="31"/>
                    </a:lnTo>
                    <a:lnTo>
                      <a:pt x="2" y="42"/>
                    </a:lnTo>
                    <a:lnTo>
                      <a:pt x="8" y="52"/>
                    </a:lnTo>
                    <a:lnTo>
                      <a:pt x="8" y="52"/>
                    </a:lnTo>
                    <a:lnTo>
                      <a:pt x="17" y="58"/>
                    </a:lnTo>
                    <a:lnTo>
                      <a:pt x="26" y="60"/>
                    </a:lnTo>
                    <a:lnTo>
                      <a:pt x="26" y="60"/>
                    </a:lnTo>
                    <a:lnTo>
                      <a:pt x="36" y="58"/>
                    </a:lnTo>
                    <a:lnTo>
                      <a:pt x="45" y="52"/>
                    </a:lnTo>
                    <a:lnTo>
                      <a:pt x="45" y="52"/>
                    </a:lnTo>
                    <a:lnTo>
                      <a:pt x="51" y="42"/>
                    </a:lnTo>
                    <a:lnTo>
                      <a:pt x="54" y="31"/>
                    </a:lnTo>
                    <a:lnTo>
                      <a:pt x="51" y="19"/>
                    </a:lnTo>
                    <a:lnTo>
                      <a:pt x="45" y="11"/>
                    </a:lnTo>
                    <a:lnTo>
                      <a:pt x="45" y="11"/>
                    </a:lnTo>
                    <a:lnTo>
                      <a:pt x="36" y="2"/>
                    </a:lnTo>
                    <a:lnTo>
                      <a:pt x="2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93" name="Freeform 25"/>
              <p:cNvSpPr>
                <a:spLocks/>
              </p:cNvSpPr>
              <p:nvPr userDrawn="1"/>
            </p:nvSpPr>
            <p:spPr bwMode="auto">
              <a:xfrm>
                <a:off x="4106" y="2315"/>
                <a:ext cx="120" cy="120"/>
              </a:xfrm>
              <a:custGeom>
                <a:avLst/>
                <a:gdLst/>
                <a:ahLst/>
                <a:cxnLst>
                  <a:cxn ang="0">
                    <a:pos x="59" y="0"/>
                  </a:cxn>
                  <a:cxn ang="0">
                    <a:pos x="59" y="0"/>
                  </a:cxn>
                  <a:cxn ang="0">
                    <a:pos x="50" y="2"/>
                  </a:cxn>
                  <a:cxn ang="0">
                    <a:pos x="38" y="6"/>
                  </a:cxn>
                  <a:cxn ang="0">
                    <a:pos x="28" y="10"/>
                  </a:cxn>
                  <a:cxn ang="0">
                    <a:pos x="18" y="18"/>
                  </a:cxn>
                  <a:cxn ang="0">
                    <a:pos x="18" y="18"/>
                  </a:cxn>
                  <a:cxn ang="0">
                    <a:pos x="10" y="28"/>
                  </a:cxn>
                  <a:cxn ang="0">
                    <a:pos x="4" y="38"/>
                  </a:cxn>
                  <a:cxn ang="0">
                    <a:pos x="2" y="50"/>
                  </a:cxn>
                  <a:cxn ang="0">
                    <a:pos x="0" y="61"/>
                  </a:cxn>
                  <a:cxn ang="0">
                    <a:pos x="2" y="73"/>
                  </a:cxn>
                  <a:cxn ang="0">
                    <a:pos x="4" y="83"/>
                  </a:cxn>
                  <a:cxn ang="0">
                    <a:pos x="10" y="93"/>
                  </a:cxn>
                  <a:cxn ang="0">
                    <a:pos x="18" y="102"/>
                  </a:cxn>
                  <a:cxn ang="0">
                    <a:pos x="18" y="102"/>
                  </a:cxn>
                  <a:cxn ang="0">
                    <a:pos x="28" y="110"/>
                  </a:cxn>
                  <a:cxn ang="0">
                    <a:pos x="38" y="116"/>
                  </a:cxn>
                  <a:cxn ang="0">
                    <a:pos x="50" y="120"/>
                  </a:cxn>
                  <a:cxn ang="0">
                    <a:pos x="59" y="120"/>
                  </a:cxn>
                  <a:cxn ang="0">
                    <a:pos x="59" y="120"/>
                  </a:cxn>
                  <a:cxn ang="0">
                    <a:pos x="71" y="120"/>
                  </a:cxn>
                  <a:cxn ang="0">
                    <a:pos x="83" y="116"/>
                  </a:cxn>
                  <a:cxn ang="0">
                    <a:pos x="93" y="110"/>
                  </a:cxn>
                  <a:cxn ang="0">
                    <a:pos x="102" y="102"/>
                  </a:cxn>
                  <a:cxn ang="0">
                    <a:pos x="102" y="102"/>
                  </a:cxn>
                  <a:cxn ang="0">
                    <a:pos x="110" y="93"/>
                  </a:cxn>
                  <a:cxn ang="0">
                    <a:pos x="114" y="83"/>
                  </a:cxn>
                  <a:cxn ang="0">
                    <a:pos x="118" y="73"/>
                  </a:cxn>
                  <a:cxn ang="0">
                    <a:pos x="120" y="61"/>
                  </a:cxn>
                  <a:cxn ang="0">
                    <a:pos x="118" y="50"/>
                  </a:cxn>
                  <a:cxn ang="0">
                    <a:pos x="114" y="38"/>
                  </a:cxn>
                  <a:cxn ang="0">
                    <a:pos x="110" y="28"/>
                  </a:cxn>
                  <a:cxn ang="0">
                    <a:pos x="102" y="18"/>
                  </a:cxn>
                  <a:cxn ang="0">
                    <a:pos x="102" y="18"/>
                  </a:cxn>
                  <a:cxn ang="0">
                    <a:pos x="93" y="10"/>
                  </a:cxn>
                  <a:cxn ang="0">
                    <a:pos x="83" y="6"/>
                  </a:cxn>
                  <a:cxn ang="0">
                    <a:pos x="71" y="2"/>
                  </a:cxn>
                  <a:cxn ang="0">
                    <a:pos x="59" y="0"/>
                  </a:cxn>
                </a:cxnLst>
                <a:rect l="0" t="0" r="r" b="b"/>
                <a:pathLst>
                  <a:path w="120" h="120">
                    <a:moveTo>
                      <a:pt x="59" y="0"/>
                    </a:moveTo>
                    <a:lnTo>
                      <a:pt x="59" y="0"/>
                    </a:lnTo>
                    <a:lnTo>
                      <a:pt x="50" y="2"/>
                    </a:lnTo>
                    <a:lnTo>
                      <a:pt x="38" y="6"/>
                    </a:lnTo>
                    <a:lnTo>
                      <a:pt x="28" y="10"/>
                    </a:lnTo>
                    <a:lnTo>
                      <a:pt x="18" y="18"/>
                    </a:lnTo>
                    <a:lnTo>
                      <a:pt x="18" y="18"/>
                    </a:lnTo>
                    <a:lnTo>
                      <a:pt x="10" y="28"/>
                    </a:lnTo>
                    <a:lnTo>
                      <a:pt x="4" y="38"/>
                    </a:lnTo>
                    <a:lnTo>
                      <a:pt x="2" y="50"/>
                    </a:lnTo>
                    <a:lnTo>
                      <a:pt x="0" y="61"/>
                    </a:lnTo>
                    <a:lnTo>
                      <a:pt x="2" y="73"/>
                    </a:lnTo>
                    <a:lnTo>
                      <a:pt x="4" y="83"/>
                    </a:lnTo>
                    <a:lnTo>
                      <a:pt x="10" y="93"/>
                    </a:lnTo>
                    <a:lnTo>
                      <a:pt x="18" y="102"/>
                    </a:lnTo>
                    <a:lnTo>
                      <a:pt x="18" y="102"/>
                    </a:lnTo>
                    <a:lnTo>
                      <a:pt x="28" y="110"/>
                    </a:lnTo>
                    <a:lnTo>
                      <a:pt x="38" y="116"/>
                    </a:lnTo>
                    <a:lnTo>
                      <a:pt x="50" y="120"/>
                    </a:lnTo>
                    <a:lnTo>
                      <a:pt x="59" y="120"/>
                    </a:lnTo>
                    <a:lnTo>
                      <a:pt x="59" y="120"/>
                    </a:lnTo>
                    <a:lnTo>
                      <a:pt x="71" y="120"/>
                    </a:lnTo>
                    <a:lnTo>
                      <a:pt x="83" y="116"/>
                    </a:lnTo>
                    <a:lnTo>
                      <a:pt x="93" y="110"/>
                    </a:lnTo>
                    <a:lnTo>
                      <a:pt x="102" y="102"/>
                    </a:lnTo>
                    <a:lnTo>
                      <a:pt x="102" y="102"/>
                    </a:lnTo>
                    <a:lnTo>
                      <a:pt x="110" y="93"/>
                    </a:lnTo>
                    <a:lnTo>
                      <a:pt x="114" y="83"/>
                    </a:lnTo>
                    <a:lnTo>
                      <a:pt x="118" y="73"/>
                    </a:lnTo>
                    <a:lnTo>
                      <a:pt x="120" y="61"/>
                    </a:lnTo>
                    <a:lnTo>
                      <a:pt x="118" y="50"/>
                    </a:lnTo>
                    <a:lnTo>
                      <a:pt x="114" y="38"/>
                    </a:lnTo>
                    <a:lnTo>
                      <a:pt x="110" y="28"/>
                    </a:lnTo>
                    <a:lnTo>
                      <a:pt x="102" y="18"/>
                    </a:lnTo>
                    <a:lnTo>
                      <a:pt x="102" y="18"/>
                    </a:lnTo>
                    <a:lnTo>
                      <a:pt x="93" y="10"/>
                    </a:lnTo>
                    <a:lnTo>
                      <a:pt x="83" y="6"/>
                    </a:lnTo>
                    <a:lnTo>
                      <a:pt x="71" y="2"/>
                    </a:lnTo>
                    <a:lnTo>
                      <a:pt x="5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94" name="Freeform 26"/>
              <p:cNvSpPr>
                <a:spLocks/>
              </p:cNvSpPr>
              <p:nvPr userDrawn="1"/>
            </p:nvSpPr>
            <p:spPr bwMode="auto">
              <a:xfrm>
                <a:off x="4106" y="2315"/>
                <a:ext cx="120" cy="120"/>
              </a:xfrm>
              <a:custGeom>
                <a:avLst/>
                <a:gdLst/>
                <a:ahLst/>
                <a:cxnLst>
                  <a:cxn ang="0">
                    <a:pos x="59" y="0"/>
                  </a:cxn>
                  <a:cxn ang="0">
                    <a:pos x="59" y="0"/>
                  </a:cxn>
                  <a:cxn ang="0">
                    <a:pos x="50" y="2"/>
                  </a:cxn>
                  <a:cxn ang="0">
                    <a:pos x="38" y="6"/>
                  </a:cxn>
                  <a:cxn ang="0">
                    <a:pos x="28" y="10"/>
                  </a:cxn>
                  <a:cxn ang="0">
                    <a:pos x="18" y="18"/>
                  </a:cxn>
                  <a:cxn ang="0">
                    <a:pos x="18" y="18"/>
                  </a:cxn>
                  <a:cxn ang="0">
                    <a:pos x="10" y="28"/>
                  </a:cxn>
                  <a:cxn ang="0">
                    <a:pos x="4" y="38"/>
                  </a:cxn>
                  <a:cxn ang="0">
                    <a:pos x="2" y="50"/>
                  </a:cxn>
                  <a:cxn ang="0">
                    <a:pos x="0" y="61"/>
                  </a:cxn>
                  <a:cxn ang="0">
                    <a:pos x="2" y="73"/>
                  </a:cxn>
                  <a:cxn ang="0">
                    <a:pos x="4" y="83"/>
                  </a:cxn>
                  <a:cxn ang="0">
                    <a:pos x="10" y="93"/>
                  </a:cxn>
                  <a:cxn ang="0">
                    <a:pos x="18" y="102"/>
                  </a:cxn>
                  <a:cxn ang="0">
                    <a:pos x="18" y="102"/>
                  </a:cxn>
                  <a:cxn ang="0">
                    <a:pos x="28" y="110"/>
                  </a:cxn>
                  <a:cxn ang="0">
                    <a:pos x="38" y="116"/>
                  </a:cxn>
                  <a:cxn ang="0">
                    <a:pos x="50" y="120"/>
                  </a:cxn>
                  <a:cxn ang="0">
                    <a:pos x="59" y="120"/>
                  </a:cxn>
                  <a:cxn ang="0">
                    <a:pos x="59" y="120"/>
                  </a:cxn>
                  <a:cxn ang="0">
                    <a:pos x="71" y="120"/>
                  </a:cxn>
                  <a:cxn ang="0">
                    <a:pos x="83" y="116"/>
                  </a:cxn>
                  <a:cxn ang="0">
                    <a:pos x="93" y="110"/>
                  </a:cxn>
                  <a:cxn ang="0">
                    <a:pos x="102" y="102"/>
                  </a:cxn>
                  <a:cxn ang="0">
                    <a:pos x="102" y="102"/>
                  </a:cxn>
                  <a:cxn ang="0">
                    <a:pos x="110" y="93"/>
                  </a:cxn>
                  <a:cxn ang="0">
                    <a:pos x="114" y="83"/>
                  </a:cxn>
                  <a:cxn ang="0">
                    <a:pos x="118" y="73"/>
                  </a:cxn>
                  <a:cxn ang="0">
                    <a:pos x="120" y="61"/>
                  </a:cxn>
                  <a:cxn ang="0">
                    <a:pos x="118" y="50"/>
                  </a:cxn>
                  <a:cxn ang="0">
                    <a:pos x="114" y="38"/>
                  </a:cxn>
                  <a:cxn ang="0">
                    <a:pos x="110" y="28"/>
                  </a:cxn>
                  <a:cxn ang="0">
                    <a:pos x="102" y="18"/>
                  </a:cxn>
                  <a:cxn ang="0">
                    <a:pos x="102" y="18"/>
                  </a:cxn>
                  <a:cxn ang="0">
                    <a:pos x="93" y="10"/>
                  </a:cxn>
                  <a:cxn ang="0">
                    <a:pos x="83" y="6"/>
                  </a:cxn>
                  <a:cxn ang="0">
                    <a:pos x="71" y="2"/>
                  </a:cxn>
                  <a:cxn ang="0">
                    <a:pos x="59" y="0"/>
                  </a:cxn>
                </a:cxnLst>
                <a:rect l="0" t="0" r="r" b="b"/>
                <a:pathLst>
                  <a:path w="120" h="120">
                    <a:moveTo>
                      <a:pt x="59" y="0"/>
                    </a:moveTo>
                    <a:lnTo>
                      <a:pt x="59" y="0"/>
                    </a:lnTo>
                    <a:lnTo>
                      <a:pt x="50" y="2"/>
                    </a:lnTo>
                    <a:lnTo>
                      <a:pt x="38" y="6"/>
                    </a:lnTo>
                    <a:lnTo>
                      <a:pt x="28" y="10"/>
                    </a:lnTo>
                    <a:lnTo>
                      <a:pt x="18" y="18"/>
                    </a:lnTo>
                    <a:lnTo>
                      <a:pt x="18" y="18"/>
                    </a:lnTo>
                    <a:lnTo>
                      <a:pt x="10" y="28"/>
                    </a:lnTo>
                    <a:lnTo>
                      <a:pt x="4" y="38"/>
                    </a:lnTo>
                    <a:lnTo>
                      <a:pt x="2" y="50"/>
                    </a:lnTo>
                    <a:lnTo>
                      <a:pt x="0" y="61"/>
                    </a:lnTo>
                    <a:lnTo>
                      <a:pt x="2" y="73"/>
                    </a:lnTo>
                    <a:lnTo>
                      <a:pt x="4" y="83"/>
                    </a:lnTo>
                    <a:lnTo>
                      <a:pt x="10" y="93"/>
                    </a:lnTo>
                    <a:lnTo>
                      <a:pt x="18" y="102"/>
                    </a:lnTo>
                    <a:lnTo>
                      <a:pt x="18" y="102"/>
                    </a:lnTo>
                    <a:lnTo>
                      <a:pt x="28" y="110"/>
                    </a:lnTo>
                    <a:lnTo>
                      <a:pt x="38" y="116"/>
                    </a:lnTo>
                    <a:lnTo>
                      <a:pt x="50" y="120"/>
                    </a:lnTo>
                    <a:lnTo>
                      <a:pt x="59" y="120"/>
                    </a:lnTo>
                    <a:lnTo>
                      <a:pt x="59" y="120"/>
                    </a:lnTo>
                    <a:lnTo>
                      <a:pt x="71" y="120"/>
                    </a:lnTo>
                    <a:lnTo>
                      <a:pt x="83" y="116"/>
                    </a:lnTo>
                    <a:lnTo>
                      <a:pt x="93" y="110"/>
                    </a:lnTo>
                    <a:lnTo>
                      <a:pt x="102" y="102"/>
                    </a:lnTo>
                    <a:lnTo>
                      <a:pt x="102" y="102"/>
                    </a:lnTo>
                    <a:lnTo>
                      <a:pt x="110" y="93"/>
                    </a:lnTo>
                    <a:lnTo>
                      <a:pt x="114" y="83"/>
                    </a:lnTo>
                    <a:lnTo>
                      <a:pt x="118" y="73"/>
                    </a:lnTo>
                    <a:lnTo>
                      <a:pt x="120" y="61"/>
                    </a:lnTo>
                    <a:lnTo>
                      <a:pt x="118" y="50"/>
                    </a:lnTo>
                    <a:lnTo>
                      <a:pt x="114" y="38"/>
                    </a:lnTo>
                    <a:lnTo>
                      <a:pt x="110" y="28"/>
                    </a:lnTo>
                    <a:lnTo>
                      <a:pt x="102" y="18"/>
                    </a:lnTo>
                    <a:lnTo>
                      <a:pt x="102" y="18"/>
                    </a:lnTo>
                    <a:lnTo>
                      <a:pt x="93" y="10"/>
                    </a:lnTo>
                    <a:lnTo>
                      <a:pt x="83" y="6"/>
                    </a:lnTo>
                    <a:lnTo>
                      <a:pt x="71" y="2"/>
                    </a:lnTo>
                    <a:lnTo>
                      <a:pt x="5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95" name="Freeform 27"/>
              <p:cNvSpPr>
                <a:spLocks/>
              </p:cNvSpPr>
              <p:nvPr userDrawn="1"/>
            </p:nvSpPr>
            <p:spPr bwMode="auto">
              <a:xfrm>
                <a:off x="3926" y="2189"/>
                <a:ext cx="108" cy="108"/>
              </a:xfrm>
              <a:custGeom>
                <a:avLst/>
                <a:gdLst/>
                <a:ahLst/>
                <a:cxnLst>
                  <a:cxn ang="0">
                    <a:pos x="53" y="0"/>
                  </a:cxn>
                  <a:cxn ang="0">
                    <a:pos x="53" y="0"/>
                  </a:cxn>
                  <a:cxn ang="0">
                    <a:pos x="44" y="2"/>
                  </a:cxn>
                  <a:cxn ang="0">
                    <a:pos x="33" y="4"/>
                  </a:cxn>
                  <a:cxn ang="0">
                    <a:pos x="24" y="10"/>
                  </a:cxn>
                  <a:cxn ang="0">
                    <a:pos x="16" y="16"/>
                  </a:cxn>
                  <a:cxn ang="0">
                    <a:pos x="16" y="16"/>
                  </a:cxn>
                  <a:cxn ang="0">
                    <a:pos x="8" y="26"/>
                  </a:cxn>
                  <a:cxn ang="0">
                    <a:pos x="4" y="33"/>
                  </a:cxn>
                  <a:cxn ang="0">
                    <a:pos x="0" y="44"/>
                  </a:cxn>
                  <a:cxn ang="0">
                    <a:pos x="0" y="55"/>
                  </a:cxn>
                  <a:cxn ang="0">
                    <a:pos x="0" y="65"/>
                  </a:cxn>
                  <a:cxn ang="0">
                    <a:pos x="4" y="75"/>
                  </a:cxn>
                  <a:cxn ang="0">
                    <a:pos x="8" y="85"/>
                  </a:cxn>
                  <a:cxn ang="0">
                    <a:pos x="16" y="93"/>
                  </a:cxn>
                  <a:cxn ang="0">
                    <a:pos x="16" y="93"/>
                  </a:cxn>
                  <a:cxn ang="0">
                    <a:pos x="24" y="98"/>
                  </a:cxn>
                  <a:cxn ang="0">
                    <a:pos x="33" y="104"/>
                  </a:cxn>
                  <a:cxn ang="0">
                    <a:pos x="44" y="106"/>
                  </a:cxn>
                  <a:cxn ang="0">
                    <a:pos x="53" y="108"/>
                  </a:cxn>
                  <a:cxn ang="0">
                    <a:pos x="53" y="108"/>
                  </a:cxn>
                  <a:cxn ang="0">
                    <a:pos x="63" y="106"/>
                  </a:cxn>
                  <a:cxn ang="0">
                    <a:pos x="73" y="104"/>
                  </a:cxn>
                  <a:cxn ang="0">
                    <a:pos x="83" y="98"/>
                  </a:cxn>
                  <a:cxn ang="0">
                    <a:pos x="93" y="93"/>
                  </a:cxn>
                  <a:cxn ang="0">
                    <a:pos x="93" y="93"/>
                  </a:cxn>
                  <a:cxn ang="0">
                    <a:pos x="98" y="85"/>
                  </a:cxn>
                  <a:cxn ang="0">
                    <a:pos x="104" y="75"/>
                  </a:cxn>
                  <a:cxn ang="0">
                    <a:pos x="106" y="65"/>
                  </a:cxn>
                  <a:cxn ang="0">
                    <a:pos x="108" y="55"/>
                  </a:cxn>
                  <a:cxn ang="0">
                    <a:pos x="106" y="44"/>
                  </a:cxn>
                  <a:cxn ang="0">
                    <a:pos x="104" y="33"/>
                  </a:cxn>
                  <a:cxn ang="0">
                    <a:pos x="98" y="26"/>
                  </a:cxn>
                  <a:cxn ang="0">
                    <a:pos x="93" y="16"/>
                  </a:cxn>
                  <a:cxn ang="0">
                    <a:pos x="93" y="16"/>
                  </a:cxn>
                  <a:cxn ang="0">
                    <a:pos x="83" y="10"/>
                  </a:cxn>
                  <a:cxn ang="0">
                    <a:pos x="73" y="4"/>
                  </a:cxn>
                  <a:cxn ang="0">
                    <a:pos x="63" y="2"/>
                  </a:cxn>
                  <a:cxn ang="0">
                    <a:pos x="53" y="0"/>
                  </a:cxn>
                </a:cxnLst>
                <a:rect l="0" t="0" r="r" b="b"/>
                <a:pathLst>
                  <a:path w="108" h="108">
                    <a:moveTo>
                      <a:pt x="53" y="0"/>
                    </a:moveTo>
                    <a:lnTo>
                      <a:pt x="53" y="0"/>
                    </a:lnTo>
                    <a:lnTo>
                      <a:pt x="44" y="2"/>
                    </a:lnTo>
                    <a:lnTo>
                      <a:pt x="33" y="4"/>
                    </a:lnTo>
                    <a:lnTo>
                      <a:pt x="24" y="10"/>
                    </a:lnTo>
                    <a:lnTo>
                      <a:pt x="16" y="16"/>
                    </a:lnTo>
                    <a:lnTo>
                      <a:pt x="16" y="16"/>
                    </a:lnTo>
                    <a:lnTo>
                      <a:pt x="8" y="26"/>
                    </a:lnTo>
                    <a:lnTo>
                      <a:pt x="4" y="33"/>
                    </a:lnTo>
                    <a:lnTo>
                      <a:pt x="0" y="44"/>
                    </a:lnTo>
                    <a:lnTo>
                      <a:pt x="0" y="55"/>
                    </a:lnTo>
                    <a:lnTo>
                      <a:pt x="0" y="65"/>
                    </a:lnTo>
                    <a:lnTo>
                      <a:pt x="4" y="75"/>
                    </a:lnTo>
                    <a:lnTo>
                      <a:pt x="8" y="85"/>
                    </a:lnTo>
                    <a:lnTo>
                      <a:pt x="16" y="93"/>
                    </a:lnTo>
                    <a:lnTo>
                      <a:pt x="16" y="93"/>
                    </a:lnTo>
                    <a:lnTo>
                      <a:pt x="24" y="98"/>
                    </a:lnTo>
                    <a:lnTo>
                      <a:pt x="33" y="104"/>
                    </a:lnTo>
                    <a:lnTo>
                      <a:pt x="44" y="106"/>
                    </a:lnTo>
                    <a:lnTo>
                      <a:pt x="53" y="108"/>
                    </a:lnTo>
                    <a:lnTo>
                      <a:pt x="53" y="108"/>
                    </a:lnTo>
                    <a:lnTo>
                      <a:pt x="63" y="106"/>
                    </a:lnTo>
                    <a:lnTo>
                      <a:pt x="73" y="104"/>
                    </a:lnTo>
                    <a:lnTo>
                      <a:pt x="83" y="98"/>
                    </a:lnTo>
                    <a:lnTo>
                      <a:pt x="93" y="93"/>
                    </a:lnTo>
                    <a:lnTo>
                      <a:pt x="93" y="93"/>
                    </a:lnTo>
                    <a:lnTo>
                      <a:pt x="98" y="85"/>
                    </a:lnTo>
                    <a:lnTo>
                      <a:pt x="104" y="75"/>
                    </a:lnTo>
                    <a:lnTo>
                      <a:pt x="106" y="65"/>
                    </a:lnTo>
                    <a:lnTo>
                      <a:pt x="108" y="55"/>
                    </a:lnTo>
                    <a:lnTo>
                      <a:pt x="106" y="44"/>
                    </a:lnTo>
                    <a:lnTo>
                      <a:pt x="104" y="33"/>
                    </a:lnTo>
                    <a:lnTo>
                      <a:pt x="98" y="26"/>
                    </a:lnTo>
                    <a:lnTo>
                      <a:pt x="93" y="16"/>
                    </a:lnTo>
                    <a:lnTo>
                      <a:pt x="93" y="16"/>
                    </a:lnTo>
                    <a:lnTo>
                      <a:pt x="83" y="10"/>
                    </a:lnTo>
                    <a:lnTo>
                      <a:pt x="73" y="4"/>
                    </a:lnTo>
                    <a:lnTo>
                      <a:pt x="63" y="2"/>
                    </a:lnTo>
                    <a:lnTo>
                      <a:pt x="5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96" name="Freeform 28"/>
              <p:cNvSpPr>
                <a:spLocks/>
              </p:cNvSpPr>
              <p:nvPr userDrawn="1"/>
            </p:nvSpPr>
            <p:spPr bwMode="auto">
              <a:xfrm>
                <a:off x="3926" y="2189"/>
                <a:ext cx="108" cy="108"/>
              </a:xfrm>
              <a:custGeom>
                <a:avLst/>
                <a:gdLst/>
                <a:ahLst/>
                <a:cxnLst>
                  <a:cxn ang="0">
                    <a:pos x="53" y="0"/>
                  </a:cxn>
                  <a:cxn ang="0">
                    <a:pos x="53" y="0"/>
                  </a:cxn>
                  <a:cxn ang="0">
                    <a:pos x="44" y="2"/>
                  </a:cxn>
                  <a:cxn ang="0">
                    <a:pos x="33" y="4"/>
                  </a:cxn>
                  <a:cxn ang="0">
                    <a:pos x="24" y="10"/>
                  </a:cxn>
                  <a:cxn ang="0">
                    <a:pos x="16" y="16"/>
                  </a:cxn>
                  <a:cxn ang="0">
                    <a:pos x="16" y="16"/>
                  </a:cxn>
                  <a:cxn ang="0">
                    <a:pos x="8" y="26"/>
                  </a:cxn>
                  <a:cxn ang="0">
                    <a:pos x="4" y="33"/>
                  </a:cxn>
                  <a:cxn ang="0">
                    <a:pos x="0" y="44"/>
                  </a:cxn>
                  <a:cxn ang="0">
                    <a:pos x="0" y="55"/>
                  </a:cxn>
                  <a:cxn ang="0">
                    <a:pos x="0" y="65"/>
                  </a:cxn>
                  <a:cxn ang="0">
                    <a:pos x="4" y="75"/>
                  </a:cxn>
                  <a:cxn ang="0">
                    <a:pos x="8" y="85"/>
                  </a:cxn>
                  <a:cxn ang="0">
                    <a:pos x="16" y="93"/>
                  </a:cxn>
                  <a:cxn ang="0">
                    <a:pos x="16" y="93"/>
                  </a:cxn>
                  <a:cxn ang="0">
                    <a:pos x="24" y="98"/>
                  </a:cxn>
                  <a:cxn ang="0">
                    <a:pos x="33" y="104"/>
                  </a:cxn>
                  <a:cxn ang="0">
                    <a:pos x="44" y="106"/>
                  </a:cxn>
                  <a:cxn ang="0">
                    <a:pos x="53" y="108"/>
                  </a:cxn>
                  <a:cxn ang="0">
                    <a:pos x="53" y="108"/>
                  </a:cxn>
                  <a:cxn ang="0">
                    <a:pos x="63" y="106"/>
                  </a:cxn>
                  <a:cxn ang="0">
                    <a:pos x="73" y="104"/>
                  </a:cxn>
                  <a:cxn ang="0">
                    <a:pos x="83" y="98"/>
                  </a:cxn>
                  <a:cxn ang="0">
                    <a:pos x="93" y="93"/>
                  </a:cxn>
                  <a:cxn ang="0">
                    <a:pos x="93" y="93"/>
                  </a:cxn>
                  <a:cxn ang="0">
                    <a:pos x="98" y="85"/>
                  </a:cxn>
                  <a:cxn ang="0">
                    <a:pos x="104" y="75"/>
                  </a:cxn>
                  <a:cxn ang="0">
                    <a:pos x="106" y="65"/>
                  </a:cxn>
                  <a:cxn ang="0">
                    <a:pos x="108" y="55"/>
                  </a:cxn>
                  <a:cxn ang="0">
                    <a:pos x="106" y="44"/>
                  </a:cxn>
                  <a:cxn ang="0">
                    <a:pos x="104" y="33"/>
                  </a:cxn>
                  <a:cxn ang="0">
                    <a:pos x="98" y="26"/>
                  </a:cxn>
                  <a:cxn ang="0">
                    <a:pos x="93" y="16"/>
                  </a:cxn>
                  <a:cxn ang="0">
                    <a:pos x="93" y="16"/>
                  </a:cxn>
                  <a:cxn ang="0">
                    <a:pos x="83" y="10"/>
                  </a:cxn>
                  <a:cxn ang="0">
                    <a:pos x="73" y="4"/>
                  </a:cxn>
                  <a:cxn ang="0">
                    <a:pos x="63" y="2"/>
                  </a:cxn>
                  <a:cxn ang="0">
                    <a:pos x="53" y="0"/>
                  </a:cxn>
                </a:cxnLst>
                <a:rect l="0" t="0" r="r" b="b"/>
                <a:pathLst>
                  <a:path w="108" h="108">
                    <a:moveTo>
                      <a:pt x="53" y="0"/>
                    </a:moveTo>
                    <a:lnTo>
                      <a:pt x="53" y="0"/>
                    </a:lnTo>
                    <a:lnTo>
                      <a:pt x="44" y="2"/>
                    </a:lnTo>
                    <a:lnTo>
                      <a:pt x="33" y="4"/>
                    </a:lnTo>
                    <a:lnTo>
                      <a:pt x="24" y="10"/>
                    </a:lnTo>
                    <a:lnTo>
                      <a:pt x="16" y="16"/>
                    </a:lnTo>
                    <a:lnTo>
                      <a:pt x="16" y="16"/>
                    </a:lnTo>
                    <a:lnTo>
                      <a:pt x="8" y="26"/>
                    </a:lnTo>
                    <a:lnTo>
                      <a:pt x="4" y="33"/>
                    </a:lnTo>
                    <a:lnTo>
                      <a:pt x="0" y="44"/>
                    </a:lnTo>
                    <a:lnTo>
                      <a:pt x="0" y="55"/>
                    </a:lnTo>
                    <a:lnTo>
                      <a:pt x="0" y="65"/>
                    </a:lnTo>
                    <a:lnTo>
                      <a:pt x="4" y="75"/>
                    </a:lnTo>
                    <a:lnTo>
                      <a:pt x="8" y="85"/>
                    </a:lnTo>
                    <a:lnTo>
                      <a:pt x="16" y="93"/>
                    </a:lnTo>
                    <a:lnTo>
                      <a:pt x="16" y="93"/>
                    </a:lnTo>
                    <a:lnTo>
                      <a:pt x="24" y="98"/>
                    </a:lnTo>
                    <a:lnTo>
                      <a:pt x="33" y="104"/>
                    </a:lnTo>
                    <a:lnTo>
                      <a:pt x="44" y="106"/>
                    </a:lnTo>
                    <a:lnTo>
                      <a:pt x="53" y="108"/>
                    </a:lnTo>
                    <a:lnTo>
                      <a:pt x="53" y="108"/>
                    </a:lnTo>
                    <a:lnTo>
                      <a:pt x="63" y="106"/>
                    </a:lnTo>
                    <a:lnTo>
                      <a:pt x="73" y="104"/>
                    </a:lnTo>
                    <a:lnTo>
                      <a:pt x="83" y="98"/>
                    </a:lnTo>
                    <a:lnTo>
                      <a:pt x="93" y="93"/>
                    </a:lnTo>
                    <a:lnTo>
                      <a:pt x="93" y="93"/>
                    </a:lnTo>
                    <a:lnTo>
                      <a:pt x="98" y="85"/>
                    </a:lnTo>
                    <a:lnTo>
                      <a:pt x="104" y="75"/>
                    </a:lnTo>
                    <a:lnTo>
                      <a:pt x="106" y="65"/>
                    </a:lnTo>
                    <a:lnTo>
                      <a:pt x="108" y="55"/>
                    </a:lnTo>
                    <a:lnTo>
                      <a:pt x="106" y="44"/>
                    </a:lnTo>
                    <a:lnTo>
                      <a:pt x="104" y="33"/>
                    </a:lnTo>
                    <a:lnTo>
                      <a:pt x="98" y="26"/>
                    </a:lnTo>
                    <a:lnTo>
                      <a:pt x="93" y="16"/>
                    </a:lnTo>
                    <a:lnTo>
                      <a:pt x="93" y="16"/>
                    </a:lnTo>
                    <a:lnTo>
                      <a:pt x="83" y="10"/>
                    </a:lnTo>
                    <a:lnTo>
                      <a:pt x="73" y="4"/>
                    </a:lnTo>
                    <a:lnTo>
                      <a:pt x="63" y="2"/>
                    </a:lnTo>
                    <a:lnTo>
                      <a:pt x="5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97" name="Freeform 29"/>
              <p:cNvSpPr>
                <a:spLocks/>
              </p:cNvSpPr>
              <p:nvPr userDrawn="1"/>
            </p:nvSpPr>
            <p:spPr bwMode="auto">
              <a:xfrm>
                <a:off x="3722" y="2099"/>
                <a:ext cx="102" cy="96"/>
              </a:xfrm>
              <a:custGeom>
                <a:avLst/>
                <a:gdLst/>
                <a:ahLst/>
                <a:cxnLst>
                  <a:cxn ang="0">
                    <a:pos x="50" y="0"/>
                  </a:cxn>
                  <a:cxn ang="0">
                    <a:pos x="50" y="0"/>
                  </a:cxn>
                  <a:cxn ang="0">
                    <a:pos x="40" y="0"/>
                  </a:cxn>
                  <a:cxn ang="0">
                    <a:pos x="32" y="4"/>
                  </a:cxn>
                  <a:cxn ang="0">
                    <a:pos x="23" y="8"/>
                  </a:cxn>
                  <a:cxn ang="0">
                    <a:pos x="15" y="14"/>
                  </a:cxn>
                  <a:cxn ang="0">
                    <a:pos x="15" y="14"/>
                  </a:cxn>
                  <a:cxn ang="0">
                    <a:pos x="9" y="22"/>
                  </a:cxn>
                  <a:cxn ang="0">
                    <a:pos x="2" y="30"/>
                  </a:cxn>
                  <a:cxn ang="0">
                    <a:pos x="0" y="39"/>
                  </a:cxn>
                  <a:cxn ang="0">
                    <a:pos x="0" y="47"/>
                  </a:cxn>
                  <a:cxn ang="0">
                    <a:pos x="0" y="57"/>
                  </a:cxn>
                  <a:cxn ang="0">
                    <a:pos x="2" y="67"/>
                  </a:cxn>
                  <a:cxn ang="0">
                    <a:pos x="9" y="75"/>
                  </a:cxn>
                  <a:cxn ang="0">
                    <a:pos x="15" y="83"/>
                  </a:cxn>
                  <a:cxn ang="0">
                    <a:pos x="15" y="83"/>
                  </a:cxn>
                  <a:cxn ang="0">
                    <a:pos x="23" y="89"/>
                  </a:cxn>
                  <a:cxn ang="0">
                    <a:pos x="32" y="92"/>
                  </a:cxn>
                  <a:cxn ang="0">
                    <a:pos x="40" y="96"/>
                  </a:cxn>
                  <a:cxn ang="0">
                    <a:pos x="50" y="96"/>
                  </a:cxn>
                  <a:cxn ang="0">
                    <a:pos x="50" y="96"/>
                  </a:cxn>
                  <a:cxn ang="0">
                    <a:pos x="60" y="96"/>
                  </a:cxn>
                  <a:cxn ang="0">
                    <a:pos x="69" y="92"/>
                  </a:cxn>
                  <a:cxn ang="0">
                    <a:pos x="79" y="89"/>
                  </a:cxn>
                  <a:cxn ang="0">
                    <a:pos x="88" y="83"/>
                  </a:cxn>
                  <a:cxn ang="0">
                    <a:pos x="88" y="83"/>
                  </a:cxn>
                  <a:cxn ang="0">
                    <a:pos x="94" y="75"/>
                  </a:cxn>
                  <a:cxn ang="0">
                    <a:pos x="98" y="67"/>
                  </a:cxn>
                  <a:cxn ang="0">
                    <a:pos x="100" y="57"/>
                  </a:cxn>
                  <a:cxn ang="0">
                    <a:pos x="102" y="47"/>
                  </a:cxn>
                  <a:cxn ang="0">
                    <a:pos x="100" y="39"/>
                  </a:cxn>
                  <a:cxn ang="0">
                    <a:pos x="98" y="30"/>
                  </a:cxn>
                  <a:cxn ang="0">
                    <a:pos x="94" y="22"/>
                  </a:cxn>
                  <a:cxn ang="0">
                    <a:pos x="88" y="14"/>
                  </a:cxn>
                  <a:cxn ang="0">
                    <a:pos x="88" y="14"/>
                  </a:cxn>
                  <a:cxn ang="0">
                    <a:pos x="79" y="8"/>
                  </a:cxn>
                  <a:cxn ang="0">
                    <a:pos x="69" y="4"/>
                  </a:cxn>
                  <a:cxn ang="0">
                    <a:pos x="60" y="0"/>
                  </a:cxn>
                  <a:cxn ang="0">
                    <a:pos x="50" y="0"/>
                  </a:cxn>
                </a:cxnLst>
                <a:rect l="0" t="0" r="r" b="b"/>
                <a:pathLst>
                  <a:path w="102" h="96">
                    <a:moveTo>
                      <a:pt x="50" y="0"/>
                    </a:moveTo>
                    <a:lnTo>
                      <a:pt x="50" y="0"/>
                    </a:lnTo>
                    <a:lnTo>
                      <a:pt x="40" y="0"/>
                    </a:lnTo>
                    <a:lnTo>
                      <a:pt x="32" y="4"/>
                    </a:lnTo>
                    <a:lnTo>
                      <a:pt x="23" y="8"/>
                    </a:lnTo>
                    <a:lnTo>
                      <a:pt x="15" y="14"/>
                    </a:lnTo>
                    <a:lnTo>
                      <a:pt x="15" y="14"/>
                    </a:lnTo>
                    <a:lnTo>
                      <a:pt x="9" y="22"/>
                    </a:lnTo>
                    <a:lnTo>
                      <a:pt x="2" y="30"/>
                    </a:lnTo>
                    <a:lnTo>
                      <a:pt x="0" y="39"/>
                    </a:lnTo>
                    <a:lnTo>
                      <a:pt x="0" y="47"/>
                    </a:lnTo>
                    <a:lnTo>
                      <a:pt x="0" y="57"/>
                    </a:lnTo>
                    <a:lnTo>
                      <a:pt x="2" y="67"/>
                    </a:lnTo>
                    <a:lnTo>
                      <a:pt x="9" y="75"/>
                    </a:lnTo>
                    <a:lnTo>
                      <a:pt x="15" y="83"/>
                    </a:lnTo>
                    <a:lnTo>
                      <a:pt x="15" y="83"/>
                    </a:lnTo>
                    <a:lnTo>
                      <a:pt x="23" y="89"/>
                    </a:lnTo>
                    <a:lnTo>
                      <a:pt x="32" y="92"/>
                    </a:lnTo>
                    <a:lnTo>
                      <a:pt x="40" y="96"/>
                    </a:lnTo>
                    <a:lnTo>
                      <a:pt x="50" y="96"/>
                    </a:lnTo>
                    <a:lnTo>
                      <a:pt x="50" y="96"/>
                    </a:lnTo>
                    <a:lnTo>
                      <a:pt x="60" y="96"/>
                    </a:lnTo>
                    <a:lnTo>
                      <a:pt x="69" y="92"/>
                    </a:lnTo>
                    <a:lnTo>
                      <a:pt x="79" y="89"/>
                    </a:lnTo>
                    <a:lnTo>
                      <a:pt x="88" y="83"/>
                    </a:lnTo>
                    <a:lnTo>
                      <a:pt x="88" y="83"/>
                    </a:lnTo>
                    <a:lnTo>
                      <a:pt x="94" y="75"/>
                    </a:lnTo>
                    <a:lnTo>
                      <a:pt x="98" y="67"/>
                    </a:lnTo>
                    <a:lnTo>
                      <a:pt x="100" y="57"/>
                    </a:lnTo>
                    <a:lnTo>
                      <a:pt x="102" y="47"/>
                    </a:lnTo>
                    <a:lnTo>
                      <a:pt x="100" y="39"/>
                    </a:lnTo>
                    <a:lnTo>
                      <a:pt x="98" y="30"/>
                    </a:lnTo>
                    <a:lnTo>
                      <a:pt x="94" y="22"/>
                    </a:lnTo>
                    <a:lnTo>
                      <a:pt x="88" y="14"/>
                    </a:lnTo>
                    <a:lnTo>
                      <a:pt x="88" y="14"/>
                    </a:lnTo>
                    <a:lnTo>
                      <a:pt x="79" y="8"/>
                    </a:lnTo>
                    <a:lnTo>
                      <a:pt x="69" y="4"/>
                    </a:lnTo>
                    <a:lnTo>
                      <a:pt x="60" y="0"/>
                    </a:lnTo>
                    <a:lnTo>
                      <a:pt x="5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98" name="Freeform 30"/>
              <p:cNvSpPr>
                <a:spLocks/>
              </p:cNvSpPr>
              <p:nvPr userDrawn="1"/>
            </p:nvSpPr>
            <p:spPr bwMode="auto">
              <a:xfrm>
                <a:off x="3722" y="2099"/>
                <a:ext cx="102" cy="96"/>
              </a:xfrm>
              <a:custGeom>
                <a:avLst/>
                <a:gdLst/>
                <a:ahLst/>
                <a:cxnLst>
                  <a:cxn ang="0">
                    <a:pos x="50" y="0"/>
                  </a:cxn>
                  <a:cxn ang="0">
                    <a:pos x="50" y="0"/>
                  </a:cxn>
                  <a:cxn ang="0">
                    <a:pos x="40" y="0"/>
                  </a:cxn>
                  <a:cxn ang="0">
                    <a:pos x="32" y="4"/>
                  </a:cxn>
                  <a:cxn ang="0">
                    <a:pos x="23" y="8"/>
                  </a:cxn>
                  <a:cxn ang="0">
                    <a:pos x="15" y="14"/>
                  </a:cxn>
                  <a:cxn ang="0">
                    <a:pos x="15" y="14"/>
                  </a:cxn>
                  <a:cxn ang="0">
                    <a:pos x="9" y="22"/>
                  </a:cxn>
                  <a:cxn ang="0">
                    <a:pos x="2" y="30"/>
                  </a:cxn>
                  <a:cxn ang="0">
                    <a:pos x="0" y="39"/>
                  </a:cxn>
                  <a:cxn ang="0">
                    <a:pos x="0" y="47"/>
                  </a:cxn>
                  <a:cxn ang="0">
                    <a:pos x="0" y="57"/>
                  </a:cxn>
                  <a:cxn ang="0">
                    <a:pos x="2" y="67"/>
                  </a:cxn>
                  <a:cxn ang="0">
                    <a:pos x="9" y="75"/>
                  </a:cxn>
                  <a:cxn ang="0">
                    <a:pos x="15" y="83"/>
                  </a:cxn>
                  <a:cxn ang="0">
                    <a:pos x="15" y="83"/>
                  </a:cxn>
                  <a:cxn ang="0">
                    <a:pos x="23" y="89"/>
                  </a:cxn>
                  <a:cxn ang="0">
                    <a:pos x="32" y="92"/>
                  </a:cxn>
                  <a:cxn ang="0">
                    <a:pos x="40" y="96"/>
                  </a:cxn>
                  <a:cxn ang="0">
                    <a:pos x="50" y="96"/>
                  </a:cxn>
                  <a:cxn ang="0">
                    <a:pos x="50" y="96"/>
                  </a:cxn>
                  <a:cxn ang="0">
                    <a:pos x="60" y="96"/>
                  </a:cxn>
                  <a:cxn ang="0">
                    <a:pos x="69" y="92"/>
                  </a:cxn>
                  <a:cxn ang="0">
                    <a:pos x="79" y="89"/>
                  </a:cxn>
                  <a:cxn ang="0">
                    <a:pos x="88" y="83"/>
                  </a:cxn>
                  <a:cxn ang="0">
                    <a:pos x="88" y="83"/>
                  </a:cxn>
                  <a:cxn ang="0">
                    <a:pos x="94" y="75"/>
                  </a:cxn>
                  <a:cxn ang="0">
                    <a:pos x="98" y="67"/>
                  </a:cxn>
                  <a:cxn ang="0">
                    <a:pos x="100" y="57"/>
                  </a:cxn>
                  <a:cxn ang="0">
                    <a:pos x="102" y="47"/>
                  </a:cxn>
                  <a:cxn ang="0">
                    <a:pos x="100" y="39"/>
                  </a:cxn>
                  <a:cxn ang="0">
                    <a:pos x="98" y="30"/>
                  </a:cxn>
                  <a:cxn ang="0">
                    <a:pos x="94" y="22"/>
                  </a:cxn>
                  <a:cxn ang="0">
                    <a:pos x="88" y="14"/>
                  </a:cxn>
                  <a:cxn ang="0">
                    <a:pos x="88" y="14"/>
                  </a:cxn>
                  <a:cxn ang="0">
                    <a:pos x="79" y="8"/>
                  </a:cxn>
                  <a:cxn ang="0">
                    <a:pos x="69" y="4"/>
                  </a:cxn>
                  <a:cxn ang="0">
                    <a:pos x="60" y="0"/>
                  </a:cxn>
                  <a:cxn ang="0">
                    <a:pos x="50" y="0"/>
                  </a:cxn>
                </a:cxnLst>
                <a:rect l="0" t="0" r="r" b="b"/>
                <a:pathLst>
                  <a:path w="102" h="96">
                    <a:moveTo>
                      <a:pt x="50" y="0"/>
                    </a:moveTo>
                    <a:lnTo>
                      <a:pt x="50" y="0"/>
                    </a:lnTo>
                    <a:lnTo>
                      <a:pt x="40" y="0"/>
                    </a:lnTo>
                    <a:lnTo>
                      <a:pt x="32" y="4"/>
                    </a:lnTo>
                    <a:lnTo>
                      <a:pt x="23" y="8"/>
                    </a:lnTo>
                    <a:lnTo>
                      <a:pt x="15" y="14"/>
                    </a:lnTo>
                    <a:lnTo>
                      <a:pt x="15" y="14"/>
                    </a:lnTo>
                    <a:lnTo>
                      <a:pt x="9" y="22"/>
                    </a:lnTo>
                    <a:lnTo>
                      <a:pt x="2" y="30"/>
                    </a:lnTo>
                    <a:lnTo>
                      <a:pt x="0" y="39"/>
                    </a:lnTo>
                    <a:lnTo>
                      <a:pt x="0" y="47"/>
                    </a:lnTo>
                    <a:lnTo>
                      <a:pt x="0" y="57"/>
                    </a:lnTo>
                    <a:lnTo>
                      <a:pt x="2" y="67"/>
                    </a:lnTo>
                    <a:lnTo>
                      <a:pt x="9" y="75"/>
                    </a:lnTo>
                    <a:lnTo>
                      <a:pt x="15" y="83"/>
                    </a:lnTo>
                    <a:lnTo>
                      <a:pt x="15" y="83"/>
                    </a:lnTo>
                    <a:lnTo>
                      <a:pt x="23" y="89"/>
                    </a:lnTo>
                    <a:lnTo>
                      <a:pt x="32" y="92"/>
                    </a:lnTo>
                    <a:lnTo>
                      <a:pt x="40" y="96"/>
                    </a:lnTo>
                    <a:lnTo>
                      <a:pt x="50" y="96"/>
                    </a:lnTo>
                    <a:lnTo>
                      <a:pt x="50" y="96"/>
                    </a:lnTo>
                    <a:lnTo>
                      <a:pt x="60" y="96"/>
                    </a:lnTo>
                    <a:lnTo>
                      <a:pt x="69" y="92"/>
                    </a:lnTo>
                    <a:lnTo>
                      <a:pt x="79" y="89"/>
                    </a:lnTo>
                    <a:lnTo>
                      <a:pt x="88" y="83"/>
                    </a:lnTo>
                    <a:lnTo>
                      <a:pt x="88" y="83"/>
                    </a:lnTo>
                    <a:lnTo>
                      <a:pt x="94" y="75"/>
                    </a:lnTo>
                    <a:lnTo>
                      <a:pt x="98" y="67"/>
                    </a:lnTo>
                    <a:lnTo>
                      <a:pt x="100" y="57"/>
                    </a:lnTo>
                    <a:lnTo>
                      <a:pt x="102" y="47"/>
                    </a:lnTo>
                    <a:lnTo>
                      <a:pt x="100" y="39"/>
                    </a:lnTo>
                    <a:lnTo>
                      <a:pt x="98" y="30"/>
                    </a:lnTo>
                    <a:lnTo>
                      <a:pt x="94" y="22"/>
                    </a:lnTo>
                    <a:lnTo>
                      <a:pt x="88" y="14"/>
                    </a:lnTo>
                    <a:lnTo>
                      <a:pt x="88" y="14"/>
                    </a:lnTo>
                    <a:lnTo>
                      <a:pt x="79" y="8"/>
                    </a:lnTo>
                    <a:lnTo>
                      <a:pt x="69" y="4"/>
                    </a:lnTo>
                    <a:lnTo>
                      <a:pt x="60" y="0"/>
                    </a:lnTo>
                    <a:lnTo>
                      <a:pt x="5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99" name="Freeform 31"/>
              <p:cNvSpPr>
                <a:spLocks/>
              </p:cNvSpPr>
              <p:nvPr userDrawn="1"/>
            </p:nvSpPr>
            <p:spPr bwMode="auto">
              <a:xfrm>
                <a:off x="3506" y="2045"/>
                <a:ext cx="90" cy="90"/>
              </a:xfrm>
              <a:custGeom>
                <a:avLst/>
                <a:gdLst/>
                <a:ahLst/>
                <a:cxnLst>
                  <a:cxn ang="0">
                    <a:pos x="45" y="0"/>
                  </a:cxn>
                  <a:cxn ang="0">
                    <a:pos x="45" y="0"/>
                  </a:cxn>
                  <a:cxn ang="0">
                    <a:pos x="37" y="0"/>
                  </a:cxn>
                  <a:cxn ang="0">
                    <a:pos x="29" y="4"/>
                  </a:cxn>
                  <a:cxn ang="0">
                    <a:pos x="21" y="8"/>
                  </a:cxn>
                  <a:cxn ang="0">
                    <a:pos x="15" y="12"/>
                  </a:cxn>
                  <a:cxn ang="0">
                    <a:pos x="15" y="12"/>
                  </a:cxn>
                  <a:cxn ang="0">
                    <a:pos x="8" y="21"/>
                  </a:cxn>
                  <a:cxn ang="0">
                    <a:pos x="4" y="29"/>
                  </a:cxn>
                  <a:cxn ang="0">
                    <a:pos x="2" y="37"/>
                  </a:cxn>
                  <a:cxn ang="0">
                    <a:pos x="0" y="45"/>
                  </a:cxn>
                  <a:cxn ang="0">
                    <a:pos x="2" y="53"/>
                  </a:cxn>
                  <a:cxn ang="0">
                    <a:pos x="4" y="62"/>
                  </a:cxn>
                  <a:cxn ang="0">
                    <a:pos x="8" y="70"/>
                  </a:cxn>
                  <a:cxn ang="0">
                    <a:pos x="15" y="78"/>
                  </a:cxn>
                  <a:cxn ang="0">
                    <a:pos x="15" y="78"/>
                  </a:cxn>
                  <a:cxn ang="0">
                    <a:pos x="21" y="84"/>
                  </a:cxn>
                  <a:cxn ang="0">
                    <a:pos x="29" y="88"/>
                  </a:cxn>
                  <a:cxn ang="0">
                    <a:pos x="37" y="90"/>
                  </a:cxn>
                  <a:cxn ang="0">
                    <a:pos x="45" y="90"/>
                  </a:cxn>
                  <a:cxn ang="0">
                    <a:pos x="45" y="90"/>
                  </a:cxn>
                  <a:cxn ang="0">
                    <a:pos x="56" y="90"/>
                  </a:cxn>
                  <a:cxn ang="0">
                    <a:pos x="64" y="88"/>
                  </a:cxn>
                  <a:cxn ang="0">
                    <a:pos x="70" y="84"/>
                  </a:cxn>
                  <a:cxn ang="0">
                    <a:pos x="78" y="78"/>
                  </a:cxn>
                  <a:cxn ang="0">
                    <a:pos x="78" y="78"/>
                  </a:cxn>
                  <a:cxn ang="0">
                    <a:pos x="84" y="70"/>
                  </a:cxn>
                  <a:cxn ang="0">
                    <a:pos x="88" y="62"/>
                  </a:cxn>
                  <a:cxn ang="0">
                    <a:pos x="90" y="53"/>
                  </a:cxn>
                  <a:cxn ang="0">
                    <a:pos x="90" y="45"/>
                  </a:cxn>
                  <a:cxn ang="0">
                    <a:pos x="90" y="37"/>
                  </a:cxn>
                  <a:cxn ang="0">
                    <a:pos x="88" y="29"/>
                  </a:cxn>
                  <a:cxn ang="0">
                    <a:pos x="84" y="21"/>
                  </a:cxn>
                  <a:cxn ang="0">
                    <a:pos x="78" y="12"/>
                  </a:cxn>
                  <a:cxn ang="0">
                    <a:pos x="78" y="12"/>
                  </a:cxn>
                  <a:cxn ang="0">
                    <a:pos x="70" y="8"/>
                  </a:cxn>
                  <a:cxn ang="0">
                    <a:pos x="64" y="4"/>
                  </a:cxn>
                  <a:cxn ang="0">
                    <a:pos x="56" y="0"/>
                  </a:cxn>
                  <a:cxn ang="0">
                    <a:pos x="45" y="0"/>
                  </a:cxn>
                </a:cxnLst>
                <a:rect l="0" t="0" r="r" b="b"/>
                <a:pathLst>
                  <a:path w="90" h="90">
                    <a:moveTo>
                      <a:pt x="45" y="0"/>
                    </a:moveTo>
                    <a:lnTo>
                      <a:pt x="45" y="0"/>
                    </a:lnTo>
                    <a:lnTo>
                      <a:pt x="37" y="0"/>
                    </a:lnTo>
                    <a:lnTo>
                      <a:pt x="29" y="4"/>
                    </a:lnTo>
                    <a:lnTo>
                      <a:pt x="21" y="8"/>
                    </a:lnTo>
                    <a:lnTo>
                      <a:pt x="15" y="12"/>
                    </a:lnTo>
                    <a:lnTo>
                      <a:pt x="15" y="12"/>
                    </a:lnTo>
                    <a:lnTo>
                      <a:pt x="8" y="21"/>
                    </a:lnTo>
                    <a:lnTo>
                      <a:pt x="4" y="29"/>
                    </a:lnTo>
                    <a:lnTo>
                      <a:pt x="2" y="37"/>
                    </a:lnTo>
                    <a:lnTo>
                      <a:pt x="0" y="45"/>
                    </a:lnTo>
                    <a:lnTo>
                      <a:pt x="2" y="53"/>
                    </a:lnTo>
                    <a:lnTo>
                      <a:pt x="4" y="62"/>
                    </a:lnTo>
                    <a:lnTo>
                      <a:pt x="8" y="70"/>
                    </a:lnTo>
                    <a:lnTo>
                      <a:pt x="15" y="78"/>
                    </a:lnTo>
                    <a:lnTo>
                      <a:pt x="15" y="78"/>
                    </a:lnTo>
                    <a:lnTo>
                      <a:pt x="21" y="84"/>
                    </a:lnTo>
                    <a:lnTo>
                      <a:pt x="29" y="88"/>
                    </a:lnTo>
                    <a:lnTo>
                      <a:pt x="37" y="90"/>
                    </a:lnTo>
                    <a:lnTo>
                      <a:pt x="45" y="90"/>
                    </a:lnTo>
                    <a:lnTo>
                      <a:pt x="45" y="90"/>
                    </a:lnTo>
                    <a:lnTo>
                      <a:pt x="56" y="90"/>
                    </a:lnTo>
                    <a:lnTo>
                      <a:pt x="64" y="88"/>
                    </a:lnTo>
                    <a:lnTo>
                      <a:pt x="70" y="84"/>
                    </a:lnTo>
                    <a:lnTo>
                      <a:pt x="78" y="78"/>
                    </a:lnTo>
                    <a:lnTo>
                      <a:pt x="78" y="78"/>
                    </a:lnTo>
                    <a:lnTo>
                      <a:pt x="84" y="70"/>
                    </a:lnTo>
                    <a:lnTo>
                      <a:pt x="88" y="62"/>
                    </a:lnTo>
                    <a:lnTo>
                      <a:pt x="90" y="53"/>
                    </a:lnTo>
                    <a:lnTo>
                      <a:pt x="90" y="45"/>
                    </a:lnTo>
                    <a:lnTo>
                      <a:pt x="90" y="37"/>
                    </a:lnTo>
                    <a:lnTo>
                      <a:pt x="88" y="29"/>
                    </a:lnTo>
                    <a:lnTo>
                      <a:pt x="84" y="21"/>
                    </a:lnTo>
                    <a:lnTo>
                      <a:pt x="78" y="12"/>
                    </a:lnTo>
                    <a:lnTo>
                      <a:pt x="78" y="12"/>
                    </a:lnTo>
                    <a:lnTo>
                      <a:pt x="70" y="8"/>
                    </a:lnTo>
                    <a:lnTo>
                      <a:pt x="64" y="4"/>
                    </a:lnTo>
                    <a:lnTo>
                      <a:pt x="56" y="0"/>
                    </a:lnTo>
                    <a:lnTo>
                      <a:pt x="4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00" name="Freeform 32"/>
              <p:cNvSpPr>
                <a:spLocks/>
              </p:cNvSpPr>
              <p:nvPr userDrawn="1"/>
            </p:nvSpPr>
            <p:spPr bwMode="auto">
              <a:xfrm>
                <a:off x="3506" y="2045"/>
                <a:ext cx="90" cy="90"/>
              </a:xfrm>
              <a:custGeom>
                <a:avLst/>
                <a:gdLst/>
                <a:ahLst/>
                <a:cxnLst>
                  <a:cxn ang="0">
                    <a:pos x="45" y="0"/>
                  </a:cxn>
                  <a:cxn ang="0">
                    <a:pos x="45" y="0"/>
                  </a:cxn>
                  <a:cxn ang="0">
                    <a:pos x="37" y="0"/>
                  </a:cxn>
                  <a:cxn ang="0">
                    <a:pos x="29" y="4"/>
                  </a:cxn>
                  <a:cxn ang="0">
                    <a:pos x="21" y="8"/>
                  </a:cxn>
                  <a:cxn ang="0">
                    <a:pos x="15" y="12"/>
                  </a:cxn>
                  <a:cxn ang="0">
                    <a:pos x="15" y="12"/>
                  </a:cxn>
                  <a:cxn ang="0">
                    <a:pos x="8" y="21"/>
                  </a:cxn>
                  <a:cxn ang="0">
                    <a:pos x="4" y="29"/>
                  </a:cxn>
                  <a:cxn ang="0">
                    <a:pos x="2" y="37"/>
                  </a:cxn>
                  <a:cxn ang="0">
                    <a:pos x="0" y="45"/>
                  </a:cxn>
                  <a:cxn ang="0">
                    <a:pos x="2" y="53"/>
                  </a:cxn>
                  <a:cxn ang="0">
                    <a:pos x="4" y="62"/>
                  </a:cxn>
                  <a:cxn ang="0">
                    <a:pos x="8" y="70"/>
                  </a:cxn>
                  <a:cxn ang="0">
                    <a:pos x="15" y="78"/>
                  </a:cxn>
                  <a:cxn ang="0">
                    <a:pos x="15" y="78"/>
                  </a:cxn>
                  <a:cxn ang="0">
                    <a:pos x="21" y="84"/>
                  </a:cxn>
                  <a:cxn ang="0">
                    <a:pos x="29" y="88"/>
                  </a:cxn>
                  <a:cxn ang="0">
                    <a:pos x="37" y="90"/>
                  </a:cxn>
                  <a:cxn ang="0">
                    <a:pos x="45" y="90"/>
                  </a:cxn>
                  <a:cxn ang="0">
                    <a:pos x="45" y="90"/>
                  </a:cxn>
                  <a:cxn ang="0">
                    <a:pos x="56" y="90"/>
                  </a:cxn>
                  <a:cxn ang="0">
                    <a:pos x="64" y="88"/>
                  </a:cxn>
                  <a:cxn ang="0">
                    <a:pos x="70" y="84"/>
                  </a:cxn>
                  <a:cxn ang="0">
                    <a:pos x="78" y="78"/>
                  </a:cxn>
                  <a:cxn ang="0">
                    <a:pos x="78" y="78"/>
                  </a:cxn>
                  <a:cxn ang="0">
                    <a:pos x="84" y="70"/>
                  </a:cxn>
                  <a:cxn ang="0">
                    <a:pos x="88" y="62"/>
                  </a:cxn>
                  <a:cxn ang="0">
                    <a:pos x="90" y="53"/>
                  </a:cxn>
                  <a:cxn ang="0">
                    <a:pos x="90" y="45"/>
                  </a:cxn>
                  <a:cxn ang="0">
                    <a:pos x="90" y="37"/>
                  </a:cxn>
                  <a:cxn ang="0">
                    <a:pos x="88" y="29"/>
                  </a:cxn>
                  <a:cxn ang="0">
                    <a:pos x="84" y="21"/>
                  </a:cxn>
                  <a:cxn ang="0">
                    <a:pos x="78" y="12"/>
                  </a:cxn>
                  <a:cxn ang="0">
                    <a:pos x="78" y="12"/>
                  </a:cxn>
                  <a:cxn ang="0">
                    <a:pos x="70" y="8"/>
                  </a:cxn>
                  <a:cxn ang="0">
                    <a:pos x="64" y="4"/>
                  </a:cxn>
                  <a:cxn ang="0">
                    <a:pos x="56" y="0"/>
                  </a:cxn>
                  <a:cxn ang="0">
                    <a:pos x="45" y="0"/>
                  </a:cxn>
                </a:cxnLst>
                <a:rect l="0" t="0" r="r" b="b"/>
                <a:pathLst>
                  <a:path w="90" h="90">
                    <a:moveTo>
                      <a:pt x="45" y="0"/>
                    </a:moveTo>
                    <a:lnTo>
                      <a:pt x="45" y="0"/>
                    </a:lnTo>
                    <a:lnTo>
                      <a:pt x="37" y="0"/>
                    </a:lnTo>
                    <a:lnTo>
                      <a:pt x="29" y="4"/>
                    </a:lnTo>
                    <a:lnTo>
                      <a:pt x="21" y="8"/>
                    </a:lnTo>
                    <a:lnTo>
                      <a:pt x="15" y="12"/>
                    </a:lnTo>
                    <a:lnTo>
                      <a:pt x="15" y="12"/>
                    </a:lnTo>
                    <a:lnTo>
                      <a:pt x="8" y="21"/>
                    </a:lnTo>
                    <a:lnTo>
                      <a:pt x="4" y="29"/>
                    </a:lnTo>
                    <a:lnTo>
                      <a:pt x="2" y="37"/>
                    </a:lnTo>
                    <a:lnTo>
                      <a:pt x="0" y="45"/>
                    </a:lnTo>
                    <a:lnTo>
                      <a:pt x="2" y="53"/>
                    </a:lnTo>
                    <a:lnTo>
                      <a:pt x="4" y="62"/>
                    </a:lnTo>
                    <a:lnTo>
                      <a:pt x="8" y="70"/>
                    </a:lnTo>
                    <a:lnTo>
                      <a:pt x="15" y="78"/>
                    </a:lnTo>
                    <a:lnTo>
                      <a:pt x="15" y="78"/>
                    </a:lnTo>
                    <a:lnTo>
                      <a:pt x="21" y="84"/>
                    </a:lnTo>
                    <a:lnTo>
                      <a:pt x="29" y="88"/>
                    </a:lnTo>
                    <a:lnTo>
                      <a:pt x="37" y="90"/>
                    </a:lnTo>
                    <a:lnTo>
                      <a:pt x="45" y="90"/>
                    </a:lnTo>
                    <a:lnTo>
                      <a:pt x="45" y="90"/>
                    </a:lnTo>
                    <a:lnTo>
                      <a:pt x="56" y="90"/>
                    </a:lnTo>
                    <a:lnTo>
                      <a:pt x="64" y="88"/>
                    </a:lnTo>
                    <a:lnTo>
                      <a:pt x="70" y="84"/>
                    </a:lnTo>
                    <a:lnTo>
                      <a:pt x="78" y="78"/>
                    </a:lnTo>
                    <a:lnTo>
                      <a:pt x="78" y="78"/>
                    </a:lnTo>
                    <a:lnTo>
                      <a:pt x="84" y="70"/>
                    </a:lnTo>
                    <a:lnTo>
                      <a:pt x="88" y="62"/>
                    </a:lnTo>
                    <a:lnTo>
                      <a:pt x="90" y="53"/>
                    </a:lnTo>
                    <a:lnTo>
                      <a:pt x="90" y="45"/>
                    </a:lnTo>
                    <a:lnTo>
                      <a:pt x="90" y="37"/>
                    </a:lnTo>
                    <a:lnTo>
                      <a:pt x="88" y="29"/>
                    </a:lnTo>
                    <a:lnTo>
                      <a:pt x="84" y="21"/>
                    </a:lnTo>
                    <a:lnTo>
                      <a:pt x="78" y="12"/>
                    </a:lnTo>
                    <a:lnTo>
                      <a:pt x="78" y="12"/>
                    </a:lnTo>
                    <a:lnTo>
                      <a:pt x="70" y="8"/>
                    </a:lnTo>
                    <a:lnTo>
                      <a:pt x="64" y="4"/>
                    </a:lnTo>
                    <a:lnTo>
                      <a:pt x="56" y="0"/>
                    </a:lnTo>
                    <a:lnTo>
                      <a:pt x="4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01" name="Freeform 33"/>
              <p:cNvSpPr>
                <a:spLocks/>
              </p:cNvSpPr>
              <p:nvPr userDrawn="1"/>
            </p:nvSpPr>
            <p:spPr bwMode="auto">
              <a:xfrm>
                <a:off x="3284" y="2027"/>
                <a:ext cx="84" cy="84"/>
              </a:xfrm>
              <a:custGeom>
                <a:avLst/>
                <a:gdLst/>
                <a:ahLst/>
                <a:cxnLst>
                  <a:cxn ang="0">
                    <a:pos x="42" y="0"/>
                  </a:cxn>
                  <a:cxn ang="0">
                    <a:pos x="42" y="0"/>
                  </a:cxn>
                  <a:cxn ang="0">
                    <a:pos x="34" y="2"/>
                  </a:cxn>
                  <a:cxn ang="0">
                    <a:pos x="27" y="5"/>
                  </a:cxn>
                  <a:cxn ang="0">
                    <a:pos x="19" y="9"/>
                  </a:cxn>
                  <a:cxn ang="0">
                    <a:pos x="13" y="13"/>
                  </a:cxn>
                  <a:cxn ang="0">
                    <a:pos x="13" y="13"/>
                  </a:cxn>
                  <a:cxn ang="0">
                    <a:pos x="6" y="19"/>
                  </a:cxn>
                  <a:cxn ang="0">
                    <a:pos x="5" y="27"/>
                  </a:cxn>
                  <a:cxn ang="0">
                    <a:pos x="0" y="34"/>
                  </a:cxn>
                  <a:cxn ang="0">
                    <a:pos x="0" y="42"/>
                  </a:cxn>
                  <a:cxn ang="0">
                    <a:pos x="0" y="51"/>
                  </a:cxn>
                  <a:cxn ang="0">
                    <a:pos x="5" y="59"/>
                  </a:cxn>
                  <a:cxn ang="0">
                    <a:pos x="6" y="65"/>
                  </a:cxn>
                  <a:cxn ang="0">
                    <a:pos x="13" y="72"/>
                  </a:cxn>
                  <a:cxn ang="0">
                    <a:pos x="13" y="72"/>
                  </a:cxn>
                  <a:cxn ang="0">
                    <a:pos x="19" y="78"/>
                  </a:cxn>
                  <a:cxn ang="0">
                    <a:pos x="27" y="82"/>
                  </a:cxn>
                  <a:cxn ang="0">
                    <a:pos x="34" y="84"/>
                  </a:cxn>
                  <a:cxn ang="0">
                    <a:pos x="42" y="84"/>
                  </a:cxn>
                  <a:cxn ang="0">
                    <a:pos x="42" y="84"/>
                  </a:cxn>
                  <a:cxn ang="0">
                    <a:pos x="51" y="84"/>
                  </a:cxn>
                  <a:cxn ang="0">
                    <a:pos x="57" y="82"/>
                  </a:cxn>
                  <a:cxn ang="0">
                    <a:pos x="65" y="78"/>
                  </a:cxn>
                  <a:cxn ang="0">
                    <a:pos x="72" y="72"/>
                  </a:cxn>
                  <a:cxn ang="0">
                    <a:pos x="72" y="72"/>
                  </a:cxn>
                  <a:cxn ang="0">
                    <a:pos x="78" y="65"/>
                  </a:cxn>
                  <a:cxn ang="0">
                    <a:pos x="80" y="59"/>
                  </a:cxn>
                  <a:cxn ang="0">
                    <a:pos x="84" y="51"/>
                  </a:cxn>
                  <a:cxn ang="0">
                    <a:pos x="84" y="42"/>
                  </a:cxn>
                  <a:cxn ang="0">
                    <a:pos x="84" y="34"/>
                  </a:cxn>
                  <a:cxn ang="0">
                    <a:pos x="80" y="27"/>
                  </a:cxn>
                  <a:cxn ang="0">
                    <a:pos x="78" y="19"/>
                  </a:cxn>
                  <a:cxn ang="0">
                    <a:pos x="72" y="13"/>
                  </a:cxn>
                  <a:cxn ang="0">
                    <a:pos x="72" y="13"/>
                  </a:cxn>
                  <a:cxn ang="0">
                    <a:pos x="65" y="9"/>
                  </a:cxn>
                  <a:cxn ang="0">
                    <a:pos x="57" y="5"/>
                  </a:cxn>
                  <a:cxn ang="0">
                    <a:pos x="51" y="2"/>
                  </a:cxn>
                  <a:cxn ang="0">
                    <a:pos x="42" y="0"/>
                  </a:cxn>
                </a:cxnLst>
                <a:rect l="0" t="0" r="r" b="b"/>
                <a:pathLst>
                  <a:path w="84" h="84">
                    <a:moveTo>
                      <a:pt x="42" y="0"/>
                    </a:moveTo>
                    <a:lnTo>
                      <a:pt x="42" y="0"/>
                    </a:lnTo>
                    <a:lnTo>
                      <a:pt x="34" y="2"/>
                    </a:lnTo>
                    <a:lnTo>
                      <a:pt x="27" y="5"/>
                    </a:lnTo>
                    <a:lnTo>
                      <a:pt x="19" y="9"/>
                    </a:lnTo>
                    <a:lnTo>
                      <a:pt x="13" y="13"/>
                    </a:lnTo>
                    <a:lnTo>
                      <a:pt x="13" y="13"/>
                    </a:lnTo>
                    <a:lnTo>
                      <a:pt x="6" y="19"/>
                    </a:lnTo>
                    <a:lnTo>
                      <a:pt x="5" y="27"/>
                    </a:lnTo>
                    <a:lnTo>
                      <a:pt x="0" y="34"/>
                    </a:lnTo>
                    <a:lnTo>
                      <a:pt x="0" y="42"/>
                    </a:lnTo>
                    <a:lnTo>
                      <a:pt x="0" y="51"/>
                    </a:lnTo>
                    <a:lnTo>
                      <a:pt x="5" y="59"/>
                    </a:lnTo>
                    <a:lnTo>
                      <a:pt x="6" y="65"/>
                    </a:lnTo>
                    <a:lnTo>
                      <a:pt x="13" y="72"/>
                    </a:lnTo>
                    <a:lnTo>
                      <a:pt x="13" y="72"/>
                    </a:lnTo>
                    <a:lnTo>
                      <a:pt x="19" y="78"/>
                    </a:lnTo>
                    <a:lnTo>
                      <a:pt x="27" y="82"/>
                    </a:lnTo>
                    <a:lnTo>
                      <a:pt x="34" y="84"/>
                    </a:lnTo>
                    <a:lnTo>
                      <a:pt x="42" y="84"/>
                    </a:lnTo>
                    <a:lnTo>
                      <a:pt x="42" y="84"/>
                    </a:lnTo>
                    <a:lnTo>
                      <a:pt x="51" y="84"/>
                    </a:lnTo>
                    <a:lnTo>
                      <a:pt x="57" y="82"/>
                    </a:lnTo>
                    <a:lnTo>
                      <a:pt x="65" y="78"/>
                    </a:lnTo>
                    <a:lnTo>
                      <a:pt x="72" y="72"/>
                    </a:lnTo>
                    <a:lnTo>
                      <a:pt x="72" y="72"/>
                    </a:lnTo>
                    <a:lnTo>
                      <a:pt x="78" y="65"/>
                    </a:lnTo>
                    <a:lnTo>
                      <a:pt x="80" y="59"/>
                    </a:lnTo>
                    <a:lnTo>
                      <a:pt x="84" y="51"/>
                    </a:lnTo>
                    <a:lnTo>
                      <a:pt x="84" y="42"/>
                    </a:lnTo>
                    <a:lnTo>
                      <a:pt x="84" y="34"/>
                    </a:lnTo>
                    <a:lnTo>
                      <a:pt x="80" y="27"/>
                    </a:lnTo>
                    <a:lnTo>
                      <a:pt x="78" y="19"/>
                    </a:lnTo>
                    <a:lnTo>
                      <a:pt x="72" y="13"/>
                    </a:lnTo>
                    <a:lnTo>
                      <a:pt x="72" y="13"/>
                    </a:lnTo>
                    <a:lnTo>
                      <a:pt x="65" y="9"/>
                    </a:lnTo>
                    <a:lnTo>
                      <a:pt x="57" y="5"/>
                    </a:lnTo>
                    <a:lnTo>
                      <a:pt x="51" y="2"/>
                    </a:lnTo>
                    <a:lnTo>
                      <a:pt x="4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02" name="Freeform 34"/>
              <p:cNvSpPr>
                <a:spLocks/>
              </p:cNvSpPr>
              <p:nvPr userDrawn="1"/>
            </p:nvSpPr>
            <p:spPr bwMode="auto">
              <a:xfrm>
                <a:off x="3284" y="2027"/>
                <a:ext cx="84" cy="84"/>
              </a:xfrm>
              <a:custGeom>
                <a:avLst/>
                <a:gdLst/>
                <a:ahLst/>
                <a:cxnLst>
                  <a:cxn ang="0">
                    <a:pos x="42" y="0"/>
                  </a:cxn>
                  <a:cxn ang="0">
                    <a:pos x="42" y="0"/>
                  </a:cxn>
                  <a:cxn ang="0">
                    <a:pos x="34" y="2"/>
                  </a:cxn>
                  <a:cxn ang="0">
                    <a:pos x="27" y="5"/>
                  </a:cxn>
                  <a:cxn ang="0">
                    <a:pos x="19" y="9"/>
                  </a:cxn>
                  <a:cxn ang="0">
                    <a:pos x="13" y="13"/>
                  </a:cxn>
                  <a:cxn ang="0">
                    <a:pos x="13" y="13"/>
                  </a:cxn>
                  <a:cxn ang="0">
                    <a:pos x="6" y="19"/>
                  </a:cxn>
                  <a:cxn ang="0">
                    <a:pos x="5" y="27"/>
                  </a:cxn>
                  <a:cxn ang="0">
                    <a:pos x="0" y="34"/>
                  </a:cxn>
                  <a:cxn ang="0">
                    <a:pos x="0" y="42"/>
                  </a:cxn>
                  <a:cxn ang="0">
                    <a:pos x="0" y="51"/>
                  </a:cxn>
                  <a:cxn ang="0">
                    <a:pos x="5" y="59"/>
                  </a:cxn>
                  <a:cxn ang="0">
                    <a:pos x="6" y="65"/>
                  </a:cxn>
                  <a:cxn ang="0">
                    <a:pos x="13" y="72"/>
                  </a:cxn>
                  <a:cxn ang="0">
                    <a:pos x="13" y="72"/>
                  </a:cxn>
                  <a:cxn ang="0">
                    <a:pos x="19" y="78"/>
                  </a:cxn>
                  <a:cxn ang="0">
                    <a:pos x="27" y="82"/>
                  </a:cxn>
                  <a:cxn ang="0">
                    <a:pos x="34" y="84"/>
                  </a:cxn>
                  <a:cxn ang="0">
                    <a:pos x="42" y="84"/>
                  </a:cxn>
                  <a:cxn ang="0">
                    <a:pos x="42" y="84"/>
                  </a:cxn>
                  <a:cxn ang="0">
                    <a:pos x="51" y="84"/>
                  </a:cxn>
                  <a:cxn ang="0">
                    <a:pos x="57" y="82"/>
                  </a:cxn>
                  <a:cxn ang="0">
                    <a:pos x="65" y="78"/>
                  </a:cxn>
                  <a:cxn ang="0">
                    <a:pos x="72" y="72"/>
                  </a:cxn>
                  <a:cxn ang="0">
                    <a:pos x="72" y="72"/>
                  </a:cxn>
                  <a:cxn ang="0">
                    <a:pos x="78" y="65"/>
                  </a:cxn>
                  <a:cxn ang="0">
                    <a:pos x="80" y="59"/>
                  </a:cxn>
                  <a:cxn ang="0">
                    <a:pos x="84" y="51"/>
                  </a:cxn>
                  <a:cxn ang="0">
                    <a:pos x="84" y="42"/>
                  </a:cxn>
                  <a:cxn ang="0">
                    <a:pos x="84" y="34"/>
                  </a:cxn>
                  <a:cxn ang="0">
                    <a:pos x="80" y="27"/>
                  </a:cxn>
                  <a:cxn ang="0">
                    <a:pos x="78" y="19"/>
                  </a:cxn>
                  <a:cxn ang="0">
                    <a:pos x="72" y="13"/>
                  </a:cxn>
                  <a:cxn ang="0">
                    <a:pos x="72" y="13"/>
                  </a:cxn>
                  <a:cxn ang="0">
                    <a:pos x="65" y="9"/>
                  </a:cxn>
                  <a:cxn ang="0">
                    <a:pos x="57" y="5"/>
                  </a:cxn>
                  <a:cxn ang="0">
                    <a:pos x="51" y="2"/>
                  </a:cxn>
                  <a:cxn ang="0">
                    <a:pos x="42" y="0"/>
                  </a:cxn>
                </a:cxnLst>
                <a:rect l="0" t="0" r="r" b="b"/>
                <a:pathLst>
                  <a:path w="84" h="84">
                    <a:moveTo>
                      <a:pt x="42" y="0"/>
                    </a:moveTo>
                    <a:lnTo>
                      <a:pt x="42" y="0"/>
                    </a:lnTo>
                    <a:lnTo>
                      <a:pt x="34" y="2"/>
                    </a:lnTo>
                    <a:lnTo>
                      <a:pt x="27" y="5"/>
                    </a:lnTo>
                    <a:lnTo>
                      <a:pt x="19" y="9"/>
                    </a:lnTo>
                    <a:lnTo>
                      <a:pt x="13" y="13"/>
                    </a:lnTo>
                    <a:lnTo>
                      <a:pt x="13" y="13"/>
                    </a:lnTo>
                    <a:lnTo>
                      <a:pt x="6" y="19"/>
                    </a:lnTo>
                    <a:lnTo>
                      <a:pt x="5" y="27"/>
                    </a:lnTo>
                    <a:lnTo>
                      <a:pt x="0" y="34"/>
                    </a:lnTo>
                    <a:lnTo>
                      <a:pt x="0" y="42"/>
                    </a:lnTo>
                    <a:lnTo>
                      <a:pt x="0" y="51"/>
                    </a:lnTo>
                    <a:lnTo>
                      <a:pt x="5" y="59"/>
                    </a:lnTo>
                    <a:lnTo>
                      <a:pt x="6" y="65"/>
                    </a:lnTo>
                    <a:lnTo>
                      <a:pt x="13" y="72"/>
                    </a:lnTo>
                    <a:lnTo>
                      <a:pt x="13" y="72"/>
                    </a:lnTo>
                    <a:lnTo>
                      <a:pt x="19" y="78"/>
                    </a:lnTo>
                    <a:lnTo>
                      <a:pt x="27" y="82"/>
                    </a:lnTo>
                    <a:lnTo>
                      <a:pt x="34" y="84"/>
                    </a:lnTo>
                    <a:lnTo>
                      <a:pt x="42" y="84"/>
                    </a:lnTo>
                    <a:lnTo>
                      <a:pt x="42" y="84"/>
                    </a:lnTo>
                    <a:lnTo>
                      <a:pt x="51" y="84"/>
                    </a:lnTo>
                    <a:lnTo>
                      <a:pt x="57" y="82"/>
                    </a:lnTo>
                    <a:lnTo>
                      <a:pt x="65" y="78"/>
                    </a:lnTo>
                    <a:lnTo>
                      <a:pt x="72" y="72"/>
                    </a:lnTo>
                    <a:lnTo>
                      <a:pt x="72" y="72"/>
                    </a:lnTo>
                    <a:lnTo>
                      <a:pt x="78" y="65"/>
                    </a:lnTo>
                    <a:lnTo>
                      <a:pt x="80" y="59"/>
                    </a:lnTo>
                    <a:lnTo>
                      <a:pt x="84" y="51"/>
                    </a:lnTo>
                    <a:lnTo>
                      <a:pt x="84" y="42"/>
                    </a:lnTo>
                    <a:lnTo>
                      <a:pt x="84" y="34"/>
                    </a:lnTo>
                    <a:lnTo>
                      <a:pt x="80" y="27"/>
                    </a:lnTo>
                    <a:lnTo>
                      <a:pt x="78" y="19"/>
                    </a:lnTo>
                    <a:lnTo>
                      <a:pt x="72" y="13"/>
                    </a:lnTo>
                    <a:lnTo>
                      <a:pt x="72" y="13"/>
                    </a:lnTo>
                    <a:lnTo>
                      <a:pt x="65" y="9"/>
                    </a:lnTo>
                    <a:lnTo>
                      <a:pt x="57" y="5"/>
                    </a:lnTo>
                    <a:lnTo>
                      <a:pt x="51" y="2"/>
                    </a:lnTo>
                    <a:lnTo>
                      <a:pt x="4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03" name="Freeform 35"/>
              <p:cNvSpPr>
                <a:spLocks/>
              </p:cNvSpPr>
              <p:nvPr userDrawn="1"/>
            </p:nvSpPr>
            <p:spPr bwMode="auto">
              <a:xfrm>
                <a:off x="3062" y="2051"/>
                <a:ext cx="72" cy="72"/>
              </a:xfrm>
              <a:custGeom>
                <a:avLst/>
                <a:gdLst/>
                <a:ahLst/>
                <a:cxnLst>
                  <a:cxn ang="0">
                    <a:pos x="36" y="0"/>
                  </a:cxn>
                  <a:cxn ang="0">
                    <a:pos x="36" y="0"/>
                  </a:cxn>
                  <a:cxn ang="0">
                    <a:pos x="28" y="0"/>
                  </a:cxn>
                  <a:cxn ang="0">
                    <a:pos x="22" y="2"/>
                  </a:cxn>
                  <a:cxn ang="0">
                    <a:pos x="16" y="6"/>
                  </a:cxn>
                  <a:cxn ang="0">
                    <a:pos x="10" y="10"/>
                  </a:cxn>
                  <a:cxn ang="0">
                    <a:pos x="10" y="10"/>
                  </a:cxn>
                  <a:cxn ang="0">
                    <a:pos x="6" y="16"/>
                  </a:cxn>
                  <a:cxn ang="0">
                    <a:pos x="2" y="22"/>
                  </a:cxn>
                  <a:cxn ang="0">
                    <a:pos x="0" y="30"/>
                  </a:cxn>
                  <a:cxn ang="0">
                    <a:pos x="0" y="36"/>
                  </a:cxn>
                  <a:cxn ang="0">
                    <a:pos x="0" y="42"/>
                  </a:cxn>
                  <a:cxn ang="0">
                    <a:pos x="2" y="50"/>
                  </a:cxn>
                  <a:cxn ang="0">
                    <a:pos x="6" y="56"/>
                  </a:cxn>
                  <a:cxn ang="0">
                    <a:pos x="10" y="62"/>
                  </a:cxn>
                  <a:cxn ang="0">
                    <a:pos x="10" y="62"/>
                  </a:cxn>
                  <a:cxn ang="0">
                    <a:pos x="16" y="66"/>
                  </a:cxn>
                  <a:cxn ang="0">
                    <a:pos x="22" y="70"/>
                  </a:cxn>
                  <a:cxn ang="0">
                    <a:pos x="28" y="72"/>
                  </a:cxn>
                  <a:cxn ang="0">
                    <a:pos x="36" y="72"/>
                  </a:cxn>
                  <a:cxn ang="0">
                    <a:pos x="36" y="72"/>
                  </a:cxn>
                  <a:cxn ang="0">
                    <a:pos x="42" y="72"/>
                  </a:cxn>
                  <a:cxn ang="0">
                    <a:pos x="48" y="70"/>
                  </a:cxn>
                  <a:cxn ang="0">
                    <a:pos x="56" y="66"/>
                  </a:cxn>
                  <a:cxn ang="0">
                    <a:pos x="60" y="62"/>
                  </a:cxn>
                  <a:cxn ang="0">
                    <a:pos x="60" y="62"/>
                  </a:cxn>
                  <a:cxn ang="0">
                    <a:pos x="66" y="56"/>
                  </a:cxn>
                  <a:cxn ang="0">
                    <a:pos x="68" y="50"/>
                  </a:cxn>
                  <a:cxn ang="0">
                    <a:pos x="70" y="42"/>
                  </a:cxn>
                  <a:cxn ang="0">
                    <a:pos x="72" y="36"/>
                  </a:cxn>
                  <a:cxn ang="0">
                    <a:pos x="70" y="30"/>
                  </a:cxn>
                  <a:cxn ang="0">
                    <a:pos x="68" y="22"/>
                  </a:cxn>
                  <a:cxn ang="0">
                    <a:pos x="66" y="16"/>
                  </a:cxn>
                  <a:cxn ang="0">
                    <a:pos x="60" y="10"/>
                  </a:cxn>
                  <a:cxn ang="0">
                    <a:pos x="60" y="10"/>
                  </a:cxn>
                  <a:cxn ang="0">
                    <a:pos x="56" y="6"/>
                  </a:cxn>
                  <a:cxn ang="0">
                    <a:pos x="48" y="2"/>
                  </a:cxn>
                  <a:cxn ang="0">
                    <a:pos x="42" y="0"/>
                  </a:cxn>
                  <a:cxn ang="0">
                    <a:pos x="36" y="0"/>
                  </a:cxn>
                </a:cxnLst>
                <a:rect l="0" t="0" r="r" b="b"/>
                <a:pathLst>
                  <a:path w="72" h="72">
                    <a:moveTo>
                      <a:pt x="36" y="0"/>
                    </a:moveTo>
                    <a:lnTo>
                      <a:pt x="36" y="0"/>
                    </a:lnTo>
                    <a:lnTo>
                      <a:pt x="28" y="0"/>
                    </a:lnTo>
                    <a:lnTo>
                      <a:pt x="22" y="2"/>
                    </a:lnTo>
                    <a:lnTo>
                      <a:pt x="16" y="6"/>
                    </a:lnTo>
                    <a:lnTo>
                      <a:pt x="10" y="10"/>
                    </a:lnTo>
                    <a:lnTo>
                      <a:pt x="10" y="10"/>
                    </a:lnTo>
                    <a:lnTo>
                      <a:pt x="6" y="16"/>
                    </a:lnTo>
                    <a:lnTo>
                      <a:pt x="2" y="22"/>
                    </a:lnTo>
                    <a:lnTo>
                      <a:pt x="0" y="30"/>
                    </a:lnTo>
                    <a:lnTo>
                      <a:pt x="0" y="36"/>
                    </a:lnTo>
                    <a:lnTo>
                      <a:pt x="0" y="42"/>
                    </a:lnTo>
                    <a:lnTo>
                      <a:pt x="2" y="50"/>
                    </a:lnTo>
                    <a:lnTo>
                      <a:pt x="6" y="56"/>
                    </a:lnTo>
                    <a:lnTo>
                      <a:pt x="10" y="62"/>
                    </a:lnTo>
                    <a:lnTo>
                      <a:pt x="10" y="62"/>
                    </a:lnTo>
                    <a:lnTo>
                      <a:pt x="16" y="66"/>
                    </a:lnTo>
                    <a:lnTo>
                      <a:pt x="22" y="70"/>
                    </a:lnTo>
                    <a:lnTo>
                      <a:pt x="28" y="72"/>
                    </a:lnTo>
                    <a:lnTo>
                      <a:pt x="36" y="72"/>
                    </a:lnTo>
                    <a:lnTo>
                      <a:pt x="36" y="72"/>
                    </a:lnTo>
                    <a:lnTo>
                      <a:pt x="42" y="72"/>
                    </a:lnTo>
                    <a:lnTo>
                      <a:pt x="48" y="70"/>
                    </a:lnTo>
                    <a:lnTo>
                      <a:pt x="56" y="66"/>
                    </a:lnTo>
                    <a:lnTo>
                      <a:pt x="60" y="62"/>
                    </a:lnTo>
                    <a:lnTo>
                      <a:pt x="60" y="62"/>
                    </a:lnTo>
                    <a:lnTo>
                      <a:pt x="66" y="56"/>
                    </a:lnTo>
                    <a:lnTo>
                      <a:pt x="68" y="50"/>
                    </a:lnTo>
                    <a:lnTo>
                      <a:pt x="70" y="42"/>
                    </a:lnTo>
                    <a:lnTo>
                      <a:pt x="72" y="36"/>
                    </a:lnTo>
                    <a:lnTo>
                      <a:pt x="70" y="30"/>
                    </a:lnTo>
                    <a:lnTo>
                      <a:pt x="68" y="22"/>
                    </a:lnTo>
                    <a:lnTo>
                      <a:pt x="66" y="16"/>
                    </a:lnTo>
                    <a:lnTo>
                      <a:pt x="60" y="10"/>
                    </a:lnTo>
                    <a:lnTo>
                      <a:pt x="60" y="10"/>
                    </a:lnTo>
                    <a:lnTo>
                      <a:pt x="56" y="6"/>
                    </a:lnTo>
                    <a:lnTo>
                      <a:pt x="48" y="2"/>
                    </a:lnTo>
                    <a:lnTo>
                      <a:pt x="42" y="0"/>
                    </a:lnTo>
                    <a:lnTo>
                      <a:pt x="3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04" name="Freeform 36"/>
              <p:cNvSpPr>
                <a:spLocks/>
              </p:cNvSpPr>
              <p:nvPr userDrawn="1"/>
            </p:nvSpPr>
            <p:spPr bwMode="auto">
              <a:xfrm>
                <a:off x="3062" y="2051"/>
                <a:ext cx="72" cy="72"/>
              </a:xfrm>
              <a:custGeom>
                <a:avLst/>
                <a:gdLst/>
                <a:ahLst/>
                <a:cxnLst>
                  <a:cxn ang="0">
                    <a:pos x="36" y="0"/>
                  </a:cxn>
                  <a:cxn ang="0">
                    <a:pos x="36" y="0"/>
                  </a:cxn>
                  <a:cxn ang="0">
                    <a:pos x="28" y="0"/>
                  </a:cxn>
                  <a:cxn ang="0">
                    <a:pos x="22" y="2"/>
                  </a:cxn>
                  <a:cxn ang="0">
                    <a:pos x="16" y="6"/>
                  </a:cxn>
                  <a:cxn ang="0">
                    <a:pos x="10" y="10"/>
                  </a:cxn>
                  <a:cxn ang="0">
                    <a:pos x="10" y="10"/>
                  </a:cxn>
                  <a:cxn ang="0">
                    <a:pos x="6" y="16"/>
                  </a:cxn>
                  <a:cxn ang="0">
                    <a:pos x="2" y="22"/>
                  </a:cxn>
                  <a:cxn ang="0">
                    <a:pos x="0" y="30"/>
                  </a:cxn>
                  <a:cxn ang="0">
                    <a:pos x="0" y="36"/>
                  </a:cxn>
                  <a:cxn ang="0">
                    <a:pos x="0" y="42"/>
                  </a:cxn>
                  <a:cxn ang="0">
                    <a:pos x="2" y="50"/>
                  </a:cxn>
                  <a:cxn ang="0">
                    <a:pos x="6" y="56"/>
                  </a:cxn>
                  <a:cxn ang="0">
                    <a:pos x="10" y="62"/>
                  </a:cxn>
                  <a:cxn ang="0">
                    <a:pos x="10" y="62"/>
                  </a:cxn>
                  <a:cxn ang="0">
                    <a:pos x="16" y="66"/>
                  </a:cxn>
                  <a:cxn ang="0">
                    <a:pos x="22" y="70"/>
                  </a:cxn>
                  <a:cxn ang="0">
                    <a:pos x="28" y="72"/>
                  </a:cxn>
                  <a:cxn ang="0">
                    <a:pos x="36" y="72"/>
                  </a:cxn>
                  <a:cxn ang="0">
                    <a:pos x="36" y="72"/>
                  </a:cxn>
                  <a:cxn ang="0">
                    <a:pos x="42" y="72"/>
                  </a:cxn>
                  <a:cxn ang="0">
                    <a:pos x="48" y="70"/>
                  </a:cxn>
                  <a:cxn ang="0">
                    <a:pos x="56" y="66"/>
                  </a:cxn>
                  <a:cxn ang="0">
                    <a:pos x="60" y="62"/>
                  </a:cxn>
                  <a:cxn ang="0">
                    <a:pos x="60" y="62"/>
                  </a:cxn>
                  <a:cxn ang="0">
                    <a:pos x="66" y="56"/>
                  </a:cxn>
                  <a:cxn ang="0">
                    <a:pos x="68" y="50"/>
                  </a:cxn>
                  <a:cxn ang="0">
                    <a:pos x="70" y="42"/>
                  </a:cxn>
                  <a:cxn ang="0">
                    <a:pos x="72" y="36"/>
                  </a:cxn>
                  <a:cxn ang="0">
                    <a:pos x="70" y="30"/>
                  </a:cxn>
                  <a:cxn ang="0">
                    <a:pos x="68" y="22"/>
                  </a:cxn>
                  <a:cxn ang="0">
                    <a:pos x="66" y="16"/>
                  </a:cxn>
                  <a:cxn ang="0">
                    <a:pos x="60" y="10"/>
                  </a:cxn>
                  <a:cxn ang="0">
                    <a:pos x="60" y="10"/>
                  </a:cxn>
                  <a:cxn ang="0">
                    <a:pos x="56" y="6"/>
                  </a:cxn>
                  <a:cxn ang="0">
                    <a:pos x="48" y="2"/>
                  </a:cxn>
                  <a:cxn ang="0">
                    <a:pos x="42" y="0"/>
                  </a:cxn>
                  <a:cxn ang="0">
                    <a:pos x="36" y="0"/>
                  </a:cxn>
                </a:cxnLst>
                <a:rect l="0" t="0" r="r" b="b"/>
                <a:pathLst>
                  <a:path w="72" h="72">
                    <a:moveTo>
                      <a:pt x="36" y="0"/>
                    </a:moveTo>
                    <a:lnTo>
                      <a:pt x="36" y="0"/>
                    </a:lnTo>
                    <a:lnTo>
                      <a:pt x="28" y="0"/>
                    </a:lnTo>
                    <a:lnTo>
                      <a:pt x="22" y="2"/>
                    </a:lnTo>
                    <a:lnTo>
                      <a:pt x="16" y="6"/>
                    </a:lnTo>
                    <a:lnTo>
                      <a:pt x="10" y="10"/>
                    </a:lnTo>
                    <a:lnTo>
                      <a:pt x="10" y="10"/>
                    </a:lnTo>
                    <a:lnTo>
                      <a:pt x="6" y="16"/>
                    </a:lnTo>
                    <a:lnTo>
                      <a:pt x="2" y="22"/>
                    </a:lnTo>
                    <a:lnTo>
                      <a:pt x="0" y="30"/>
                    </a:lnTo>
                    <a:lnTo>
                      <a:pt x="0" y="36"/>
                    </a:lnTo>
                    <a:lnTo>
                      <a:pt x="0" y="42"/>
                    </a:lnTo>
                    <a:lnTo>
                      <a:pt x="2" y="50"/>
                    </a:lnTo>
                    <a:lnTo>
                      <a:pt x="6" y="56"/>
                    </a:lnTo>
                    <a:lnTo>
                      <a:pt x="10" y="62"/>
                    </a:lnTo>
                    <a:lnTo>
                      <a:pt x="10" y="62"/>
                    </a:lnTo>
                    <a:lnTo>
                      <a:pt x="16" y="66"/>
                    </a:lnTo>
                    <a:lnTo>
                      <a:pt x="22" y="70"/>
                    </a:lnTo>
                    <a:lnTo>
                      <a:pt x="28" y="72"/>
                    </a:lnTo>
                    <a:lnTo>
                      <a:pt x="36" y="72"/>
                    </a:lnTo>
                    <a:lnTo>
                      <a:pt x="36" y="72"/>
                    </a:lnTo>
                    <a:lnTo>
                      <a:pt x="42" y="72"/>
                    </a:lnTo>
                    <a:lnTo>
                      <a:pt x="48" y="70"/>
                    </a:lnTo>
                    <a:lnTo>
                      <a:pt x="56" y="66"/>
                    </a:lnTo>
                    <a:lnTo>
                      <a:pt x="60" y="62"/>
                    </a:lnTo>
                    <a:lnTo>
                      <a:pt x="60" y="62"/>
                    </a:lnTo>
                    <a:lnTo>
                      <a:pt x="66" y="56"/>
                    </a:lnTo>
                    <a:lnTo>
                      <a:pt x="68" y="50"/>
                    </a:lnTo>
                    <a:lnTo>
                      <a:pt x="70" y="42"/>
                    </a:lnTo>
                    <a:lnTo>
                      <a:pt x="72" y="36"/>
                    </a:lnTo>
                    <a:lnTo>
                      <a:pt x="70" y="30"/>
                    </a:lnTo>
                    <a:lnTo>
                      <a:pt x="68" y="22"/>
                    </a:lnTo>
                    <a:lnTo>
                      <a:pt x="66" y="16"/>
                    </a:lnTo>
                    <a:lnTo>
                      <a:pt x="60" y="10"/>
                    </a:lnTo>
                    <a:lnTo>
                      <a:pt x="60" y="10"/>
                    </a:lnTo>
                    <a:lnTo>
                      <a:pt x="56" y="6"/>
                    </a:lnTo>
                    <a:lnTo>
                      <a:pt x="48" y="2"/>
                    </a:lnTo>
                    <a:lnTo>
                      <a:pt x="42" y="0"/>
                    </a:lnTo>
                    <a:lnTo>
                      <a:pt x="3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05" name="Freeform 37"/>
              <p:cNvSpPr>
                <a:spLocks/>
              </p:cNvSpPr>
              <p:nvPr userDrawn="1"/>
            </p:nvSpPr>
            <p:spPr bwMode="auto">
              <a:xfrm>
                <a:off x="2846" y="2117"/>
                <a:ext cx="66" cy="66"/>
              </a:xfrm>
              <a:custGeom>
                <a:avLst/>
                <a:gdLst/>
                <a:ahLst/>
                <a:cxnLst>
                  <a:cxn ang="0">
                    <a:pos x="33" y="0"/>
                  </a:cxn>
                  <a:cxn ang="0">
                    <a:pos x="33" y="0"/>
                  </a:cxn>
                  <a:cxn ang="0">
                    <a:pos x="27" y="2"/>
                  </a:cxn>
                  <a:cxn ang="0">
                    <a:pos x="21" y="4"/>
                  </a:cxn>
                  <a:cxn ang="0">
                    <a:pos x="15" y="6"/>
                  </a:cxn>
                  <a:cxn ang="0">
                    <a:pos x="8" y="10"/>
                  </a:cxn>
                  <a:cxn ang="0">
                    <a:pos x="8" y="10"/>
                  </a:cxn>
                  <a:cxn ang="0">
                    <a:pos x="4" y="16"/>
                  </a:cxn>
                  <a:cxn ang="0">
                    <a:pos x="2" y="20"/>
                  </a:cxn>
                  <a:cxn ang="0">
                    <a:pos x="0" y="26"/>
                  </a:cxn>
                  <a:cxn ang="0">
                    <a:pos x="0" y="32"/>
                  </a:cxn>
                  <a:cxn ang="0">
                    <a:pos x="0" y="40"/>
                  </a:cxn>
                  <a:cxn ang="0">
                    <a:pos x="2" y="46"/>
                  </a:cxn>
                  <a:cxn ang="0">
                    <a:pos x="4" y="50"/>
                  </a:cxn>
                  <a:cxn ang="0">
                    <a:pos x="8" y="56"/>
                  </a:cxn>
                  <a:cxn ang="0">
                    <a:pos x="8" y="56"/>
                  </a:cxn>
                  <a:cxn ang="0">
                    <a:pos x="15" y="60"/>
                  </a:cxn>
                  <a:cxn ang="0">
                    <a:pos x="21" y="62"/>
                  </a:cxn>
                  <a:cxn ang="0">
                    <a:pos x="27" y="64"/>
                  </a:cxn>
                  <a:cxn ang="0">
                    <a:pos x="33" y="66"/>
                  </a:cxn>
                  <a:cxn ang="0">
                    <a:pos x="33" y="66"/>
                  </a:cxn>
                  <a:cxn ang="0">
                    <a:pos x="39" y="64"/>
                  </a:cxn>
                  <a:cxn ang="0">
                    <a:pos x="45" y="62"/>
                  </a:cxn>
                  <a:cxn ang="0">
                    <a:pos x="52" y="60"/>
                  </a:cxn>
                  <a:cxn ang="0">
                    <a:pos x="56" y="56"/>
                  </a:cxn>
                  <a:cxn ang="0">
                    <a:pos x="56" y="56"/>
                  </a:cxn>
                  <a:cxn ang="0">
                    <a:pos x="60" y="50"/>
                  </a:cxn>
                  <a:cxn ang="0">
                    <a:pos x="64" y="46"/>
                  </a:cxn>
                  <a:cxn ang="0">
                    <a:pos x="66" y="40"/>
                  </a:cxn>
                  <a:cxn ang="0">
                    <a:pos x="66" y="32"/>
                  </a:cxn>
                  <a:cxn ang="0">
                    <a:pos x="66" y="26"/>
                  </a:cxn>
                  <a:cxn ang="0">
                    <a:pos x="64" y="20"/>
                  </a:cxn>
                  <a:cxn ang="0">
                    <a:pos x="60" y="16"/>
                  </a:cxn>
                  <a:cxn ang="0">
                    <a:pos x="56" y="10"/>
                  </a:cxn>
                  <a:cxn ang="0">
                    <a:pos x="56" y="10"/>
                  </a:cxn>
                  <a:cxn ang="0">
                    <a:pos x="52" y="6"/>
                  </a:cxn>
                  <a:cxn ang="0">
                    <a:pos x="45" y="4"/>
                  </a:cxn>
                  <a:cxn ang="0">
                    <a:pos x="39" y="2"/>
                  </a:cxn>
                  <a:cxn ang="0">
                    <a:pos x="33" y="0"/>
                  </a:cxn>
                </a:cxnLst>
                <a:rect l="0" t="0" r="r" b="b"/>
                <a:pathLst>
                  <a:path w="66" h="66">
                    <a:moveTo>
                      <a:pt x="33" y="0"/>
                    </a:moveTo>
                    <a:lnTo>
                      <a:pt x="33" y="0"/>
                    </a:lnTo>
                    <a:lnTo>
                      <a:pt x="27" y="2"/>
                    </a:lnTo>
                    <a:lnTo>
                      <a:pt x="21" y="4"/>
                    </a:lnTo>
                    <a:lnTo>
                      <a:pt x="15" y="6"/>
                    </a:lnTo>
                    <a:lnTo>
                      <a:pt x="8" y="10"/>
                    </a:lnTo>
                    <a:lnTo>
                      <a:pt x="8" y="10"/>
                    </a:lnTo>
                    <a:lnTo>
                      <a:pt x="4" y="16"/>
                    </a:lnTo>
                    <a:lnTo>
                      <a:pt x="2" y="20"/>
                    </a:lnTo>
                    <a:lnTo>
                      <a:pt x="0" y="26"/>
                    </a:lnTo>
                    <a:lnTo>
                      <a:pt x="0" y="32"/>
                    </a:lnTo>
                    <a:lnTo>
                      <a:pt x="0" y="40"/>
                    </a:lnTo>
                    <a:lnTo>
                      <a:pt x="2" y="46"/>
                    </a:lnTo>
                    <a:lnTo>
                      <a:pt x="4" y="50"/>
                    </a:lnTo>
                    <a:lnTo>
                      <a:pt x="8" y="56"/>
                    </a:lnTo>
                    <a:lnTo>
                      <a:pt x="8" y="56"/>
                    </a:lnTo>
                    <a:lnTo>
                      <a:pt x="15" y="60"/>
                    </a:lnTo>
                    <a:lnTo>
                      <a:pt x="21" y="62"/>
                    </a:lnTo>
                    <a:lnTo>
                      <a:pt x="27" y="64"/>
                    </a:lnTo>
                    <a:lnTo>
                      <a:pt x="33" y="66"/>
                    </a:lnTo>
                    <a:lnTo>
                      <a:pt x="33" y="66"/>
                    </a:lnTo>
                    <a:lnTo>
                      <a:pt x="39" y="64"/>
                    </a:lnTo>
                    <a:lnTo>
                      <a:pt x="45" y="62"/>
                    </a:lnTo>
                    <a:lnTo>
                      <a:pt x="52" y="60"/>
                    </a:lnTo>
                    <a:lnTo>
                      <a:pt x="56" y="56"/>
                    </a:lnTo>
                    <a:lnTo>
                      <a:pt x="56" y="56"/>
                    </a:lnTo>
                    <a:lnTo>
                      <a:pt x="60" y="50"/>
                    </a:lnTo>
                    <a:lnTo>
                      <a:pt x="64" y="46"/>
                    </a:lnTo>
                    <a:lnTo>
                      <a:pt x="66" y="40"/>
                    </a:lnTo>
                    <a:lnTo>
                      <a:pt x="66" y="32"/>
                    </a:lnTo>
                    <a:lnTo>
                      <a:pt x="66" y="26"/>
                    </a:lnTo>
                    <a:lnTo>
                      <a:pt x="64" y="20"/>
                    </a:lnTo>
                    <a:lnTo>
                      <a:pt x="60" y="16"/>
                    </a:lnTo>
                    <a:lnTo>
                      <a:pt x="56" y="10"/>
                    </a:lnTo>
                    <a:lnTo>
                      <a:pt x="56" y="10"/>
                    </a:lnTo>
                    <a:lnTo>
                      <a:pt x="52" y="6"/>
                    </a:lnTo>
                    <a:lnTo>
                      <a:pt x="45" y="4"/>
                    </a:lnTo>
                    <a:lnTo>
                      <a:pt x="39" y="2"/>
                    </a:lnTo>
                    <a:lnTo>
                      <a:pt x="3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06" name="Freeform 38"/>
              <p:cNvSpPr>
                <a:spLocks/>
              </p:cNvSpPr>
              <p:nvPr userDrawn="1"/>
            </p:nvSpPr>
            <p:spPr bwMode="auto">
              <a:xfrm>
                <a:off x="2846" y="2117"/>
                <a:ext cx="66" cy="66"/>
              </a:xfrm>
              <a:custGeom>
                <a:avLst/>
                <a:gdLst/>
                <a:ahLst/>
                <a:cxnLst>
                  <a:cxn ang="0">
                    <a:pos x="33" y="0"/>
                  </a:cxn>
                  <a:cxn ang="0">
                    <a:pos x="33" y="0"/>
                  </a:cxn>
                  <a:cxn ang="0">
                    <a:pos x="27" y="2"/>
                  </a:cxn>
                  <a:cxn ang="0">
                    <a:pos x="21" y="4"/>
                  </a:cxn>
                  <a:cxn ang="0">
                    <a:pos x="15" y="6"/>
                  </a:cxn>
                  <a:cxn ang="0">
                    <a:pos x="8" y="10"/>
                  </a:cxn>
                  <a:cxn ang="0">
                    <a:pos x="8" y="10"/>
                  </a:cxn>
                  <a:cxn ang="0">
                    <a:pos x="4" y="16"/>
                  </a:cxn>
                  <a:cxn ang="0">
                    <a:pos x="2" y="20"/>
                  </a:cxn>
                  <a:cxn ang="0">
                    <a:pos x="0" y="26"/>
                  </a:cxn>
                  <a:cxn ang="0">
                    <a:pos x="0" y="32"/>
                  </a:cxn>
                  <a:cxn ang="0">
                    <a:pos x="0" y="40"/>
                  </a:cxn>
                  <a:cxn ang="0">
                    <a:pos x="2" y="46"/>
                  </a:cxn>
                  <a:cxn ang="0">
                    <a:pos x="4" y="50"/>
                  </a:cxn>
                  <a:cxn ang="0">
                    <a:pos x="8" y="56"/>
                  </a:cxn>
                  <a:cxn ang="0">
                    <a:pos x="8" y="56"/>
                  </a:cxn>
                  <a:cxn ang="0">
                    <a:pos x="15" y="60"/>
                  </a:cxn>
                  <a:cxn ang="0">
                    <a:pos x="21" y="62"/>
                  </a:cxn>
                  <a:cxn ang="0">
                    <a:pos x="27" y="64"/>
                  </a:cxn>
                  <a:cxn ang="0">
                    <a:pos x="33" y="66"/>
                  </a:cxn>
                  <a:cxn ang="0">
                    <a:pos x="33" y="66"/>
                  </a:cxn>
                  <a:cxn ang="0">
                    <a:pos x="39" y="64"/>
                  </a:cxn>
                  <a:cxn ang="0">
                    <a:pos x="45" y="62"/>
                  </a:cxn>
                  <a:cxn ang="0">
                    <a:pos x="52" y="60"/>
                  </a:cxn>
                  <a:cxn ang="0">
                    <a:pos x="56" y="56"/>
                  </a:cxn>
                  <a:cxn ang="0">
                    <a:pos x="56" y="56"/>
                  </a:cxn>
                  <a:cxn ang="0">
                    <a:pos x="60" y="50"/>
                  </a:cxn>
                  <a:cxn ang="0">
                    <a:pos x="64" y="46"/>
                  </a:cxn>
                  <a:cxn ang="0">
                    <a:pos x="66" y="40"/>
                  </a:cxn>
                  <a:cxn ang="0">
                    <a:pos x="66" y="32"/>
                  </a:cxn>
                  <a:cxn ang="0">
                    <a:pos x="66" y="26"/>
                  </a:cxn>
                  <a:cxn ang="0">
                    <a:pos x="64" y="20"/>
                  </a:cxn>
                  <a:cxn ang="0">
                    <a:pos x="60" y="16"/>
                  </a:cxn>
                  <a:cxn ang="0">
                    <a:pos x="56" y="10"/>
                  </a:cxn>
                  <a:cxn ang="0">
                    <a:pos x="56" y="10"/>
                  </a:cxn>
                  <a:cxn ang="0">
                    <a:pos x="52" y="6"/>
                  </a:cxn>
                  <a:cxn ang="0">
                    <a:pos x="45" y="4"/>
                  </a:cxn>
                  <a:cxn ang="0">
                    <a:pos x="39" y="2"/>
                  </a:cxn>
                  <a:cxn ang="0">
                    <a:pos x="33" y="0"/>
                  </a:cxn>
                </a:cxnLst>
                <a:rect l="0" t="0" r="r" b="b"/>
                <a:pathLst>
                  <a:path w="66" h="66">
                    <a:moveTo>
                      <a:pt x="33" y="0"/>
                    </a:moveTo>
                    <a:lnTo>
                      <a:pt x="33" y="0"/>
                    </a:lnTo>
                    <a:lnTo>
                      <a:pt x="27" y="2"/>
                    </a:lnTo>
                    <a:lnTo>
                      <a:pt x="21" y="4"/>
                    </a:lnTo>
                    <a:lnTo>
                      <a:pt x="15" y="6"/>
                    </a:lnTo>
                    <a:lnTo>
                      <a:pt x="8" y="10"/>
                    </a:lnTo>
                    <a:lnTo>
                      <a:pt x="8" y="10"/>
                    </a:lnTo>
                    <a:lnTo>
                      <a:pt x="4" y="16"/>
                    </a:lnTo>
                    <a:lnTo>
                      <a:pt x="2" y="20"/>
                    </a:lnTo>
                    <a:lnTo>
                      <a:pt x="0" y="26"/>
                    </a:lnTo>
                    <a:lnTo>
                      <a:pt x="0" y="32"/>
                    </a:lnTo>
                    <a:lnTo>
                      <a:pt x="0" y="40"/>
                    </a:lnTo>
                    <a:lnTo>
                      <a:pt x="2" y="46"/>
                    </a:lnTo>
                    <a:lnTo>
                      <a:pt x="4" y="50"/>
                    </a:lnTo>
                    <a:lnTo>
                      <a:pt x="8" y="56"/>
                    </a:lnTo>
                    <a:lnTo>
                      <a:pt x="8" y="56"/>
                    </a:lnTo>
                    <a:lnTo>
                      <a:pt x="15" y="60"/>
                    </a:lnTo>
                    <a:lnTo>
                      <a:pt x="21" y="62"/>
                    </a:lnTo>
                    <a:lnTo>
                      <a:pt x="27" y="64"/>
                    </a:lnTo>
                    <a:lnTo>
                      <a:pt x="33" y="66"/>
                    </a:lnTo>
                    <a:lnTo>
                      <a:pt x="33" y="66"/>
                    </a:lnTo>
                    <a:lnTo>
                      <a:pt x="39" y="64"/>
                    </a:lnTo>
                    <a:lnTo>
                      <a:pt x="45" y="62"/>
                    </a:lnTo>
                    <a:lnTo>
                      <a:pt x="52" y="60"/>
                    </a:lnTo>
                    <a:lnTo>
                      <a:pt x="56" y="56"/>
                    </a:lnTo>
                    <a:lnTo>
                      <a:pt x="56" y="56"/>
                    </a:lnTo>
                    <a:lnTo>
                      <a:pt x="60" y="50"/>
                    </a:lnTo>
                    <a:lnTo>
                      <a:pt x="64" y="46"/>
                    </a:lnTo>
                    <a:lnTo>
                      <a:pt x="66" y="40"/>
                    </a:lnTo>
                    <a:lnTo>
                      <a:pt x="66" y="32"/>
                    </a:lnTo>
                    <a:lnTo>
                      <a:pt x="66" y="26"/>
                    </a:lnTo>
                    <a:lnTo>
                      <a:pt x="64" y="20"/>
                    </a:lnTo>
                    <a:lnTo>
                      <a:pt x="60" y="16"/>
                    </a:lnTo>
                    <a:lnTo>
                      <a:pt x="56" y="10"/>
                    </a:lnTo>
                    <a:lnTo>
                      <a:pt x="56" y="10"/>
                    </a:lnTo>
                    <a:lnTo>
                      <a:pt x="52" y="6"/>
                    </a:lnTo>
                    <a:lnTo>
                      <a:pt x="45" y="4"/>
                    </a:lnTo>
                    <a:lnTo>
                      <a:pt x="39" y="2"/>
                    </a:lnTo>
                    <a:lnTo>
                      <a:pt x="3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07" name="Freeform 39"/>
              <p:cNvSpPr>
                <a:spLocks/>
              </p:cNvSpPr>
              <p:nvPr userDrawn="1"/>
            </p:nvSpPr>
            <p:spPr bwMode="auto">
              <a:xfrm>
                <a:off x="2642" y="2213"/>
                <a:ext cx="60" cy="60"/>
              </a:xfrm>
              <a:custGeom>
                <a:avLst/>
                <a:gdLst/>
                <a:ahLst/>
                <a:cxnLst>
                  <a:cxn ang="0">
                    <a:pos x="31" y="0"/>
                  </a:cxn>
                  <a:cxn ang="0">
                    <a:pos x="31" y="0"/>
                  </a:cxn>
                  <a:cxn ang="0">
                    <a:pos x="19" y="2"/>
                  </a:cxn>
                  <a:cxn ang="0">
                    <a:pos x="11" y="9"/>
                  </a:cxn>
                  <a:cxn ang="0">
                    <a:pos x="11" y="9"/>
                  </a:cxn>
                  <a:cxn ang="0">
                    <a:pos x="2" y="19"/>
                  </a:cxn>
                  <a:cxn ang="0">
                    <a:pos x="0" y="31"/>
                  </a:cxn>
                  <a:cxn ang="0">
                    <a:pos x="2" y="42"/>
                  </a:cxn>
                  <a:cxn ang="0">
                    <a:pos x="11" y="52"/>
                  </a:cxn>
                  <a:cxn ang="0">
                    <a:pos x="11" y="52"/>
                  </a:cxn>
                  <a:cxn ang="0">
                    <a:pos x="19" y="58"/>
                  </a:cxn>
                  <a:cxn ang="0">
                    <a:pos x="31" y="60"/>
                  </a:cxn>
                  <a:cxn ang="0">
                    <a:pos x="31" y="60"/>
                  </a:cxn>
                  <a:cxn ang="0">
                    <a:pos x="42" y="58"/>
                  </a:cxn>
                  <a:cxn ang="0">
                    <a:pos x="52" y="52"/>
                  </a:cxn>
                  <a:cxn ang="0">
                    <a:pos x="52" y="52"/>
                  </a:cxn>
                  <a:cxn ang="0">
                    <a:pos x="58" y="42"/>
                  </a:cxn>
                  <a:cxn ang="0">
                    <a:pos x="60" y="31"/>
                  </a:cxn>
                  <a:cxn ang="0">
                    <a:pos x="58" y="19"/>
                  </a:cxn>
                  <a:cxn ang="0">
                    <a:pos x="52" y="9"/>
                  </a:cxn>
                  <a:cxn ang="0">
                    <a:pos x="52" y="9"/>
                  </a:cxn>
                  <a:cxn ang="0">
                    <a:pos x="42" y="2"/>
                  </a:cxn>
                  <a:cxn ang="0">
                    <a:pos x="31" y="0"/>
                  </a:cxn>
                </a:cxnLst>
                <a:rect l="0" t="0" r="r" b="b"/>
                <a:pathLst>
                  <a:path w="60" h="60">
                    <a:moveTo>
                      <a:pt x="31" y="0"/>
                    </a:moveTo>
                    <a:lnTo>
                      <a:pt x="31" y="0"/>
                    </a:lnTo>
                    <a:lnTo>
                      <a:pt x="19" y="2"/>
                    </a:lnTo>
                    <a:lnTo>
                      <a:pt x="11" y="9"/>
                    </a:lnTo>
                    <a:lnTo>
                      <a:pt x="11" y="9"/>
                    </a:lnTo>
                    <a:lnTo>
                      <a:pt x="2" y="19"/>
                    </a:lnTo>
                    <a:lnTo>
                      <a:pt x="0" y="31"/>
                    </a:lnTo>
                    <a:lnTo>
                      <a:pt x="2" y="42"/>
                    </a:lnTo>
                    <a:lnTo>
                      <a:pt x="11" y="52"/>
                    </a:lnTo>
                    <a:lnTo>
                      <a:pt x="11" y="52"/>
                    </a:lnTo>
                    <a:lnTo>
                      <a:pt x="19" y="58"/>
                    </a:lnTo>
                    <a:lnTo>
                      <a:pt x="31" y="60"/>
                    </a:lnTo>
                    <a:lnTo>
                      <a:pt x="31" y="60"/>
                    </a:lnTo>
                    <a:lnTo>
                      <a:pt x="42" y="58"/>
                    </a:lnTo>
                    <a:lnTo>
                      <a:pt x="52" y="52"/>
                    </a:lnTo>
                    <a:lnTo>
                      <a:pt x="52" y="52"/>
                    </a:lnTo>
                    <a:lnTo>
                      <a:pt x="58" y="42"/>
                    </a:lnTo>
                    <a:lnTo>
                      <a:pt x="60" y="31"/>
                    </a:lnTo>
                    <a:lnTo>
                      <a:pt x="58" y="19"/>
                    </a:lnTo>
                    <a:lnTo>
                      <a:pt x="52" y="9"/>
                    </a:lnTo>
                    <a:lnTo>
                      <a:pt x="52" y="9"/>
                    </a:lnTo>
                    <a:lnTo>
                      <a:pt x="42" y="2"/>
                    </a:lnTo>
                    <a:lnTo>
                      <a:pt x="3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08" name="Freeform 40"/>
              <p:cNvSpPr>
                <a:spLocks/>
              </p:cNvSpPr>
              <p:nvPr userDrawn="1"/>
            </p:nvSpPr>
            <p:spPr bwMode="auto">
              <a:xfrm>
                <a:off x="2642" y="2213"/>
                <a:ext cx="60" cy="60"/>
              </a:xfrm>
              <a:custGeom>
                <a:avLst/>
                <a:gdLst/>
                <a:ahLst/>
                <a:cxnLst>
                  <a:cxn ang="0">
                    <a:pos x="31" y="0"/>
                  </a:cxn>
                  <a:cxn ang="0">
                    <a:pos x="31" y="0"/>
                  </a:cxn>
                  <a:cxn ang="0">
                    <a:pos x="19" y="2"/>
                  </a:cxn>
                  <a:cxn ang="0">
                    <a:pos x="11" y="9"/>
                  </a:cxn>
                  <a:cxn ang="0">
                    <a:pos x="11" y="9"/>
                  </a:cxn>
                  <a:cxn ang="0">
                    <a:pos x="2" y="19"/>
                  </a:cxn>
                  <a:cxn ang="0">
                    <a:pos x="0" y="31"/>
                  </a:cxn>
                  <a:cxn ang="0">
                    <a:pos x="2" y="42"/>
                  </a:cxn>
                  <a:cxn ang="0">
                    <a:pos x="11" y="52"/>
                  </a:cxn>
                  <a:cxn ang="0">
                    <a:pos x="11" y="52"/>
                  </a:cxn>
                  <a:cxn ang="0">
                    <a:pos x="19" y="58"/>
                  </a:cxn>
                  <a:cxn ang="0">
                    <a:pos x="31" y="60"/>
                  </a:cxn>
                  <a:cxn ang="0">
                    <a:pos x="31" y="60"/>
                  </a:cxn>
                  <a:cxn ang="0">
                    <a:pos x="42" y="58"/>
                  </a:cxn>
                  <a:cxn ang="0">
                    <a:pos x="52" y="52"/>
                  </a:cxn>
                  <a:cxn ang="0">
                    <a:pos x="52" y="52"/>
                  </a:cxn>
                  <a:cxn ang="0">
                    <a:pos x="58" y="42"/>
                  </a:cxn>
                  <a:cxn ang="0">
                    <a:pos x="60" y="31"/>
                  </a:cxn>
                  <a:cxn ang="0">
                    <a:pos x="58" y="19"/>
                  </a:cxn>
                  <a:cxn ang="0">
                    <a:pos x="52" y="9"/>
                  </a:cxn>
                  <a:cxn ang="0">
                    <a:pos x="52" y="9"/>
                  </a:cxn>
                  <a:cxn ang="0">
                    <a:pos x="42" y="2"/>
                  </a:cxn>
                  <a:cxn ang="0">
                    <a:pos x="31" y="0"/>
                  </a:cxn>
                </a:cxnLst>
                <a:rect l="0" t="0" r="r" b="b"/>
                <a:pathLst>
                  <a:path w="60" h="60">
                    <a:moveTo>
                      <a:pt x="31" y="0"/>
                    </a:moveTo>
                    <a:lnTo>
                      <a:pt x="31" y="0"/>
                    </a:lnTo>
                    <a:lnTo>
                      <a:pt x="19" y="2"/>
                    </a:lnTo>
                    <a:lnTo>
                      <a:pt x="11" y="9"/>
                    </a:lnTo>
                    <a:lnTo>
                      <a:pt x="11" y="9"/>
                    </a:lnTo>
                    <a:lnTo>
                      <a:pt x="2" y="19"/>
                    </a:lnTo>
                    <a:lnTo>
                      <a:pt x="0" y="31"/>
                    </a:lnTo>
                    <a:lnTo>
                      <a:pt x="2" y="42"/>
                    </a:lnTo>
                    <a:lnTo>
                      <a:pt x="11" y="52"/>
                    </a:lnTo>
                    <a:lnTo>
                      <a:pt x="11" y="52"/>
                    </a:lnTo>
                    <a:lnTo>
                      <a:pt x="19" y="58"/>
                    </a:lnTo>
                    <a:lnTo>
                      <a:pt x="31" y="60"/>
                    </a:lnTo>
                    <a:lnTo>
                      <a:pt x="31" y="60"/>
                    </a:lnTo>
                    <a:lnTo>
                      <a:pt x="42" y="58"/>
                    </a:lnTo>
                    <a:lnTo>
                      <a:pt x="52" y="52"/>
                    </a:lnTo>
                    <a:lnTo>
                      <a:pt x="52" y="52"/>
                    </a:lnTo>
                    <a:lnTo>
                      <a:pt x="58" y="42"/>
                    </a:lnTo>
                    <a:lnTo>
                      <a:pt x="60" y="31"/>
                    </a:lnTo>
                    <a:lnTo>
                      <a:pt x="58" y="19"/>
                    </a:lnTo>
                    <a:lnTo>
                      <a:pt x="52" y="9"/>
                    </a:lnTo>
                    <a:lnTo>
                      <a:pt x="52" y="9"/>
                    </a:lnTo>
                    <a:lnTo>
                      <a:pt x="42" y="2"/>
                    </a:lnTo>
                    <a:lnTo>
                      <a:pt x="3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09" name="Freeform 41"/>
              <p:cNvSpPr>
                <a:spLocks/>
              </p:cNvSpPr>
              <p:nvPr userDrawn="1"/>
            </p:nvSpPr>
            <p:spPr bwMode="auto">
              <a:xfrm>
                <a:off x="2462" y="2351"/>
                <a:ext cx="54" cy="48"/>
              </a:xfrm>
              <a:custGeom>
                <a:avLst/>
                <a:gdLst/>
                <a:ahLst/>
                <a:cxnLst>
                  <a:cxn ang="0">
                    <a:pos x="27" y="0"/>
                  </a:cxn>
                  <a:cxn ang="0">
                    <a:pos x="27" y="0"/>
                  </a:cxn>
                  <a:cxn ang="0">
                    <a:pos x="17" y="2"/>
                  </a:cxn>
                  <a:cxn ang="0">
                    <a:pos x="6" y="8"/>
                  </a:cxn>
                  <a:cxn ang="0">
                    <a:pos x="6" y="8"/>
                  </a:cxn>
                  <a:cxn ang="0">
                    <a:pos x="2" y="15"/>
                  </a:cxn>
                  <a:cxn ang="0">
                    <a:pos x="0" y="24"/>
                  </a:cxn>
                  <a:cxn ang="0">
                    <a:pos x="2" y="33"/>
                  </a:cxn>
                  <a:cxn ang="0">
                    <a:pos x="6" y="41"/>
                  </a:cxn>
                  <a:cxn ang="0">
                    <a:pos x="6" y="41"/>
                  </a:cxn>
                  <a:cxn ang="0">
                    <a:pos x="17" y="47"/>
                  </a:cxn>
                  <a:cxn ang="0">
                    <a:pos x="27" y="48"/>
                  </a:cxn>
                  <a:cxn ang="0">
                    <a:pos x="27" y="48"/>
                  </a:cxn>
                  <a:cxn ang="0">
                    <a:pos x="38" y="47"/>
                  </a:cxn>
                  <a:cxn ang="0">
                    <a:pos x="46" y="41"/>
                  </a:cxn>
                  <a:cxn ang="0">
                    <a:pos x="46" y="41"/>
                  </a:cxn>
                  <a:cxn ang="0">
                    <a:pos x="52" y="33"/>
                  </a:cxn>
                  <a:cxn ang="0">
                    <a:pos x="54" y="24"/>
                  </a:cxn>
                  <a:cxn ang="0">
                    <a:pos x="52" y="15"/>
                  </a:cxn>
                  <a:cxn ang="0">
                    <a:pos x="46" y="8"/>
                  </a:cxn>
                  <a:cxn ang="0">
                    <a:pos x="46" y="8"/>
                  </a:cxn>
                  <a:cxn ang="0">
                    <a:pos x="38" y="2"/>
                  </a:cxn>
                  <a:cxn ang="0">
                    <a:pos x="27" y="0"/>
                  </a:cxn>
                </a:cxnLst>
                <a:rect l="0" t="0" r="r" b="b"/>
                <a:pathLst>
                  <a:path w="54" h="48">
                    <a:moveTo>
                      <a:pt x="27" y="0"/>
                    </a:moveTo>
                    <a:lnTo>
                      <a:pt x="27" y="0"/>
                    </a:lnTo>
                    <a:lnTo>
                      <a:pt x="17" y="2"/>
                    </a:lnTo>
                    <a:lnTo>
                      <a:pt x="6" y="8"/>
                    </a:lnTo>
                    <a:lnTo>
                      <a:pt x="6" y="8"/>
                    </a:lnTo>
                    <a:lnTo>
                      <a:pt x="2" y="15"/>
                    </a:lnTo>
                    <a:lnTo>
                      <a:pt x="0" y="24"/>
                    </a:lnTo>
                    <a:lnTo>
                      <a:pt x="2" y="33"/>
                    </a:lnTo>
                    <a:lnTo>
                      <a:pt x="6" y="41"/>
                    </a:lnTo>
                    <a:lnTo>
                      <a:pt x="6" y="41"/>
                    </a:lnTo>
                    <a:lnTo>
                      <a:pt x="17" y="47"/>
                    </a:lnTo>
                    <a:lnTo>
                      <a:pt x="27" y="48"/>
                    </a:lnTo>
                    <a:lnTo>
                      <a:pt x="27" y="48"/>
                    </a:lnTo>
                    <a:lnTo>
                      <a:pt x="38" y="47"/>
                    </a:lnTo>
                    <a:lnTo>
                      <a:pt x="46" y="41"/>
                    </a:lnTo>
                    <a:lnTo>
                      <a:pt x="46" y="41"/>
                    </a:lnTo>
                    <a:lnTo>
                      <a:pt x="52" y="33"/>
                    </a:lnTo>
                    <a:lnTo>
                      <a:pt x="54" y="24"/>
                    </a:lnTo>
                    <a:lnTo>
                      <a:pt x="52" y="15"/>
                    </a:lnTo>
                    <a:lnTo>
                      <a:pt x="46" y="8"/>
                    </a:lnTo>
                    <a:lnTo>
                      <a:pt x="46" y="8"/>
                    </a:lnTo>
                    <a:lnTo>
                      <a:pt x="38" y="2"/>
                    </a:lnTo>
                    <a:lnTo>
                      <a:pt x="27"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10" name="Freeform 42"/>
              <p:cNvSpPr>
                <a:spLocks/>
              </p:cNvSpPr>
              <p:nvPr userDrawn="1"/>
            </p:nvSpPr>
            <p:spPr bwMode="auto">
              <a:xfrm>
                <a:off x="2462" y="2351"/>
                <a:ext cx="54" cy="48"/>
              </a:xfrm>
              <a:custGeom>
                <a:avLst/>
                <a:gdLst/>
                <a:ahLst/>
                <a:cxnLst>
                  <a:cxn ang="0">
                    <a:pos x="27" y="0"/>
                  </a:cxn>
                  <a:cxn ang="0">
                    <a:pos x="27" y="0"/>
                  </a:cxn>
                  <a:cxn ang="0">
                    <a:pos x="17" y="2"/>
                  </a:cxn>
                  <a:cxn ang="0">
                    <a:pos x="6" y="8"/>
                  </a:cxn>
                  <a:cxn ang="0">
                    <a:pos x="6" y="8"/>
                  </a:cxn>
                  <a:cxn ang="0">
                    <a:pos x="2" y="15"/>
                  </a:cxn>
                  <a:cxn ang="0">
                    <a:pos x="0" y="24"/>
                  </a:cxn>
                  <a:cxn ang="0">
                    <a:pos x="2" y="33"/>
                  </a:cxn>
                  <a:cxn ang="0">
                    <a:pos x="6" y="41"/>
                  </a:cxn>
                  <a:cxn ang="0">
                    <a:pos x="6" y="41"/>
                  </a:cxn>
                  <a:cxn ang="0">
                    <a:pos x="17" y="47"/>
                  </a:cxn>
                  <a:cxn ang="0">
                    <a:pos x="27" y="48"/>
                  </a:cxn>
                  <a:cxn ang="0">
                    <a:pos x="27" y="48"/>
                  </a:cxn>
                  <a:cxn ang="0">
                    <a:pos x="38" y="47"/>
                  </a:cxn>
                  <a:cxn ang="0">
                    <a:pos x="46" y="41"/>
                  </a:cxn>
                  <a:cxn ang="0">
                    <a:pos x="46" y="41"/>
                  </a:cxn>
                  <a:cxn ang="0">
                    <a:pos x="52" y="33"/>
                  </a:cxn>
                  <a:cxn ang="0">
                    <a:pos x="54" y="24"/>
                  </a:cxn>
                  <a:cxn ang="0">
                    <a:pos x="52" y="15"/>
                  </a:cxn>
                  <a:cxn ang="0">
                    <a:pos x="46" y="8"/>
                  </a:cxn>
                  <a:cxn ang="0">
                    <a:pos x="46" y="8"/>
                  </a:cxn>
                  <a:cxn ang="0">
                    <a:pos x="38" y="2"/>
                  </a:cxn>
                  <a:cxn ang="0">
                    <a:pos x="27" y="0"/>
                  </a:cxn>
                </a:cxnLst>
                <a:rect l="0" t="0" r="r" b="b"/>
                <a:pathLst>
                  <a:path w="54" h="48">
                    <a:moveTo>
                      <a:pt x="27" y="0"/>
                    </a:moveTo>
                    <a:lnTo>
                      <a:pt x="27" y="0"/>
                    </a:lnTo>
                    <a:lnTo>
                      <a:pt x="17" y="2"/>
                    </a:lnTo>
                    <a:lnTo>
                      <a:pt x="6" y="8"/>
                    </a:lnTo>
                    <a:lnTo>
                      <a:pt x="6" y="8"/>
                    </a:lnTo>
                    <a:lnTo>
                      <a:pt x="2" y="15"/>
                    </a:lnTo>
                    <a:lnTo>
                      <a:pt x="0" y="24"/>
                    </a:lnTo>
                    <a:lnTo>
                      <a:pt x="2" y="33"/>
                    </a:lnTo>
                    <a:lnTo>
                      <a:pt x="6" y="41"/>
                    </a:lnTo>
                    <a:lnTo>
                      <a:pt x="6" y="41"/>
                    </a:lnTo>
                    <a:lnTo>
                      <a:pt x="17" y="47"/>
                    </a:lnTo>
                    <a:lnTo>
                      <a:pt x="27" y="48"/>
                    </a:lnTo>
                    <a:lnTo>
                      <a:pt x="27" y="48"/>
                    </a:lnTo>
                    <a:lnTo>
                      <a:pt x="38" y="47"/>
                    </a:lnTo>
                    <a:lnTo>
                      <a:pt x="46" y="41"/>
                    </a:lnTo>
                    <a:lnTo>
                      <a:pt x="46" y="41"/>
                    </a:lnTo>
                    <a:lnTo>
                      <a:pt x="52" y="33"/>
                    </a:lnTo>
                    <a:lnTo>
                      <a:pt x="54" y="24"/>
                    </a:lnTo>
                    <a:lnTo>
                      <a:pt x="52" y="15"/>
                    </a:lnTo>
                    <a:lnTo>
                      <a:pt x="46" y="8"/>
                    </a:lnTo>
                    <a:lnTo>
                      <a:pt x="46" y="8"/>
                    </a:lnTo>
                    <a:lnTo>
                      <a:pt x="38" y="2"/>
                    </a:lnTo>
                    <a:lnTo>
                      <a:pt x="27"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11" name="Freeform 43"/>
              <p:cNvSpPr>
                <a:spLocks/>
              </p:cNvSpPr>
              <p:nvPr userDrawn="1"/>
            </p:nvSpPr>
            <p:spPr bwMode="auto">
              <a:xfrm>
                <a:off x="2300" y="2513"/>
                <a:ext cx="48" cy="48"/>
              </a:xfrm>
              <a:custGeom>
                <a:avLst/>
                <a:gdLst/>
                <a:ahLst/>
                <a:cxnLst>
                  <a:cxn ang="0">
                    <a:pos x="24" y="0"/>
                  </a:cxn>
                  <a:cxn ang="0">
                    <a:pos x="24" y="0"/>
                  </a:cxn>
                  <a:cxn ang="0">
                    <a:pos x="16" y="2"/>
                  </a:cxn>
                  <a:cxn ang="0">
                    <a:pos x="8" y="8"/>
                  </a:cxn>
                  <a:cxn ang="0">
                    <a:pos x="8" y="8"/>
                  </a:cxn>
                  <a:cxn ang="0">
                    <a:pos x="2" y="16"/>
                  </a:cxn>
                  <a:cxn ang="0">
                    <a:pos x="0" y="24"/>
                  </a:cxn>
                  <a:cxn ang="0">
                    <a:pos x="2" y="34"/>
                  </a:cxn>
                  <a:cxn ang="0">
                    <a:pos x="8" y="42"/>
                  </a:cxn>
                  <a:cxn ang="0">
                    <a:pos x="8" y="42"/>
                  </a:cxn>
                  <a:cxn ang="0">
                    <a:pos x="16" y="46"/>
                  </a:cxn>
                  <a:cxn ang="0">
                    <a:pos x="24" y="48"/>
                  </a:cxn>
                  <a:cxn ang="0">
                    <a:pos x="24" y="48"/>
                  </a:cxn>
                  <a:cxn ang="0">
                    <a:pos x="34" y="46"/>
                  </a:cxn>
                  <a:cxn ang="0">
                    <a:pos x="40" y="42"/>
                  </a:cxn>
                  <a:cxn ang="0">
                    <a:pos x="40" y="42"/>
                  </a:cxn>
                  <a:cxn ang="0">
                    <a:pos x="46" y="34"/>
                  </a:cxn>
                  <a:cxn ang="0">
                    <a:pos x="48" y="24"/>
                  </a:cxn>
                  <a:cxn ang="0">
                    <a:pos x="46" y="16"/>
                  </a:cxn>
                  <a:cxn ang="0">
                    <a:pos x="40" y="8"/>
                  </a:cxn>
                  <a:cxn ang="0">
                    <a:pos x="40" y="8"/>
                  </a:cxn>
                  <a:cxn ang="0">
                    <a:pos x="34" y="2"/>
                  </a:cxn>
                  <a:cxn ang="0">
                    <a:pos x="24" y="0"/>
                  </a:cxn>
                </a:cxnLst>
                <a:rect l="0" t="0" r="r" b="b"/>
                <a:pathLst>
                  <a:path w="48" h="48">
                    <a:moveTo>
                      <a:pt x="24" y="0"/>
                    </a:moveTo>
                    <a:lnTo>
                      <a:pt x="24" y="0"/>
                    </a:lnTo>
                    <a:lnTo>
                      <a:pt x="16" y="2"/>
                    </a:lnTo>
                    <a:lnTo>
                      <a:pt x="8" y="8"/>
                    </a:lnTo>
                    <a:lnTo>
                      <a:pt x="8" y="8"/>
                    </a:lnTo>
                    <a:lnTo>
                      <a:pt x="2" y="16"/>
                    </a:lnTo>
                    <a:lnTo>
                      <a:pt x="0" y="24"/>
                    </a:lnTo>
                    <a:lnTo>
                      <a:pt x="2" y="34"/>
                    </a:lnTo>
                    <a:lnTo>
                      <a:pt x="8" y="42"/>
                    </a:lnTo>
                    <a:lnTo>
                      <a:pt x="8" y="42"/>
                    </a:lnTo>
                    <a:lnTo>
                      <a:pt x="16" y="46"/>
                    </a:lnTo>
                    <a:lnTo>
                      <a:pt x="24" y="48"/>
                    </a:lnTo>
                    <a:lnTo>
                      <a:pt x="24" y="48"/>
                    </a:lnTo>
                    <a:lnTo>
                      <a:pt x="34" y="46"/>
                    </a:lnTo>
                    <a:lnTo>
                      <a:pt x="40" y="42"/>
                    </a:lnTo>
                    <a:lnTo>
                      <a:pt x="40" y="42"/>
                    </a:lnTo>
                    <a:lnTo>
                      <a:pt x="46" y="34"/>
                    </a:lnTo>
                    <a:lnTo>
                      <a:pt x="48" y="24"/>
                    </a:lnTo>
                    <a:lnTo>
                      <a:pt x="46" y="16"/>
                    </a:lnTo>
                    <a:lnTo>
                      <a:pt x="40" y="8"/>
                    </a:lnTo>
                    <a:lnTo>
                      <a:pt x="40" y="8"/>
                    </a:lnTo>
                    <a:lnTo>
                      <a:pt x="34" y="2"/>
                    </a:lnTo>
                    <a:lnTo>
                      <a:pt x="2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12" name="Freeform 44"/>
              <p:cNvSpPr>
                <a:spLocks/>
              </p:cNvSpPr>
              <p:nvPr userDrawn="1"/>
            </p:nvSpPr>
            <p:spPr bwMode="auto">
              <a:xfrm>
                <a:off x="2300" y="2513"/>
                <a:ext cx="48" cy="48"/>
              </a:xfrm>
              <a:custGeom>
                <a:avLst/>
                <a:gdLst/>
                <a:ahLst/>
                <a:cxnLst>
                  <a:cxn ang="0">
                    <a:pos x="24" y="0"/>
                  </a:cxn>
                  <a:cxn ang="0">
                    <a:pos x="24" y="0"/>
                  </a:cxn>
                  <a:cxn ang="0">
                    <a:pos x="16" y="2"/>
                  </a:cxn>
                  <a:cxn ang="0">
                    <a:pos x="8" y="8"/>
                  </a:cxn>
                  <a:cxn ang="0">
                    <a:pos x="8" y="8"/>
                  </a:cxn>
                  <a:cxn ang="0">
                    <a:pos x="2" y="16"/>
                  </a:cxn>
                  <a:cxn ang="0">
                    <a:pos x="0" y="24"/>
                  </a:cxn>
                  <a:cxn ang="0">
                    <a:pos x="2" y="34"/>
                  </a:cxn>
                  <a:cxn ang="0">
                    <a:pos x="8" y="42"/>
                  </a:cxn>
                  <a:cxn ang="0">
                    <a:pos x="8" y="42"/>
                  </a:cxn>
                  <a:cxn ang="0">
                    <a:pos x="16" y="46"/>
                  </a:cxn>
                  <a:cxn ang="0">
                    <a:pos x="24" y="48"/>
                  </a:cxn>
                  <a:cxn ang="0">
                    <a:pos x="24" y="48"/>
                  </a:cxn>
                  <a:cxn ang="0">
                    <a:pos x="34" y="46"/>
                  </a:cxn>
                  <a:cxn ang="0">
                    <a:pos x="40" y="42"/>
                  </a:cxn>
                  <a:cxn ang="0">
                    <a:pos x="40" y="42"/>
                  </a:cxn>
                  <a:cxn ang="0">
                    <a:pos x="46" y="34"/>
                  </a:cxn>
                  <a:cxn ang="0">
                    <a:pos x="48" y="24"/>
                  </a:cxn>
                  <a:cxn ang="0">
                    <a:pos x="46" y="16"/>
                  </a:cxn>
                  <a:cxn ang="0">
                    <a:pos x="40" y="8"/>
                  </a:cxn>
                  <a:cxn ang="0">
                    <a:pos x="40" y="8"/>
                  </a:cxn>
                  <a:cxn ang="0">
                    <a:pos x="34" y="2"/>
                  </a:cxn>
                  <a:cxn ang="0">
                    <a:pos x="24" y="0"/>
                  </a:cxn>
                </a:cxnLst>
                <a:rect l="0" t="0" r="r" b="b"/>
                <a:pathLst>
                  <a:path w="48" h="48">
                    <a:moveTo>
                      <a:pt x="24" y="0"/>
                    </a:moveTo>
                    <a:lnTo>
                      <a:pt x="24" y="0"/>
                    </a:lnTo>
                    <a:lnTo>
                      <a:pt x="16" y="2"/>
                    </a:lnTo>
                    <a:lnTo>
                      <a:pt x="8" y="8"/>
                    </a:lnTo>
                    <a:lnTo>
                      <a:pt x="8" y="8"/>
                    </a:lnTo>
                    <a:lnTo>
                      <a:pt x="2" y="16"/>
                    </a:lnTo>
                    <a:lnTo>
                      <a:pt x="0" y="24"/>
                    </a:lnTo>
                    <a:lnTo>
                      <a:pt x="2" y="34"/>
                    </a:lnTo>
                    <a:lnTo>
                      <a:pt x="8" y="42"/>
                    </a:lnTo>
                    <a:lnTo>
                      <a:pt x="8" y="42"/>
                    </a:lnTo>
                    <a:lnTo>
                      <a:pt x="16" y="46"/>
                    </a:lnTo>
                    <a:lnTo>
                      <a:pt x="24" y="48"/>
                    </a:lnTo>
                    <a:lnTo>
                      <a:pt x="24" y="48"/>
                    </a:lnTo>
                    <a:lnTo>
                      <a:pt x="34" y="46"/>
                    </a:lnTo>
                    <a:lnTo>
                      <a:pt x="40" y="42"/>
                    </a:lnTo>
                    <a:lnTo>
                      <a:pt x="40" y="42"/>
                    </a:lnTo>
                    <a:lnTo>
                      <a:pt x="46" y="34"/>
                    </a:lnTo>
                    <a:lnTo>
                      <a:pt x="48" y="24"/>
                    </a:lnTo>
                    <a:lnTo>
                      <a:pt x="46" y="16"/>
                    </a:lnTo>
                    <a:lnTo>
                      <a:pt x="40" y="8"/>
                    </a:lnTo>
                    <a:lnTo>
                      <a:pt x="40" y="8"/>
                    </a:lnTo>
                    <a:lnTo>
                      <a:pt x="34" y="2"/>
                    </a:lnTo>
                    <a:lnTo>
                      <a:pt x="2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13" name="Freeform 45"/>
              <p:cNvSpPr>
                <a:spLocks/>
              </p:cNvSpPr>
              <p:nvPr userDrawn="1"/>
            </p:nvSpPr>
            <p:spPr bwMode="auto">
              <a:xfrm>
                <a:off x="3656" y="2279"/>
                <a:ext cx="102" cy="102"/>
              </a:xfrm>
              <a:custGeom>
                <a:avLst/>
                <a:gdLst/>
                <a:ahLst/>
                <a:cxnLst>
                  <a:cxn ang="0">
                    <a:pos x="52" y="0"/>
                  </a:cxn>
                  <a:cxn ang="0">
                    <a:pos x="52" y="0"/>
                  </a:cxn>
                  <a:cxn ang="0">
                    <a:pos x="42" y="0"/>
                  </a:cxn>
                  <a:cxn ang="0">
                    <a:pos x="34" y="2"/>
                  </a:cxn>
                  <a:cxn ang="0">
                    <a:pos x="28" y="6"/>
                  </a:cxn>
                  <a:cxn ang="0">
                    <a:pos x="20" y="10"/>
                  </a:cxn>
                  <a:cxn ang="0">
                    <a:pos x="14" y="16"/>
                  </a:cxn>
                  <a:cxn ang="0">
                    <a:pos x="8" y="22"/>
                  </a:cxn>
                  <a:cxn ang="0">
                    <a:pos x="4" y="30"/>
                  </a:cxn>
                  <a:cxn ang="0">
                    <a:pos x="2" y="38"/>
                  </a:cxn>
                  <a:cxn ang="0">
                    <a:pos x="2" y="38"/>
                  </a:cxn>
                  <a:cxn ang="0">
                    <a:pos x="0" y="48"/>
                  </a:cxn>
                  <a:cxn ang="0">
                    <a:pos x="0" y="58"/>
                  </a:cxn>
                  <a:cxn ang="0">
                    <a:pos x="2" y="68"/>
                  </a:cxn>
                  <a:cxn ang="0">
                    <a:pos x="6" y="76"/>
                  </a:cxn>
                  <a:cxn ang="0">
                    <a:pos x="12" y="84"/>
                  </a:cxn>
                  <a:cxn ang="0">
                    <a:pos x="20" y="92"/>
                  </a:cxn>
                  <a:cxn ang="0">
                    <a:pos x="28" y="96"/>
                  </a:cxn>
                  <a:cxn ang="0">
                    <a:pos x="38" y="100"/>
                  </a:cxn>
                  <a:cxn ang="0">
                    <a:pos x="38" y="100"/>
                  </a:cxn>
                  <a:cxn ang="0">
                    <a:pos x="52" y="102"/>
                  </a:cxn>
                  <a:cxn ang="0">
                    <a:pos x="52" y="102"/>
                  </a:cxn>
                  <a:cxn ang="0">
                    <a:pos x="60" y="102"/>
                  </a:cxn>
                  <a:cxn ang="0">
                    <a:pos x="68" y="100"/>
                  </a:cxn>
                  <a:cxn ang="0">
                    <a:pos x="76" y="96"/>
                  </a:cxn>
                  <a:cxn ang="0">
                    <a:pos x="82" y="92"/>
                  </a:cxn>
                  <a:cxn ang="0">
                    <a:pos x="88" y="86"/>
                  </a:cxn>
                  <a:cxn ang="0">
                    <a:pos x="94" y="80"/>
                  </a:cxn>
                  <a:cxn ang="0">
                    <a:pos x="98" y="72"/>
                  </a:cxn>
                  <a:cxn ang="0">
                    <a:pos x="102" y="64"/>
                  </a:cxn>
                  <a:cxn ang="0">
                    <a:pos x="102" y="64"/>
                  </a:cxn>
                  <a:cxn ang="0">
                    <a:pos x="102" y="54"/>
                  </a:cxn>
                  <a:cxn ang="0">
                    <a:pos x="102" y="44"/>
                  </a:cxn>
                  <a:cxn ang="0">
                    <a:pos x="100" y="34"/>
                  </a:cxn>
                  <a:cxn ang="0">
                    <a:pos x="96" y="26"/>
                  </a:cxn>
                  <a:cxn ang="0">
                    <a:pos x="90" y="18"/>
                  </a:cxn>
                  <a:cxn ang="0">
                    <a:pos x="84" y="10"/>
                  </a:cxn>
                  <a:cxn ang="0">
                    <a:pos x="74" y="4"/>
                  </a:cxn>
                  <a:cxn ang="0">
                    <a:pos x="64" y="2"/>
                  </a:cxn>
                  <a:cxn ang="0">
                    <a:pos x="64" y="2"/>
                  </a:cxn>
                  <a:cxn ang="0">
                    <a:pos x="52" y="0"/>
                  </a:cxn>
                </a:cxnLst>
                <a:rect l="0" t="0" r="r" b="b"/>
                <a:pathLst>
                  <a:path w="102" h="102">
                    <a:moveTo>
                      <a:pt x="52" y="0"/>
                    </a:moveTo>
                    <a:lnTo>
                      <a:pt x="52" y="0"/>
                    </a:lnTo>
                    <a:lnTo>
                      <a:pt x="42" y="0"/>
                    </a:lnTo>
                    <a:lnTo>
                      <a:pt x="34" y="2"/>
                    </a:lnTo>
                    <a:lnTo>
                      <a:pt x="28" y="6"/>
                    </a:lnTo>
                    <a:lnTo>
                      <a:pt x="20" y="10"/>
                    </a:lnTo>
                    <a:lnTo>
                      <a:pt x="14" y="16"/>
                    </a:lnTo>
                    <a:lnTo>
                      <a:pt x="8" y="22"/>
                    </a:lnTo>
                    <a:lnTo>
                      <a:pt x="4" y="30"/>
                    </a:lnTo>
                    <a:lnTo>
                      <a:pt x="2" y="38"/>
                    </a:lnTo>
                    <a:lnTo>
                      <a:pt x="2" y="38"/>
                    </a:lnTo>
                    <a:lnTo>
                      <a:pt x="0" y="48"/>
                    </a:lnTo>
                    <a:lnTo>
                      <a:pt x="0" y="58"/>
                    </a:lnTo>
                    <a:lnTo>
                      <a:pt x="2" y="68"/>
                    </a:lnTo>
                    <a:lnTo>
                      <a:pt x="6" y="76"/>
                    </a:lnTo>
                    <a:lnTo>
                      <a:pt x="12" y="84"/>
                    </a:lnTo>
                    <a:lnTo>
                      <a:pt x="20" y="92"/>
                    </a:lnTo>
                    <a:lnTo>
                      <a:pt x="28" y="96"/>
                    </a:lnTo>
                    <a:lnTo>
                      <a:pt x="38" y="100"/>
                    </a:lnTo>
                    <a:lnTo>
                      <a:pt x="38" y="100"/>
                    </a:lnTo>
                    <a:lnTo>
                      <a:pt x="52" y="102"/>
                    </a:lnTo>
                    <a:lnTo>
                      <a:pt x="52" y="102"/>
                    </a:lnTo>
                    <a:lnTo>
                      <a:pt x="60" y="102"/>
                    </a:lnTo>
                    <a:lnTo>
                      <a:pt x="68" y="100"/>
                    </a:lnTo>
                    <a:lnTo>
                      <a:pt x="76" y="96"/>
                    </a:lnTo>
                    <a:lnTo>
                      <a:pt x="82" y="92"/>
                    </a:lnTo>
                    <a:lnTo>
                      <a:pt x="88" y="86"/>
                    </a:lnTo>
                    <a:lnTo>
                      <a:pt x="94" y="80"/>
                    </a:lnTo>
                    <a:lnTo>
                      <a:pt x="98" y="72"/>
                    </a:lnTo>
                    <a:lnTo>
                      <a:pt x="102" y="64"/>
                    </a:lnTo>
                    <a:lnTo>
                      <a:pt x="102" y="64"/>
                    </a:lnTo>
                    <a:lnTo>
                      <a:pt x="102" y="54"/>
                    </a:lnTo>
                    <a:lnTo>
                      <a:pt x="102" y="44"/>
                    </a:lnTo>
                    <a:lnTo>
                      <a:pt x="100" y="34"/>
                    </a:lnTo>
                    <a:lnTo>
                      <a:pt x="96" y="26"/>
                    </a:lnTo>
                    <a:lnTo>
                      <a:pt x="90" y="18"/>
                    </a:lnTo>
                    <a:lnTo>
                      <a:pt x="84" y="10"/>
                    </a:lnTo>
                    <a:lnTo>
                      <a:pt x="74" y="4"/>
                    </a:lnTo>
                    <a:lnTo>
                      <a:pt x="64" y="2"/>
                    </a:lnTo>
                    <a:lnTo>
                      <a:pt x="64" y="2"/>
                    </a:lnTo>
                    <a:lnTo>
                      <a:pt x="5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14" name="Freeform 46"/>
              <p:cNvSpPr>
                <a:spLocks/>
              </p:cNvSpPr>
              <p:nvPr userDrawn="1"/>
            </p:nvSpPr>
            <p:spPr bwMode="auto">
              <a:xfrm>
                <a:off x="3656" y="2279"/>
                <a:ext cx="102" cy="102"/>
              </a:xfrm>
              <a:custGeom>
                <a:avLst/>
                <a:gdLst/>
                <a:ahLst/>
                <a:cxnLst>
                  <a:cxn ang="0">
                    <a:pos x="52" y="0"/>
                  </a:cxn>
                  <a:cxn ang="0">
                    <a:pos x="52" y="0"/>
                  </a:cxn>
                  <a:cxn ang="0">
                    <a:pos x="42" y="0"/>
                  </a:cxn>
                  <a:cxn ang="0">
                    <a:pos x="34" y="2"/>
                  </a:cxn>
                  <a:cxn ang="0">
                    <a:pos x="28" y="6"/>
                  </a:cxn>
                  <a:cxn ang="0">
                    <a:pos x="20" y="10"/>
                  </a:cxn>
                  <a:cxn ang="0">
                    <a:pos x="14" y="16"/>
                  </a:cxn>
                  <a:cxn ang="0">
                    <a:pos x="8" y="22"/>
                  </a:cxn>
                  <a:cxn ang="0">
                    <a:pos x="4" y="30"/>
                  </a:cxn>
                  <a:cxn ang="0">
                    <a:pos x="2" y="38"/>
                  </a:cxn>
                  <a:cxn ang="0">
                    <a:pos x="2" y="38"/>
                  </a:cxn>
                  <a:cxn ang="0">
                    <a:pos x="0" y="48"/>
                  </a:cxn>
                  <a:cxn ang="0">
                    <a:pos x="0" y="58"/>
                  </a:cxn>
                  <a:cxn ang="0">
                    <a:pos x="2" y="68"/>
                  </a:cxn>
                  <a:cxn ang="0">
                    <a:pos x="6" y="76"/>
                  </a:cxn>
                  <a:cxn ang="0">
                    <a:pos x="12" y="84"/>
                  </a:cxn>
                  <a:cxn ang="0">
                    <a:pos x="20" y="92"/>
                  </a:cxn>
                  <a:cxn ang="0">
                    <a:pos x="28" y="96"/>
                  </a:cxn>
                  <a:cxn ang="0">
                    <a:pos x="38" y="100"/>
                  </a:cxn>
                  <a:cxn ang="0">
                    <a:pos x="38" y="100"/>
                  </a:cxn>
                  <a:cxn ang="0">
                    <a:pos x="52" y="102"/>
                  </a:cxn>
                  <a:cxn ang="0">
                    <a:pos x="52" y="102"/>
                  </a:cxn>
                  <a:cxn ang="0">
                    <a:pos x="60" y="102"/>
                  </a:cxn>
                  <a:cxn ang="0">
                    <a:pos x="68" y="100"/>
                  </a:cxn>
                  <a:cxn ang="0">
                    <a:pos x="76" y="96"/>
                  </a:cxn>
                  <a:cxn ang="0">
                    <a:pos x="82" y="92"/>
                  </a:cxn>
                  <a:cxn ang="0">
                    <a:pos x="88" y="86"/>
                  </a:cxn>
                  <a:cxn ang="0">
                    <a:pos x="94" y="80"/>
                  </a:cxn>
                  <a:cxn ang="0">
                    <a:pos x="98" y="72"/>
                  </a:cxn>
                  <a:cxn ang="0">
                    <a:pos x="102" y="64"/>
                  </a:cxn>
                  <a:cxn ang="0">
                    <a:pos x="102" y="64"/>
                  </a:cxn>
                  <a:cxn ang="0">
                    <a:pos x="102" y="54"/>
                  </a:cxn>
                  <a:cxn ang="0">
                    <a:pos x="102" y="44"/>
                  </a:cxn>
                  <a:cxn ang="0">
                    <a:pos x="100" y="34"/>
                  </a:cxn>
                  <a:cxn ang="0">
                    <a:pos x="96" y="26"/>
                  </a:cxn>
                  <a:cxn ang="0">
                    <a:pos x="90" y="18"/>
                  </a:cxn>
                  <a:cxn ang="0">
                    <a:pos x="84" y="10"/>
                  </a:cxn>
                  <a:cxn ang="0">
                    <a:pos x="74" y="4"/>
                  </a:cxn>
                  <a:cxn ang="0">
                    <a:pos x="64" y="2"/>
                  </a:cxn>
                  <a:cxn ang="0">
                    <a:pos x="64" y="2"/>
                  </a:cxn>
                  <a:cxn ang="0">
                    <a:pos x="52" y="0"/>
                  </a:cxn>
                </a:cxnLst>
                <a:rect l="0" t="0" r="r" b="b"/>
                <a:pathLst>
                  <a:path w="102" h="102">
                    <a:moveTo>
                      <a:pt x="52" y="0"/>
                    </a:moveTo>
                    <a:lnTo>
                      <a:pt x="52" y="0"/>
                    </a:lnTo>
                    <a:lnTo>
                      <a:pt x="42" y="0"/>
                    </a:lnTo>
                    <a:lnTo>
                      <a:pt x="34" y="2"/>
                    </a:lnTo>
                    <a:lnTo>
                      <a:pt x="28" y="6"/>
                    </a:lnTo>
                    <a:lnTo>
                      <a:pt x="20" y="10"/>
                    </a:lnTo>
                    <a:lnTo>
                      <a:pt x="14" y="16"/>
                    </a:lnTo>
                    <a:lnTo>
                      <a:pt x="8" y="22"/>
                    </a:lnTo>
                    <a:lnTo>
                      <a:pt x="4" y="30"/>
                    </a:lnTo>
                    <a:lnTo>
                      <a:pt x="2" y="38"/>
                    </a:lnTo>
                    <a:lnTo>
                      <a:pt x="2" y="38"/>
                    </a:lnTo>
                    <a:lnTo>
                      <a:pt x="0" y="48"/>
                    </a:lnTo>
                    <a:lnTo>
                      <a:pt x="0" y="58"/>
                    </a:lnTo>
                    <a:lnTo>
                      <a:pt x="2" y="68"/>
                    </a:lnTo>
                    <a:lnTo>
                      <a:pt x="6" y="76"/>
                    </a:lnTo>
                    <a:lnTo>
                      <a:pt x="12" y="84"/>
                    </a:lnTo>
                    <a:lnTo>
                      <a:pt x="20" y="92"/>
                    </a:lnTo>
                    <a:lnTo>
                      <a:pt x="28" y="96"/>
                    </a:lnTo>
                    <a:lnTo>
                      <a:pt x="38" y="100"/>
                    </a:lnTo>
                    <a:lnTo>
                      <a:pt x="38" y="100"/>
                    </a:lnTo>
                    <a:lnTo>
                      <a:pt x="52" y="102"/>
                    </a:lnTo>
                    <a:lnTo>
                      <a:pt x="52" y="102"/>
                    </a:lnTo>
                    <a:lnTo>
                      <a:pt x="60" y="102"/>
                    </a:lnTo>
                    <a:lnTo>
                      <a:pt x="68" y="100"/>
                    </a:lnTo>
                    <a:lnTo>
                      <a:pt x="76" y="96"/>
                    </a:lnTo>
                    <a:lnTo>
                      <a:pt x="82" y="92"/>
                    </a:lnTo>
                    <a:lnTo>
                      <a:pt x="88" y="86"/>
                    </a:lnTo>
                    <a:lnTo>
                      <a:pt x="94" y="80"/>
                    </a:lnTo>
                    <a:lnTo>
                      <a:pt x="98" y="72"/>
                    </a:lnTo>
                    <a:lnTo>
                      <a:pt x="102" y="64"/>
                    </a:lnTo>
                    <a:lnTo>
                      <a:pt x="102" y="64"/>
                    </a:lnTo>
                    <a:lnTo>
                      <a:pt x="102" y="54"/>
                    </a:lnTo>
                    <a:lnTo>
                      <a:pt x="102" y="44"/>
                    </a:lnTo>
                    <a:lnTo>
                      <a:pt x="100" y="34"/>
                    </a:lnTo>
                    <a:lnTo>
                      <a:pt x="96" y="26"/>
                    </a:lnTo>
                    <a:lnTo>
                      <a:pt x="90" y="18"/>
                    </a:lnTo>
                    <a:lnTo>
                      <a:pt x="84" y="10"/>
                    </a:lnTo>
                    <a:lnTo>
                      <a:pt x="74" y="4"/>
                    </a:lnTo>
                    <a:lnTo>
                      <a:pt x="64" y="2"/>
                    </a:lnTo>
                    <a:lnTo>
                      <a:pt x="64" y="2"/>
                    </a:lnTo>
                    <a:lnTo>
                      <a:pt x="5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15" name="Freeform 47"/>
              <p:cNvSpPr>
                <a:spLocks/>
              </p:cNvSpPr>
              <p:nvPr userDrawn="1"/>
            </p:nvSpPr>
            <p:spPr bwMode="auto">
              <a:xfrm>
                <a:off x="3836" y="2369"/>
                <a:ext cx="90" cy="90"/>
              </a:xfrm>
              <a:custGeom>
                <a:avLst/>
                <a:gdLst/>
                <a:ahLst/>
                <a:cxnLst>
                  <a:cxn ang="0">
                    <a:pos x="45" y="0"/>
                  </a:cxn>
                  <a:cxn ang="0">
                    <a:pos x="45" y="0"/>
                  </a:cxn>
                  <a:cxn ang="0">
                    <a:pos x="38" y="0"/>
                  </a:cxn>
                  <a:cxn ang="0">
                    <a:pos x="32" y="2"/>
                  </a:cxn>
                  <a:cxn ang="0">
                    <a:pos x="18" y="10"/>
                  </a:cxn>
                  <a:cxn ang="0">
                    <a:pos x="12" y="14"/>
                  </a:cxn>
                  <a:cxn ang="0">
                    <a:pos x="8" y="20"/>
                  </a:cxn>
                  <a:cxn ang="0">
                    <a:pos x="4" y="28"/>
                  </a:cxn>
                  <a:cxn ang="0">
                    <a:pos x="2" y="33"/>
                  </a:cxn>
                  <a:cxn ang="0">
                    <a:pos x="2" y="33"/>
                  </a:cxn>
                  <a:cxn ang="0">
                    <a:pos x="0" y="43"/>
                  </a:cxn>
                  <a:cxn ang="0">
                    <a:pos x="0" y="51"/>
                  </a:cxn>
                  <a:cxn ang="0">
                    <a:pos x="2" y="61"/>
                  </a:cxn>
                  <a:cxn ang="0">
                    <a:pos x="6" y="69"/>
                  </a:cxn>
                  <a:cxn ang="0">
                    <a:pos x="12" y="77"/>
                  </a:cxn>
                  <a:cxn ang="0">
                    <a:pos x="18" y="83"/>
                  </a:cxn>
                  <a:cxn ang="0">
                    <a:pos x="26" y="86"/>
                  </a:cxn>
                  <a:cxn ang="0">
                    <a:pos x="33" y="90"/>
                  </a:cxn>
                  <a:cxn ang="0">
                    <a:pos x="33" y="90"/>
                  </a:cxn>
                  <a:cxn ang="0">
                    <a:pos x="45" y="90"/>
                  </a:cxn>
                  <a:cxn ang="0">
                    <a:pos x="45" y="90"/>
                  </a:cxn>
                  <a:cxn ang="0">
                    <a:pos x="53" y="90"/>
                  </a:cxn>
                  <a:cxn ang="0">
                    <a:pos x="61" y="88"/>
                  </a:cxn>
                  <a:cxn ang="0">
                    <a:pos x="73" y="83"/>
                  </a:cxn>
                  <a:cxn ang="0">
                    <a:pos x="78" y="77"/>
                  </a:cxn>
                  <a:cxn ang="0">
                    <a:pos x="83" y="71"/>
                  </a:cxn>
                  <a:cxn ang="0">
                    <a:pos x="86" y="65"/>
                  </a:cxn>
                  <a:cxn ang="0">
                    <a:pos x="90" y="57"/>
                  </a:cxn>
                  <a:cxn ang="0">
                    <a:pos x="90" y="57"/>
                  </a:cxn>
                  <a:cxn ang="0">
                    <a:pos x="90" y="49"/>
                  </a:cxn>
                  <a:cxn ang="0">
                    <a:pos x="90" y="39"/>
                  </a:cxn>
                  <a:cxn ang="0">
                    <a:pos x="88" y="32"/>
                  </a:cxn>
                  <a:cxn ang="0">
                    <a:pos x="84" y="24"/>
                  </a:cxn>
                  <a:cxn ang="0">
                    <a:pos x="80" y="16"/>
                  </a:cxn>
                  <a:cxn ang="0">
                    <a:pos x="75" y="10"/>
                  </a:cxn>
                  <a:cxn ang="0">
                    <a:pos x="67" y="6"/>
                  </a:cxn>
                  <a:cxn ang="0">
                    <a:pos x="57" y="2"/>
                  </a:cxn>
                  <a:cxn ang="0">
                    <a:pos x="57" y="2"/>
                  </a:cxn>
                  <a:cxn ang="0">
                    <a:pos x="45" y="0"/>
                  </a:cxn>
                </a:cxnLst>
                <a:rect l="0" t="0" r="r" b="b"/>
                <a:pathLst>
                  <a:path w="90" h="90">
                    <a:moveTo>
                      <a:pt x="45" y="0"/>
                    </a:moveTo>
                    <a:lnTo>
                      <a:pt x="45" y="0"/>
                    </a:lnTo>
                    <a:lnTo>
                      <a:pt x="38" y="0"/>
                    </a:lnTo>
                    <a:lnTo>
                      <a:pt x="32" y="2"/>
                    </a:lnTo>
                    <a:lnTo>
                      <a:pt x="18" y="10"/>
                    </a:lnTo>
                    <a:lnTo>
                      <a:pt x="12" y="14"/>
                    </a:lnTo>
                    <a:lnTo>
                      <a:pt x="8" y="20"/>
                    </a:lnTo>
                    <a:lnTo>
                      <a:pt x="4" y="28"/>
                    </a:lnTo>
                    <a:lnTo>
                      <a:pt x="2" y="33"/>
                    </a:lnTo>
                    <a:lnTo>
                      <a:pt x="2" y="33"/>
                    </a:lnTo>
                    <a:lnTo>
                      <a:pt x="0" y="43"/>
                    </a:lnTo>
                    <a:lnTo>
                      <a:pt x="0" y="51"/>
                    </a:lnTo>
                    <a:lnTo>
                      <a:pt x="2" y="61"/>
                    </a:lnTo>
                    <a:lnTo>
                      <a:pt x="6" y="69"/>
                    </a:lnTo>
                    <a:lnTo>
                      <a:pt x="12" y="77"/>
                    </a:lnTo>
                    <a:lnTo>
                      <a:pt x="18" y="83"/>
                    </a:lnTo>
                    <a:lnTo>
                      <a:pt x="26" y="86"/>
                    </a:lnTo>
                    <a:lnTo>
                      <a:pt x="33" y="90"/>
                    </a:lnTo>
                    <a:lnTo>
                      <a:pt x="33" y="90"/>
                    </a:lnTo>
                    <a:lnTo>
                      <a:pt x="45" y="90"/>
                    </a:lnTo>
                    <a:lnTo>
                      <a:pt x="45" y="90"/>
                    </a:lnTo>
                    <a:lnTo>
                      <a:pt x="53" y="90"/>
                    </a:lnTo>
                    <a:lnTo>
                      <a:pt x="61" y="88"/>
                    </a:lnTo>
                    <a:lnTo>
                      <a:pt x="73" y="83"/>
                    </a:lnTo>
                    <a:lnTo>
                      <a:pt x="78" y="77"/>
                    </a:lnTo>
                    <a:lnTo>
                      <a:pt x="83" y="71"/>
                    </a:lnTo>
                    <a:lnTo>
                      <a:pt x="86" y="65"/>
                    </a:lnTo>
                    <a:lnTo>
                      <a:pt x="90" y="57"/>
                    </a:lnTo>
                    <a:lnTo>
                      <a:pt x="90" y="57"/>
                    </a:lnTo>
                    <a:lnTo>
                      <a:pt x="90" y="49"/>
                    </a:lnTo>
                    <a:lnTo>
                      <a:pt x="90" y="39"/>
                    </a:lnTo>
                    <a:lnTo>
                      <a:pt x="88" y="32"/>
                    </a:lnTo>
                    <a:lnTo>
                      <a:pt x="84" y="24"/>
                    </a:lnTo>
                    <a:lnTo>
                      <a:pt x="80" y="16"/>
                    </a:lnTo>
                    <a:lnTo>
                      <a:pt x="75" y="10"/>
                    </a:lnTo>
                    <a:lnTo>
                      <a:pt x="67" y="6"/>
                    </a:lnTo>
                    <a:lnTo>
                      <a:pt x="57" y="2"/>
                    </a:lnTo>
                    <a:lnTo>
                      <a:pt x="57" y="2"/>
                    </a:lnTo>
                    <a:lnTo>
                      <a:pt x="4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16" name="Freeform 48"/>
              <p:cNvSpPr>
                <a:spLocks/>
              </p:cNvSpPr>
              <p:nvPr userDrawn="1"/>
            </p:nvSpPr>
            <p:spPr bwMode="auto">
              <a:xfrm>
                <a:off x="3836" y="2369"/>
                <a:ext cx="90" cy="90"/>
              </a:xfrm>
              <a:custGeom>
                <a:avLst/>
                <a:gdLst/>
                <a:ahLst/>
                <a:cxnLst>
                  <a:cxn ang="0">
                    <a:pos x="45" y="0"/>
                  </a:cxn>
                  <a:cxn ang="0">
                    <a:pos x="45" y="0"/>
                  </a:cxn>
                  <a:cxn ang="0">
                    <a:pos x="38" y="0"/>
                  </a:cxn>
                  <a:cxn ang="0">
                    <a:pos x="32" y="2"/>
                  </a:cxn>
                  <a:cxn ang="0">
                    <a:pos x="18" y="10"/>
                  </a:cxn>
                  <a:cxn ang="0">
                    <a:pos x="12" y="14"/>
                  </a:cxn>
                  <a:cxn ang="0">
                    <a:pos x="8" y="20"/>
                  </a:cxn>
                  <a:cxn ang="0">
                    <a:pos x="4" y="28"/>
                  </a:cxn>
                  <a:cxn ang="0">
                    <a:pos x="2" y="33"/>
                  </a:cxn>
                  <a:cxn ang="0">
                    <a:pos x="2" y="33"/>
                  </a:cxn>
                  <a:cxn ang="0">
                    <a:pos x="0" y="43"/>
                  </a:cxn>
                  <a:cxn ang="0">
                    <a:pos x="0" y="51"/>
                  </a:cxn>
                  <a:cxn ang="0">
                    <a:pos x="2" y="61"/>
                  </a:cxn>
                  <a:cxn ang="0">
                    <a:pos x="6" y="69"/>
                  </a:cxn>
                  <a:cxn ang="0">
                    <a:pos x="12" y="77"/>
                  </a:cxn>
                  <a:cxn ang="0">
                    <a:pos x="18" y="83"/>
                  </a:cxn>
                  <a:cxn ang="0">
                    <a:pos x="26" y="86"/>
                  </a:cxn>
                  <a:cxn ang="0">
                    <a:pos x="33" y="90"/>
                  </a:cxn>
                  <a:cxn ang="0">
                    <a:pos x="33" y="90"/>
                  </a:cxn>
                  <a:cxn ang="0">
                    <a:pos x="45" y="90"/>
                  </a:cxn>
                  <a:cxn ang="0">
                    <a:pos x="45" y="90"/>
                  </a:cxn>
                  <a:cxn ang="0">
                    <a:pos x="53" y="90"/>
                  </a:cxn>
                  <a:cxn ang="0">
                    <a:pos x="61" y="88"/>
                  </a:cxn>
                  <a:cxn ang="0">
                    <a:pos x="73" y="83"/>
                  </a:cxn>
                  <a:cxn ang="0">
                    <a:pos x="78" y="77"/>
                  </a:cxn>
                  <a:cxn ang="0">
                    <a:pos x="83" y="71"/>
                  </a:cxn>
                  <a:cxn ang="0">
                    <a:pos x="86" y="65"/>
                  </a:cxn>
                  <a:cxn ang="0">
                    <a:pos x="90" y="57"/>
                  </a:cxn>
                  <a:cxn ang="0">
                    <a:pos x="90" y="57"/>
                  </a:cxn>
                  <a:cxn ang="0">
                    <a:pos x="90" y="49"/>
                  </a:cxn>
                  <a:cxn ang="0">
                    <a:pos x="90" y="39"/>
                  </a:cxn>
                  <a:cxn ang="0">
                    <a:pos x="88" y="32"/>
                  </a:cxn>
                  <a:cxn ang="0">
                    <a:pos x="84" y="24"/>
                  </a:cxn>
                  <a:cxn ang="0">
                    <a:pos x="80" y="16"/>
                  </a:cxn>
                  <a:cxn ang="0">
                    <a:pos x="75" y="10"/>
                  </a:cxn>
                  <a:cxn ang="0">
                    <a:pos x="67" y="6"/>
                  </a:cxn>
                  <a:cxn ang="0">
                    <a:pos x="57" y="2"/>
                  </a:cxn>
                  <a:cxn ang="0">
                    <a:pos x="57" y="2"/>
                  </a:cxn>
                  <a:cxn ang="0">
                    <a:pos x="45" y="0"/>
                  </a:cxn>
                </a:cxnLst>
                <a:rect l="0" t="0" r="r" b="b"/>
                <a:pathLst>
                  <a:path w="90" h="90">
                    <a:moveTo>
                      <a:pt x="45" y="0"/>
                    </a:moveTo>
                    <a:lnTo>
                      <a:pt x="45" y="0"/>
                    </a:lnTo>
                    <a:lnTo>
                      <a:pt x="38" y="0"/>
                    </a:lnTo>
                    <a:lnTo>
                      <a:pt x="32" y="2"/>
                    </a:lnTo>
                    <a:lnTo>
                      <a:pt x="18" y="10"/>
                    </a:lnTo>
                    <a:lnTo>
                      <a:pt x="12" y="14"/>
                    </a:lnTo>
                    <a:lnTo>
                      <a:pt x="8" y="20"/>
                    </a:lnTo>
                    <a:lnTo>
                      <a:pt x="4" y="28"/>
                    </a:lnTo>
                    <a:lnTo>
                      <a:pt x="2" y="33"/>
                    </a:lnTo>
                    <a:lnTo>
                      <a:pt x="2" y="33"/>
                    </a:lnTo>
                    <a:lnTo>
                      <a:pt x="0" y="43"/>
                    </a:lnTo>
                    <a:lnTo>
                      <a:pt x="0" y="51"/>
                    </a:lnTo>
                    <a:lnTo>
                      <a:pt x="2" y="61"/>
                    </a:lnTo>
                    <a:lnTo>
                      <a:pt x="6" y="69"/>
                    </a:lnTo>
                    <a:lnTo>
                      <a:pt x="12" y="77"/>
                    </a:lnTo>
                    <a:lnTo>
                      <a:pt x="18" y="83"/>
                    </a:lnTo>
                    <a:lnTo>
                      <a:pt x="26" y="86"/>
                    </a:lnTo>
                    <a:lnTo>
                      <a:pt x="33" y="90"/>
                    </a:lnTo>
                    <a:lnTo>
                      <a:pt x="33" y="90"/>
                    </a:lnTo>
                    <a:lnTo>
                      <a:pt x="45" y="90"/>
                    </a:lnTo>
                    <a:lnTo>
                      <a:pt x="45" y="90"/>
                    </a:lnTo>
                    <a:lnTo>
                      <a:pt x="53" y="90"/>
                    </a:lnTo>
                    <a:lnTo>
                      <a:pt x="61" y="88"/>
                    </a:lnTo>
                    <a:lnTo>
                      <a:pt x="73" y="83"/>
                    </a:lnTo>
                    <a:lnTo>
                      <a:pt x="78" y="77"/>
                    </a:lnTo>
                    <a:lnTo>
                      <a:pt x="83" y="71"/>
                    </a:lnTo>
                    <a:lnTo>
                      <a:pt x="86" y="65"/>
                    </a:lnTo>
                    <a:lnTo>
                      <a:pt x="90" y="57"/>
                    </a:lnTo>
                    <a:lnTo>
                      <a:pt x="90" y="57"/>
                    </a:lnTo>
                    <a:lnTo>
                      <a:pt x="90" y="49"/>
                    </a:lnTo>
                    <a:lnTo>
                      <a:pt x="90" y="39"/>
                    </a:lnTo>
                    <a:lnTo>
                      <a:pt x="88" y="32"/>
                    </a:lnTo>
                    <a:lnTo>
                      <a:pt x="84" y="24"/>
                    </a:lnTo>
                    <a:lnTo>
                      <a:pt x="80" y="16"/>
                    </a:lnTo>
                    <a:lnTo>
                      <a:pt x="75" y="10"/>
                    </a:lnTo>
                    <a:lnTo>
                      <a:pt x="67" y="6"/>
                    </a:lnTo>
                    <a:lnTo>
                      <a:pt x="57" y="2"/>
                    </a:lnTo>
                    <a:lnTo>
                      <a:pt x="57" y="2"/>
                    </a:lnTo>
                    <a:lnTo>
                      <a:pt x="4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17" name="Freeform 49"/>
              <p:cNvSpPr>
                <a:spLocks/>
              </p:cNvSpPr>
              <p:nvPr userDrawn="1"/>
            </p:nvSpPr>
            <p:spPr bwMode="auto">
              <a:xfrm>
                <a:off x="3998" y="2483"/>
                <a:ext cx="84" cy="84"/>
              </a:xfrm>
              <a:custGeom>
                <a:avLst/>
                <a:gdLst/>
                <a:ahLst/>
                <a:cxnLst>
                  <a:cxn ang="0">
                    <a:pos x="41" y="0"/>
                  </a:cxn>
                  <a:cxn ang="0">
                    <a:pos x="41" y="0"/>
                  </a:cxn>
                  <a:cxn ang="0">
                    <a:pos x="29" y="2"/>
                  </a:cxn>
                  <a:cxn ang="0">
                    <a:pos x="17" y="8"/>
                  </a:cxn>
                  <a:cxn ang="0">
                    <a:pos x="6" y="18"/>
                  </a:cxn>
                  <a:cxn ang="0">
                    <a:pos x="4" y="24"/>
                  </a:cxn>
                  <a:cxn ang="0">
                    <a:pos x="0" y="30"/>
                  </a:cxn>
                  <a:cxn ang="0">
                    <a:pos x="0" y="30"/>
                  </a:cxn>
                  <a:cxn ang="0">
                    <a:pos x="0" y="40"/>
                  </a:cxn>
                  <a:cxn ang="0">
                    <a:pos x="0" y="48"/>
                  </a:cxn>
                  <a:cxn ang="0">
                    <a:pos x="2" y="56"/>
                  </a:cxn>
                  <a:cxn ang="0">
                    <a:pos x="4" y="62"/>
                  </a:cxn>
                  <a:cxn ang="0">
                    <a:pos x="11" y="68"/>
                  </a:cxn>
                  <a:cxn ang="0">
                    <a:pos x="17" y="74"/>
                  </a:cxn>
                  <a:cxn ang="0">
                    <a:pos x="23" y="78"/>
                  </a:cxn>
                  <a:cxn ang="0">
                    <a:pos x="31" y="82"/>
                  </a:cxn>
                  <a:cxn ang="0">
                    <a:pos x="31" y="82"/>
                  </a:cxn>
                  <a:cxn ang="0">
                    <a:pos x="41" y="84"/>
                  </a:cxn>
                  <a:cxn ang="0">
                    <a:pos x="41" y="84"/>
                  </a:cxn>
                  <a:cxn ang="0">
                    <a:pos x="56" y="82"/>
                  </a:cxn>
                  <a:cxn ang="0">
                    <a:pos x="68" y="74"/>
                  </a:cxn>
                  <a:cxn ang="0">
                    <a:pos x="78" y="66"/>
                  </a:cxn>
                  <a:cxn ang="0">
                    <a:pos x="80" y="58"/>
                  </a:cxn>
                  <a:cxn ang="0">
                    <a:pos x="84" y="52"/>
                  </a:cxn>
                  <a:cxn ang="0">
                    <a:pos x="84" y="52"/>
                  </a:cxn>
                  <a:cxn ang="0">
                    <a:pos x="84" y="44"/>
                  </a:cxn>
                  <a:cxn ang="0">
                    <a:pos x="84" y="36"/>
                  </a:cxn>
                  <a:cxn ang="0">
                    <a:pos x="82" y="28"/>
                  </a:cxn>
                  <a:cxn ang="0">
                    <a:pos x="80" y="20"/>
                  </a:cxn>
                  <a:cxn ang="0">
                    <a:pos x="74" y="14"/>
                  </a:cxn>
                  <a:cxn ang="0">
                    <a:pos x="68" y="8"/>
                  </a:cxn>
                  <a:cxn ang="0">
                    <a:pos x="62" y="4"/>
                  </a:cxn>
                  <a:cxn ang="0">
                    <a:pos x="54" y="2"/>
                  </a:cxn>
                  <a:cxn ang="0">
                    <a:pos x="54" y="2"/>
                  </a:cxn>
                  <a:cxn ang="0">
                    <a:pos x="41" y="0"/>
                  </a:cxn>
                </a:cxnLst>
                <a:rect l="0" t="0" r="r" b="b"/>
                <a:pathLst>
                  <a:path w="84" h="84">
                    <a:moveTo>
                      <a:pt x="41" y="0"/>
                    </a:moveTo>
                    <a:lnTo>
                      <a:pt x="41" y="0"/>
                    </a:lnTo>
                    <a:lnTo>
                      <a:pt x="29" y="2"/>
                    </a:lnTo>
                    <a:lnTo>
                      <a:pt x="17" y="8"/>
                    </a:lnTo>
                    <a:lnTo>
                      <a:pt x="6" y="18"/>
                    </a:lnTo>
                    <a:lnTo>
                      <a:pt x="4" y="24"/>
                    </a:lnTo>
                    <a:lnTo>
                      <a:pt x="0" y="30"/>
                    </a:lnTo>
                    <a:lnTo>
                      <a:pt x="0" y="30"/>
                    </a:lnTo>
                    <a:lnTo>
                      <a:pt x="0" y="40"/>
                    </a:lnTo>
                    <a:lnTo>
                      <a:pt x="0" y="48"/>
                    </a:lnTo>
                    <a:lnTo>
                      <a:pt x="2" y="56"/>
                    </a:lnTo>
                    <a:lnTo>
                      <a:pt x="4" y="62"/>
                    </a:lnTo>
                    <a:lnTo>
                      <a:pt x="11" y="68"/>
                    </a:lnTo>
                    <a:lnTo>
                      <a:pt x="17" y="74"/>
                    </a:lnTo>
                    <a:lnTo>
                      <a:pt x="23" y="78"/>
                    </a:lnTo>
                    <a:lnTo>
                      <a:pt x="31" y="82"/>
                    </a:lnTo>
                    <a:lnTo>
                      <a:pt x="31" y="82"/>
                    </a:lnTo>
                    <a:lnTo>
                      <a:pt x="41" y="84"/>
                    </a:lnTo>
                    <a:lnTo>
                      <a:pt x="41" y="84"/>
                    </a:lnTo>
                    <a:lnTo>
                      <a:pt x="56" y="82"/>
                    </a:lnTo>
                    <a:lnTo>
                      <a:pt x="68" y="74"/>
                    </a:lnTo>
                    <a:lnTo>
                      <a:pt x="78" y="66"/>
                    </a:lnTo>
                    <a:lnTo>
                      <a:pt x="80" y="58"/>
                    </a:lnTo>
                    <a:lnTo>
                      <a:pt x="84" y="52"/>
                    </a:lnTo>
                    <a:lnTo>
                      <a:pt x="84" y="52"/>
                    </a:lnTo>
                    <a:lnTo>
                      <a:pt x="84" y="44"/>
                    </a:lnTo>
                    <a:lnTo>
                      <a:pt x="84" y="36"/>
                    </a:lnTo>
                    <a:lnTo>
                      <a:pt x="82" y="28"/>
                    </a:lnTo>
                    <a:lnTo>
                      <a:pt x="80" y="20"/>
                    </a:lnTo>
                    <a:lnTo>
                      <a:pt x="74" y="14"/>
                    </a:lnTo>
                    <a:lnTo>
                      <a:pt x="68" y="8"/>
                    </a:lnTo>
                    <a:lnTo>
                      <a:pt x="62" y="4"/>
                    </a:lnTo>
                    <a:lnTo>
                      <a:pt x="54" y="2"/>
                    </a:lnTo>
                    <a:lnTo>
                      <a:pt x="54" y="2"/>
                    </a:lnTo>
                    <a:lnTo>
                      <a:pt x="4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18" name="Freeform 50"/>
              <p:cNvSpPr>
                <a:spLocks/>
              </p:cNvSpPr>
              <p:nvPr userDrawn="1"/>
            </p:nvSpPr>
            <p:spPr bwMode="auto">
              <a:xfrm>
                <a:off x="3998" y="2483"/>
                <a:ext cx="84" cy="84"/>
              </a:xfrm>
              <a:custGeom>
                <a:avLst/>
                <a:gdLst/>
                <a:ahLst/>
                <a:cxnLst>
                  <a:cxn ang="0">
                    <a:pos x="41" y="0"/>
                  </a:cxn>
                  <a:cxn ang="0">
                    <a:pos x="41" y="0"/>
                  </a:cxn>
                  <a:cxn ang="0">
                    <a:pos x="29" y="2"/>
                  </a:cxn>
                  <a:cxn ang="0">
                    <a:pos x="17" y="8"/>
                  </a:cxn>
                  <a:cxn ang="0">
                    <a:pos x="6" y="18"/>
                  </a:cxn>
                  <a:cxn ang="0">
                    <a:pos x="4" y="24"/>
                  </a:cxn>
                  <a:cxn ang="0">
                    <a:pos x="0" y="30"/>
                  </a:cxn>
                  <a:cxn ang="0">
                    <a:pos x="0" y="30"/>
                  </a:cxn>
                  <a:cxn ang="0">
                    <a:pos x="0" y="40"/>
                  </a:cxn>
                  <a:cxn ang="0">
                    <a:pos x="0" y="48"/>
                  </a:cxn>
                  <a:cxn ang="0">
                    <a:pos x="2" y="56"/>
                  </a:cxn>
                  <a:cxn ang="0">
                    <a:pos x="4" y="62"/>
                  </a:cxn>
                  <a:cxn ang="0">
                    <a:pos x="11" y="68"/>
                  </a:cxn>
                  <a:cxn ang="0">
                    <a:pos x="17" y="74"/>
                  </a:cxn>
                  <a:cxn ang="0">
                    <a:pos x="23" y="78"/>
                  </a:cxn>
                  <a:cxn ang="0">
                    <a:pos x="31" y="82"/>
                  </a:cxn>
                  <a:cxn ang="0">
                    <a:pos x="31" y="82"/>
                  </a:cxn>
                  <a:cxn ang="0">
                    <a:pos x="41" y="84"/>
                  </a:cxn>
                  <a:cxn ang="0">
                    <a:pos x="41" y="84"/>
                  </a:cxn>
                  <a:cxn ang="0">
                    <a:pos x="56" y="82"/>
                  </a:cxn>
                  <a:cxn ang="0">
                    <a:pos x="68" y="74"/>
                  </a:cxn>
                  <a:cxn ang="0">
                    <a:pos x="78" y="66"/>
                  </a:cxn>
                  <a:cxn ang="0">
                    <a:pos x="80" y="58"/>
                  </a:cxn>
                  <a:cxn ang="0">
                    <a:pos x="84" y="52"/>
                  </a:cxn>
                  <a:cxn ang="0">
                    <a:pos x="84" y="52"/>
                  </a:cxn>
                  <a:cxn ang="0">
                    <a:pos x="84" y="44"/>
                  </a:cxn>
                  <a:cxn ang="0">
                    <a:pos x="84" y="36"/>
                  </a:cxn>
                  <a:cxn ang="0">
                    <a:pos x="82" y="28"/>
                  </a:cxn>
                  <a:cxn ang="0">
                    <a:pos x="80" y="20"/>
                  </a:cxn>
                  <a:cxn ang="0">
                    <a:pos x="74" y="14"/>
                  </a:cxn>
                  <a:cxn ang="0">
                    <a:pos x="68" y="8"/>
                  </a:cxn>
                  <a:cxn ang="0">
                    <a:pos x="62" y="4"/>
                  </a:cxn>
                  <a:cxn ang="0">
                    <a:pos x="54" y="2"/>
                  </a:cxn>
                  <a:cxn ang="0">
                    <a:pos x="54" y="2"/>
                  </a:cxn>
                  <a:cxn ang="0">
                    <a:pos x="41" y="0"/>
                  </a:cxn>
                </a:cxnLst>
                <a:rect l="0" t="0" r="r" b="b"/>
                <a:pathLst>
                  <a:path w="84" h="84">
                    <a:moveTo>
                      <a:pt x="41" y="0"/>
                    </a:moveTo>
                    <a:lnTo>
                      <a:pt x="41" y="0"/>
                    </a:lnTo>
                    <a:lnTo>
                      <a:pt x="29" y="2"/>
                    </a:lnTo>
                    <a:lnTo>
                      <a:pt x="17" y="8"/>
                    </a:lnTo>
                    <a:lnTo>
                      <a:pt x="6" y="18"/>
                    </a:lnTo>
                    <a:lnTo>
                      <a:pt x="4" y="24"/>
                    </a:lnTo>
                    <a:lnTo>
                      <a:pt x="0" y="30"/>
                    </a:lnTo>
                    <a:lnTo>
                      <a:pt x="0" y="30"/>
                    </a:lnTo>
                    <a:lnTo>
                      <a:pt x="0" y="40"/>
                    </a:lnTo>
                    <a:lnTo>
                      <a:pt x="0" y="48"/>
                    </a:lnTo>
                    <a:lnTo>
                      <a:pt x="2" y="56"/>
                    </a:lnTo>
                    <a:lnTo>
                      <a:pt x="4" y="62"/>
                    </a:lnTo>
                    <a:lnTo>
                      <a:pt x="11" y="68"/>
                    </a:lnTo>
                    <a:lnTo>
                      <a:pt x="17" y="74"/>
                    </a:lnTo>
                    <a:lnTo>
                      <a:pt x="23" y="78"/>
                    </a:lnTo>
                    <a:lnTo>
                      <a:pt x="31" y="82"/>
                    </a:lnTo>
                    <a:lnTo>
                      <a:pt x="31" y="82"/>
                    </a:lnTo>
                    <a:lnTo>
                      <a:pt x="41" y="84"/>
                    </a:lnTo>
                    <a:lnTo>
                      <a:pt x="41" y="84"/>
                    </a:lnTo>
                    <a:lnTo>
                      <a:pt x="56" y="82"/>
                    </a:lnTo>
                    <a:lnTo>
                      <a:pt x="68" y="74"/>
                    </a:lnTo>
                    <a:lnTo>
                      <a:pt x="78" y="66"/>
                    </a:lnTo>
                    <a:lnTo>
                      <a:pt x="80" y="58"/>
                    </a:lnTo>
                    <a:lnTo>
                      <a:pt x="84" y="52"/>
                    </a:lnTo>
                    <a:lnTo>
                      <a:pt x="84" y="52"/>
                    </a:lnTo>
                    <a:lnTo>
                      <a:pt x="84" y="44"/>
                    </a:lnTo>
                    <a:lnTo>
                      <a:pt x="84" y="36"/>
                    </a:lnTo>
                    <a:lnTo>
                      <a:pt x="82" y="28"/>
                    </a:lnTo>
                    <a:lnTo>
                      <a:pt x="80" y="20"/>
                    </a:lnTo>
                    <a:lnTo>
                      <a:pt x="74" y="14"/>
                    </a:lnTo>
                    <a:lnTo>
                      <a:pt x="68" y="8"/>
                    </a:lnTo>
                    <a:lnTo>
                      <a:pt x="62" y="4"/>
                    </a:lnTo>
                    <a:lnTo>
                      <a:pt x="54" y="2"/>
                    </a:lnTo>
                    <a:lnTo>
                      <a:pt x="54" y="2"/>
                    </a:lnTo>
                    <a:lnTo>
                      <a:pt x="4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19" name="Freeform 51"/>
              <p:cNvSpPr>
                <a:spLocks/>
              </p:cNvSpPr>
              <p:nvPr userDrawn="1"/>
            </p:nvSpPr>
            <p:spPr bwMode="auto">
              <a:xfrm>
                <a:off x="4136" y="2621"/>
                <a:ext cx="78" cy="78"/>
              </a:xfrm>
              <a:custGeom>
                <a:avLst/>
                <a:gdLst/>
                <a:ahLst/>
                <a:cxnLst>
                  <a:cxn ang="0">
                    <a:pos x="39" y="0"/>
                  </a:cxn>
                  <a:cxn ang="0">
                    <a:pos x="39" y="0"/>
                  </a:cxn>
                  <a:cxn ang="0">
                    <a:pos x="27" y="2"/>
                  </a:cxn>
                  <a:cxn ang="0">
                    <a:pos x="15" y="8"/>
                  </a:cxn>
                  <a:cxn ang="0">
                    <a:pos x="6" y="19"/>
                  </a:cxn>
                  <a:cxn ang="0">
                    <a:pos x="2" y="29"/>
                  </a:cxn>
                  <a:cxn ang="0">
                    <a:pos x="2" y="29"/>
                  </a:cxn>
                  <a:cxn ang="0">
                    <a:pos x="0" y="37"/>
                  </a:cxn>
                  <a:cxn ang="0">
                    <a:pos x="0" y="45"/>
                  </a:cxn>
                  <a:cxn ang="0">
                    <a:pos x="2" y="51"/>
                  </a:cxn>
                  <a:cxn ang="0">
                    <a:pos x="6" y="58"/>
                  </a:cxn>
                  <a:cxn ang="0">
                    <a:pos x="11" y="64"/>
                  </a:cxn>
                  <a:cxn ang="0">
                    <a:pos x="15" y="70"/>
                  </a:cxn>
                  <a:cxn ang="0">
                    <a:pos x="21" y="74"/>
                  </a:cxn>
                  <a:cxn ang="0">
                    <a:pos x="29" y="76"/>
                  </a:cxn>
                  <a:cxn ang="0">
                    <a:pos x="29" y="76"/>
                  </a:cxn>
                  <a:cxn ang="0">
                    <a:pos x="39" y="78"/>
                  </a:cxn>
                  <a:cxn ang="0">
                    <a:pos x="39" y="78"/>
                  </a:cxn>
                  <a:cxn ang="0">
                    <a:pos x="51" y="76"/>
                  </a:cxn>
                  <a:cxn ang="0">
                    <a:pos x="62" y="70"/>
                  </a:cxn>
                  <a:cxn ang="0">
                    <a:pos x="70" y="62"/>
                  </a:cxn>
                  <a:cxn ang="0">
                    <a:pos x="76" y="50"/>
                  </a:cxn>
                  <a:cxn ang="0">
                    <a:pos x="76" y="50"/>
                  </a:cxn>
                  <a:cxn ang="0">
                    <a:pos x="78" y="41"/>
                  </a:cxn>
                  <a:cxn ang="0">
                    <a:pos x="76" y="35"/>
                  </a:cxn>
                  <a:cxn ang="0">
                    <a:pos x="76" y="27"/>
                  </a:cxn>
                  <a:cxn ang="0">
                    <a:pos x="72" y="21"/>
                  </a:cxn>
                  <a:cxn ang="0">
                    <a:pos x="68" y="15"/>
                  </a:cxn>
                  <a:cxn ang="0">
                    <a:pos x="62" y="8"/>
                  </a:cxn>
                  <a:cxn ang="0">
                    <a:pos x="56" y="4"/>
                  </a:cxn>
                  <a:cxn ang="0">
                    <a:pos x="50" y="2"/>
                  </a:cxn>
                  <a:cxn ang="0">
                    <a:pos x="50" y="2"/>
                  </a:cxn>
                  <a:cxn ang="0">
                    <a:pos x="39" y="0"/>
                  </a:cxn>
                </a:cxnLst>
                <a:rect l="0" t="0" r="r" b="b"/>
                <a:pathLst>
                  <a:path w="78" h="78">
                    <a:moveTo>
                      <a:pt x="39" y="0"/>
                    </a:moveTo>
                    <a:lnTo>
                      <a:pt x="39" y="0"/>
                    </a:lnTo>
                    <a:lnTo>
                      <a:pt x="27" y="2"/>
                    </a:lnTo>
                    <a:lnTo>
                      <a:pt x="15" y="8"/>
                    </a:lnTo>
                    <a:lnTo>
                      <a:pt x="6" y="19"/>
                    </a:lnTo>
                    <a:lnTo>
                      <a:pt x="2" y="29"/>
                    </a:lnTo>
                    <a:lnTo>
                      <a:pt x="2" y="29"/>
                    </a:lnTo>
                    <a:lnTo>
                      <a:pt x="0" y="37"/>
                    </a:lnTo>
                    <a:lnTo>
                      <a:pt x="0" y="45"/>
                    </a:lnTo>
                    <a:lnTo>
                      <a:pt x="2" y="51"/>
                    </a:lnTo>
                    <a:lnTo>
                      <a:pt x="6" y="58"/>
                    </a:lnTo>
                    <a:lnTo>
                      <a:pt x="11" y="64"/>
                    </a:lnTo>
                    <a:lnTo>
                      <a:pt x="15" y="70"/>
                    </a:lnTo>
                    <a:lnTo>
                      <a:pt x="21" y="74"/>
                    </a:lnTo>
                    <a:lnTo>
                      <a:pt x="29" y="76"/>
                    </a:lnTo>
                    <a:lnTo>
                      <a:pt x="29" y="76"/>
                    </a:lnTo>
                    <a:lnTo>
                      <a:pt x="39" y="78"/>
                    </a:lnTo>
                    <a:lnTo>
                      <a:pt x="39" y="78"/>
                    </a:lnTo>
                    <a:lnTo>
                      <a:pt x="51" y="76"/>
                    </a:lnTo>
                    <a:lnTo>
                      <a:pt x="62" y="70"/>
                    </a:lnTo>
                    <a:lnTo>
                      <a:pt x="70" y="62"/>
                    </a:lnTo>
                    <a:lnTo>
                      <a:pt x="76" y="50"/>
                    </a:lnTo>
                    <a:lnTo>
                      <a:pt x="76" y="50"/>
                    </a:lnTo>
                    <a:lnTo>
                      <a:pt x="78" y="41"/>
                    </a:lnTo>
                    <a:lnTo>
                      <a:pt x="76" y="35"/>
                    </a:lnTo>
                    <a:lnTo>
                      <a:pt x="76" y="27"/>
                    </a:lnTo>
                    <a:lnTo>
                      <a:pt x="72" y="21"/>
                    </a:lnTo>
                    <a:lnTo>
                      <a:pt x="68" y="15"/>
                    </a:lnTo>
                    <a:lnTo>
                      <a:pt x="62" y="8"/>
                    </a:lnTo>
                    <a:lnTo>
                      <a:pt x="56" y="4"/>
                    </a:lnTo>
                    <a:lnTo>
                      <a:pt x="50" y="2"/>
                    </a:lnTo>
                    <a:lnTo>
                      <a:pt x="50" y="2"/>
                    </a:lnTo>
                    <a:lnTo>
                      <a:pt x="3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20" name="Freeform 52"/>
              <p:cNvSpPr>
                <a:spLocks/>
              </p:cNvSpPr>
              <p:nvPr userDrawn="1"/>
            </p:nvSpPr>
            <p:spPr bwMode="auto">
              <a:xfrm>
                <a:off x="4136" y="2621"/>
                <a:ext cx="78" cy="78"/>
              </a:xfrm>
              <a:custGeom>
                <a:avLst/>
                <a:gdLst/>
                <a:ahLst/>
                <a:cxnLst>
                  <a:cxn ang="0">
                    <a:pos x="39" y="0"/>
                  </a:cxn>
                  <a:cxn ang="0">
                    <a:pos x="39" y="0"/>
                  </a:cxn>
                  <a:cxn ang="0">
                    <a:pos x="27" y="2"/>
                  </a:cxn>
                  <a:cxn ang="0">
                    <a:pos x="15" y="8"/>
                  </a:cxn>
                  <a:cxn ang="0">
                    <a:pos x="6" y="19"/>
                  </a:cxn>
                  <a:cxn ang="0">
                    <a:pos x="2" y="29"/>
                  </a:cxn>
                  <a:cxn ang="0">
                    <a:pos x="2" y="29"/>
                  </a:cxn>
                  <a:cxn ang="0">
                    <a:pos x="0" y="37"/>
                  </a:cxn>
                  <a:cxn ang="0">
                    <a:pos x="0" y="45"/>
                  </a:cxn>
                  <a:cxn ang="0">
                    <a:pos x="2" y="51"/>
                  </a:cxn>
                  <a:cxn ang="0">
                    <a:pos x="6" y="58"/>
                  </a:cxn>
                  <a:cxn ang="0">
                    <a:pos x="11" y="64"/>
                  </a:cxn>
                  <a:cxn ang="0">
                    <a:pos x="15" y="70"/>
                  </a:cxn>
                  <a:cxn ang="0">
                    <a:pos x="21" y="74"/>
                  </a:cxn>
                  <a:cxn ang="0">
                    <a:pos x="29" y="76"/>
                  </a:cxn>
                  <a:cxn ang="0">
                    <a:pos x="29" y="76"/>
                  </a:cxn>
                  <a:cxn ang="0">
                    <a:pos x="39" y="78"/>
                  </a:cxn>
                  <a:cxn ang="0">
                    <a:pos x="39" y="78"/>
                  </a:cxn>
                  <a:cxn ang="0">
                    <a:pos x="51" y="76"/>
                  </a:cxn>
                  <a:cxn ang="0">
                    <a:pos x="62" y="70"/>
                  </a:cxn>
                  <a:cxn ang="0">
                    <a:pos x="70" y="62"/>
                  </a:cxn>
                  <a:cxn ang="0">
                    <a:pos x="76" y="50"/>
                  </a:cxn>
                  <a:cxn ang="0">
                    <a:pos x="76" y="50"/>
                  </a:cxn>
                  <a:cxn ang="0">
                    <a:pos x="78" y="41"/>
                  </a:cxn>
                  <a:cxn ang="0">
                    <a:pos x="76" y="35"/>
                  </a:cxn>
                  <a:cxn ang="0">
                    <a:pos x="76" y="27"/>
                  </a:cxn>
                  <a:cxn ang="0">
                    <a:pos x="72" y="21"/>
                  </a:cxn>
                  <a:cxn ang="0">
                    <a:pos x="68" y="15"/>
                  </a:cxn>
                  <a:cxn ang="0">
                    <a:pos x="62" y="8"/>
                  </a:cxn>
                  <a:cxn ang="0">
                    <a:pos x="56" y="4"/>
                  </a:cxn>
                  <a:cxn ang="0">
                    <a:pos x="50" y="2"/>
                  </a:cxn>
                  <a:cxn ang="0">
                    <a:pos x="50" y="2"/>
                  </a:cxn>
                  <a:cxn ang="0">
                    <a:pos x="39" y="0"/>
                  </a:cxn>
                </a:cxnLst>
                <a:rect l="0" t="0" r="r" b="b"/>
                <a:pathLst>
                  <a:path w="78" h="78">
                    <a:moveTo>
                      <a:pt x="39" y="0"/>
                    </a:moveTo>
                    <a:lnTo>
                      <a:pt x="39" y="0"/>
                    </a:lnTo>
                    <a:lnTo>
                      <a:pt x="27" y="2"/>
                    </a:lnTo>
                    <a:lnTo>
                      <a:pt x="15" y="8"/>
                    </a:lnTo>
                    <a:lnTo>
                      <a:pt x="6" y="19"/>
                    </a:lnTo>
                    <a:lnTo>
                      <a:pt x="2" y="29"/>
                    </a:lnTo>
                    <a:lnTo>
                      <a:pt x="2" y="29"/>
                    </a:lnTo>
                    <a:lnTo>
                      <a:pt x="0" y="37"/>
                    </a:lnTo>
                    <a:lnTo>
                      <a:pt x="0" y="45"/>
                    </a:lnTo>
                    <a:lnTo>
                      <a:pt x="2" y="51"/>
                    </a:lnTo>
                    <a:lnTo>
                      <a:pt x="6" y="58"/>
                    </a:lnTo>
                    <a:lnTo>
                      <a:pt x="11" y="64"/>
                    </a:lnTo>
                    <a:lnTo>
                      <a:pt x="15" y="70"/>
                    </a:lnTo>
                    <a:lnTo>
                      <a:pt x="21" y="74"/>
                    </a:lnTo>
                    <a:lnTo>
                      <a:pt x="29" y="76"/>
                    </a:lnTo>
                    <a:lnTo>
                      <a:pt x="29" y="76"/>
                    </a:lnTo>
                    <a:lnTo>
                      <a:pt x="39" y="78"/>
                    </a:lnTo>
                    <a:lnTo>
                      <a:pt x="39" y="78"/>
                    </a:lnTo>
                    <a:lnTo>
                      <a:pt x="51" y="76"/>
                    </a:lnTo>
                    <a:lnTo>
                      <a:pt x="62" y="70"/>
                    </a:lnTo>
                    <a:lnTo>
                      <a:pt x="70" y="62"/>
                    </a:lnTo>
                    <a:lnTo>
                      <a:pt x="76" y="50"/>
                    </a:lnTo>
                    <a:lnTo>
                      <a:pt x="76" y="50"/>
                    </a:lnTo>
                    <a:lnTo>
                      <a:pt x="78" y="41"/>
                    </a:lnTo>
                    <a:lnTo>
                      <a:pt x="76" y="35"/>
                    </a:lnTo>
                    <a:lnTo>
                      <a:pt x="76" y="27"/>
                    </a:lnTo>
                    <a:lnTo>
                      <a:pt x="72" y="21"/>
                    </a:lnTo>
                    <a:lnTo>
                      <a:pt x="68" y="15"/>
                    </a:lnTo>
                    <a:lnTo>
                      <a:pt x="62" y="8"/>
                    </a:lnTo>
                    <a:lnTo>
                      <a:pt x="56" y="4"/>
                    </a:lnTo>
                    <a:lnTo>
                      <a:pt x="50" y="2"/>
                    </a:lnTo>
                    <a:lnTo>
                      <a:pt x="50" y="2"/>
                    </a:lnTo>
                    <a:lnTo>
                      <a:pt x="3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21" name="Freeform 53"/>
              <p:cNvSpPr>
                <a:spLocks/>
              </p:cNvSpPr>
              <p:nvPr userDrawn="1"/>
            </p:nvSpPr>
            <p:spPr bwMode="auto">
              <a:xfrm>
                <a:off x="4250" y="2783"/>
                <a:ext cx="72" cy="72"/>
              </a:xfrm>
              <a:custGeom>
                <a:avLst/>
                <a:gdLst/>
                <a:ahLst/>
                <a:cxnLst>
                  <a:cxn ang="0">
                    <a:pos x="36" y="0"/>
                  </a:cxn>
                  <a:cxn ang="0">
                    <a:pos x="36" y="0"/>
                  </a:cxn>
                  <a:cxn ang="0">
                    <a:pos x="26" y="2"/>
                  </a:cxn>
                  <a:cxn ang="0">
                    <a:pos x="15" y="9"/>
                  </a:cxn>
                  <a:cxn ang="0">
                    <a:pos x="6" y="17"/>
                  </a:cxn>
                  <a:cxn ang="0">
                    <a:pos x="2" y="28"/>
                  </a:cxn>
                  <a:cxn ang="0">
                    <a:pos x="2" y="28"/>
                  </a:cxn>
                  <a:cxn ang="0">
                    <a:pos x="0" y="34"/>
                  </a:cxn>
                  <a:cxn ang="0">
                    <a:pos x="2" y="42"/>
                  </a:cxn>
                  <a:cxn ang="0">
                    <a:pos x="2" y="49"/>
                  </a:cxn>
                  <a:cxn ang="0">
                    <a:pos x="6" y="55"/>
                  </a:cxn>
                  <a:cxn ang="0">
                    <a:pos x="11" y="60"/>
                  </a:cxn>
                  <a:cxn ang="0">
                    <a:pos x="15" y="66"/>
                  </a:cxn>
                  <a:cxn ang="0">
                    <a:pos x="21" y="68"/>
                  </a:cxn>
                  <a:cxn ang="0">
                    <a:pos x="28" y="72"/>
                  </a:cxn>
                  <a:cxn ang="0">
                    <a:pos x="28" y="72"/>
                  </a:cxn>
                  <a:cxn ang="0">
                    <a:pos x="36" y="72"/>
                  </a:cxn>
                  <a:cxn ang="0">
                    <a:pos x="36" y="72"/>
                  </a:cxn>
                  <a:cxn ang="0">
                    <a:pos x="49" y="70"/>
                  </a:cxn>
                  <a:cxn ang="0">
                    <a:pos x="57" y="66"/>
                  </a:cxn>
                  <a:cxn ang="0">
                    <a:pos x="66" y="57"/>
                  </a:cxn>
                  <a:cxn ang="0">
                    <a:pos x="72" y="47"/>
                  </a:cxn>
                  <a:cxn ang="0">
                    <a:pos x="72" y="47"/>
                  </a:cxn>
                  <a:cxn ang="0">
                    <a:pos x="72" y="38"/>
                  </a:cxn>
                  <a:cxn ang="0">
                    <a:pos x="72" y="32"/>
                  </a:cxn>
                  <a:cxn ang="0">
                    <a:pos x="70" y="26"/>
                  </a:cxn>
                  <a:cxn ang="0">
                    <a:pos x="68" y="19"/>
                  </a:cxn>
                  <a:cxn ang="0">
                    <a:pos x="64" y="13"/>
                  </a:cxn>
                  <a:cxn ang="0">
                    <a:pos x="60" y="9"/>
                  </a:cxn>
                  <a:cxn ang="0">
                    <a:pos x="53" y="5"/>
                  </a:cxn>
                  <a:cxn ang="0">
                    <a:pos x="47" y="2"/>
                  </a:cxn>
                  <a:cxn ang="0">
                    <a:pos x="47" y="2"/>
                  </a:cxn>
                  <a:cxn ang="0">
                    <a:pos x="36" y="0"/>
                  </a:cxn>
                </a:cxnLst>
                <a:rect l="0" t="0" r="r" b="b"/>
                <a:pathLst>
                  <a:path w="72" h="72">
                    <a:moveTo>
                      <a:pt x="36" y="0"/>
                    </a:moveTo>
                    <a:lnTo>
                      <a:pt x="36" y="0"/>
                    </a:lnTo>
                    <a:lnTo>
                      <a:pt x="26" y="2"/>
                    </a:lnTo>
                    <a:lnTo>
                      <a:pt x="15" y="9"/>
                    </a:lnTo>
                    <a:lnTo>
                      <a:pt x="6" y="17"/>
                    </a:lnTo>
                    <a:lnTo>
                      <a:pt x="2" y="28"/>
                    </a:lnTo>
                    <a:lnTo>
                      <a:pt x="2" y="28"/>
                    </a:lnTo>
                    <a:lnTo>
                      <a:pt x="0" y="34"/>
                    </a:lnTo>
                    <a:lnTo>
                      <a:pt x="2" y="42"/>
                    </a:lnTo>
                    <a:lnTo>
                      <a:pt x="2" y="49"/>
                    </a:lnTo>
                    <a:lnTo>
                      <a:pt x="6" y="55"/>
                    </a:lnTo>
                    <a:lnTo>
                      <a:pt x="11" y="60"/>
                    </a:lnTo>
                    <a:lnTo>
                      <a:pt x="15" y="66"/>
                    </a:lnTo>
                    <a:lnTo>
                      <a:pt x="21" y="68"/>
                    </a:lnTo>
                    <a:lnTo>
                      <a:pt x="28" y="72"/>
                    </a:lnTo>
                    <a:lnTo>
                      <a:pt x="28" y="72"/>
                    </a:lnTo>
                    <a:lnTo>
                      <a:pt x="36" y="72"/>
                    </a:lnTo>
                    <a:lnTo>
                      <a:pt x="36" y="72"/>
                    </a:lnTo>
                    <a:lnTo>
                      <a:pt x="49" y="70"/>
                    </a:lnTo>
                    <a:lnTo>
                      <a:pt x="57" y="66"/>
                    </a:lnTo>
                    <a:lnTo>
                      <a:pt x="66" y="57"/>
                    </a:lnTo>
                    <a:lnTo>
                      <a:pt x="72" y="47"/>
                    </a:lnTo>
                    <a:lnTo>
                      <a:pt x="72" y="47"/>
                    </a:lnTo>
                    <a:lnTo>
                      <a:pt x="72" y="38"/>
                    </a:lnTo>
                    <a:lnTo>
                      <a:pt x="72" y="32"/>
                    </a:lnTo>
                    <a:lnTo>
                      <a:pt x="70" y="26"/>
                    </a:lnTo>
                    <a:lnTo>
                      <a:pt x="68" y="19"/>
                    </a:lnTo>
                    <a:lnTo>
                      <a:pt x="64" y="13"/>
                    </a:lnTo>
                    <a:lnTo>
                      <a:pt x="60" y="9"/>
                    </a:lnTo>
                    <a:lnTo>
                      <a:pt x="53" y="5"/>
                    </a:lnTo>
                    <a:lnTo>
                      <a:pt x="47" y="2"/>
                    </a:lnTo>
                    <a:lnTo>
                      <a:pt x="47" y="2"/>
                    </a:lnTo>
                    <a:lnTo>
                      <a:pt x="3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22" name="Freeform 54"/>
              <p:cNvSpPr>
                <a:spLocks/>
              </p:cNvSpPr>
              <p:nvPr userDrawn="1"/>
            </p:nvSpPr>
            <p:spPr bwMode="auto">
              <a:xfrm>
                <a:off x="4250" y="2783"/>
                <a:ext cx="72" cy="72"/>
              </a:xfrm>
              <a:custGeom>
                <a:avLst/>
                <a:gdLst/>
                <a:ahLst/>
                <a:cxnLst>
                  <a:cxn ang="0">
                    <a:pos x="36" y="0"/>
                  </a:cxn>
                  <a:cxn ang="0">
                    <a:pos x="36" y="0"/>
                  </a:cxn>
                  <a:cxn ang="0">
                    <a:pos x="26" y="2"/>
                  </a:cxn>
                  <a:cxn ang="0">
                    <a:pos x="15" y="9"/>
                  </a:cxn>
                  <a:cxn ang="0">
                    <a:pos x="6" y="17"/>
                  </a:cxn>
                  <a:cxn ang="0">
                    <a:pos x="2" y="28"/>
                  </a:cxn>
                  <a:cxn ang="0">
                    <a:pos x="2" y="28"/>
                  </a:cxn>
                  <a:cxn ang="0">
                    <a:pos x="0" y="34"/>
                  </a:cxn>
                  <a:cxn ang="0">
                    <a:pos x="2" y="42"/>
                  </a:cxn>
                  <a:cxn ang="0">
                    <a:pos x="2" y="49"/>
                  </a:cxn>
                  <a:cxn ang="0">
                    <a:pos x="6" y="55"/>
                  </a:cxn>
                  <a:cxn ang="0">
                    <a:pos x="11" y="60"/>
                  </a:cxn>
                  <a:cxn ang="0">
                    <a:pos x="15" y="66"/>
                  </a:cxn>
                  <a:cxn ang="0">
                    <a:pos x="21" y="68"/>
                  </a:cxn>
                  <a:cxn ang="0">
                    <a:pos x="28" y="72"/>
                  </a:cxn>
                  <a:cxn ang="0">
                    <a:pos x="28" y="72"/>
                  </a:cxn>
                  <a:cxn ang="0">
                    <a:pos x="36" y="72"/>
                  </a:cxn>
                  <a:cxn ang="0">
                    <a:pos x="36" y="72"/>
                  </a:cxn>
                  <a:cxn ang="0">
                    <a:pos x="49" y="70"/>
                  </a:cxn>
                  <a:cxn ang="0">
                    <a:pos x="57" y="66"/>
                  </a:cxn>
                  <a:cxn ang="0">
                    <a:pos x="66" y="57"/>
                  </a:cxn>
                  <a:cxn ang="0">
                    <a:pos x="72" y="47"/>
                  </a:cxn>
                  <a:cxn ang="0">
                    <a:pos x="72" y="47"/>
                  </a:cxn>
                  <a:cxn ang="0">
                    <a:pos x="72" y="38"/>
                  </a:cxn>
                  <a:cxn ang="0">
                    <a:pos x="72" y="32"/>
                  </a:cxn>
                  <a:cxn ang="0">
                    <a:pos x="70" y="26"/>
                  </a:cxn>
                  <a:cxn ang="0">
                    <a:pos x="68" y="19"/>
                  </a:cxn>
                  <a:cxn ang="0">
                    <a:pos x="64" y="13"/>
                  </a:cxn>
                  <a:cxn ang="0">
                    <a:pos x="60" y="9"/>
                  </a:cxn>
                  <a:cxn ang="0">
                    <a:pos x="53" y="5"/>
                  </a:cxn>
                  <a:cxn ang="0">
                    <a:pos x="47" y="2"/>
                  </a:cxn>
                  <a:cxn ang="0">
                    <a:pos x="47" y="2"/>
                  </a:cxn>
                  <a:cxn ang="0">
                    <a:pos x="36" y="0"/>
                  </a:cxn>
                </a:cxnLst>
                <a:rect l="0" t="0" r="r" b="b"/>
                <a:pathLst>
                  <a:path w="72" h="72">
                    <a:moveTo>
                      <a:pt x="36" y="0"/>
                    </a:moveTo>
                    <a:lnTo>
                      <a:pt x="36" y="0"/>
                    </a:lnTo>
                    <a:lnTo>
                      <a:pt x="26" y="2"/>
                    </a:lnTo>
                    <a:lnTo>
                      <a:pt x="15" y="9"/>
                    </a:lnTo>
                    <a:lnTo>
                      <a:pt x="6" y="17"/>
                    </a:lnTo>
                    <a:lnTo>
                      <a:pt x="2" y="28"/>
                    </a:lnTo>
                    <a:lnTo>
                      <a:pt x="2" y="28"/>
                    </a:lnTo>
                    <a:lnTo>
                      <a:pt x="0" y="34"/>
                    </a:lnTo>
                    <a:lnTo>
                      <a:pt x="2" y="42"/>
                    </a:lnTo>
                    <a:lnTo>
                      <a:pt x="2" y="49"/>
                    </a:lnTo>
                    <a:lnTo>
                      <a:pt x="6" y="55"/>
                    </a:lnTo>
                    <a:lnTo>
                      <a:pt x="11" y="60"/>
                    </a:lnTo>
                    <a:lnTo>
                      <a:pt x="15" y="66"/>
                    </a:lnTo>
                    <a:lnTo>
                      <a:pt x="21" y="68"/>
                    </a:lnTo>
                    <a:lnTo>
                      <a:pt x="28" y="72"/>
                    </a:lnTo>
                    <a:lnTo>
                      <a:pt x="28" y="72"/>
                    </a:lnTo>
                    <a:lnTo>
                      <a:pt x="36" y="72"/>
                    </a:lnTo>
                    <a:lnTo>
                      <a:pt x="36" y="72"/>
                    </a:lnTo>
                    <a:lnTo>
                      <a:pt x="49" y="70"/>
                    </a:lnTo>
                    <a:lnTo>
                      <a:pt x="57" y="66"/>
                    </a:lnTo>
                    <a:lnTo>
                      <a:pt x="66" y="57"/>
                    </a:lnTo>
                    <a:lnTo>
                      <a:pt x="72" y="47"/>
                    </a:lnTo>
                    <a:lnTo>
                      <a:pt x="72" y="47"/>
                    </a:lnTo>
                    <a:lnTo>
                      <a:pt x="72" y="38"/>
                    </a:lnTo>
                    <a:lnTo>
                      <a:pt x="72" y="32"/>
                    </a:lnTo>
                    <a:lnTo>
                      <a:pt x="70" y="26"/>
                    </a:lnTo>
                    <a:lnTo>
                      <a:pt x="68" y="19"/>
                    </a:lnTo>
                    <a:lnTo>
                      <a:pt x="64" y="13"/>
                    </a:lnTo>
                    <a:lnTo>
                      <a:pt x="60" y="9"/>
                    </a:lnTo>
                    <a:lnTo>
                      <a:pt x="53" y="5"/>
                    </a:lnTo>
                    <a:lnTo>
                      <a:pt x="47" y="2"/>
                    </a:lnTo>
                    <a:lnTo>
                      <a:pt x="47" y="2"/>
                    </a:lnTo>
                    <a:lnTo>
                      <a:pt x="3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23" name="Freeform 55"/>
              <p:cNvSpPr>
                <a:spLocks/>
              </p:cNvSpPr>
              <p:nvPr userDrawn="1"/>
            </p:nvSpPr>
            <p:spPr bwMode="auto">
              <a:xfrm>
                <a:off x="4340" y="2963"/>
                <a:ext cx="60" cy="60"/>
              </a:xfrm>
              <a:custGeom>
                <a:avLst/>
                <a:gdLst/>
                <a:ahLst/>
                <a:cxnLst>
                  <a:cxn ang="0">
                    <a:pos x="30" y="0"/>
                  </a:cxn>
                  <a:cxn ang="0">
                    <a:pos x="30" y="0"/>
                  </a:cxn>
                  <a:cxn ang="0">
                    <a:pos x="20" y="0"/>
                  </a:cxn>
                  <a:cxn ang="0">
                    <a:pos x="12" y="6"/>
                  </a:cxn>
                  <a:cxn ang="0">
                    <a:pos x="6" y="12"/>
                  </a:cxn>
                  <a:cxn ang="0">
                    <a:pos x="0" y="22"/>
                  </a:cxn>
                  <a:cxn ang="0">
                    <a:pos x="0" y="22"/>
                  </a:cxn>
                  <a:cxn ang="0">
                    <a:pos x="0" y="28"/>
                  </a:cxn>
                  <a:cxn ang="0">
                    <a:pos x="0" y="34"/>
                  </a:cxn>
                  <a:cxn ang="0">
                    <a:pos x="4" y="46"/>
                  </a:cxn>
                  <a:cxn ang="0">
                    <a:pos x="12" y="54"/>
                  </a:cxn>
                  <a:cxn ang="0">
                    <a:pos x="16" y="58"/>
                  </a:cxn>
                  <a:cxn ang="0">
                    <a:pos x="22" y="60"/>
                  </a:cxn>
                  <a:cxn ang="0">
                    <a:pos x="22" y="60"/>
                  </a:cxn>
                  <a:cxn ang="0">
                    <a:pos x="30" y="60"/>
                  </a:cxn>
                  <a:cxn ang="0">
                    <a:pos x="30" y="60"/>
                  </a:cxn>
                  <a:cxn ang="0">
                    <a:pos x="40" y="58"/>
                  </a:cxn>
                  <a:cxn ang="0">
                    <a:pos x="48" y="54"/>
                  </a:cxn>
                  <a:cxn ang="0">
                    <a:pos x="56" y="46"/>
                  </a:cxn>
                  <a:cxn ang="0">
                    <a:pos x="60" y="38"/>
                  </a:cxn>
                  <a:cxn ang="0">
                    <a:pos x="60" y="38"/>
                  </a:cxn>
                  <a:cxn ang="0">
                    <a:pos x="60" y="32"/>
                  </a:cxn>
                  <a:cxn ang="0">
                    <a:pos x="60" y="26"/>
                  </a:cxn>
                  <a:cxn ang="0">
                    <a:pos x="56" y="14"/>
                  </a:cxn>
                  <a:cxn ang="0">
                    <a:pos x="48" y="6"/>
                  </a:cxn>
                  <a:cxn ang="0">
                    <a:pos x="44" y="2"/>
                  </a:cxn>
                  <a:cxn ang="0">
                    <a:pos x="38" y="0"/>
                  </a:cxn>
                  <a:cxn ang="0">
                    <a:pos x="38" y="0"/>
                  </a:cxn>
                  <a:cxn ang="0">
                    <a:pos x="30" y="0"/>
                  </a:cxn>
                </a:cxnLst>
                <a:rect l="0" t="0" r="r" b="b"/>
                <a:pathLst>
                  <a:path w="60" h="60">
                    <a:moveTo>
                      <a:pt x="30" y="0"/>
                    </a:moveTo>
                    <a:lnTo>
                      <a:pt x="30" y="0"/>
                    </a:lnTo>
                    <a:lnTo>
                      <a:pt x="20" y="0"/>
                    </a:lnTo>
                    <a:lnTo>
                      <a:pt x="12" y="6"/>
                    </a:lnTo>
                    <a:lnTo>
                      <a:pt x="6" y="12"/>
                    </a:lnTo>
                    <a:lnTo>
                      <a:pt x="0" y="22"/>
                    </a:lnTo>
                    <a:lnTo>
                      <a:pt x="0" y="22"/>
                    </a:lnTo>
                    <a:lnTo>
                      <a:pt x="0" y="28"/>
                    </a:lnTo>
                    <a:lnTo>
                      <a:pt x="0" y="34"/>
                    </a:lnTo>
                    <a:lnTo>
                      <a:pt x="4" y="46"/>
                    </a:lnTo>
                    <a:lnTo>
                      <a:pt x="12" y="54"/>
                    </a:lnTo>
                    <a:lnTo>
                      <a:pt x="16" y="58"/>
                    </a:lnTo>
                    <a:lnTo>
                      <a:pt x="22" y="60"/>
                    </a:lnTo>
                    <a:lnTo>
                      <a:pt x="22" y="60"/>
                    </a:lnTo>
                    <a:lnTo>
                      <a:pt x="30" y="60"/>
                    </a:lnTo>
                    <a:lnTo>
                      <a:pt x="30" y="60"/>
                    </a:lnTo>
                    <a:lnTo>
                      <a:pt x="40" y="58"/>
                    </a:lnTo>
                    <a:lnTo>
                      <a:pt x="48" y="54"/>
                    </a:lnTo>
                    <a:lnTo>
                      <a:pt x="56" y="46"/>
                    </a:lnTo>
                    <a:lnTo>
                      <a:pt x="60" y="38"/>
                    </a:lnTo>
                    <a:lnTo>
                      <a:pt x="60" y="38"/>
                    </a:lnTo>
                    <a:lnTo>
                      <a:pt x="60" y="32"/>
                    </a:lnTo>
                    <a:lnTo>
                      <a:pt x="60" y="26"/>
                    </a:lnTo>
                    <a:lnTo>
                      <a:pt x="56" y="14"/>
                    </a:lnTo>
                    <a:lnTo>
                      <a:pt x="48" y="6"/>
                    </a:lnTo>
                    <a:lnTo>
                      <a:pt x="44" y="2"/>
                    </a:lnTo>
                    <a:lnTo>
                      <a:pt x="38" y="0"/>
                    </a:lnTo>
                    <a:lnTo>
                      <a:pt x="38" y="0"/>
                    </a:lnTo>
                    <a:lnTo>
                      <a:pt x="3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24" name="Freeform 56"/>
              <p:cNvSpPr>
                <a:spLocks/>
              </p:cNvSpPr>
              <p:nvPr userDrawn="1"/>
            </p:nvSpPr>
            <p:spPr bwMode="auto">
              <a:xfrm>
                <a:off x="4340" y="2963"/>
                <a:ext cx="60" cy="60"/>
              </a:xfrm>
              <a:custGeom>
                <a:avLst/>
                <a:gdLst/>
                <a:ahLst/>
                <a:cxnLst>
                  <a:cxn ang="0">
                    <a:pos x="30" y="0"/>
                  </a:cxn>
                  <a:cxn ang="0">
                    <a:pos x="30" y="0"/>
                  </a:cxn>
                  <a:cxn ang="0">
                    <a:pos x="20" y="0"/>
                  </a:cxn>
                  <a:cxn ang="0">
                    <a:pos x="12" y="6"/>
                  </a:cxn>
                  <a:cxn ang="0">
                    <a:pos x="6" y="12"/>
                  </a:cxn>
                  <a:cxn ang="0">
                    <a:pos x="0" y="22"/>
                  </a:cxn>
                  <a:cxn ang="0">
                    <a:pos x="0" y="22"/>
                  </a:cxn>
                  <a:cxn ang="0">
                    <a:pos x="0" y="28"/>
                  </a:cxn>
                  <a:cxn ang="0">
                    <a:pos x="0" y="34"/>
                  </a:cxn>
                  <a:cxn ang="0">
                    <a:pos x="4" y="46"/>
                  </a:cxn>
                  <a:cxn ang="0">
                    <a:pos x="12" y="54"/>
                  </a:cxn>
                  <a:cxn ang="0">
                    <a:pos x="16" y="58"/>
                  </a:cxn>
                  <a:cxn ang="0">
                    <a:pos x="22" y="60"/>
                  </a:cxn>
                  <a:cxn ang="0">
                    <a:pos x="22" y="60"/>
                  </a:cxn>
                  <a:cxn ang="0">
                    <a:pos x="30" y="60"/>
                  </a:cxn>
                  <a:cxn ang="0">
                    <a:pos x="30" y="60"/>
                  </a:cxn>
                  <a:cxn ang="0">
                    <a:pos x="40" y="58"/>
                  </a:cxn>
                  <a:cxn ang="0">
                    <a:pos x="48" y="54"/>
                  </a:cxn>
                  <a:cxn ang="0">
                    <a:pos x="56" y="46"/>
                  </a:cxn>
                  <a:cxn ang="0">
                    <a:pos x="60" y="38"/>
                  </a:cxn>
                  <a:cxn ang="0">
                    <a:pos x="60" y="38"/>
                  </a:cxn>
                  <a:cxn ang="0">
                    <a:pos x="60" y="32"/>
                  </a:cxn>
                  <a:cxn ang="0">
                    <a:pos x="60" y="26"/>
                  </a:cxn>
                  <a:cxn ang="0">
                    <a:pos x="56" y="14"/>
                  </a:cxn>
                  <a:cxn ang="0">
                    <a:pos x="48" y="6"/>
                  </a:cxn>
                  <a:cxn ang="0">
                    <a:pos x="44" y="2"/>
                  </a:cxn>
                  <a:cxn ang="0">
                    <a:pos x="38" y="0"/>
                  </a:cxn>
                  <a:cxn ang="0">
                    <a:pos x="38" y="0"/>
                  </a:cxn>
                  <a:cxn ang="0">
                    <a:pos x="30" y="0"/>
                  </a:cxn>
                </a:cxnLst>
                <a:rect l="0" t="0" r="r" b="b"/>
                <a:pathLst>
                  <a:path w="60" h="60">
                    <a:moveTo>
                      <a:pt x="30" y="0"/>
                    </a:moveTo>
                    <a:lnTo>
                      <a:pt x="30" y="0"/>
                    </a:lnTo>
                    <a:lnTo>
                      <a:pt x="20" y="0"/>
                    </a:lnTo>
                    <a:lnTo>
                      <a:pt x="12" y="6"/>
                    </a:lnTo>
                    <a:lnTo>
                      <a:pt x="6" y="12"/>
                    </a:lnTo>
                    <a:lnTo>
                      <a:pt x="0" y="22"/>
                    </a:lnTo>
                    <a:lnTo>
                      <a:pt x="0" y="22"/>
                    </a:lnTo>
                    <a:lnTo>
                      <a:pt x="0" y="28"/>
                    </a:lnTo>
                    <a:lnTo>
                      <a:pt x="0" y="34"/>
                    </a:lnTo>
                    <a:lnTo>
                      <a:pt x="4" y="46"/>
                    </a:lnTo>
                    <a:lnTo>
                      <a:pt x="12" y="54"/>
                    </a:lnTo>
                    <a:lnTo>
                      <a:pt x="16" y="58"/>
                    </a:lnTo>
                    <a:lnTo>
                      <a:pt x="22" y="60"/>
                    </a:lnTo>
                    <a:lnTo>
                      <a:pt x="22" y="60"/>
                    </a:lnTo>
                    <a:lnTo>
                      <a:pt x="30" y="60"/>
                    </a:lnTo>
                    <a:lnTo>
                      <a:pt x="30" y="60"/>
                    </a:lnTo>
                    <a:lnTo>
                      <a:pt x="40" y="58"/>
                    </a:lnTo>
                    <a:lnTo>
                      <a:pt x="48" y="54"/>
                    </a:lnTo>
                    <a:lnTo>
                      <a:pt x="56" y="46"/>
                    </a:lnTo>
                    <a:lnTo>
                      <a:pt x="60" y="38"/>
                    </a:lnTo>
                    <a:lnTo>
                      <a:pt x="60" y="38"/>
                    </a:lnTo>
                    <a:lnTo>
                      <a:pt x="60" y="32"/>
                    </a:lnTo>
                    <a:lnTo>
                      <a:pt x="60" y="26"/>
                    </a:lnTo>
                    <a:lnTo>
                      <a:pt x="56" y="14"/>
                    </a:lnTo>
                    <a:lnTo>
                      <a:pt x="48" y="6"/>
                    </a:lnTo>
                    <a:lnTo>
                      <a:pt x="44" y="2"/>
                    </a:lnTo>
                    <a:lnTo>
                      <a:pt x="38" y="0"/>
                    </a:lnTo>
                    <a:lnTo>
                      <a:pt x="38" y="0"/>
                    </a:lnTo>
                    <a:lnTo>
                      <a:pt x="3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25" name="Freeform 57"/>
              <p:cNvSpPr>
                <a:spLocks/>
              </p:cNvSpPr>
              <p:nvPr userDrawn="1"/>
            </p:nvSpPr>
            <p:spPr bwMode="auto">
              <a:xfrm>
                <a:off x="4394" y="3155"/>
                <a:ext cx="54" cy="54"/>
              </a:xfrm>
              <a:custGeom>
                <a:avLst/>
                <a:gdLst/>
                <a:ahLst/>
                <a:cxnLst>
                  <a:cxn ang="0">
                    <a:pos x="26" y="0"/>
                  </a:cxn>
                  <a:cxn ang="0">
                    <a:pos x="26" y="0"/>
                  </a:cxn>
                  <a:cxn ang="0">
                    <a:pos x="18" y="0"/>
                  </a:cxn>
                  <a:cxn ang="0">
                    <a:pos x="10" y="4"/>
                  </a:cxn>
                  <a:cxn ang="0">
                    <a:pos x="4" y="12"/>
                  </a:cxn>
                  <a:cxn ang="0">
                    <a:pos x="0" y="20"/>
                  </a:cxn>
                  <a:cxn ang="0">
                    <a:pos x="0" y="20"/>
                  </a:cxn>
                  <a:cxn ang="0">
                    <a:pos x="0" y="30"/>
                  </a:cxn>
                  <a:cxn ang="0">
                    <a:pos x="2" y="40"/>
                  </a:cxn>
                  <a:cxn ang="0">
                    <a:pos x="10" y="48"/>
                  </a:cxn>
                  <a:cxn ang="0">
                    <a:pos x="20" y="54"/>
                  </a:cxn>
                  <a:cxn ang="0">
                    <a:pos x="20" y="54"/>
                  </a:cxn>
                  <a:cxn ang="0">
                    <a:pos x="26" y="54"/>
                  </a:cxn>
                  <a:cxn ang="0">
                    <a:pos x="26" y="54"/>
                  </a:cxn>
                  <a:cxn ang="0">
                    <a:pos x="36" y="52"/>
                  </a:cxn>
                  <a:cxn ang="0">
                    <a:pos x="42" y="48"/>
                  </a:cxn>
                  <a:cxn ang="0">
                    <a:pos x="48" y="42"/>
                  </a:cxn>
                  <a:cxn ang="0">
                    <a:pos x="52" y="34"/>
                  </a:cxn>
                  <a:cxn ang="0">
                    <a:pos x="52" y="34"/>
                  </a:cxn>
                  <a:cxn ang="0">
                    <a:pos x="54" y="22"/>
                  </a:cxn>
                  <a:cxn ang="0">
                    <a:pos x="50" y="12"/>
                  </a:cxn>
                  <a:cxn ang="0">
                    <a:pos x="44" y="4"/>
                  </a:cxn>
                  <a:cxn ang="0">
                    <a:pos x="34" y="0"/>
                  </a:cxn>
                  <a:cxn ang="0">
                    <a:pos x="34" y="0"/>
                  </a:cxn>
                  <a:cxn ang="0">
                    <a:pos x="26" y="0"/>
                  </a:cxn>
                </a:cxnLst>
                <a:rect l="0" t="0" r="r" b="b"/>
                <a:pathLst>
                  <a:path w="54" h="54">
                    <a:moveTo>
                      <a:pt x="26" y="0"/>
                    </a:moveTo>
                    <a:lnTo>
                      <a:pt x="26" y="0"/>
                    </a:lnTo>
                    <a:lnTo>
                      <a:pt x="18" y="0"/>
                    </a:lnTo>
                    <a:lnTo>
                      <a:pt x="10" y="4"/>
                    </a:lnTo>
                    <a:lnTo>
                      <a:pt x="4" y="12"/>
                    </a:lnTo>
                    <a:lnTo>
                      <a:pt x="0" y="20"/>
                    </a:lnTo>
                    <a:lnTo>
                      <a:pt x="0" y="20"/>
                    </a:lnTo>
                    <a:lnTo>
                      <a:pt x="0" y="30"/>
                    </a:lnTo>
                    <a:lnTo>
                      <a:pt x="2" y="40"/>
                    </a:lnTo>
                    <a:lnTo>
                      <a:pt x="10" y="48"/>
                    </a:lnTo>
                    <a:lnTo>
                      <a:pt x="20" y="54"/>
                    </a:lnTo>
                    <a:lnTo>
                      <a:pt x="20" y="54"/>
                    </a:lnTo>
                    <a:lnTo>
                      <a:pt x="26" y="54"/>
                    </a:lnTo>
                    <a:lnTo>
                      <a:pt x="26" y="54"/>
                    </a:lnTo>
                    <a:lnTo>
                      <a:pt x="36" y="52"/>
                    </a:lnTo>
                    <a:lnTo>
                      <a:pt x="42" y="48"/>
                    </a:lnTo>
                    <a:lnTo>
                      <a:pt x="48" y="42"/>
                    </a:lnTo>
                    <a:lnTo>
                      <a:pt x="52" y="34"/>
                    </a:lnTo>
                    <a:lnTo>
                      <a:pt x="52" y="34"/>
                    </a:lnTo>
                    <a:lnTo>
                      <a:pt x="54" y="22"/>
                    </a:lnTo>
                    <a:lnTo>
                      <a:pt x="50" y="12"/>
                    </a:lnTo>
                    <a:lnTo>
                      <a:pt x="44" y="4"/>
                    </a:lnTo>
                    <a:lnTo>
                      <a:pt x="34" y="0"/>
                    </a:lnTo>
                    <a:lnTo>
                      <a:pt x="34" y="0"/>
                    </a:lnTo>
                    <a:lnTo>
                      <a:pt x="2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26" name="Freeform 58"/>
              <p:cNvSpPr>
                <a:spLocks/>
              </p:cNvSpPr>
              <p:nvPr userDrawn="1"/>
            </p:nvSpPr>
            <p:spPr bwMode="auto">
              <a:xfrm>
                <a:off x="4394" y="3155"/>
                <a:ext cx="54" cy="54"/>
              </a:xfrm>
              <a:custGeom>
                <a:avLst/>
                <a:gdLst/>
                <a:ahLst/>
                <a:cxnLst>
                  <a:cxn ang="0">
                    <a:pos x="26" y="0"/>
                  </a:cxn>
                  <a:cxn ang="0">
                    <a:pos x="26" y="0"/>
                  </a:cxn>
                  <a:cxn ang="0">
                    <a:pos x="18" y="0"/>
                  </a:cxn>
                  <a:cxn ang="0">
                    <a:pos x="10" y="4"/>
                  </a:cxn>
                  <a:cxn ang="0">
                    <a:pos x="4" y="12"/>
                  </a:cxn>
                  <a:cxn ang="0">
                    <a:pos x="0" y="20"/>
                  </a:cxn>
                  <a:cxn ang="0">
                    <a:pos x="0" y="20"/>
                  </a:cxn>
                  <a:cxn ang="0">
                    <a:pos x="0" y="30"/>
                  </a:cxn>
                  <a:cxn ang="0">
                    <a:pos x="2" y="40"/>
                  </a:cxn>
                  <a:cxn ang="0">
                    <a:pos x="10" y="48"/>
                  </a:cxn>
                  <a:cxn ang="0">
                    <a:pos x="20" y="54"/>
                  </a:cxn>
                  <a:cxn ang="0">
                    <a:pos x="20" y="54"/>
                  </a:cxn>
                  <a:cxn ang="0">
                    <a:pos x="26" y="54"/>
                  </a:cxn>
                  <a:cxn ang="0">
                    <a:pos x="26" y="54"/>
                  </a:cxn>
                  <a:cxn ang="0">
                    <a:pos x="36" y="52"/>
                  </a:cxn>
                  <a:cxn ang="0">
                    <a:pos x="42" y="48"/>
                  </a:cxn>
                  <a:cxn ang="0">
                    <a:pos x="48" y="42"/>
                  </a:cxn>
                  <a:cxn ang="0">
                    <a:pos x="52" y="34"/>
                  </a:cxn>
                  <a:cxn ang="0">
                    <a:pos x="52" y="34"/>
                  </a:cxn>
                  <a:cxn ang="0">
                    <a:pos x="54" y="22"/>
                  </a:cxn>
                  <a:cxn ang="0">
                    <a:pos x="50" y="12"/>
                  </a:cxn>
                  <a:cxn ang="0">
                    <a:pos x="44" y="4"/>
                  </a:cxn>
                  <a:cxn ang="0">
                    <a:pos x="34" y="0"/>
                  </a:cxn>
                  <a:cxn ang="0">
                    <a:pos x="34" y="0"/>
                  </a:cxn>
                  <a:cxn ang="0">
                    <a:pos x="26" y="0"/>
                  </a:cxn>
                </a:cxnLst>
                <a:rect l="0" t="0" r="r" b="b"/>
                <a:pathLst>
                  <a:path w="54" h="54">
                    <a:moveTo>
                      <a:pt x="26" y="0"/>
                    </a:moveTo>
                    <a:lnTo>
                      <a:pt x="26" y="0"/>
                    </a:lnTo>
                    <a:lnTo>
                      <a:pt x="18" y="0"/>
                    </a:lnTo>
                    <a:lnTo>
                      <a:pt x="10" y="4"/>
                    </a:lnTo>
                    <a:lnTo>
                      <a:pt x="4" y="12"/>
                    </a:lnTo>
                    <a:lnTo>
                      <a:pt x="0" y="20"/>
                    </a:lnTo>
                    <a:lnTo>
                      <a:pt x="0" y="20"/>
                    </a:lnTo>
                    <a:lnTo>
                      <a:pt x="0" y="30"/>
                    </a:lnTo>
                    <a:lnTo>
                      <a:pt x="2" y="40"/>
                    </a:lnTo>
                    <a:lnTo>
                      <a:pt x="10" y="48"/>
                    </a:lnTo>
                    <a:lnTo>
                      <a:pt x="20" y="54"/>
                    </a:lnTo>
                    <a:lnTo>
                      <a:pt x="20" y="54"/>
                    </a:lnTo>
                    <a:lnTo>
                      <a:pt x="26" y="54"/>
                    </a:lnTo>
                    <a:lnTo>
                      <a:pt x="26" y="54"/>
                    </a:lnTo>
                    <a:lnTo>
                      <a:pt x="36" y="52"/>
                    </a:lnTo>
                    <a:lnTo>
                      <a:pt x="42" y="48"/>
                    </a:lnTo>
                    <a:lnTo>
                      <a:pt x="48" y="42"/>
                    </a:lnTo>
                    <a:lnTo>
                      <a:pt x="52" y="34"/>
                    </a:lnTo>
                    <a:lnTo>
                      <a:pt x="52" y="34"/>
                    </a:lnTo>
                    <a:lnTo>
                      <a:pt x="54" y="22"/>
                    </a:lnTo>
                    <a:lnTo>
                      <a:pt x="50" y="12"/>
                    </a:lnTo>
                    <a:lnTo>
                      <a:pt x="44" y="4"/>
                    </a:lnTo>
                    <a:lnTo>
                      <a:pt x="34" y="0"/>
                    </a:lnTo>
                    <a:lnTo>
                      <a:pt x="34" y="0"/>
                    </a:lnTo>
                    <a:lnTo>
                      <a:pt x="2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27" name="Freeform 59"/>
              <p:cNvSpPr>
                <a:spLocks/>
              </p:cNvSpPr>
              <p:nvPr userDrawn="1"/>
            </p:nvSpPr>
            <p:spPr bwMode="auto">
              <a:xfrm>
                <a:off x="4412" y="3347"/>
                <a:ext cx="48" cy="54"/>
              </a:xfrm>
              <a:custGeom>
                <a:avLst/>
                <a:gdLst/>
                <a:ahLst/>
                <a:cxnLst>
                  <a:cxn ang="0">
                    <a:pos x="25" y="0"/>
                  </a:cxn>
                  <a:cxn ang="0">
                    <a:pos x="25" y="0"/>
                  </a:cxn>
                  <a:cxn ang="0">
                    <a:pos x="18" y="2"/>
                  </a:cxn>
                  <a:cxn ang="0">
                    <a:pos x="10" y="7"/>
                  </a:cxn>
                  <a:cxn ang="0">
                    <a:pos x="4" y="13"/>
                  </a:cxn>
                  <a:cxn ang="0">
                    <a:pos x="2" y="20"/>
                  </a:cxn>
                  <a:cxn ang="0">
                    <a:pos x="2" y="20"/>
                  </a:cxn>
                  <a:cxn ang="0">
                    <a:pos x="0" y="30"/>
                  </a:cxn>
                  <a:cxn ang="0">
                    <a:pos x="4" y="41"/>
                  </a:cxn>
                  <a:cxn ang="0">
                    <a:pos x="10" y="48"/>
                  </a:cxn>
                  <a:cxn ang="0">
                    <a:pos x="18" y="54"/>
                  </a:cxn>
                  <a:cxn ang="0">
                    <a:pos x="18" y="54"/>
                  </a:cxn>
                  <a:cxn ang="0">
                    <a:pos x="25" y="54"/>
                  </a:cxn>
                  <a:cxn ang="0">
                    <a:pos x="25" y="54"/>
                  </a:cxn>
                  <a:cxn ang="0">
                    <a:pos x="33" y="52"/>
                  </a:cxn>
                  <a:cxn ang="0">
                    <a:pos x="39" y="48"/>
                  </a:cxn>
                  <a:cxn ang="0">
                    <a:pos x="44" y="44"/>
                  </a:cxn>
                  <a:cxn ang="0">
                    <a:pos x="46" y="35"/>
                  </a:cxn>
                  <a:cxn ang="0">
                    <a:pos x="46" y="35"/>
                  </a:cxn>
                  <a:cxn ang="0">
                    <a:pos x="48" y="24"/>
                  </a:cxn>
                  <a:cxn ang="0">
                    <a:pos x="44" y="13"/>
                  </a:cxn>
                  <a:cxn ang="0">
                    <a:pos x="39" y="7"/>
                  </a:cxn>
                  <a:cxn ang="0">
                    <a:pos x="31" y="2"/>
                  </a:cxn>
                  <a:cxn ang="0">
                    <a:pos x="31" y="2"/>
                  </a:cxn>
                  <a:cxn ang="0">
                    <a:pos x="25" y="0"/>
                  </a:cxn>
                </a:cxnLst>
                <a:rect l="0" t="0" r="r" b="b"/>
                <a:pathLst>
                  <a:path w="48" h="54">
                    <a:moveTo>
                      <a:pt x="25" y="0"/>
                    </a:moveTo>
                    <a:lnTo>
                      <a:pt x="25" y="0"/>
                    </a:lnTo>
                    <a:lnTo>
                      <a:pt x="18" y="2"/>
                    </a:lnTo>
                    <a:lnTo>
                      <a:pt x="10" y="7"/>
                    </a:lnTo>
                    <a:lnTo>
                      <a:pt x="4" y="13"/>
                    </a:lnTo>
                    <a:lnTo>
                      <a:pt x="2" y="20"/>
                    </a:lnTo>
                    <a:lnTo>
                      <a:pt x="2" y="20"/>
                    </a:lnTo>
                    <a:lnTo>
                      <a:pt x="0" y="30"/>
                    </a:lnTo>
                    <a:lnTo>
                      <a:pt x="4" y="41"/>
                    </a:lnTo>
                    <a:lnTo>
                      <a:pt x="10" y="48"/>
                    </a:lnTo>
                    <a:lnTo>
                      <a:pt x="18" y="54"/>
                    </a:lnTo>
                    <a:lnTo>
                      <a:pt x="18" y="54"/>
                    </a:lnTo>
                    <a:lnTo>
                      <a:pt x="25" y="54"/>
                    </a:lnTo>
                    <a:lnTo>
                      <a:pt x="25" y="54"/>
                    </a:lnTo>
                    <a:lnTo>
                      <a:pt x="33" y="52"/>
                    </a:lnTo>
                    <a:lnTo>
                      <a:pt x="39" y="48"/>
                    </a:lnTo>
                    <a:lnTo>
                      <a:pt x="44" y="44"/>
                    </a:lnTo>
                    <a:lnTo>
                      <a:pt x="46" y="35"/>
                    </a:lnTo>
                    <a:lnTo>
                      <a:pt x="46" y="35"/>
                    </a:lnTo>
                    <a:lnTo>
                      <a:pt x="48" y="24"/>
                    </a:lnTo>
                    <a:lnTo>
                      <a:pt x="44" y="13"/>
                    </a:lnTo>
                    <a:lnTo>
                      <a:pt x="39" y="7"/>
                    </a:lnTo>
                    <a:lnTo>
                      <a:pt x="31" y="2"/>
                    </a:lnTo>
                    <a:lnTo>
                      <a:pt x="31" y="2"/>
                    </a:lnTo>
                    <a:lnTo>
                      <a:pt x="2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28" name="Freeform 60"/>
              <p:cNvSpPr>
                <a:spLocks/>
              </p:cNvSpPr>
              <p:nvPr userDrawn="1"/>
            </p:nvSpPr>
            <p:spPr bwMode="auto">
              <a:xfrm>
                <a:off x="4412" y="3347"/>
                <a:ext cx="48" cy="54"/>
              </a:xfrm>
              <a:custGeom>
                <a:avLst/>
                <a:gdLst/>
                <a:ahLst/>
                <a:cxnLst>
                  <a:cxn ang="0">
                    <a:pos x="25" y="0"/>
                  </a:cxn>
                  <a:cxn ang="0">
                    <a:pos x="25" y="0"/>
                  </a:cxn>
                  <a:cxn ang="0">
                    <a:pos x="18" y="2"/>
                  </a:cxn>
                  <a:cxn ang="0">
                    <a:pos x="10" y="7"/>
                  </a:cxn>
                  <a:cxn ang="0">
                    <a:pos x="4" y="13"/>
                  </a:cxn>
                  <a:cxn ang="0">
                    <a:pos x="2" y="20"/>
                  </a:cxn>
                  <a:cxn ang="0">
                    <a:pos x="2" y="20"/>
                  </a:cxn>
                  <a:cxn ang="0">
                    <a:pos x="0" y="30"/>
                  </a:cxn>
                  <a:cxn ang="0">
                    <a:pos x="4" y="41"/>
                  </a:cxn>
                  <a:cxn ang="0">
                    <a:pos x="10" y="48"/>
                  </a:cxn>
                  <a:cxn ang="0">
                    <a:pos x="18" y="54"/>
                  </a:cxn>
                  <a:cxn ang="0">
                    <a:pos x="18" y="54"/>
                  </a:cxn>
                  <a:cxn ang="0">
                    <a:pos x="25" y="54"/>
                  </a:cxn>
                  <a:cxn ang="0">
                    <a:pos x="25" y="54"/>
                  </a:cxn>
                  <a:cxn ang="0">
                    <a:pos x="33" y="52"/>
                  </a:cxn>
                  <a:cxn ang="0">
                    <a:pos x="39" y="48"/>
                  </a:cxn>
                  <a:cxn ang="0">
                    <a:pos x="44" y="44"/>
                  </a:cxn>
                  <a:cxn ang="0">
                    <a:pos x="46" y="35"/>
                  </a:cxn>
                  <a:cxn ang="0">
                    <a:pos x="46" y="35"/>
                  </a:cxn>
                  <a:cxn ang="0">
                    <a:pos x="48" y="24"/>
                  </a:cxn>
                  <a:cxn ang="0">
                    <a:pos x="44" y="13"/>
                  </a:cxn>
                  <a:cxn ang="0">
                    <a:pos x="39" y="7"/>
                  </a:cxn>
                  <a:cxn ang="0">
                    <a:pos x="31" y="2"/>
                  </a:cxn>
                  <a:cxn ang="0">
                    <a:pos x="31" y="2"/>
                  </a:cxn>
                  <a:cxn ang="0">
                    <a:pos x="25" y="0"/>
                  </a:cxn>
                </a:cxnLst>
                <a:rect l="0" t="0" r="r" b="b"/>
                <a:pathLst>
                  <a:path w="48" h="54">
                    <a:moveTo>
                      <a:pt x="25" y="0"/>
                    </a:moveTo>
                    <a:lnTo>
                      <a:pt x="25" y="0"/>
                    </a:lnTo>
                    <a:lnTo>
                      <a:pt x="18" y="2"/>
                    </a:lnTo>
                    <a:lnTo>
                      <a:pt x="10" y="7"/>
                    </a:lnTo>
                    <a:lnTo>
                      <a:pt x="4" y="13"/>
                    </a:lnTo>
                    <a:lnTo>
                      <a:pt x="2" y="20"/>
                    </a:lnTo>
                    <a:lnTo>
                      <a:pt x="2" y="20"/>
                    </a:lnTo>
                    <a:lnTo>
                      <a:pt x="0" y="30"/>
                    </a:lnTo>
                    <a:lnTo>
                      <a:pt x="4" y="41"/>
                    </a:lnTo>
                    <a:lnTo>
                      <a:pt x="10" y="48"/>
                    </a:lnTo>
                    <a:lnTo>
                      <a:pt x="18" y="54"/>
                    </a:lnTo>
                    <a:lnTo>
                      <a:pt x="18" y="54"/>
                    </a:lnTo>
                    <a:lnTo>
                      <a:pt x="25" y="54"/>
                    </a:lnTo>
                    <a:lnTo>
                      <a:pt x="25" y="54"/>
                    </a:lnTo>
                    <a:lnTo>
                      <a:pt x="33" y="52"/>
                    </a:lnTo>
                    <a:lnTo>
                      <a:pt x="39" y="48"/>
                    </a:lnTo>
                    <a:lnTo>
                      <a:pt x="44" y="44"/>
                    </a:lnTo>
                    <a:lnTo>
                      <a:pt x="46" y="35"/>
                    </a:lnTo>
                    <a:lnTo>
                      <a:pt x="46" y="35"/>
                    </a:lnTo>
                    <a:lnTo>
                      <a:pt x="48" y="24"/>
                    </a:lnTo>
                    <a:lnTo>
                      <a:pt x="44" y="13"/>
                    </a:lnTo>
                    <a:lnTo>
                      <a:pt x="39" y="7"/>
                    </a:lnTo>
                    <a:lnTo>
                      <a:pt x="31" y="2"/>
                    </a:lnTo>
                    <a:lnTo>
                      <a:pt x="31" y="2"/>
                    </a:lnTo>
                    <a:lnTo>
                      <a:pt x="2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29" name="Freeform 61"/>
              <p:cNvSpPr>
                <a:spLocks/>
              </p:cNvSpPr>
              <p:nvPr userDrawn="1"/>
            </p:nvSpPr>
            <p:spPr bwMode="auto">
              <a:xfrm>
                <a:off x="4394" y="3545"/>
                <a:ext cx="48" cy="42"/>
              </a:xfrm>
              <a:custGeom>
                <a:avLst/>
                <a:gdLst/>
                <a:ahLst/>
                <a:cxnLst>
                  <a:cxn ang="0">
                    <a:pos x="24" y="0"/>
                  </a:cxn>
                  <a:cxn ang="0">
                    <a:pos x="24" y="0"/>
                  </a:cxn>
                  <a:cxn ang="0">
                    <a:pos x="18" y="0"/>
                  </a:cxn>
                  <a:cxn ang="0">
                    <a:pos x="9" y="4"/>
                  </a:cxn>
                  <a:cxn ang="0">
                    <a:pos x="5" y="10"/>
                  </a:cxn>
                  <a:cxn ang="0">
                    <a:pos x="0" y="15"/>
                  </a:cxn>
                  <a:cxn ang="0">
                    <a:pos x="0" y="15"/>
                  </a:cxn>
                  <a:cxn ang="0">
                    <a:pos x="0" y="23"/>
                  </a:cxn>
                  <a:cxn ang="0">
                    <a:pos x="5" y="31"/>
                  </a:cxn>
                  <a:cxn ang="0">
                    <a:pos x="9" y="38"/>
                  </a:cxn>
                  <a:cxn ang="0">
                    <a:pos x="18" y="42"/>
                  </a:cxn>
                  <a:cxn ang="0">
                    <a:pos x="18" y="42"/>
                  </a:cxn>
                  <a:cxn ang="0">
                    <a:pos x="24" y="42"/>
                  </a:cxn>
                  <a:cxn ang="0">
                    <a:pos x="24" y="42"/>
                  </a:cxn>
                  <a:cxn ang="0">
                    <a:pos x="33" y="40"/>
                  </a:cxn>
                  <a:cxn ang="0">
                    <a:pos x="39" y="38"/>
                  </a:cxn>
                  <a:cxn ang="0">
                    <a:pos x="44" y="33"/>
                  </a:cxn>
                  <a:cxn ang="0">
                    <a:pos x="48" y="27"/>
                  </a:cxn>
                  <a:cxn ang="0">
                    <a:pos x="48" y="27"/>
                  </a:cxn>
                  <a:cxn ang="0">
                    <a:pos x="48" y="17"/>
                  </a:cxn>
                  <a:cxn ang="0">
                    <a:pos x="46" y="10"/>
                  </a:cxn>
                  <a:cxn ang="0">
                    <a:pos x="39" y="4"/>
                  </a:cxn>
                  <a:cxn ang="0">
                    <a:pos x="31" y="0"/>
                  </a:cxn>
                  <a:cxn ang="0">
                    <a:pos x="31" y="0"/>
                  </a:cxn>
                  <a:cxn ang="0">
                    <a:pos x="24" y="0"/>
                  </a:cxn>
                </a:cxnLst>
                <a:rect l="0" t="0" r="r" b="b"/>
                <a:pathLst>
                  <a:path w="48" h="42">
                    <a:moveTo>
                      <a:pt x="24" y="0"/>
                    </a:moveTo>
                    <a:lnTo>
                      <a:pt x="24" y="0"/>
                    </a:lnTo>
                    <a:lnTo>
                      <a:pt x="18" y="0"/>
                    </a:lnTo>
                    <a:lnTo>
                      <a:pt x="9" y="4"/>
                    </a:lnTo>
                    <a:lnTo>
                      <a:pt x="5" y="10"/>
                    </a:lnTo>
                    <a:lnTo>
                      <a:pt x="0" y="15"/>
                    </a:lnTo>
                    <a:lnTo>
                      <a:pt x="0" y="15"/>
                    </a:lnTo>
                    <a:lnTo>
                      <a:pt x="0" y="23"/>
                    </a:lnTo>
                    <a:lnTo>
                      <a:pt x="5" y="31"/>
                    </a:lnTo>
                    <a:lnTo>
                      <a:pt x="9" y="38"/>
                    </a:lnTo>
                    <a:lnTo>
                      <a:pt x="18" y="42"/>
                    </a:lnTo>
                    <a:lnTo>
                      <a:pt x="18" y="42"/>
                    </a:lnTo>
                    <a:lnTo>
                      <a:pt x="24" y="42"/>
                    </a:lnTo>
                    <a:lnTo>
                      <a:pt x="24" y="42"/>
                    </a:lnTo>
                    <a:lnTo>
                      <a:pt x="33" y="40"/>
                    </a:lnTo>
                    <a:lnTo>
                      <a:pt x="39" y="38"/>
                    </a:lnTo>
                    <a:lnTo>
                      <a:pt x="44" y="33"/>
                    </a:lnTo>
                    <a:lnTo>
                      <a:pt x="48" y="27"/>
                    </a:lnTo>
                    <a:lnTo>
                      <a:pt x="48" y="27"/>
                    </a:lnTo>
                    <a:lnTo>
                      <a:pt x="48" y="17"/>
                    </a:lnTo>
                    <a:lnTo>
                      <a:pt x="46" y="10"/>
                    </a:lnTo>
                    <a:lnTo>
                      <a:pt x="39" y="4"/>
                    </a:lnTo>
                    <a:lnTo>
                      <a:pt x="31" y="0"/>
                    </a:lnTo>
                    <a:lnTo>
                      <a:pt x="31" y="0"/>
                    </a:lnTo>
                    <a:lnTo>
                      <a:pt x="2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30" name="Freeform 62"/>
              <p:cNvSpPr>
                <a:spLocks/>
              </p:cNvSpPr>
              <p:nvPr userDrawn="1"/>
            </p:nvSpPr>
            <p:spPr bwMode="auto">
              <a:xfrm>
                <a:off x="4394" y="3545"/>
                <a:ext cx="48" cy="42"/>
              </a:xfrm>
              <a:custGeom>
                <a:avLst/>
                <a:gdLst/>
                <a:ahLst/>
                <a:cxnLst>
                  <a:cxn ang="0">
                    <a:pos x="24" y="0"/>
                  </a:cxn>
                  <a:cxn ang="0">
                    <a:pos x="24" y="0"/>
                  </a:cxn>
                  <a:cxn ang="0">
                    <a:pos x="18" y="0"/>
                  </a:cxn>
                  <a:cxn ang="0">
                    <a:pos x="9" y="4"/>
                  </a:cxn>
                  <a:cxn ang="0">
                    <a:pos x="5" y="10"/>
                  </a:cxn>
                  <a:cxn ang="0">
                    <a:pos x="0" y="15"/>
                  </a:cxn>
                  <a:cxn ang="0">
                    <a:pos x="0" y="15"/>
                  </a:cxn>
                  <a:cxn ang="0">
                    <a:pos x="0" y="23"/>
                  </a:cxn>
                  <a:cxn ang="0">
                    <a:pos x="5" y="31"/>
                  </a:cxn>
                  <a:cxn ang="0">
                    <a:pos x="9" y="38"/>
                  </a:cxn>
                  <a:cxn ang="0">
                    <a:pos x="18" y="42"/>
                  </a:cxn>
                  <a:cxn ang="0">
                    <a:pos x="18" y="42"/>
                  </a:cxn>
                  <a:cxn ang="0">
                    <a:pos x="24" y="42"/>
                  </a:cxn>
                  <a:cxn ang="0">
                    <a:pos x="24" y="42"/>
                  </a:cxn>
                  <a:cxn ang="0">
                    <a:pos x="33" y="40"/>
                  </a:cxn>
                  <a:cxn ang="0">
                    <a:pos x="39" y="38"/>
                  </a:cxn>
                  <a:cxn ang="0">
                    <a:pos x="44" y="33"/>
                  </a:cxn>
                  <a:cxn ang="0">
                    <a:pos x="48" y="27"/>
                  </a:cxn>
                  <a:cxn ang="0">
                    <a:pos x="48" y="27"/>
                  </a:cxn>
                  <a:cxn ang="0">
                    <a:pos x="48" y="17"/>
                  </a:cxn>
                  <a:cxn ang="0">
                    <a:pos x="46" y="10"/>
                  </a:cxn>
                  <a:cxn ang="0">
                    <a:pos x="39" y="4"/>
                  </a:cxn>
                  <a:cxn ang="0">
                    <a:pos x="31" y="0"/>
                  </a:cxn>
                  <a:cxn ang="0">
                    <a:pos x="31" y="0"/>
                  </a:cxn>
                  <a:cxn ang="0">
                    <a:pos x="24" y="0"/>
                  </a:cxn>
                </a:cxnLst>
                <a:rect l="0" t="0" r="r" b="b"/>
                <a:pathLst>
                  <a:path w="48" h="42">
                    <a:moveTo>
                      <a:pt x="24" y="0"/>
                    </a:moveTo>
                    <a:lnTo>
                      <a:pt x="24" y="0"/>
                    </a:lnTo>
                    <a:lnTo>
                      <a:pt x="18" y="0"/>
                    </a:lnTo>
                    <a:lnTo>
                      <a:pt x="9" y="4"/>
                    </a:lnTo>
                    <a:lnTo>
                      <a:pt x="5" y="10"/>
                    </a:lnTo>
                    <a:lnTo>
                      <a:pt x="0" y="15"/>
                    </a:lnTo>
                    <a:lnTo>
                      <a:pt x="0" y="15"/>
                    </a:lnTo>
                    <a:lnTo>
                      <a:pt x="0" y="23"/>
                    </a:lnTo>
                    <a:lnTo>
                      <a:pt x="5" y="31"/>
                    </a:lnTo>
                    <a:lnTo>
                      <a:pt x="9" y="38"/>
                    </a:lnTo>
                    <a:lnTo>
                      <a:pt x="18" y="42"/>
                    </a:lnTo>
                    <a:lnTo>
                      <a:pt x="18" y="42"/>
                    </a:lnTo>
                    <a:lnTo>
                      <a:pt x="24" y="42"/>
                    </a:lnTo>
                    <a:lnTo>
                      <a:pt x="24" y="42"/>
                    </a:lnTo>
                    <a:lnTo>
                      <a:pt x="33" y="40"/>
                    </a:lnTo>
                    <a:lnTo>
                      <a:pt x="39" y="38"/>
                    </a:lnTo>
                    <a:lnTo>
                      <a:pt x="44" y="33"/>
                    </a:lnTo>
                    <a:lnTo>
                      <a:pt x="48" y="27"/>
                    </a:lnTo>
                    <a:lnTo>
                      <a:pt x="48" y="27"/>
                    </a:lnTo>
                    <a:lnTo>
                      <a:pt x="48" y="17"/>
                    </a:lnTo>
                    <a:lnTo>
                      <a:pt x="46" y="10"/>
                    </a:lnTo>
                    <a:lnTo>
                      <a:pt x="39" y="4"/>
                    </a:lnTo>
                    <a:lnTo>
                      <a:pt x="31" y="0"/>
                    </a:lnTo>
                    <a:lnTo>
                      <a:pt x="31" y="0"/>
                    </a:lnTo>
                    <a:lnTo>
                      <a:pt x="2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31" name="Freeform 63"/>
              <p:cNvSpPr>
                <a:spLocks/>
              </p:cNvSpPr>
              <p:nvPr userDrawn="1"/>
            </p:nvSpPr>
            <p:spPr bwMode="auto">
              <a:xfrm>
                <a:off x="4346" y="3731"/>
                <a:ext cx="42" cy="42"/>
              </a:xfrm>
              <a:custGeom>
                <a:avLst/>
                <a:gdLst/>
                <a:ahLst/>
                <a:cxnLst>
                  <a:cxn ang="0">
                    <a:pos x="21" y="0"/>
                  </a:cxn>
                  <a:cxn ang="0">
                    <a:pos x="21" y="0"/>
                  </a:cxn>
                  <a:cxn ang="0">
                    <a:pos x="15" y="2"/>
                  </a:cxn>
                  <a:cxn ang="0">
                    <a:pos x="9" y="5"/>
                  </a:cxn>
                  <a:cxn ang="0">
                    <a:pos x="5" y="11"/>
                  </a:cxn>
                  <a:cxn ang="0">
                    <a:pos x="0" y="17"/>
                  </a:cxn>
                  <a:cxn ang="0">
                    <a:pos x="0" y="17"/>
                  </a:cxn>
                  <a:cxn ang="0">
                    <a:pos x="0" y="26"/>
                  </a:cxn>
                  <a:cxn ang="0">
                    <a:pos x="2" y="32"/>
                  </a:cxn>
                  <a:cxn ang="0">
                    <a:pos x="9" y="38"/>
                  </a:cxn>
                  <a:cxn ang="0">
                    <a:pos x="17" y="42"/>
                  </a:cxn>
                  <a:cxn ang="0">
                    <a:pos x="17" y="42"/>
                  </a:cxn>
                  <a:cxn ang="0">
                    <a:pos x="21" y="42"/>
                  </a:cxn>
                  <a:cxn ang="0">
                    <a:pos x="21" y="42"/>
                  </a:cxn>
                  <a:cxn ang="0">
                    <a:pos x="27" y="42"/>
                  </a:cxn>
                  <a:cxn ang="0">
                    <a:pos x="34" y="38"/>
                  </a:cxn>
                  <a:cxn ang="0">
                    <a:pos x="38" y="34"/>
                  </a:cxn>
                  <a:cxn ang="0">
                    <a:pos x="42" y="27"/>
                  </a:cxn>
                  <a:cxn ang="0">
                    <a:pos x="42" y="27"/>
                  </a:cxn>
                  <a:cxn ang="0">
                    <a:pos x="42" y="19"/>
                  </a:cxn>
                  <a:cxn ang="0">
                    <a:pos x="40" y="11"/>
                  </a:cxn>
                  <a:cxn ang="0">
                    <a:pos x="34" y="5"/>
                  </a:cxn>
                  <a:cxn ang="0">
                    <a:pos x="27" y="2"/>
                  </a:cxn>
                  <a:cxn ang="0">
                    <a:pos x="27" y="2"/>
                  </a:cxn>
                  <a:cxn ang="0">
                    <a:pos x="21" y="0"/>
                  </a:cxn>
                </a:cxnLst>
                <a:rect l="0" t="0" r="r" b="b"/>
                <a:pathLst>
                  <a:path w="42" h="42">
                    <a:moveTo>
                      <a:pt x="21" y="0"/>
                    </a:moveTo>
                    <a:lnTo>
                      <a:pt x="21" y="0"/>
                    </a:lnTo>
                    <a:lnTo>
                      <a:pt x="15" y="2"/>
                    </a:lnTo>
                    <a:lnTo>
                      <a:pt x="9" y="5"/>
                    </a:lnTo>
                    <a:lnTo>
                      <a:pt x="5" y="11"/>
                    </a:lnTo>
                    <a:lnTo>
                      <a:pt x="0" y="17"/>
                    </a:lnTo>
                    <a:lnTo>
                      <a:pt x="0" y="17"/>
                    </a:lnTo>
                    <a:lnTo>
                      <a:pt x="0" y="26"/>
                    </a:lnTo>
                    <a:lnTo>
                      <a:pt x="2" y="32"/>
                    </a:lnTo>
                    <a:lnTo>
                      <a:pt x="9" y="38"/>
                    </a:lnTo>
                    <a:lnTo>
                      <a:pt x="17" y="42"/>
                    </a:lnTo>
                    <a:lnTo>
                      <a:pt x="17" y="42"/>
                    </a:lnTo>
                    <a:lnTo>
                      <a:pt x="21" y="42"/>
                    </a:lnTo>
                    <a:lnTo>
                      <a:pt x="21" y="42"/>
                    </a:lnTo>
                    <a:lnTo>
                      <a:pt x="27" y="42"/>
                    </a:lnTo>
                    <a:lnTo>
                      <a:pt x="34" y="38"/>
                    </a:lnTo>
                    <a:lnTo>
                      <a:pt x="38" y="34"/>
                    </a:lnTo>
                    <a:lnTo>
                      <a:pt x="42" y="27"/>
                    </a:lnTo>
                    <a:lnTo>
                      <a:pt x="42" y="27"/>
                    </a:lnTo>
                    <a:lnTo>
                      <a:pt x="42" y="19"/>
                    </a:lnTo>
                    <a:lnTo>
                      <a:pt x="40" y="11"/>
                    </a:lnTo>
                    <a:lnTo>
                      <a:pt x="34" y="5"/>
                    </a:lnTo>
                    <a:lnTo>
                      <a:pt x="27" y="2"/>
                    </a:lnTo>
                    <a:lnTo>
                      <a:pt x="27" y="2"/>
                    </a:lnTo>
                    <a:lnTo>
                      <a:pt x="2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32" name="Freeform 64"/>
              <p:cNvSpPr>
                <a:spLocks/>
              </p:cNvSpPr>
              <p:nvPr userDrawn="1"/>
            </p:nvSpPr>
            <p:spPr bwMode="auto">
              <a:xfrm>
                <a:off x="4346" y="3731"/>
                <a:ext cx="42" cy="42"/>
              </a:xfrm>
              <a:custGeom>
                <a:avLst/>
                <a:gdLst/>
                <a:ahLst/>
                <a:cxnLst>
                  <a:cxn ang="0">
                    <a:pos x="21" y="0"/>
                  </a:cxn>
                  <a:cxn ang="0">
                    <a:pos x="21" y="0"/>
                  </a:cxn>
                  <a:cxn ang="0">
                    <a:pos x="15" y="2"/>
                  </a:cxn>
                  <a:cxn ang="0">
                    <a:pos x="9" y="5"/>
                  </a:cxn>
                  <a:cxn ang="0">
                    <a:pos x="5" y="11"/>
                  </a:cxn>
                  <a:cxn ang="0">
                    <a:pos x="0" y="17"/>
                  </a:cxn>
                  <a:cxn ang="0">
                    <a:pos x="0" y="17"/>
                  </a:cxn>
                  <a:cxn ang="0">
                    <a:pos x="0" y="26"/>
                  </a:cxn>
                  <a:cxn ang="0">
                    <a:pos x="2" y="32"/>
                  </a:cxn>
                  <a:cxn ang="0">
                    <a:pos x="9" y="38"/>
                  </a:cxn>
                  <a:cxn ang="0">
                    <a:pos x="17" y="42"/>
                  </a:cxn>
                  <a:cxn ang="0">
                    <a:pos x="17" y="42"/>
                  </a:cxn>
                  <a:cxn ang="0">
                    <a:pos x="21" y="42"/>
                  </a:cxn>
                  <a:cxn ang="0">
                    <a:pos x="21" y="42"/>
                  </a:cxn>
                  <a:cxn ang="0">
                    <a:pos x="27" y="42"/>
                  </a:cxn>
                  <a:cxn ang="0">
                    <a:pos x="34" y="38"/>
                  </a:cxn>
                  <a:cxn ang="0">
                    <a:pos x="38" y="34"/>
                  </a:cxn>
                  <a:cxn ang="0">
                    <a:pos x="42" y="27"/>
                  </a:cxn>
                  <a:cxn ang="0">
                    <a:pos x="42" y="27"/>
                  </a:cxn>
                  <a:cxn ang="0">
                    <a:pos x="42" y="19"/>
                  </a:cxn>
                  <a:cxn ang="0">
                    <a:pos x="40" y="11"/>
                  </a:cxn>
                  <a:cxn ang="0">
                    <a:pos x="34" y="5"/>
                  </a:cxn>
                  <a:cxn ang="0">
                    <a:pos x="27" y="2"/>
                  </a:cxn>
                  <a:cxn ang="0">
                    <a:pos x="27" y="2"/>
                  </a:cxn>
                  <a:cxn ang="0">
                    <a:pos x="21" y="0"/>
                  </a:cxn>
                </a:cxnLst>
                <a:rect l="0" t="0" r="r" b="b"/>
                <a:pathLst>
                  <a:path w="42" h="42">
                    <a:moveTo>
                      <a:pt x="21" y="0"/>
                    </a:moveTo>
                    <a:lnTo>
                      <a:pt x="21" y="0"/>
                    </a:lnTo>
                    <a:lnTo>
                      <a:pt x="15" y="2"/>
                    </a:lnTo>
                    <a:lnTo>
                      <a:pt x="9" y="5"/>
                    </a:lnTo>
                    <a:lnTo>
                      <a:pt x="5" y="11"/>
                    </a:lnTo>
                    <a:lnTo>
                      <a:pt x="0" y="17"/>
                    </a:lnTo>
                    <a:lnTo>
                      <a:pt x="0" y="17"/>
                    </a:lnTo>
                    <a:lnTo>
                      <a:pt x="0" y="26"/>
                    </a:lnTo>
                    <a:lnTo>
                      <a:pt x="2" y="32"/>
                    </a:lnTo>
                    <a:lnTo>
                      <a:pt x="9" y="38"/>
                    </a:lnTo>
                    <a:lnTo>
                      <a:pt x="17" y="42"/>
                    </a:lnTo>
                    <a:lnTo>
                      <a:pt x="17" y="42"/>
                    </a:lnTo>
                    <a:lnTo>
                      <a:pt x="21" y="42"/>
                    </a:lnTo>
                    <a:lnTo>
                      <a:pt x="21" y="42"/>
                    </a:lnTo>
                    <a:lnTo>
                      <a:pt x="27" y="42"/>
                    </a:lnTo>
                    <a:lnTo>
                      <a:pt x="34" y="38"/>
                    </a:lnTo>
                    <a:lnTo>
                      <a:pt x="38" y="34"/>
                    </a:lnTo>
                    <a:lnTo>
                      <a:pt x="42" y="27"/>
                    </a:lnTo>
                    <a:lnTo>
                      <a:pt x="42" y="27"/>
                    </a:lnTo>
                    <a:lnTo>
                      <a:pt x="42" y="19"/>
                    </a:lnTo>
                    <a:lnTo>
                      <a:pt x="40" y="11"/>
                    </a:lnTo>
                    <a:lnTo>
                      <a:pt x="34" y="5"/>
                    </a:lnTo>
                    <a:lnTo>
                      <a:pt x="27" y="2"/>
                    </a:lnTo>
                    <a:lnTo>
                      <a:pt x="27" y="2"/>
                    </a:lnTo>
                    <a:lnTo>
                      <a:pt x="2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33" name="Freeform 65"/>
              <p:cNvSpPr>
                <a:spLocks/>
              </p:cNvSpPr>
              <p:nvPr userDrawn="1"/>
            </p:nvSpPr>
            <p:spPr bwMode="auto">
              <a:xfrm>
                <a:off x="3470" y="2231"/>
                <a:ext cx="102" cy="102"/>
              </a:xfrm>
              <a:custGeom>
                <a:avLst/>
                <a:gdLst/>
                <a:ahLst/>
                <a:cxnLst>
                  <a:cxn ang="0">
                    <a:pos x="50" y="0"/>
                  </a:cxn>
                  <a:cxn ang="0">
                    <a:pos x="50" y="0"/>
                  </a:cxn>
                  <a:cxn ang="0">
                    <a:pos x="42" y="0"/>
                  </a:cxn>
                  <a:cxn ang="0">
                    <a:pos x="34" y="2"/>
                  </a:cxn>
                  <a:cxn ang="0">
                    <a:pos x="26" y="6"/>
                  </a:cxn>
                  <a:cxn ang="0">
                    <a:pos x="20" y="10"/>
                  </a:cxn>
                  <a:cxn ang="0">
                    <a:pos x="14" y="16"/>
                  </a:cxn>
                  <a:cxn ang="0">
                    <a:pos x="8" y="22"/>
                  </a:cxn>
                  <a:cxn ang="0">
                    <a:pos x="4" y="30"/>
                  </a:cxn>
                  <a:cxn ang="0">
                    <a:pos x="0" y="38"/>
                  </a:cxn>
                  <a:cxn ang="0">
                    <a:pos x="0" y="38"/>
                  </a:cxn>
                  <a:cxn ang="0">
                    <a:pos x="0" y="48"/>
                  </a:cxn>
                  <a:cxn ang="0">
                    <a:pos x="0" y="58"/>
                  </a:cxn>
                  <a:cxn ang="0">
                    <a:pos x="2" y="68"/>
                  </a:cxn>
                  <a:cxn ang="0">
                    <a:pos x="6" y="76"/>
                  </a:cxn>
                  <a:cxn ang="0">
                    <a:pos x="12" y="84"/>
                  </a:cxn>
                  <a:cxn ang="0">
                    <a:pos x="18" y="92"/>
                  </a:cxn>
                  <a:cxn ang="0">
                    <a:pos x="28" y="96"/>
                  </a:cxn>
                  <a:cxn ang="0">
                    <a:pos x="38" y="100"/>
                  </a:cxn>
                  <a:cxn ang="0">
                    <a:pos x="38" y="100"/>
                  </a:cxn>
                  <a:cxn ang="0">
                    <a:pos x="50" y="102"/>
                  </a:cxn>
                  <a:cxn ang="0">
                    <a:pos x="50" y="102"/>
                  </a:cxn>
                  <a:cxn ang="0">
                    <a:pos x="60" y="102"/>
                  </a:cxn>
                  <a:cxn ang="0">
                    <a:pos x="68" y="100"/>
                  </a:cxn>
                  <a:cxn ang="0">
                    <a:pos x="74" y="96"/>
                  </a:cxn>
                  <a:cxn ang="0">
                    <a:pos x="82" y="92"/>
                  </a:cxn>
                  <a:cxn ang="0">
                    <a:pos x="88" y="86"/>
                  </a:cxn>
                  <a:cxn ang="0">
                    <a:pos x="94" y="80"/>
                  </a:cxn>
                  <a:cxn ang="0">
                    <a:pos x="98" y="72"/>
                  </a:cxn>
                  <a:cxn ang="0">
                    <a:pos x="100" y="64"/>
                  </a:cxn>
                  <a:cxn ang="0">
                    <a:pos x="100" y="64"/>
                  </a:cxn>
                  <a:cxn ang="0">
                    <a:pos x="102" y="54"/>
                  </a:cxn>
                  <a:cxn ang="0">
                    <a:pos x="102" y="44"/>
                  </a:cxn>
                  <a:cxn ang="0">
                    <a:pos x="100" y="34"/>
                  </a:cxn>
                  <a:cxn ang="0">
                    <a:pos x="96" y="26"/>
                  </a:cxn>
                  <a:cxn ang="0">
                    <a:pos x="90" y="18"/>
                  </a:cxn>
                  <a:cxn ang="0">
                    <a:pos x="82" y="10"/>
                  </a:cxn>
                  <a:cxn ang="0">
                    <a:pos x="74" y="4"/>
                  </a:cxn>
                  <a:cxn ang="0">
                    <a:pos x="64" y="2"/>
                  </a:cxn>
                  <a:cxn ang="0">
                    <a:pos x="64" y="2"/>
                  </a:cxn>
                  <a:cxn ang="0">
                    <a:pos x="50" y="0"/>
                  </a:cxn>
                </a:cxnLst>
                <a:rect l="0" t="0" r="r" b="b"/>
                <a:pathLst>
                  <a:path w="102" h="102">
                    <a:moveTo>
                      <a:pt x="50" y="0"/>
                    </a:moveTo>
                    <a:lnTo>
                      <a:pt x="50" y="0"/>
                    </a:lnTo>
                    <a:lnTo>
                      <a:pt x="42" y="0"/>
                    </a:lnTo>
                    <a:lnTo>
                      <a:pt x="34" y="2"/>
                    </a:lnTo>
                    <a:lnTo>
                      <a:pt x="26" y="6"/>
                    </a:lnTo>
                    <a:lnTo>
                      <a:pt x="20" y="10"/>
                    </a:lnTo>
                    <a:lnTo>
                      <a:pt x="14" y="16"/>
                    </a:lnTo>
                    <a:lnTo>
                      <a:pt x="8" y="22"/>
                    </a:lnTo>
                    <a:lnTo>
                      <a:pt x="4" y="30"/>
                    </a:lnTo>
                    <a:lnTo>
                      <a:pt x="0" y="38"/>
                    </a:lnTo>
                    <a:lnTo>
                      <a:pt x="0" y="38"/>
                    </a:lnTo>
                    <a:lnTo>
                      <a:pt x="0" y="48"/>
                    </a:lnTo>
                    <a:lnTo>
                      <a:pt x="0" y="58"/>
                    </a:lnTo>
                    <a:lnTo>
                      <a:pt x="2" y="68"/>
                    </a:lnTo>
                    <a:lnTo>
                      <a:pt x="6" y="76"/>
                    </a:lnTo>
                    <a:lnTo>
                      <a:pt x="12" y="84"/>
                    </a:lnTo>
                    <a:lnTo>
                      <a:pt x="18" y="92"/>
                    </a:lnTo>
                    <a:lnTo>
                      <a:pt x="28" y="96"/>
                    </a:lnTo>
                    <a:lnTo>
                      <a:pt x="38" y="100"/>
                    </a:lnTo>
                    <a:lnTo>
                      <a:pt x="38" y="100"/>
                    </a:lnTo>
                    <a:lnTo>
                      <a:pt x="50" y="102"/>
                    </a:lnTo>
                    <a:lnTo>
                      <a:pt x="50" y="102"/>
                    </a:lnTo>
                    <a:lnTo>
                      <a:pt x="60" y="102"/>
                    </a:lnTo>
                    <a:lnTo>
                      <a:pt x="68" y="100"/>
                    </a:lnTo>
                    <a:lnTo>
                      <a:pt x="74" y="96"/>
                    </a:lnTo>
                    <a:lnTo>
                      <a:pt x="82" y="92"/>
                    </a:lnTo>
                    <a:lnTo>
                      <a:pt x="88" y="86"/>
                    </a:lnTo>
                    <a:lnTo>
                      <a:pt x="94" y="80"/>
                    </a:lnTo>
                    <a:lnTo>
                      <a:pt x="98" y="72"/>
                    </a:lnTo>
                    <a:lnTo>
                      <a:pt x="100" y="64"/>
                    </a:lnTo>
                    <a:lnTo>
                      <a:pt x="100" y="64"/>
                    </a:lnTo>
                    <a:lnTo>
                      <a:pt x="102" y="54"/>
                    </a:lnTo>
                    <a:lnTo>
                      <a:pt x="102" y="44"/>
                    </a:lnTo>
                    <a:lnTo>
                      <a:pt x="100" y="34"/>
                    </a:lnTo>
                    <a:lnTo>
                      <a:pt x="96" y="26"/>
                    </a:lnTo>
                    <a:lnTo>
                      <a:pt x="90" y="18"/>
                    </a:lnTo>
                    <a:lnTo>
                      <a:pt x="82" y="10"/>
                    </a:lnTo>
                    <a:lnTo>
                      <a:pt x="74" y="4"/>
                    </a:lnTo>
                    <a:lnTo>
                      <a:pt x="64" y="2"/>
                    </a:lnTo>
                    <a:lnTo>
                      <a:pt x="64" y="2"/>
                    </a:lnTo>
                    <a:lnTo>
                      <a:pt x="5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34" name="Freeform 66"/>
              <p:cNvSpPr>
                <a:spLocks/>
              </p:cNvSpPr>
              <p:nvPr userDrawn="1"/>
            </p:nvSpPr>
            <p:spPr bwMode="auto">
              <a:xfrm>
                <a:off x="3470" y="2231"/>
                <a:ext cx="102" cy="102"/>
              </a:xfrm>
              <a:custGeom>
                <a:avLst/>
                <a:gdLst/>
                <a:ahLst/>
                <a:cxnLst>
                  <a:cxn ang="0">
                    <a:pos x="50" y="0"/>
                  </a:cxn>
                  <a:cxn ang="0">
                    <a:pos x="50" y="0"/>
                  </a:cxn>
                  <a:cxn ang="0">
                    <a:pos x="42" y="0"/>
                  </a:cxn>
                  <a:cxn ang="0">
                    <a:pos x="34" y="2"/>
                  </a:cxn>
                  <a:cxn ang="0">
                    <a:pos x="26" y="6"/>
                  </a:cxn>
                  <a:cxn ang="0">
                    <a:pos x="20" y="10"/>
                  </a:cxn>
                  <a:cxn ang="0">
                    <a:pos x="14" y="16"/>
                  </a:cxn>
                  <a:cxn ang="0">
                    <a:pos x="8" y="22"/>
                  </a:cxn>
                  <a:cxn ang="0">
                    <a:pos x="4" y="30"/>
                  </a:cxn>
                  <a:cxn ang="0">
                    <a:pos x="0" y="38"/>
                  </a:cxn>
                  <a:cxn ang="0">
                    <a:pos x="0" y="38"/>
                  </a:cxn>
                  <a:cxn ang="0">
                    <a:pos x="0" y="48"/>
                  </a:cxn>
                  <a:cxn ang="0">
                    <a:pos x="0" y="58"/>
                  </a:cxn>
                  <a:cxn ang="0">
                    <a:pos x="2" y="68"/>
                  </a:cxn>
                  <a:cxn ang="0">
                    <a:pos x="6" y="76"/>
                  </a:cxn>
                  <a:cxn ang="0">
                    <a:pos x="12" y="84"/>
                  </a:cxn>
                  <a:cxn ang="0">
                    <a:pos x="18" y="92"/>
                  </a:cxn>
                  <a:cxn ang="0">
                    <a:pos x="28" y="96"/>
                  </a:cxn>
                  <a:cxn ang="0">
                    <a:pos x="38" y="100"/>
                  </a:cxn>
                  <a:cxn ang="0">
                    <a:pos x="38" y="100"/>
                  </a:cxn>
                  <a:cxn ang="0">
                    <a:pos x="50" y="102"/>
                  </a:cxn>
                  <a:cxn ang="0">
                    <a:pos x="50" y="102"/>
                  </a:cxn>
                  <a:cxn ang="0">
                    <a:pos x="60" y="102"/>
                  </a:cxn>
                  <a:cxn ang="0">
                    <a:pos x="68" y="100"/>
                  </a:cxn>
                  <a:cxn ang="0">
                    <a:pos x="74" y="96"/>
                  </a:cxn>
                  <a:cxn ang="0">
                    <a:pos x="82" y="92"/>
                  </a:cxn>
                  <a:cxn ang="0">
                    <a:pos x="88" y="86"/>
                  </a:cxn>
                  <a:cxn ang="0">
                    <a:pos x="94" y="80"/>
                  </a:cxn>
                  <a:cxn ang="0">
                    <a:pos x="98" y="72"/>
                  </a:cxn>
                  <a:cxn ang="0">
                    <a:pos x="100" y="64"/>
                  </a:cxn>
                  <a:cxn ang="0">
                    <a:pos x="100" y="64"/>
                  </a:cxn>
                  <a:cxn ang="0">
                    <a:pos x="102" y="54"/>
                  </a:cxn>
                  <a:cxn ang="0">
                    <a:pos x="102" y="44"/>
                  </a:cxn>
                  <a:cxn ang="0">
                    <a:pos x="100" y="34"/>
                  </a:cxn>
                  <a:cxn ang="0">
                    <a:pos x="96" y="26"/>
                  </a:cxn>
                  <a:cxn ang="0">
                    <a:pos x="90" y="18"/>
                  </a:cxn>
                  <a:cxn ang="0">
                    <a:pos x="82" y="10"/>
                  </a:cxn>
                  <a:cxn ang="0">
                    <a:pos x="74" y="4"/>
                  </a:cxn>
                  <a:cxn ang="0">
                    <a:pos x="64" y="2"/>
                  </a:cxn>
                  <a:cxn ang="0">
                    <a:pos x="64" y="2"/>
                  </a:cxn>
                  <a:cxn ang="0">
                    <a:pos x="50" y="0"/>
                  </a:cxn>
                </a:cxnLst>
                <a:rect l="0" t="0" r="r" b="b"/>
                <a:pathLst>
                  <a:path w="102" h="102">
                    <a:moveTo>
                      <a:pt x="50" y="0"/>
                    </a:moveTo>
                    <a:lnTo>
                      <a:pt x="50" y="0"/>
                    </a:lnTo>
                    <a:lnTo>
                      <a:pt x="42" y="0"/>
                    </a:lnTo>
                    <a:lnTo>
                      <a:pt x="34" y="2"/>
                    </a:lnTo>
                    <a:lnTo>
                      <a:pt x="26" y="6"/>
                    </a:lnTo>
                    <a:lnTo>
                      <a:pt x="20" y="10"/>
                    </a:lnTo>
                    <a:lnTo>
                      <a:pt x="14" y="16"/>
                    </a:lnTo>
                    <a:lnTo>
                      <a:pt x="8" y="22"/>
                    </a:lnTo>
                    <a:lnTo>
                      <a:pt x="4" y="30"/>
                    </a:lnTo>
                    <a:lnTo>
                      <a:pt x="0" y="38"/>
                    </a:lnTo>
                    <a:lnTo>
                      <a:pt x="0" y="38"/>
                    </a:lnTo>
                    <a:lnTo>
                      <a:pt x="0" y="48"/>
                    </a:lnTo>
                    <a:lnTo>
                      <a:pt x="0" y="58"/>
                    </a:lnTo>
                    <a:lnTo>
                      <a:pt x="2" y="68"/>
                    </a:lnTo>
                    <a:lnTo>
                      <a:pt x="6" y="76"/>
                    </a:lnTo>
                    <a:lnTo>
                      <a:pt x="12" y="84"/>
                    </a:lnTo>
                    <a:lnTo>
                      <a:pt x="18" y="92"/>
                    </a:lnTo>
                    <a:lnTo>
                      <a:pt x="28" y="96"/>
                    </a:lnTo>
                    <a:lnTo>
                      <a:pt x="38" y="100"/>
                    </a:lnTo>
                    <a:lnTo>
                      <a:pt x="38" y="100"/>
                    </a:lnTo>
                    <a:lnTo>
                      <a:pt x="50" y="102"/>
                    </a:lnTo>
                    <a:lnTo>
                      <a:pt x="50" y="102"/>
                    </a:lnTo>
                    <a:lnTo>
                      <a:pt x="60" y="102"/>
                    </a:lnTo>
                    <a:lnTo>
                      <a:pt x="68" y="100"/>
                    </a:lnTo>
                    <a:lnTo>
                      <a:pt x="74" y="96"/>
                    </a:lnTo>
                    <a:lnTo>
                      <a:pt x="82" y="92"/>
                    </a:lnTo>
                    <a:lnTo>
                      <a:pt x="88" y="86"/>
                    </a:lnTo>
                    <a:lnTo>
                      <a:pt x="94" y="80"/>
                    </a:lnTo>
                    <a:lnTo>
                      <a:pt x="98" y="72"/>
                    </a:lnTo>
                    <a:lnTo>
                      <a:pt x="100" y="64"/>
                    </a:lnTo>
                    <a:lnTo>
                      <a:pt x="100" y="64"/>
                    </a:lnTo>
                    <a:lnTo>
                      <a:pt x="102" y="54"/>
                    </a:lnTo>
                    <a:lnTo>
                      <a:pt x="102" y="44"/>
                    </a:lnTo>
                    <a:lnTo>
                      <a:pt x="100" y="34"/>
                    </a:lnTo>
                    <a:lnTo>
                      <a:pt x="96" y="26"/>
                    </a:lnTo>
                    <a:lnTo>
                      <a:pt x="90" y="18"/>
                    </a:lnTo>
                    <a:lnTo>
                      <a:pt x="82" y="10"/>
                    </a:lnTo>
                    <a:lnTo>
                      <a:pt x="74" y="4"/>
                    </a:lnTo>
                    <a:lnTo>
                      <a:pt x="64" y="2"/>
                    </a:lnTo>
                    <a:lnTo>
                      <a:pt x="64" y="2"/>
                    </a:lnTo>
                    <a:lnTo>
                      <a:pt x="5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35" name="Freeform 67"/>
              <p:cNvSpPr>
                <a:spLocks/>
              </p:cNvSpPr>
              <p:nvPr userDrawn="1"/>
            </p:nvSpPr>
            <p:spPr bwMode="auto">
              <a:xfrm>
                <a:off x="3278" y="2219"/>
                <a:ext cx="96" cy="90"/>
              </a:xfrm>
              <a:custGeom>
                <a:avLst/>
                <a:gdLst/>
                <a:ahLst/>
                <a:cxnLst>
                  <a:cxn ang="0">
                    <a:pos x="48" y="0"/>
                  </a:cxn>
                  <a:cxn ang="0">
                    <a:pos x="48" y="0"/>
                  </a:cxn>
                  <a:cxn ang="0">
                    <a:pos x="40" y="0"/>
                  </a:cxn>
                  <a:cxn ang="0">
                    <a:pos x="34" y="2"/>
                  </a:cxn>
                  <a:cxn ang="0">
                    <a:pos x="19" y="10"/>
                  </a:cxn>
                  <a:cxn ang="0">
                    <a:pos x="13" y="14"/>
                  </a:cxn>
                  <a:cxn ang="0">
                    <a:pos x="9" y="20"/>
                  </a:cxn>
                  <a:cxn ang="0">
                    <a:pos x="5" y="26"/>
                  </a:cxn>
                  <a:cxn ang="0">
                    <a:pos x="2" y="33"/>
                  </a:cxn>
                  <a:cxn ang="0">
                    <a:pos x="2" y="33"/>
                  </a:cxn>
                  <a:cxn ang="0">
                    <a:pos x="0" y="43"/>
                  </a:cxn>
                  <a:cxn ang="0">
                    <a:pos x="0" y="51"/>
                  </a:cxn>
                  <a:cxn ang="0">
                    <a:pos x="2" y="61"/>
                  </a:cxn>
                  <a:cxn ang="0">
                    <a:pos x="6" y="69"/>
                  </a:cxn>
                  <a:cxn ang="0">
                    <a:pos x="11" y="75"/>
                  </a:cxn>
                  <a:cxn ang="0">
                    <a:pos x="19" y="80"/>
                  </a:cxn>
                  <a:cxn ang="0">
                    <a:pos x="27" y="86"/>
                  </a:cxn>
                  <a:cxn ang="0">
                    <a:pos x="36" y="88"/>
                  </a:cxn>
                  <a:cxn ang="0">
                    <a:pos x="36" y="88"/>
                  </a:cxn>
                  <a:cxn ang="0">
                    <a:pos x="48" y="90"/>
                  </a:cxn>
                  <a:cxn ang="0">
                    <a:pos x="48" y="90"/>
                  </a:cxn>
                  <a:cxn ang="0">
                    <a:pos x="57" y="90"/>
                  </a:cxn>
                  <a:cxn ang="0">
                    <a:pos x="63" y="88"/>
                  </a:cxn>
                  <a:cxn ang="0">
                    <a:pos x="77" y="80"/>
                  </a:cxn>
                  <a:cxn ang="0">
                    <a:pos x="84" y="77"/>
                  </a:cxn>
                  <a:cxn ang="0">
                    <a:pos x="88" y="71"/>
                  </a:cxn>
                  <a:cxn ang="0">
                    <a:pos x="92" y="65"/>
                  </a:cxn>
                  <a:cxn ang="0">
                    <a:pos x="94" y="57"/>
                  </a:cxn>
                  <a:cxn ang="0">
                    <a:pos x="94" y="57"/>
                  </a:cxn>
                  <a:cxn ang="0">
                    <a:pos x="96" y="47"/>
                  </a:cxn>
                  <a:cxn ang="0">
                    <a:pos x="96" y="39"/>
                  </a:cxn>
                  <a:cxn ang="0">
                    <a:pos x="94" y="30"/>
                  </a:cxn>
                  <a:cxn ang="0">
                    <a:pos x="90" y="22"/>
                  </a:cxn>
                  <a:cxn ang="0">
                    <a:pos x="86" y="16"/>
                  </a:cxn>
                  <a:cxn ang="0">
                    <a:pos x="77" y="10"/>
                  </a:cxn>
                  <a:cxn ang="0">
                    <a:pos x="69" y="4"/>
                  </a:cxn>
                  <a:cxn ang="0">
                    <a:pos x="61" y="2"/>
                  </a:cxn>
                  <a:cxn ang="0">
                    <a:pos x="61" y="2"/>
                  </a:cxn>
                  <a:cxn ang="0">
                    <a:pos x="48" y="0"/>
                  </a:cxn>
                </a:cxnLst>
                <a:rect l="0" t="0" r="r" b="b"/>
                <a:pathLst>
                  <a:path w="96" h="90">
                    <a:moveTo>
                      <a:pt x="48" y="0"/>
                    </a:moveTo>
                    <a:lnTo>
                      <a:pt x="48" y="0"/>
                    </a:lnTo>
                    <a:lnTo>
                      <a:pt x="40" y="0"/>
                    </a:lnTo>
                    <a:lnTo>
                      <a:pt x="34" y="2"/>
                    </a:lnTo>
                    <a:lnTo>
                      <a:pt x="19" y="10"/>
                    </a:lnTo>
                    <a:lnTo>
                      <a:pt x="13" y="14"/>
                    </a:lnTo>
                    <a:lnTo>
                      <a:pt x="9" y="20"/>
                    </a:lnTo>
                    <a:lnTo>
                      <a:pt x="5" y="26"/>
                    </a:lnTo>
                    <a:lnTo>
                      <a:pt x="2" y="33"/>
                    </a:lnTo>
                    <a:lnTo>
                      <a:pt x="2" y="33"/>
                    </a:lnTo>
                    <a:lnTo>
                      <a:pt x="0" y="43"/>
                    </a:lnTo>
                    <a:lnTo>
                      <a:pt x="0" y="51"/>
                    </a:lnTo>
                    <a:lnTo>
                      <a:pt x="2" y="61"/>
                    </a:lnTo>
                    <a:lnTo>
                      <a:pt x="6" y="69"/>
                    </a:lnTo>
                    <a:lnTo>
                      <a:pt x="11" y="75"/>
                    </a:lnTo>
                    <a:lnTo>
                      <a:pt x="19" y="80"/>
                    </a:lnTo>
                    <a:lnTo>
                      <a:pt x="27" y="86"/>
                    </a:lnTo>
                    <a:lnTo>
                      <a:pt x="36" y="88"/>
                    </a:lnTo>
                    <a:lnTo>
                      <a:pt x="36" y="88"/>
                    </a:lnTo>
                    <a:lnTo>
                      <a:pt x="48" y="90"/>
                    </a:lnTo>
                    <a:lnTo>
                      <a:pt x="48" y="90"/>
                    </a:lnTo>
                    <a:lnTo>
                      <a:pt x="57" y="90"/>
                    </a:lnTo>
                    <a:lnTo>
                      <a:pt x="63" y="88"/>
                    </a:lnTo>
                    <a:lnTo>
                      <a:pt x="77" y="80"/>
                    </a:lnTo>
                    <a:lnTo>
                      <a:pt x="84" y="77"/>
                    </a:lnTo>
                    <a:lnTo>
                      <a:pt x="88" y="71"/>
                    </a:lnTo>
                    <a:lnTo>
                      <a:pt x="92" y="65"/>
                    </a:lnTo>
                    <a:lnTo>
                      <a:pt x="94" y="57"/>
                    </a:lnTo>
                    <a:lnTo>
                      <a:pt x="94" y="57"/>
                    </a:lnTo>
                    <a:lnTo>
                      <a:pt x="96" y="47"/>
                    </a:lnTo>
                    <a:lnTo>
                      <a:pt x="96" y="39"/>
                    </a:lnTo>
                    <a:lnTo>
                      <a:pt x="94" y="30"/>
                    </a:lnTo>
                    <a:lnTo>
                      <a:pt x="90" y="22"/>
                    </a:lnTo>
                    <a:lnTo>
                      <a:pt x="86" y="16"/>
                    </a:lnTo>
                    <a:lnTo>
                      <a:pt x="77" y="10"/>
                    </a:lnTo>
                    <a:lnTo>
                      <a:pt x="69" y="4"/>
                    </a:lnTo>
                    <a:lnTo>
                      <a:pt x="61" y="2"/>
                    </a:lnTo>
                    <a:lnTo>
                      <a:pt x="61" y="2"/>
                    </a:lnTo>
                    <a:lnTo>
                      <a:pt x="4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36" name="Freeform 68"/>
              <p:cNvSpPr>
                <a:spLocks/>
              </p:cNvSpPr>
              <p:nvPr userDrawn="1"/>
            </p:nvSpPr>
            <p:spPr bwMode="auto">
              <a:xfrm>
                <a:off x="3278" y="2219"/>
                <a:ext cx="96" cy="90"/>
              </a:xfrm>
              <a:custGeom>
                <a:avLst/>
                <a:gdLst/>
                <a:ahLst/>
                <a:cxnLst>
                  <a:cxn ang="0">
                    <a:pos x="48" y="0"/>
                  </a:cxn>
                  <a:cxn ang="0">
                    <a:pos x="48" y="0"/>
                  </a:cxn>
                  <a:cxn ang="0">
                    <a:pos x="40" y="0"/>
                  </a:cxn>
                  <a:cxn ang="0">
                    <a:pos x="34" y="2"/>
                  </a:cxn>
                  <a:cxn ang="0">
                    <a:pos x="19" y="10"/>
                  </a:cxn>
                  <a:cxn ang="0">
                    <a:pos x="13" y="14"/>
                  </a:cxn>
                  <a:cxn ang="0">
                    <a:pos x="9" y="20"/>
                  </a:cxn>
                  <a:cxn ang="0">
                    <a:pos x="5" y="26"/>
                  </a:cxn>
                  <a:cxn ang="0">
                    <a:pos x="2" y="33"/>
                  </a:cxn>
                  <a:cxn ang="0">
                    <a:pos x="2" y="33"/>
                  </a:cxn>
                  <a:cxn ang="0">
                    <a:pos x="0" y="43"/>
                  </a:cxn>
                  <a:cxn ang="0">
                    <a:pos x="0" y="51"/>
                  </a:cxn>
                  <a:cxn ang="0">
                    <a:pos x="2" y="61"/>
                  </a:cxn>
                  <a:cxn ang="0">
                    <a:pos x="6" y="69"/>
                  </a:cxn>
                  <a:cxn ang="0">
                    <a:pos x="11" y="75"/>
                  </a:cxn>
                  <a:cxn ang="0">
                    <a:pos x="19" y="80"/>
                  </a:cxn>
                  <a:cxn ang="0">
                    <a:pos x="27" y="86"/>
                  </a:cxn>
                  <a:cxn ang="0">
                    <a:pos x="36" y="88"/>
                  </a:cxn>
                  <a:cxn ang="0">
                    <a:pos x="36" y="88"/>
                  </a:cxn>
                  <a:cxn ang="0">
                    <a:pos x="48" y="90"/>
                  </a:cxn>
                  <a:cxn ang="0">
                    <a:pos x="48" y="90"/>
                  </a:cxn>
                  <a:cxn ang="0">
                    <a:pos x="57" y="90"/>
                  </a:cxn>
                  <a:cxn ang="0">
                    <a:pos x="63" y="88"/>
                  </a:cxn>
                  <a:cxn ang="0">
                    <a:pos x="77" y="80"/>
                  </a:cxn>
                  <a:cxn ang="0">
                    <a:pos x="84" y="77"/>
                  </a:cxn>
                  <a:cxn ang="0">
                    <a:pos x="88" y="71"/>
                  </a:cxn>
                  <a:cxn ang="0">
                    <a:pos x="92" y="65"/>
                  </a:cxn>
                  <a:cxn ang="0">
                    <a:pos x="94" y="57"/>
                  </a:cxn>
                  <a:cxn ang="0">
                    <a:pos x="94" y="57"/>
                  </a:cxn>
                  <a:cxn ang="0">
                    <a:pos x="96" y="47"/>
                  </a:cxn>
                  <a:cxn ang="0">
                    <a:pos x="96" y="39"/>
                  </a:cxn>
                  <a:cxn ang="0">
                    <a:pos x="94" y="30"/>
                  </a:cxn>
                  <a:cxn ang="0">
                    <a:pos x="90" y="22"/>
                  </a:cxn>
                  <a:cxn ang="0">
                    <a:pos x="86" y="16"/>
                  </a:cxn>
                  <a:cxn ang="0">
                    <a:pos x="77" y="10"/>
                  </a:cxn>
                  <a:cxn ang="0">
                    <a:pos x="69" y="4"/>
                  </a:cxn>
                  <a:cxn ang="0">
                    <a:pos x="61" y="2"/>
                  </a:cxn>
                  <a:cxn ang="0">
                    <a:pos x="61" y="2"/>
                  </a:cxn>
                  <a:cxn ang="0">
                    <a:pos x="48" y="0"/>
                  </a:cxn>
                </a:cxnLst>
                <a:rect l="0" t="0" r="r" b="b"/>
                <a:pathLst>
                  <a:path w="96" h="90">
                    <a:moveTo>
                      <a:pt x="48" y="0"/>
                    </a:moveTo>
                    <a:lnTo>
                      <a:pt x="48" y="0"/>
                    </a:lnTo>
                    <a:lnTo>
                      <a:pt x="40" y="0"/>
                    </a:lnTo>
                    <a:lnTo>
                      <a:pt x="34" y="2"/>
                    </a:lnTo>
                    <a:lnTo>
                      <a:pt x="19" y="10"/>
                    </a:lnTo>
                    <a:lnTo>
                      <a:pt x="13" y="14"/>
                    </a:lnTo>
                    <a:lnTo>
                      <a:pt x="9" y="20"/>
                    </a:lnTo>
                    <a:lnTo>
                      <a:pt x="5" y="26"/>
                    </a:lnTo>
                    <a:lnTo>
                      <a:pt x="2" y="33"/>
                    </a:lnTo>
                    <a:lnTo>
                      <a:pt x="2" y="33"/>
                    </a:lnTo>
                    <a:lnTo>
                      <a:pt x="0" y="43"/>
                    </a:lnTo>
                    <a:lnTo>
                      <a:pt x="0" y="51"/>
                    </a:lnTo>
                    <a:lnTo>
                      <a:pt x="2" y="61"/>
                    </a:lnTo>
                    <a:lnTo>
                      <a:pt x="6" y="69"/>
                    </a:lnTo>
                    <a:lnTo>
                      <a:pt x="11" y="75"/>
                    </a:lnTo>
                    <a:lnTo>
                      <a:pt x="19" y="80"/>
                    </a:lnTo>
                    <a:lnTo>
                      <a:pt x="27" y="86"/>
                    </a:lnTo>
                    <a:lnTo>
                      <a:pt x="36" y="88"/>
                    </a:lnTo>
                    <a:lnTo>
                      <a:pt x="36" y="88"/>
                    </a:lnTo>
                    <a:lnTo>
                      <a:pt x="48" y="90"/>
                    </a:lnTo>
                    <a:lnTo>
                      <a:pt x="48" y="90"/>
                    </a:lnTo>
                    <a:lnTo>
                      <a:pt x="57" y="90"/>
                    </a:lnTo>
                    <a:lnTo>
                      <a:pt x="63" y="88"/>
                    </a:lnTo>
                    <a:lnTo>
                      <a:pt x="77" y="80"/>
                    </a:lnTo>
                    <a:lnTo>
                      <a:pt x="84" y="77"/>
                    </a:lnTo>
                    <a:lnTo>
                      <a:pt x="88" y="71"/>
                    </a:lnTo>
                    <a:lnTo>
                      <a:pt x="92" y="65"/>
                    </a:lnTo>
                    <a:lnTo>
                      <a:pt x="94" y="57"/>
                    </a:lnTo>
                    <a:lnTo>
                      <a:pt x="94" y="57"/>
                    </a:lnTo>
                    <a:lnTo>
                      <a:pt x="96" y="47"/>
                    </a:lnTo>
                    <a:lnTo>
                      <a:pt x="96" y="39"/>
                    </a:lnTo>
                    <a:lnTo>
                      <a:pt x="94" y="30"/>
                    </a:lnTo>
                    <a:lnTo>
                      <a:pt x="90" y="22"/>
                    </a:lnTo>
                    <a:lnTo>
                      <a:pt x="86" y="16"/>
                    </a:lnTo>
                    <a:lnTo>
                      <a:pt x="77" y="10"/>
                    </a:lnTo>
                    <a:lnTo>
                      <a:pt x="69" y="4"/>
                    </a:lnTo>
                    <a:lnTo>
                      <a:pt x="61" y="2"/>
                    </a:lnTo>
                    <a:lnTo>
                      <a:pt x="61" y="2"/>
                    </a:lnTo>
                    <a:lnTo>
                      <a:pt x="4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37" name="Freeform 69"/>
              <p:cNvSpPr>
                <a:spLocks/>
              </p:cNvSpPr>
              <p:nvPr userDrawn="1"/>
            </p:nvSpPr>
            <p:spPr bwMode="auto">
              <a:xfrm>
                <a:off x="3092" y="2243"/>
                <a:ext cx="84" cy="78"/>
              </a:xfrm>
              <a:custGeom>
                <a:avLst/>
                <a:gdLst/>
                <a:ahLst/>
                <a:cxnLst>
                  <a:cxn ang="0">
                    <a:pos x="42" y="0"/>
                  </a:cxn>
                  <a:cxn ang="0">
                    <a:pos x="42" y="0"/>
                  </a:cxn>
                  <a:cxn ang="0">
                    <a:pos x="28" y="2"/>
                  </a:cxn>
                  <a:cxn ang="0">
                    <a:pos x="16" y="8"/>
                  </a:cxn>
                  <a:cxn ang="0">
                    <a:pos x="6" y="17"/>
                  </a:cxn>
                  <a:cxn ang="0">
                    <a:pos x="4" y="23"/>
                  </a:cxn>
                  <a:cxn ang="0">
                    <a:pos x="2" y="29"/>
                  </a:cxn>
                  <a:cxn ang="0">
                    <a:pos x="2" y="29"/>
                  </a:cxn>
                  <a:cxn ang="0">
                    <a:pos x="0" y="36"/>
                  </a:cxn>
                  <a:cxn ang="0">
                    <a:pos x="0" y="44"/>
                  </a:cxn>
                  <a:cxn ang="0">
                    <a:pos x="2" y="51"/>
                  </a:cxn>
                  <a:cxn ang="0">
                    <a:pos x="6" y="59"/>
                  </a:cxn>
                  <a:cxn ang="0">
                    <a:pos x="10" y="65"/>
                  </a:cxn>
                  <a:cxn ang="0">
                    <a:pos x="16" y="71"/>
                  </a:cxn>
                  <a:cxn ang="0">
                    <a:pos x="22" y="74"/>
                  </a:cxn>
                  <a:cxn ang="0">
                    <a:pos x="30" y="78"/>
                  </a:cxn>
                  <a:cxn ang="0">
                    <a:pos x="30" y="78"/>
                  </a:cxn>
                  <a:cxn ang="0">
                    <a:pos x="42" y="78"/>
                  </a:cxn>
                  <a:cxn ang="0">
                    <a:pos x="42" y="78"/>
                  </a:cxn>
                  <a:cxn ang="0">
                    <a:pos x="54" y="76"/>
                  </a:cxn>
                  <a:cxn ang="0">
                    <a:pos x="66" y="71"/>
                  </a:cxn>
                  <a:cxn ang="0">
                    <a:pos x="76" y="61"/>
                  </a:cxn>
                  <a:cxn ang="0">
                    <a:pos x="80" y="56"/>
                  </a:cxn>
                  <a:cxn ang="0">
                    <a:pos x="82" y="50"/>
                  </a:cxn>
                  <a:cxn ang="0">
                    <a:pos x="82" y="50"/>
                  </a:cxn>
                  <a:cxn ang="0">
                    <a:pos x="84" y="42"/>
                  </a:cxn>
                  <a:cxn ang="0">
                    <a:pos x="82" y="35"/>
                  </a:cxn>
                  <a:cxn ang="0">
                    <a:pos x="80" y="27"/>
                  </a:cxn>
                  <a:cxn ang="0">
                    <a:pos x="78" y="19"/>
                  </a:cxn>
                  <a:cxn ang="0">
                    <a:pos x="72" y="14"/>
                  </a:cxn>
                  <a:cxn ang="0">
                    <a:pos x="68" y="8"/>
                  </a:cxn>
                  <a:cxn ang="0">
                    <a:pos x="60" y="4"/>
                  </a:cxn>
                  <a:cxn ang="0">
                    <a:pos x="52" y="0"/>
                  </a:cxn>
                  <a:cxn ang="0">
                    <a:pos x="52" y="0"/>
                  </a:cxn>
                  <a:cxn ang="0">
                    <a:pos x="42" y="0"/>
                  </a:cxn>
                </a:cxnLst>
                <a:rect l="0" t="0" r="r" b="b"/>
                <a:pathLst>
                  <a:path w="84" h="78">
                    <a:moveTo>
                      <a:pt x="42" y="0"/>
                    </a:moveTo>
                    <a:lnTo>
                      <a:pt x="42" y="0"/>
                    </a:lnTo>
                    <a:lnTo>
                      <a:pt x="28" y="2"/>
                    </a:lnTo>
                    <a:lnTo>
                      <a:pt x="16" y="8"/>
                    </a:lnTo>
                    <a:lnTo>
                      <a:pt x="6" y="17"/>
                    </a:lnTo>
                    <a:lnTo>
                      <a:pt x="4" y="23"/>
                    </a:lnTo>
                    <a:lnTo>
                      <a:pt x="2" y="29"/>
                    </a:lnTo>
                    <a:lnTo>
                      <a:pt x="2" y="29"/>
                    </a:lnTo>
                    <a:lnTo>
                      <a:pt x="0" y="36"/>
                    </a:lnTo>
                    <a:lnTo>
                      <a:pt x="0" y="44"/>
                    </a:lnTo>
                    <a:lnTo>
                      <a:pt x="2" y="51"/>
                    </a:lnTo>
                    <a:lnTo>
                      <a:pt x="6" y="59"/>
                    </a:lnTo>
                    <a:lnTo>
                      <a:pt x="10" y="65"/>
                    </a:lnTo>
                    <a:lnTo>
                      <a:pt x="16" y="71"/>
                    </a:lnTo>
                    <a:lnTo>
                      <a:pt x="22" y="74"/>
                    </a:lnTo>
                    <a:lnTo>
                      <a:pt x="30" y="78"/>
                    </a:lnTo>
                    <a:lnTo>
                      <a:pt x="30" y="78"/>
                    </a:lnTo>
                    <a:lnTo>
                      <a:pt x="42" y="78"/>
                    </a:lnTo>
                    <a:lnTo>
                      <a:pt x="42" y="78"/>
                    </a:lnTo>
                    <a:lnTo>
                      <a:pt x="54" y="76"/>
                    </a:lnTo>
                    <a:lnTo>
                      <a:pt x="66" y="71"/>
                    </a:lnTo>
                    <a:lnTo>
                      <a:pt x="76" y="61"/>
                    </a:lnTo>
                    <a:lnTo>
                      <a:pt x="80" y="56"/>
                    </a:lnTo>
                    <a:lnTo>
                      <a:pt x="82" y="50"/>
                    </a:lnTo>
                    <a:lnTo>
                      <a:pt x="82" y="50"/>
                    </a:lnTo>
                    <a:lnTo>
                      <a:pt x="84" y="42"/>
                    </a:lnTo>
                    <a:lnTo>
                      <a:pt x="82" y="35"/>
                    </a:lnTo>
                    <a:lnTo>
                      <a:pt x="80" y="27"/>
                    </a:lnTo>
                    <a:lnTo>
                      <a:pt x="78" y="19"/>
                    </a:lnTo>
                    <a:lnTo>
                      <a:pt x="72" y="14"/>
                    </a:lnTo>
                    <a:lnTo>
                      <a:pt x="68" y="8"/>
                    </a:lnTo>
                    <a:lnTo>
                      <a:pt x="60" y="4"/>
                    </a:lnTo>
                    <a:lnTo>
                      <a:pt x="52" y="0"/>
                    </a:lnTo>
                    <a:lnTo>
                      <a:pt x="52" y="0"/>
                    </a:lnTo>
                    <a:lnTo>
                      <a:pt x="4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38" name="Freeform 70"/>
              <p:cNvSpPr>
                <a:spLocks/>
              </p:cNvSpPr>
              <p:nvPr userDrawn="1"/>
            </p:nvSpPr>
            <p:spPr bwMode="auto">
              <a:xfrm>
                <a:off x="3092" y="2243"/>
                <a:ext cx="84" cy="78"/>
              </a:xfrm>
              <a:custGeom>
                <a:avLst/>
                <a:gdLst/>
                <a:ahLst/>
                <a:cxnLst>
                  <a:cxn ang="0">
                    <a:pos x="42" y="0"/>
                  </a:cxn>
                  <a:cxn ang="0">
                    <a:pos x="42" y="0"/>
                  </a:cxn>
                  <a:cxn ang="0">
                    <a:pos x="28" y="2"/>
                  </a:cxn>
                  <a:cxn ang="0">
                    <a:pos x="16" y="8"/>
                  </a:cxn>
                  <a:cxn ang="0">
                    <a:pos x="6" y="17"/>
                  </a:cxn>
                  <a:cxn ang="0">
                    <a:pos x="4" y="23"/>
                  </a:cxn>
                  <a:cxn ang="0">
                    <a:pos x="2" y="29"/>
                  </a:cxn>
                  <a:cxn ang="0">
                    <a:pos x="2" y="29"/>
                  </a:cxn>
                  <a:cxn ang="0">
                    <a:pos x="0" y="36"/>
                  </a:cxn>
                  <a:cxn ang="0">
                    <a:pos x="0" y="44"/>
                  </a:cxn>
                  <a:cxn ang="0">
                    <a:pos x="2" y="51"/>
                  </a:cxn>
                  <a:cxn ang="0">
                    <a:pos x="6" y="59"/>
                  </a:cxn>
                  <a:cxn ang="0">
                    <a:pos x="10" y="65"/>
                  </a:cxn>
                  <a:cxn ang="0">
                    <a:pos x="16" y="71"/>
                  </a:cxn>
                  <a:cxn ang="0">
                    <a:pos x="22" y="74"/>
                  </a:cxn>
                  <a:cxn ang="0">
                    <a:pos x="30" y="78"/>
                  </a:cxn>
                  <a:cxn ang="0">
                    <a:pos x="30" y="78"/>
                  </a:cxn>
                  <a:cxn ang="0">
                    <a:pos x="42" y="78"/>
                  </a:cxn>
                  <a:cxn ang="0">
                    <a:pos x="42" y="78"/>
                  </a:cxn>
                  <a:cxn ang="0">
                    <a:pos x="54" y="76"/>
                  </a:cxn>
                  <a:cxn ang="0">
                    <a:pos x="66" y="71"/>
                  </a:cxn>
                  <a:cxn ang="0">
                    <a:pos x="76" y="61"/>
                  </a:cxn>
                  <a:cxn ang="0">
                    <a:pos x="80" y="56"/>
                  </a:cxn>
                  <a:cxn ang="0">
                    <a:pos x="82" y="50"/>
                  </a:cxn>
                  <a:cxn ang="0">
                    <a:pos x="82" y="50"/>
                  </a:cxn>
                  <a:cxn ang="0">
                    <a:pos x="84" y="42"/>
                  </a:cxn>
                  <a:cxn ang="0">
                    <a:pos x="82" y="35"/>
                  </a:cxn>
                  <a:cxn ang="0">
                    <a:pos x="80" y="27"/>
                  </a:cxn>
                  <a:cxn ang="0">
                    <a:pos x="78" y="19"/>
                  </a:cxn>
                  <a:cxn ang="0">
                    <a:pos x="72" y="14"/>
                  </a:cxn>
                  <a:cxn ang="0">
                    <a:pos x="68" y="8"/>
                  </a:cxn>
                  <a:cxn ang="0">
                    <a:pos x="60" y="4"/>
                  </a:cxn>
                  <a:cxn ang="0">
                    <a:pos x="52" y="0"/>
                  </a:cxn>
                  <a:cxn ang="0">
                    <a:pos x="52" y="0"/>
                  </a:cxn>
                  <a:cxn ang="0">
                    <a:pos x="42" y="0"/>
                  </a:cxn>
                </a:cxnLst>
                <a:rect l="0" t="0" r="r" b="b"/>
                <a:pathLst>
                  <a:path w="84" h="78">
                    <a:moveTo>
                      <a:pt x="42" y="0"/>
                    </a:moveTo>
                    <a:lnTo>
                      <a:pt x="42" y="0"/>
                    </a:lnTo>
                    <a:lnTo>
                      <a:pt x="28" y="2"/>
                    </a:lnTo>
                    <a:lnTo>
                      <a:pt x="16" y="8"/>
                    </a:lnTo>
                    <a:lnTo>
                      <a:pt x="6" y="17"/>
                    </a:lnTo>
                    <a:lnTo>
                      <a:pt x="4" y="23"/>
                    </a:lnTo>
                    <a:lnTo>
                      <a:pt x="2" y="29"/>
                    </a:lnTo>
                    <a:lnTo>
                      <a:pt x="2" y="29"/>
                    </a:lnTo>
                    <a:lnTo>
                      <a:pt x="0" y="36"/>
                    </a:lnTo>
                    <a:lnTo>
                      <a:pt x="0" y="44"/>
                    </a:lnTo>
                    <a:lnTo>
                      <a:pt x="2" y="51"/>
                    </a:lnTo>
                    <a:lnTo>
                      <a:pt x="6" y="59"/>
                    </a:lnTo>
                    <a:lnTo>
                      <a:pt x="10" y="65"/>
                    </a:lnTo>
                    <a:lnTo>
                      <a:pt x="16" y="71"/>
                    </a:lnTo>
                    <a:lnTo>
                      <a:pt x="22" y="74"/>
                    </a:lnTo>
                    <a:lnTo>
                      <a:pt x="30" y="78"/>
                    </a:lnTo>
                    <a:lnTo>
                      <a:pt x="30" y="78"/>
                    </a:lnTo>
                    <a:lnTo>
                      <a:pt x="42" y="78"/>
                    </a:lnTo>
                    <a:lnTo>
                      <a:pt x="42" y="78"/>
                    </a:lnTo>
                    <a:lnTo>
                      <a:pt x="54" y="76"/>
                    </a:lnTo>
                    <a:lnTo>
                      <a:pt x="66" y="71"/>
                    </a:lnTo>
                    <a:lnTo>
                      <a:pt x="76" y="61"/>
                    </a:lnTo>
                    <a:lnTo>
                      <a:pt x="80" y="56"/>
                    </a:lnTo>
                    <a:lnTo>
                      <a:pt x="82" y="50"/>
                    </a:lnTo>
                    <a:lnTo>
                      <a:pt x="82" y="50"/>
                    </a:lnTo>
                    <a:lnTo>
                      <a:pt x="84" y="42"/>
                    </a:lnTo>
                    <a:lnTo>
                      <a:pt x="82" y="35"/>
                    </a:lnTo>
                    <a:lnTo>
                      <a:pt x="80" y="27"/>
                    </a:lnTo>
                    <a:lnTo>
                      <a:pt x="78" y="19"/>
                    </a:lnTo>
                    <a:lnTo>
                      <a:pt x="72" y="14"/>
                    </a:lnTo>
                    <a:lnTo>
                      <a:pt x="68" y="8"/>
                    </a:lnTo>
                    <a:lnTo>
                      <a:pt x="60" y="4"/>
                    </a:lnTo>
                    <a:lnTo>
                      <a:pt x="52" y="0"/>
                    </a:lnTo>
                    <a:lnTo>
                      <a:pt x="52" y="0"/>
                    </a:lnTo>
                    <a:lnTo>
                      <a:pt x="4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39" name="Freeform 71"/>
              <p:cNvSpPr>
                <a:spLocks/>
              </p:cNvSpPr>
              <p:nvPr userDrawn="1"/>
            </p:nvSpPr>
            <p:spPr bwMode="auto">
              <a:xfrm>
                <a:off x="2912" y="2297"/>
                <a:ext cx="72" cy="72"/>
              </a:xfrm>
              <a:custGeom>
                <a:avLst/>
                <a:gdLst/>
                <a:ahLst/>
                <a:cxnLst>
                  <a:cxn ang="0">
                    <a:pos x="35" y="0"/>
                  </a:cxn>
                  <a:cxn ang="0">
                    <a:pos x="35" y="0"/>
                  </a:cxn>
                  <a:cxn ang="0">
                    <a:pos x="24" y="2"/>
                  </a:cxn>
                  <a:cxn ang="0">
                    <a:pos x="14" y="6"/>
                  </a:cxn>
                  <a:cxn ang="0">
                    <a:pos x="6" y="16"/>
                  </a:cxn>
                  <a:cxn ang="0">
                    <a:pos x="0" y="27"/>
                  </a:cxn>
                  <a:cxn ang="0">
                    <a:pos x="0" y="27"/>
                  </a:cxn>
                  <a:cxn ang="0">
                    <a:pos x="0" y="33"/>
                  </a:cxn>
                  <a:cxn ang="0">
                    <a:pos x="0" y="41"/>
                  </a:cxn>
                  <a:cxn ang="0">
                    <a:pos x="2" y="49"/>
                  </a:cxn>
                  <a:cxn ang="0">
                    <a:pos x="4" y="55"/>
                  </a:cxn>
                  <a:cxn ang="0">
                    <a:pos x="8" y="60"/>
                  </a:cxn>
                  <a:cxn ang="0">
                    <a:pos x="14" y="65"/>
                  </a:cxn>
                  <a:cxn ang="0">
                    <a:pos x="20" y="68"/>
                  </a:cxn>
                  <a:cxn ang="0">
                    <a:pos x="26" y="72"/>
                  </a:cxn>
                  <a:cxn ang="0">
                    <a:pos x="26" y="72"/>
                  </a:cxn>
                  <a:cxn ang="0">
                    <a:pos x="35" y="72"/>
                  </a:cxn>
                  <a:cxn ang="0">
                    <a:pos x="35" y="72"/>
                  </a:cxn>
                  <a:cxn ang="0">
                    <a:pos x="47" y="70"/>
                  </a:cxn>
                  <a:cxn ang="0">
                    <a:pos x="59" y="65"/>
                  </a:cxn>
                  <a:cxn ang="0">
                    <a:pos x="66" y="57"/>
                  </a:cxn>
                  <a:cxn ang="0">
                    <a:pos x="70" y="45"/>
                  </a:cxn>
                  <a:cxn ang="0">
                    <a:pos x="70" y="45"/>
                  </a:cxn>
                  <a:cxn ang="0">
                    <a:pos x="72" y="39"/>
                  </a:cxn>
                  <a:cxn ang="0">
                    <a:pos x="72" y="31"/>
                  </a:cxn>
                  <a:cxn ang="0">
                    <a:pos x="70" y="24"/>
                  </a:cxn>
                  <a:cxn ang="0">
                    <a:pos x="68" y="18"/>
                  </a:cxn>
                  <a:cxn ang="0">
                    <a:pos x="63" y="12"/>
                  </a:cxn>
                  <a:cxn ang="0">
                    <a:pos x="59" y="8"/>
                  </a:cxn>
                  <a:cxn ang="0">
                    <a:pos x="53" y="4"/>
                  </a:cxn>
                  <a:cxn ang="0">
                    <a:pos x="45" y="0"/>
                  </a:cxn>
                  <a:cxn ang="0">
                    <a:pos x="45" y="0"/>
                  </a:cxn>
                  <a:cxn ang="0">
                    <a:pos x="35" y="0"/>
                  </a:cxn>
                </a:cxnLst>
                <a:rect l="0" t="0" r="r" b="b"/>
                <a:pathLst>
                  <a:path w="72" h="72">
                    <a:moveTo>
                      <a:pt x="35" y="0"/>
                    </a:moveTo>
                    <a:lnTo>
                      <a:pt x="35" y="0"/>
                    </a:lnTo>
                    <a:lnTo>
                      <a:pt x="24" y="2"/>
                    </a:lnTo>
                    <a:lnTo>
                      <a:pt x="14" y="6"/>
                    </a:lnTo>
                    <a:lnTo>
                      <a:pt x="6" y="16"/>
                    </a:lnTo>
                    <a:lnTo>
                      <a:pt x="0" y="27"/>
                    </a:lnTo>
                    <a:lnTo>
                      <a:pt x="0" y="27"/>
                    </a:lnTo>
                    <a:lnTo>
                      <a:pt x="0" y="33"/>
                    </a:lnTo>
                    <a:lnTo>
                      <a:pt x="0" y="41"/>
                    </a:lnTo>
                    <a:lnTo>
                      <a:pt x="2" y="49"/>
                    </a:lnTo>
                    <a:lnTo>
                      <a:pt x="4" y="55"/>
                    </a:lnTo>
                    <a:lnTo>
                      <a:pt x="8" y="60"/>
                    </a:lnTo>
                    <a:lnTo>
                      <a:pt x="14" y="65"/>
                    </a:lnTo>
                    <a:lnTo>
                      <a:pt x="20" y="68"/>
                    </a:lnTo>
                    <a:lnTo>
                      <a:pt x="26" y="72"/>
                    </a:lnTo>
                    <a:lnTo>
                      <a:pt x="26" y="72"/>
                    </a:lnTo>
                    <a:lnTo>
                      <a:pt x="35" y="72"/>
                    </a:lnTo>
                    <a:lnTo>
                      <a:pt x="35" y="72"/>
                    </a:lnTo>
                    <a:lnTo>
                      <a:pt x="47" y="70"/>
                    </a:lnTo>
                    <a:lnTo>
                      <a:pt x="59" y="65"/>
                    </a:lnTo>
                    <a:lnTo>
                      <a:pt x="66" y="57"/>
                    </a:lnTo>
                    <a:lnTo>
                      <a:pt x="70" y="45"/>
                    </a:lnTo>
                    <a:lnTo>
                      <a:pt x="70" y="45"/>
                    </a:lnTo>
                    <a:lnTo>
                      <a:pt x="72" y="39"/>
                    </a:lnTo>
                    <a:lnTo>
                      <a:pt x="72" y="31"/>
                    </a:lnTo>
                    <a:lnTo>
                      <a:pt x="70" y="24"/>
                    </a:lnTo>
                    <a:lnTo>
                      <a:pt x="68" y="18"/>
                    </a:lnTo>
                    <a:lnTo>
                      <a:pt x="63" y="12"/>
                    </a:lnTo>
                    <a:lnTo>
                      <a:pt x="59" y="8"/>
                    </a:lnTo>
                    <a:lnTo>
                      <a:pt x="53" y="4"/>
                    </a:lnTo>
                    <a:lnTo>
                      <a:pt x="45" y="0"/>
                    </a:lnTo>
                    <a:lnTo>
                      <a:pt x="45" y="0"/>
                    </a:lnTo>
                    <a:lnTo>
                      <a:pt x="3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40" name="Freeform 72"/>
              <p:cNvSpPr>
                <a:spLocks/>
              </p:cNvSpPr>
              <p:nvPr userDrawn="1"/>
            </p:nvSpPr>
            <p:spPr bwMode="auto">
              <a:xfrm>
                <a:off x="2912" y="2297"/>
                <a:ext cx="72" cy="72"/>
              </a:xfrm>
              <a:custGeom>
                <a:avLst/>
                <a:gdLst/>
                <a:ahLst/>
                <a:cxnLst>
                  <a:cxn ang="0">
                    <a:pos x="35" y="0"/>
                  </a:cxn>
                  <a:cxn ang="0">
                    <a:pos x="35" y="0"/>
                  </a:cxn>
                  <a:cxn ang="0">
                    <a:pos x="24" y="2"/>
                  </a:cxn>
                  <a:cxn ang="0">
                    <a:pos x="14" y="6"/>
                  </a:cxn>
                  <a:cxn ang="0">
                    <a:pos x="6" y="16"/>
                  </a:cxn>
                  <a:cxn ang="0">
                    <a:pos x="0" y="27"/>
                  </a:cxn>
                  <a:cxn ang="0">
                    <a:pos x="0" y="27"/>
                  </a:cxn>
                  <a:cxn ang="0">
                    <a:pos x="0" y="33"/>
                  </a:cxn>
                  <a:cxn ang="0">
                    <a:pos x="0" y="41"/>
                  </a:cxn>
                  <a:cxn ang="0">
                    <a:pos x="2" y="49"/>
                  </a:cxn>
                  <a:cxn ang="0">
                    <a:pos x="4" y="55"/>
                  </a:cxn>
                  <a:cxn ang="0">
                    <a:pos x="8" y="60"/>
                  </a:cxn>
                  <a:cxn ang="0">
                    <a:pos x="14" y="65"/>
                  </a:cxn>
                  <a:cxn ang="0">
                    <a:pos x="20" y="68"/>
                  </a:cxn>
                  <a:cxn ang="0">
                    <a:pos x="26" y="72"/>
                  </a:cxn>
                  <a:cxn ang="0">
                    <a:pos x="26" y="72"/>
                  </a:cxn>
                  <a:cxn ang="0">
                    <a:pos x="35" y="72"/>
                  </a:cxn>
                  <a:cxn ang="0">
                    <a:pos x="35" y="72"/>
                  </a:cxn>
                  <a:cxn ang="0">
                    <a:pos x="47" y="70"/>
                  </a:cxn>
                  <a:cxn ang="0">
                    <a:pos x="59" y="65"/>
                  </a:cxn>
                  <a:cxn ang="0">
                    <a:pos x="66" y="57"/>
                  </a:cxn>
                  <a:cxn ang="0">
                    <a:pos x="70" y="45"/>
                  </a:cxn>
                  <a:cxn ang="0">
                    <a:pos x="70" y="45"/>
                  </a:cxn>
                  <a:cxn ang="0">
                    <a:pos x="72" y="39"/>
                  </a:cxn>
                  <a:cxn ang="0">
                    <a:pos x="72" y="31"/>
                  </a:cxn>
                  <a:cxn ang="0">
                    <a:pos x="70" y="24"/>
                  </a:cxn>
                  <a:cxn ang="0">
                    <a:pos x="68" y="18"/>
                  </a:cxn>
                  <a:cxn ang="0">
                    <a:pos x="63" y="12"/>
                  </a:cxn>
                  <a:cxn ang="0">
                    <a:pos x="59" y="8"/>
                  </a:cxn>
                  <a:cxn ang="0">
                    <a:pos x="53" y="4"/>
                  </a:cxn>
                  <a:cxn ang="0">
                    <a:pos x="45" y="0"/>
                  </a:cxn>
                  <a:cxn ang="0">
                    <a:pos x="45" y="0"/>
                  </a:cxn>
                  <a:cxn ang="0">
                    <a:pos x="35" y="0"/>
                  </a:cxn>
                </a:cxnLst>
                <a:rect l="0" t="0" r="r" b="b"/>
                <a:pathLst>
                  <a:path w="72" h="72">
                    <a:moveTo>
                      <a:pt x="35" y="0"/>
                    </a:moveTo>
                    <a:lnTo>
                      <a:pt x="35" y="0"/>
                    </a:lnTo>
                    <a:lnTo>
                      <a:pt x="24" y="2"/>
                    </a:lnTo>
                    <a:lnTo>
                      <a:pt x="14" y="6"/>
                    </a:lnTo>
                    <a:lnTo>
                      <a:pt x="6" y="16"/>
                    </a:lnTo>
                    <a:lnTo>
                      <a:pt x="0" y="27"/>
                    </a:lnTo>
                    <a:lnTo>
                      <a:pt x="0" y="27"/>
                    </a:lnTo>
                    <a:lnTo>
                      <a:pt x="0" y="33"/>
                    </a:lnTo>
                    <a:lnTo>
                      <a:pt x="0" y="41"/>
                    </a:lnTo>
                    <a:lnTo>
                      <a:pt x="2" y="49"/>
                    </a:lnTo>
                    <a:lnTo>
                      <a:pt x="4" y="55"/>
                    </a:lnTo>
                    <a:lnTo>
                      <a:pt x="8" y="60"/>
                    </a:lnTo>
                    <a:lnTo>
                      <a:pt x="14" y="65"/>
                    </a:lnTo>
                    <a:lnTo>
                      <a:pt x="20" y="68"/>
                    </a:lnTo>
                    <a:lnTo>
                      <a:pt x="26" y="72"/>
                    </a:lnTo>
                    <a:lnTo>
                      <a:pt x="26" y="72"/>
                    </a:lnTo>
                    <a:lnTo>
                      <a:pt x="35" y="72"/>
                    </a:lnTo>
                    <a:lnTo>
                      <a:pt x="35" y="72"/>
                    </a:lnTo>
                    <a:lnTo>
                      <a:pt x="47" y="70"/>
                    </a:lnTo>
                    <a:lnTo>
                      <a:pt x="59" y="65"/>
                    </a:lnTo>
                    <a:lnTo>
                      <a:pt x="66" y="57"/>
                    </a:lnTo>
                    <a:lnTo>
                      <a:pt x="70" y="45"/>
                    </a:lnTo>
                    <a:lnTo>
                      <a:pt x="70" y="45"/>
                    </a:lnTo>
                    <a:lnTo>
                      <a:pt x="72" y="39"/>
                    </a:lnTo>
                    <a:lnTo>
                      <a:pt x="72" y="31"/>
                    </a:lnTo>
                    <a:lnTo>
                      <a:pt x="70" y="24"/>
                    </a:lnTo>
                    <a:lnTo>
                      <a:pt x="68" y="18"/>
                    </a:lnTo>
                    <a:lnTo>
                      <a:pt x="63" y="12"/>
                    </a:lnTo>
                    <a:lnTo>
                      <a:pt x="59" y="8"/>
                    </a:lnTo>
                    <a:lnTo>
                      <a:pt x="53" y="4"/>
                    </a:lnTo>
                    <a:lnTo>
                      <a:pt x="45" y="0"/>
                    </a:lnTo>
                    <a:lnTo>
                      <a:pt x="45" y="0"/>
                    </a:lnTo>
                    <a:lnTo>
                      <a:pt x="3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41" name="Freeform 73"/>
              <p:cNvSpPr>
                <a:spLocks/>
              </p:cNvSpPr>
              <p:nvPr userDrawn="1"/>
            </p:nvSpPr>
            <p:spPr bwMode="auto">
              <a:xfrm>
                <a:off x="2738" y="2381"/>
                <a:ext cx="66" cy="66"/>
              </a:xfrm>
              <a:custGeom>
                <a:avLst/>
                <a:gdLst/>
                <a:ahLst/>
                <a:cxnLst>
                  <a:cxn ang="0">
                    <a:pos x="33" y="0"/>
                  </a:cxn>
                  <a:cxn ang="0">
                    <a:pos x="33" y="0"/>
                  </a:cxn>
                  <a:cxn ang="0">
                    <a:pos x="21" y="2"/>
                  </a:cxn>
                  <a:cxn ang="0">
                    <a:pos x="12" y="8"/>
                  </a:cxn>
                  <a:cxn ang="0">
                    <a:pos x="6" y="16"/>
                  </a:cxn>
                  <a:cxn ang="0">
                    <a:pos x="0" y="26"/>
                  </a:cxn>
                  <a:cxn ang="0">
                    <a:pos x="0" y="26"/>
                  </a:cxn>
                  <a:cxn ang="0">
                    <a:pos x="0" y="31"/>
                  </a:cxn>
                  <a:cxn ang="0">
                    <a:pos x="0" y="39"/>
                  </a:cxn>
                  <a:cxn ang="0">
                    <a:pos x="2" y="45"/>
                  </a:cxn>
                  <a:cxn ang="0">
                    <a:pos x="4" y="51"/>
                  </a:cxn>
                  <a:cxn ang="0">
                    <a:pos x="8" y="54"/>
                  </a:cxn>
                  <a:cxn ang="0">
                    <a:pos x="12" y="60"/>
                  </a:cxn>
                  <a:cxn ang="0">
                    <a:pos x="18" y="62"/>
                  </a:cxn>
                  <a:cxn ang="0">
                    <a:pos x="24" y="66"/>
                  </a:cxn>
                  <a:cxn ang="0">
                    <a:pos x="24" y="66"/>
                  </a:cxn>
                  <a:cxn ang="0">
                    <a:pos x="33" y="66"/>
                  </a:cxn>
                  <a:cxn ang="0">
                    <a:pos x="33" y="66"/>
                  </a:cxn>
                  <a:cxn ang="0">
                    <a:pos x="43" y="64"/>
                  </a:cxn>
                  <a:cxn ang="0">
                    <a:pos x="53" y="60"/>
                  </a:cxn>
                  <a:cxn ang="0">
                    <a:pos x="60" y="53"/>
                  </a:cxn>
                  <a:cxn ang="0">
                    <a:pos x="64" y="43"/>
                  </a:cxn>
                  <a:cxn ang="0">
                    <a:pos x="64" y="43"/>
                  </a:cxn>
                  <a:cxn ang="0">
                    <a:pos x="66" y="35"/>
                  </a:cxn>
                  <a:cxn ang="0">
                    <a:pos x="64" y="29"/>
                  </a:cxn>
                  <a:cxn ang="0">
                    <a:pos x="64" y="24"/>
                  </a:cxn>
                  <a:cxn ang="0">
                    <a:pos x="60" y="18"/>
                  </a:cxn>
                  <a:cxn ang="0">
                    <a:pos x="57" y="12"/>
                  </a:cxn>
                  <a:cxn ang="0">
                    <a:pos x="53" y="8"/>
                  </a:cxn>
                  <a:cxn ang="0">
                    <a:pos x="47" y="4"/>
                  </a:cxn>
                  <a:cxn ang="0">
                    <a:pos x="41" y="2"/>
                  </a:cxn>
                  <a:cxn ang="0">
                    <a:pos x="41" y="2"/>
                  </a:cxn>
                  <a:cxn ang="0">
                    <a:pos x="33" y="0"/>
                  </a:cxn>
                </a:cxnLst>
                <a:rect l="0" t="0" r="r" b="b"/>
                <a:pathLst>
                  <a:path w="66" h="66">
                    <a:moveTo>
                      <a:pt x="33" y="0"/>
                    </a:moveTo>
                    <a:lnTo>
                      <a:pt x="33" y="0"/>
                    </a:lnTo>
                    <a:lnTo>
                      <a:pt x="21" y="2"/>
                    </a:lnTo>
                    <a:lnTo>
                      <a:pt x="12" y="8"/>
                    </a:lnTo>
                    <a:lnTo>
                      <a:pt x="6" y="16"/>
                    </a:lnTo>
                    <a:lnTo>
                      <a:pt x="0" y="26"/>
                    </a:lnTo>
                    <a:lnTo>
                      <a:pt x="0" y="26"/>
                    </a:lnTo>
                    <a:lnTo>
                      <a:pt x="0" y="31"/>
                    </a:lnTo>
                    <a:lnTo>
                      <a:pt x="0" y="39"/>
                    </a:lnTo>
                    <a:lnTo>
                      <a:pt x="2" y="45"/>
                    </a:lnTo>
                    <a:lnTo>
                      <a:pt x="4" y="51"/>
                    </a:lnTo>
                    <a:lnTo>
                      <a:pt x="8" y="54"/>
                    </a:lnTo>
                    <a:lnTo>
                      <a:pt x="12" y="60"/>
                    </a:lnTo>
                    <a:lnTo>
                      <a:pt x="18" y="62"/>
                    </a:lnTo>
                    <a:lnTo>
                      <a:pt x="24" y="66"/>
                    </a:lnTo>
                    <a:lnTo>
                      <a:pt x="24" y="66"/>
                    </a:lnTo>
                    <a:lnTo>
                      <a:pt x="33" y="66"/>
                    </a:lnTo>
                    <a:lnTo>
                      <a:pt x="33" y="66"/>
                    </a:lnTo>
                    <a:lnTo>
                      <a:pt x="43" y="64"/>
                    </a:lnTo>
                    <a:lnTo>
                      <a:pt x="53" y="60"/>
                    </a:lnTo>
                    <a:lnTo>
                      <a:pt x="60" y="53"/>
                    </a:lnTo>
                    <a:lnTo>
                      <a:pt x="64" y="43"/>
                    </a:lnTo>
                    <a:lnTo>
                      <a:pt x="64" y="43"/>
                    </a:lnTo>
                    <a:lnTo>
                      <a:pt x="66" y="35"/>
                    </a:lnTo>
                    <a:lnTo>
                      <a:pt x="64" y="29"/>
                    </a:lnTo>
                    <a:lnTo>
                      <a:pt x="64" y="24"/>
                    </a:lnTo>
                    <a:lnTo>
                      <a:pt x="60" y="18"/>
                    </a:lnTo>
                    <a:lnTo>
                      <a:pt x="57" y="12"/>
                    </a:lnTo>
                    <a:lnTo>
                      <a:pt x="53" y="8"/>
                    </a:lnTo>
                    <a:lnTo>
                      <a:pt x="47" y="4"/>
                    </a:lnTo>
                    <a:lnTo>
                      <a:pt x="41" y="2"/>
                    </a:lnTo>
                    <a:lnTo>
                      <a:pt x="41" y="2"/>
                    </a:lnTo>
                    <a:lnTo>
                      <a:pt x="3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42" name="Freeform 74"/>
              <p:cNvSpPr>
                <a:spLocks/>
              </p:cNvSpPr>
              <p:nvPr userDrawn="1"/>
            </p:nvSpPr>
            <p:spPr bwMode="auto">
              <a:xfrm>
                <a:off x="2738" y="2381"/>
                <a:ext cx="66" cy="66"/>
              </a:xfrm>
              <a:custGeom>
                <a:avLst/>
                <a:gdLst/>
                <a:ahLst/>
                <a:cxnLst>
                  <a:cxn ang="0">
                    <a:pos x="33" y="0"/>
                  </a:cxn>
                  <a:cxn ang="0">
                    <a:pos x="33" y="0"/>
                  </a:cxn>
                  <a:cxn ang="0">
                    <a:pos x="21" y="2"/>
                  </a:cxn>
                  <a:cxn ang="0">
                    <a:pos x="12" y="8"/>
                  </a:cxn>
                  <a:cxn ang="0">
                    <a:pos x="6" y="16"/>
                  </a:cxn>
                  <a:cxn ang="0">
                    <a:pos x="0" y="26"/>
                  </a:cxn>
                  <a:cxn ang="0">
                    <a:pos x="0" y="26"/>
                  </a:cxn>
                  <a:cxn ang="0">
                    <a:pos x="0" y="31"/>
                  </a:cxn>
                  <a:cxn ang="0">
                    <a:pos x="0" y="39"/>
                  </a:cxn>
                  <a:cxn ang="0">
                    <a:pos x="2" y="45"/>
                  </a:cxn>
                  <a:cxn ang="0">
                    <a:pos x="4" y="51"/>
                  </a:cxn>
                  <a:cxn ang="0">
                    <a:pos x="8" y="54"/>
                  </a:cxn>
                  <a:cxn ang="0">
                    <a:pos x="12" y="60"/>
                  </a:cxn>
                  <a:cxn ang="0">
                    <a:pos x="18" y="62"/>
                  </a:cxn>
                  <a:cxn ang="0">
                    <a:pos x="24" y="66"/>
                  </a:cxn>
                  <a:cxn ang="0">
                    <a:pos x="24" y="66"/>
                  </a:cxn>
                  <a:cxn ang="0">
                    <a:pos x="33" y="66"/>
                  </a:cxn>
                  <a:cxn ang="0">
                    <a:pos x="33" y="66"/>
                  </a:cxn>
                  <a:cxn ang="0">
                    <a:pos x="43" y="64"/>
                  </a:cxn>
                  <a:cxn ang="0">
                    <a:pos x="53" y="60"/>
                  </a:cxn>
                  <a:cxn ang="0">
                    <a:pos x="60" y="53"/>
                  </a:cxn>
                  <a:cxn ang="0">
                    <a:pos x="64" y="43"/>
                  </a:cxn>
                  <a:cxn ang="0">
                    <a:pos x="64" y="43"/>
                  </a:cxn>
                  <a:cxn ang="0">
                    <a:pos x="66" y="35"/>
                  </a:cxn>
                  <a:cxn ang="0">
                    <a:pos x="64" y="29"/>
                  </a:cxn>
                  <a:cxn ang="0">
                    <a:pos x="64" y="24"/>
                  </a:cxn>
                  <a:cxn ang="0">
                    <a:pos x="60" y="18"/>
                  </a:cxn>
                  <a:cxn ang="0">
                    <a:pos x="57" y="12"/>
                  </a:cxn>
                  <a:cxn ang="0">
                    <a:pos x="53" y="8"/>
                  </a:cxn>
                  <a:cxn ang="0">
                    <a:pos x="47" y="4"/>
                  </a:cxn>
                  <a:cxn ang="0">
                    <a:pos x="41" y="2"/>
                  </a:cxn>
                  <a:cxn ang="0">
                    <a:pos x="41" y="2"/>
                  </a:cxn>
                  <a:cxn ang="0">
                    <a:pos x="33" y="0"/>
                  </a:cxn>
                </a:cxnLst>
                <a:rect l="0" t="0" r="r" b="b"/>
                <a:pathLst>
                  <a:path w="66" h="66">
                    <a:moveTo>
                      <a:pt x="33" y="0"/>
                    </a:moveTo>
                    <a:lnTo>
                      <a:pt x="33" y="0"/>
                    </a:lnTo>
                    <a:lnTo>
                      <a:pt x="21" y="2"/>
                    </a:lnTo>
                    <a:lnTo>
                      <a:pt x="12" y="8"/>
                    </a:lnTo>
                    <a:lnTo>
                      <a:pt x="6" y="16"/>
                    </a:lnTo>
                    <a:lnTo>
                      <a:pt x="0" y="26"/>
                    </a:lnTo>
                    <a:lnTo>
                      <a:pt x="0" y="26"/>
                    </a:lnTo>
                    <a:lnTo>
                      <a:pt x="0" y="31"/>
                    </a:lnTo>
                    <a:lnTo>
                      <a:pt x="0" y="39"/>
                    </a:lnTo>
                    <a:lnTo>
                      <a:pt x="2" y="45"/>
                    </a:lnTo>
                    <a:lnTo>
                      <a:pt x="4" y="51"/>
                    </a:lnTo>
                    <a:lnTo>
                      <a:pt x="8" y="54"/>
                    </a:lnTo>
                    <a:lnTo>
                      <a:pt x="12" y="60"/>
                    </a:lnTo>
                    <a:lnTo>
                      <a:pt x="18" y="62"/>
                    </a:lnTo>
                    <a:lnTo>
                      <a:pt x="24" y="66"/>
                    </a:lnTo>
                    <a:lnTo>
                      <a:pt x="24" y="66"/>
                    </a:lnTo>
                    <a:lnTo>
                      <a:pt x="33" y="66"/>
                    </a:lnTo>
                    <a:lnTo>
                      <a:pt x="33" y="66"/>
                    </a:lnTo>
                    <a:lnTo>
                      <a:pt x="43" y="64"/>
                    </a:lnTo>
                    <a:lnTo>
                      <a:pt x="53" y="60"/>
                    </a:lnTo>
                    <a:lnTo>
                      <a:pt x="60" y="53"/>
                    </a:lnTo>
                    <a:lnTo>
                      <a:pt x="64" y="43"/>
                    </a:lnTo>
                    <a:lnTo>
                      <a:pt x="64" y="43"/>
                    </a:lnTo>
                    <a:lnTo>
                      <a:pt x="66" y="35"/>
                    </a:lnTo>
                    <a:lnTo>
                      <a:pt x="64" y="29"/>
                    </a:lnTo>
                    <a:lnTo>
                      <a:pt x="64" y="24"/>
                    </a:lnTo>
                    <a:lnTo>
                      <a:pt x="60" y="18"/>
                    </a:lnTo>
                    <a:lnTo>
                      <a:pt x="57" y="12"/>
                    </a:lnTo>
                    <a:lnTo>
                      <a:pt x="53" y="8"/>
                    </a:lnTo>
                    <a:lnTo>
                      <a:pt x="47" y="4"/>
                    </a:lnTo>
                    <a:lnTo>
                      <a:pt x="41" y="2"/>
                    </a:lnTo>
                    <a:lnTo>
                      <a:pt x="41" y="2"/>
                    </a:lnTo>
                    <a:lnTo>
                      <a:pt x="3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43" name="Freeform 75"/>
              <p:cNvSpPr>
                <a:spLocks/>
              </p:cNvSpPr>
              <p:nvPr userDrawn="1"/>
            </p:nvSpPr>
            <p:spPr bwMode="auto">
              <a:xfrm>
                <a:off x="2582" y="2495"/>
                <a:ext cx="60" cy="60"/>
              </a:xfrm>
              <a:custGeom>
                <a:avLst/>
                <a:gdLst/>
                <a:ahLst/>
                <a:cxnLst>
                  <a:cxn ang="0">
                    <a:pos x="31" y="0"/>
                  </a:cxn>
                  <a:cxn ang="0">
                    <a:pos x="31" y="0"/>
                  </a:cxn>
                  <a:cxn ang="0">
                    <a:pos x="21" y="0"/>
                  </a:cxn>
                  <a:cxn ang="0">
                    <a:pos x="12" y="6"/>
                  </a:cxn>
                  <a:cxn ang="0">
                    <a:pos x="6" y="12"/>
                  </a:cxn>
                  <a:cxn ang="0">
                    <a:pos x="2" y="22"/>
                  </a:cxn>
                  <a:cxn ang="0">
                    <a:pos x="2" y="22"/>
                  </a:cxn>
                  <a:cxn ang="0">
                    <a:pos x="0" y="28"/>
                  </a:cxn>
                  <a:cxn ang="0">
                    <a:pos x="0" y="34"/>
                  </a:cxn>
                  <a:cxn ang="0">
                    <a:pos x="4" y="44"/>
                  </a:cxn>
                  <a:cxn ang="0">
                    <a:pos x="12" y="54"/>
                  </a:cxn>
                  <a:cxn ang="0">
                    <a:pos x="18" y="56"/>
                  </a:cxn>
                  <a:cxn ang="0">
                    <a:pos x="23" y="58"/>
                  </a:cxn>
                  <a:cxn ang="0">
                    <a:pos x="23" y="58"/>
                  </a:cxn>
                  <a:cxn ang="0">
                    <a:pos x="31" y="60"/>
                  </a:cxn>
                  <a:cxn ang="0">
                    <a:pos x="31" y="60"/>
                  </a:cxn>
                  <a:cxn ang="0">
                    <a:pos x="39" y="58"/>
                  </a:cxn>
                  <a:cxn ang="0">
                    <a:pos x="49" y="54"/>
                  </a:cxn>
                  <a:cxn ang="0">
                    <a:pos x="54" y="46"/>
                  </a:cxn>
                  <a:cxn ang="0">
                    <a:pos x="58" y="38"/>
                  </a:cxn>
                  <a:cxn ang="0">
                    <a:pos x="58" y="38"/>
                  </a:cxn>
                  <a:cxn ang="0">
                    <a:pos x="60" y="32"/>
                  </a:cxn>
                  <a:cxn ang="0">
                    <a:pos x="60" y="26"/>
                  </a:cxn>
                  <a:cxn ang="0">
                    <a:pos x="56" y="14"/>
                  </a:cxn>
                  <a:cxn ang="0">
                    <a:pos x="49" y="6"/>
                  </a:cxn>
                  <a:cxn ang="0">
                    <a:pos x="43" y="2"/>
                  </a:cxn>
                  <a:cxn ang="0">
                    <a:pos x="37" y="0"/>
                  </a:cxn>
                  <a:cxn ang="0">
                    <a:pos x="37" y="0"/>
                  </a:cxn>
                  <a:cxn ang="0">
                    <a:pos x="31" y="0"/>
                  </a:cxn>
                </a:cxnLst>
                <a:rect l="0" t="0" r="r" b="b"/>
                <a:pathLst>
                  <a:path w="60" h="60">
                    <a:moveTo>
                      <a:pt x="31" y="0"/>
                    </a:moveTo>
                    <a:lnTo>
                      <a:pt x="31" y="0"/>
                    </a:lnTo>
                    <a:lnTo>
                      <a:pt x="21" y="0"/>
                    </a:lnTo>
                    <a:lnTo>
                      <a:pt x="12" y="6"/>
                    </a:lnTo>
                    <a:lnTo>
                      <a:pt x="6" y="12"/>
                    </a:lnTo>
                    <a:lnTo>
                      <a:pt x="2" y="22"/>
                    </a:lnTo>
                    <a:lnTo>
                      <a:pt x="2" y="22"/>
                    </a:lnTo>
                    <a:lnTo>
                      <a:pt x="0" y="28"/>
                    </a:lnTo>
                    <a:lnTo>
                      <a:pt x="0" y="34"/>
                    </a:lnTo>
                    <a:lnTo>
                      <a:pt x="4" y="44"/>
                    </a:lnTo>
                    <a:lnTo>
                      <a:pt x="12" y="54"/>
                    </a:lnTo>
                    <a:lnTo>
                      <a:pt x="18" y="56"/>
                    </a:lnTo>
                    <a:lnTo>
                      <a:pt x="23" y="58"/>
                    </a:lnTo>
                    <a:lnTo>
                      <a:pt x="23" y="58"/>
                    </a:lnTo>
                    <a:lnTo>
                      <a:pt x="31" y="60"/>
                    </a:lnTo>
                    <a:lnTo>
                      <a:pt x="31" y="60"/>
                    </a:lnTo>
                    <a:lnTo>
                      <a:pt x="39" y="58"/>
                    </a:lnTo>
                    <a:lnTo>
                      <a:pt x="49" y="54"/>
                    </a:lnTo>
                    <a:lnTo>
                      <a:pt x="54" y="46"/>
                    </a:lnTo>
                    <a:lnTo>
                      <a:pt x="58" y="38"/>
                    </a:lnTo>
                    <a:lnTo>
                      <a:pt x="58" y="38"/>
                    </a:lnTo>
                    <a:lnTo>
                      <a:pt x="60" y="32"/>
                    </a:lnTo>
                    <a:lnTo>
                      <a:pt x="60" y="26"/>
                    </a:lnTo>
                    <a:lnTo>
                      <a:pt x="56" y="14"/>
                    </a:lnTo>
                    <a:lnTo>
                      <a:pt x="49" y="6"/>
                    </a:lnTo>
                    <a:lnTo>
                      <a:pt x="43" y="2"/>
                    </a:lnTo>
                    <a:lnTo>
                      <a:pt x="37" y="0"/>
                    </a:lnTo>
                    <a:lnTo>
                      <a:pt x="37" y="0"/>
                    </a:lnTo>
                    <a:lnTo>
                      <a:pt x="3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44" name="Freeform 76"/>
              <p:cNvSpPr>
                <a:spLocks/>
              </p:cNvSpPr>
              <p:nvPr userDrawn="1"/>
            </p:nvSpPr>
            <p:spPr bwMode="auto">
              <a:xfrm>
                <a:off x="2582" y="2495"/>
                <a:ext cx="60" cy="60"/>
              </a:xfrm>
              <a:custGeom>
                <a:avLst/>
                <a:gdLst/>
                <a:ahLst/>
                <a:cxnLst>
                  <a:cxn ang="0">
                    <a:pos x="31" y="0"/>
                  </a:cxn>
                  <a:cxn ang="0">
                    <a:pos x="31" y="0"/>
                  </a:cxn>
                  <a:cxn ang="0">
                    <a:pos x="21" y="0"/>
                  </a:cxn>
                  <a:cxn ang="0">
                    <a:pos x="12" y="6"/>
                  </a:cxn>
                  <a:cxn ang="0">
                    <a:pos x="6" y="12"/>
                  </a:cxn>
                  <a:cxn ang="0">
                    <a:pos x="2" y="22"/>
                  </a:cxn>
                  <a:cxn ang="0">
                    <a:pos x="2" y="22"/>
                  </a:cxn>
                  <a:cxn ang="0">
                    <a:pos x="0" y="28"/>
                  </a:cxn>
                  <a:cxn ang="0">
                    <a:pos x="0" y="34"/>
                  </a:cxn>
                  <a:cxn ang="0">
                    <a:pos x="4" y="44"/>
                  </a:cxn>
                  <a:cxn ang="0">
                    <a:pos x="12" y="54"/>
                  </a:cxn>
                  <a:cxn ang="0">
                    <a:pos x="18" y="56"/>
                  </a:cxn>
                  <a:cxn ang="0">
                    <a:pos x="23" y="58"/>
                  </a:cxn>
                  <a:cxn ang="0">
                    <a:pos x="23" y="58"/>
                  </a:cxn>
                  <a:cxn ang="0">
                    <a:pos x="31" y="60"/>
                  </a:cxn>
                  <a:cxn ang="0">
                    <a:pos x="31" y="60"/>
                  </a:cxn>
                  <a:cxn ang="0">
                    <a:pos x="39" y="58"/>
                  </a:cxn>
                  <a:cxn ang="0">
                    <a:pos x="49" y="54"/>
                  </a:cxn>
                  <a:cxn ang="0">
                    <a:pos x="54" y="46"/>
                  </a:cxn>
                  <a:cxn ang="0">
                    <a:pos x="58" y="38"/>
                  </a:cxn>
                  <a:cxn ang="0">
                    <a:pos x="58" y="38"/>
                  </a:cxn>
                  <a:cxn ang="0">
                    <a:pos x="60" y="32"/>
                  </a:cxn>
                  <a:cxn ang="0">
                    <a:pos x="60" y="26"/>
                  </a:cxn>
                  <a:cxn ang="0">
                    <a:pos x="56" y="14"/>
                  </a:cxn>
                  <a:cxn ang="0">
                    <a:pos x="49" y="6"/>
                  </a:cxn>
                  <a:cxn ang="0">
                    <a:pos x="43" y="2"/>
                  </a:cxn>
                  <a:cxn ang="0">
                    <a:pos x="37" y="0"/>
                  </a:cxn>
                  <a:cxn ang="0">
                    <a:pos x="37" y="0"/>
                  </a:cxn>
                  <a:cxn ang="0">
                    <a:pos x="31" y="0"/>
                  </a:cxn>
                </a:cxnLst>
                <a:rect l="0" t="0" r="r" b="b"/>
                <a:pathLst>
                  <a:path w="60" h="60">
                    <a:moveTo>
                      <a:pt x="31" y="0"/>
                    </a:moveTo>
                    <a:lnTo>
                      <a:pt x="31" y="0"/>
                    </a:lnTo>
                    <a:lnTo>
                      <a:pt x="21" y="0"/>
                    </a:lnTo>
                    <a:lnTo>
                      <a:pt x="12" y="6"/>
                    </a:lnTo>
                    <a:lnTo>
                      <a:pt x="6" y="12"/>
                    </a:lnTo>
                    <a:lnTo>
                      <a:pt x="2" y="22"/>
                    </a:lnTo>
                    <a:lnTo>
                      <a:pt x="2" y="22"/>
                    </a:lnTo>
                    <a:lnTo>
                      <a:pt x="0" y="28"/>
                    </a:lnTo>
                    <a:lnTo>
                      <a:pt x="0" y="34"/>
                    </a:lnTo>
                    <a:lnTo>
                      <a:pt x="4" y="44"/>
                    </a:lnTo>
                    <a:lnTo>
                      <a:pt x="12" y="54"/>
                    </a:lnTo>
                    <a:lnTo>
                      <a:pt x="18" y="56"/>
                    </a:lnTo>
                    <a:lnTo>
                      <a:pt x="23" y="58"/>
                    </a:lnTo>
                    <a:lnTo>
                      <a:pt x="23" y="58"/>
                    </a:lnTo>
                    <a:lnTo>
                      <a:pt x="31" y="60"/>
                    </a:lnTo>
                    <a:lnTo>
                      <a:pt x="31" y="60"/>
                    </a:lnTo>
                    <a:lnTo>
                      <a:pt x="39" y="58"/>
                    </a:lnTo>
                    <a:lnTo>
                      <a:pt x="49" y="54"/>
                    </a:lnTo>
                    <a:lnTo>
                      <a:pt x="54" y="46"/>
                    </a:lnTo>
                    <a:lnTo>
                      <a:pt x="58" y="38"/>
                    </a:lnTo>
                    <a:lnTo>
                      <a:pt x="58" y="38"/>
                    </a:lnTo>
                    <a:lnTo>
                      <a:pt x="60" y="32"/>
                    </a:lnTo>
                    <a:lnTo>
                      <a:pt x="60" y="26"/>
                    </a:lnTo>
                    <a:lnTo>
                      <a:pt x="56" y="14"/>
                    </a:lnTo>
                    <a:lnTo>
                      <a:pt x="49" y="6"/>
                    </a:lnTo>
                    <a:lnTo>
                      <a:pt x="43" y="2"/>
                    </a:lnTo>
                    <a:lnTo>
                      <a:pt x="37" y="0"/>
                    </a:lnTo>
                    <a:lnTo>
                      <a:pt x="37" y="0"/>
                    </a:lnTo>
                    <a:lnTo>
                      <a:pt x="3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45" name="Freeform 77"/>
              <p:cNvSpPr>
                <a:spLocks/>
              </p:cNvSpPr>
              <p:nvPr userDrawn="1"/>
            </p:nvSpPr>
            <p:spPr bwMode="auto">
              <a:xfrm>
                <a:off x="2450" y="2633"/>
                <a:ext cx="54" cy="54"/>
              </a:xfrm>
              <a:custGeom>
                <a:avLst/>
                <a:gdLst/>
                <a:ahLst/>
                <a:cxnLst>
                  <a:cxn ang="0">
                    <a:pos x="26" y="0"/>
                  </a:cxn>
                  <a:cxn ang="0">
                    <a:pos x="26" y="0"/>
                  </a:cxn>
                  <a:cxn ang="0">
                    <a:pos x="18" y="2"/>
                  </a:cxn>
                  <a:cxn ang="0">
                    <a:pos x="10" y="6"/>
                  </a:cxn>
                  <a:cxn ang="0">
                    <a:pos x="4" y="12"/>
                  </a:cxn>
                  <a:cxn ang="0">
                    <a:pos x="0" y="21"/>
                  </a:cxn>
                  <a:cxn ang="0">
                    <a:pos x="0" y="21"/>
                  </a:cxn>
                  <a:cxn ang="0">
                    <a:pos x="0" y="31"/>
                  </a:cxn>
                  <a:cxn ang="0">
                    <a:pos x="2" y="41"/>
                  </a:cxn>
                  <a:cxn ang="0">
                    <a:pos x="10" y="48"/>
                  </a:cxn>
                  <a:cxn ang="0">
                    <a:pos x="20" y="52"/>
                  </a:cxn>
                  <a:cxn ang="0">
                    <a:pos x="20" y="52"/>
                  </a:cxn>
                  <a:cxn ang="0">
                    <a:pos x="26" y="54"/>
                  </a:cxn>
                  <a:cxn ang="0">
                    <a:pos x="26" y="54"/>
                  </a:cxn>
                  <a:cxn ang="0">
                    <a:pos x="36" y="52"/>
                  </a:cxn>
                  <a:cxn ang="0">
                    <a:pos x="42" y="48"/>
                  </a:cxn>
                  <a:cxn ang="0">
                    <a:pos x="48" y="43"/>
                  </a:cxn>
                  <a:cxn ang="0">
                    <a:pos x="52" y="35"/>
                  </a:cxn>
                  <a:cxn ang="0">
                    <a:pos x="52" y="35"/>
                  </a:cxn>
                  <a:cxn ang="0">
                    <a:pos x="54" y="23"/>
                  </a:cxn>
                  <a:cxn ang="0">
                    <a:pos x="50" y="14"/>
                  </a:cxn>
                  <a:cxn ang="0">
                    <a:pos x="44" y="6"/>
                  </a:cxn>
                  <a:cxn ang="0">
                    <a:pos x="34" y="2"/>
                  </a:cxn>
                  <a:cxn ang="0">
                    <a:pos x="34" y="2"/>
                  </a:cxn>
                  <a:cxn ang="0">
                    <a:pos x="26" y="0"/>
                  </a:cxn>
                </a:cxnLst>
                <a:rect l="0" t="0" r="r" b="b"/>
                <a:pathLst>
                  <a:path w="54" h="54">
                    <a:moveTo>
                      <a:pt x="26" y="0"/>
                    </a:moveTo>
                    <a:lnTo>
                      <a:pt x="26" y="0"/>
                    </a:lnTo>
                    <a:lnTo>
                      <a:pt x="18" y="2"/>
                    </a:lnTo>
                    <a:lnTo>
                      <a:pt x="10" y="6"/>
                    </a:lnTo>
                    <a:lnTo>
                      <a:pt x="4" y="12"/>
                    </a:lnTo>
                    <a:lnTo>
                      <a:pt x="0" y="21"/>
                    </a:lnTo>
                    <a:lnTo>
                      <a:pt x="0" y="21"/>
                    </a:lnTo>
                    <a:lnTo>
                      <a:pt x="0" y="31"/>
                    </a:lnTo>
                    <a:lnTo>
                      <a:pt x="2" y="41"/>
                    </a:lnTo>
                    <a:lnTo>
                      <a:pt x="10" y="48"/>
                    </a:lnTo>
                    <a:lnTo>
                      <a:pt x="20" y="52"/>
                    </a:lnTo>
                    <a:lnTo>
                      <a:pt x="20" y="52"/>
                    </a:lnTo>
                    <a:lnTo>
                      <a:pt x="26" y="54"/>
                    </a:lnTo>
                    <a:lnTo>
                      <a:pt x="26" y="54"/>
                    </a:lnTo>
                    <a:lnTo>
                      <a:pt x="36" y="52"/>
                    </a:lnTo>
                    <a:lnTo>
                      <a:pt x="42" y="48"/>
                    </a:lnTo>
                    <a:lnTo>
                      <a:pt x="48" y="43"/>
                    </a:lnTo>
                    <a:lnTo>
                      <a:pt x="52" y="35"/>
                    </a:lnTo>
                    <a:lnTo>
                      <a:pt x="52" y="35"/>
                    </a:lnTo>
                    <a:lnTo>
                      <a:pt x="54" y="23"/>
                    </a:lnTo>
                    <a:lnTo>
                      <a:pt x="50" y="14"/>
                    </a:lnTo>
                    <a:lnTo>
                      <a:pt x="44" y="6"/>
                    </a:lnTo>
                    <a:lnTo>
                      <a:pt x="34" y="2"/>
                    </a:lnTo>
                    <a:lnTo>
                      <a:pt x="34" y="2"/>
                    </a:lnTo>
                    <a:lnTo>
                      <a:pt x="2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46" name="Freeform 78"/>
              <p:cNvSpPr>
                <a:spLocks/>
              </p:cNvSpPr>
              <p:nvPr userDrawn="1"/>
            </p:nvSpPr>
            <p:spPr bwMode="auto">
              <a:xfrm>
                <a:off x="2450" y="2633"/>
                <a:ext cx="54" cy="54"/>
              </a:xfrm>
              <a:custGeom>
                <a:avLst/>
                <a:gdLst/>
                <a:ahLst/>
                <a:cxnLst>
                  <a:cxn ang="0">
                    <a:pos x="26" y="0"/>
                  </a:cxn>
                  <a:cxn ang="0">
                    <a:pos x="26" y="0"/>
                  </a:cxn>
                  <a:cxn ang="0">
                    <a:pos x="18" y="2"/>
                  </a:cxn>
                  <a:cxn ang="0">
                    <a:pos x="10" y="6"/>
                  </a:cxn>
                  <a:cxn ang="0">
                    <a:pos x="4" y="12"/>
                  </a:cxn>
                  <a:cxn ang="0">
                    <a:pos x="0" y="21"/>
                  </a:cxn>
                  <a:cxn ang="0">
                    <a:pos x="0" y="21"/>
                  </a:cxn>
                  <a:cxn ang="0">
                    <a:pos x="0" y="31"/>
                  </a:cxn>
                  <a:cxn ang="0">
                    <a:pos x="2" y="41"/>
                  </a:cxn>
                  <a:cxn ang="0">
                    <a:pos x="10" y="48"/>
                  </a:cxn>
                  <a:cxn ang="0">
                    <a:pos x="20" y="52"/>
                  </a:cxn>
                  <a:cxn ang="0">
                    <a:pos x="20" y="52"/>
                  </a:cxn>
                  <a:cxn ang="0">
                    <a:pos x="26" y="54"/>
                  </a:cxn>
                  <a:cxn ang="0">
                    <a:pos x="26" y="54"/>
                  </a:cxn>
                  <a:cxn ang="0">
                    <a:pos x="36" y="52"/>
                  </a:cxn>
                  <a:cxn ang="0">
                    <a:pos x="42" y="48"/>
                  </a:cxn>
                  <a:cxn ang="0">
                    <a:pos x="48" y="43"/>
                  </a:cxn>
                  <a:cxn ang="0">
                    <a:pos x="52" y="35"/>
                  </a:cxn>
                  <a:cxn ang="0">
                    <a:pos x="52" y="35"/>
                  </a:cxn>
                  <a:cxn ang="0">
                    <a:pos x="54" y="23"/>
                  </a:cxn>
                  <a:cxn ang="0">
                    <a:pos x="50" y="14"/>
                  </a:cxn>
                  <a:cxn ang="0">
                    <a:pos x="44" y="6"/>
                  </a:cxn>
                  <a:cxn ang="0">
                    <a:pos x="34" y="2"/>
                  </a:cxn>
                  <a:cxn ang="0">
                    <a:pos x="34" y="2"/>
                  </a:cxn>
                  <a:cxn ang="0">
                    <a:pos x="26" y="0"/>
                  </a:cxn>
                </a:cxnLst>
                <a:rect l="0" t="0" r="r" b="b"/>
                <a:pathLst>
                  <a:path w="54" h="54">
                    <a:moveTo>
                      <a:pt x="26" y="0"/>
                    </a:moveTo>
                    <a:lnTo>
                      <a:pt x="26" y="0"/>
                    </a:lnTo>
                    <a:lnTo>
                      <a:pt x="18" y="2"/>
                    </a:lnTo>
                    <a:lnTo>
                      <a:pt x="10" y="6"/>
                    </a:lnTo>
                    <a:lnTo>
                      <a:pt x="4" y="12"/>
                    </a:lnTo>
                    <a:lnTo>
                      <a:pt x="0" y="21"/>
                    </a:lnTo>
                    <a:lnTo>
                      <a:pt x="0" y="21"/>
                    </a:lnTo>
                    <a:lnTo>
                      <a:pt x="0" y="31"/>
                    </a:lnTo>
                    <a:lnTo>
                      <a:pt x="2" y="41"/>
                    </a:lnTo>
                    <a:lnTo>
                      <a:pt x="10" y="48"/>
                    </a:lnTo>
                    <a:lnTo>
                      <a:pt x="20" y="52"/>
                    </a:lnTo>
                    <a:lnTo>
                      <a:pt x="20" y="52"/>
                    </a:lnTo>
                    <a:lnTo>
                      <a:pt x="26" y="54"/>
                    </a:lnTo>
                    <a:lnTo>
                      <a:pt x="26" y="54"/>
                    </a:lnTo>
                    <a:lnTo>
                      <a:pt x="36" y="52"/>
                    </a:lnTo>
                    <a:lnTo>
                      <a:pt x="42" y="48"/>
                    </a:lnTo>
                    <a:lnTo>
                      <a:pt x="48" y="43"/>
                    </a:lnTo>
                    <a:lnTo>
                      <a:pt x="52" y="35"/>
                    </a:lnTo>
                    <a:lnTo>
                      <a:pt x="52" y="35"/>
                    </a:lnTo>
                    <a:lnTo>
                      <a:pt x="54" y="23"/>
                    </a:lnTo>
                    <a:lnTo>
                      <a:pt x="50" y="14"/>
                    </a:lnTo>
                    <a:lnTo>
                      <a:pt x="44" y="6"/>
                    </a:lnTo>
                    <a:lnTo>
                      <a:pt x="34" y="2"/>
                    </a:lnTo>
                    <a:lnTo>
                      <a:pt x="34" y="2"/>
                    </a:lnTo>
                    <a:lnTo>
                      <a:pt x="2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47" name="Freeform 79"/>
              <p:cNvSpPr>
                <a:spLocks/>
              </p:cNvSpPr>
              <p:nvPr userDrawn="1"/>
            </p:nvSpPr>
            <p:spPr bwMode="auto">
              <a:xfrm>
                <a:off x="2342" y="2795"/>
                <a:ext cx="48" cy="48"/>
              </a:xfrm>
              <a:custGeom>
                <a:avLst/>
                <a:gdLst/>
                <a:ahLst/>
                <a:cxnLst>
                  <a:cxn ang="0">
                    <a:pos x="24" y="0"/>
                  </a:cxn>
                  <a:cxn ang="0">
                    <a:pos x="24" y="0"/>
                  </a:cxn>
                  <a:cxn ang="0">
                    <a:pos x="16" y="2"/>
                  </a:cxn>
                  <a:cxn ang="0">
                    <a:pos x="8" y="4"/>
                  </a:cxn>
                  <a:cxn ang="0">
                    <a:pos x="4" y="10"/>
                  </a:cxn>
                  <a:cxn ang="0">
                    <a:pos x="0" y="18"/>
                  </a:cxn>
                  <a:cxn ang="0">
                    <a:pos x="0" y="18"/>
                  </a:cxn>
                  <a:cxn ang="0">
                    <a:pos x="0" y="27"/>
                  </a:cxn>
                  <a:cxn ang="0">
                    <a:pos x="2" y="35"/>
                  </a:cxn>
                  <a:cxn ang="0">
                    <a:pos x="8" y="42"/>
                  </a:cxn>
                  <a:cxn ang="0">
                    <a:pos x="18" y="46"/>
                  </a:cxn>
                  <a:cxn ang="0">
                    <a:pos x="18" y="46"/>
                  </a:cxn>
                  <a:cxn ang="0">
                    <a:pos x="24" y="48"/>
                  </a:cxn>
                  <a:cxn ang="0">
                    <a:pos x="24" y="48"/>
                  </a:cxn>
                  <a:cxn ang="0">
                    <a:pos x="32" y="46"/>
                  </a:cxn>
                  <a:cxn ang="0">
                    <a:pos x="38" y="42"/>
                  </a:cxn>
                  <a:cxn ang="0">
                    <a:pos x="44" y="37"/>
                  </a:cxn>
                  <a:cxn ang="0">
                    <a:pos x="48" y="29"/>
                  </a:cxn>
                  <a:cxn ang="0">
                    <a:pos x="48" y="29"/>
                  </a:cxn>
                  <a:cxn ang="0">
                    <a:pos x="48" y="21"/>
                  </a:cxn>
                  <a:cxn ang="0">
                    <a:pos x="44" y="12"/>
                  </a:cxn>
                  <a:cxn ang="0">
                    <a:pos x="38" y="6"/>
                  </a:cxn>
                  <a:cxn ang="0">
                    <a:pos x="30" y="0"/>
                  </a:cxn>
                  <a:cxn ang="0">
                    <a:pos x="30" y="0"/>
                  </a:cxn>
                  <a:cxn ang="0">
                    <a:pos x="24" y="0"/>
                  </a:cxn>
                </a:cxnLst>
                <a:rect l="0" t="0" r="r" b="b"/>
                <a:pathLst>
                  <a:path w="48" h="48">
                    <a:moveTo>
                      <a:pt x="24" y="0"/>
                    </a:moveTo>
                    <a:lnTo>
                      <a:pt x="24" y="0"/>
                    </a:lnTo>
                    <a:lnTo>
                      <a:pt x="16" y="2"/>
                    </a:lnTo>
                    <a:lnTo>
                      <a:pt x="8" y="4"/>
                    </a:lnTo>
                    <a:lnTo>
                      <a:pt x="4" y="10"/>
                    </a:lnTo>
                    <a:lnTo>
                      <a:pt x="0" y="18"/>
                    </a:lnTo>
                    <a:lnTo>
                      <a:pt x="0" y="18"/>
                    </a:lnTo>
                    <a:lnTo>
                      <a:pt x="0" y="27"/>
                    </a:lnTo>
                    <a:lnTo>
                      <a:pt x="2" y="35"/>
                    </a:lnTo>
                    <a:lnTo>
                      <a:pt x="8" y="42"/>
                    </a:lnTo>
                    <a:lnTo>
                      <a:pt x="18" y="46"/>
                    </a:lnTo>
                    <a:lnTo>
                      <a:pt x="18" y="46"/>
                    </a:lnTo>
                    <a:lnTo>
                      <a:pt x="24" y="48"/>
                    </a:lnTo>
                    <a:lnTo>
                      <a:pt x="24" y="48"/>
                    </a:lnTo>
                    <a:lnTo>
                      <a:pt x="32" y="46"/>
                    </a:lnTo>
                    <a:lnTo>
                      <a:pt x="38" y="42"/>
                    </a:lnTo>
                    <a:lnTo>
                      <a:pt x="44" y="37"/>
                    </a:lnTo>
                    <a:lnTo>
                      <a:pt x="48" y="29"/>
                    </a:lnTo>
                    <a:lnTo>
                      <a:pt x="48" y="29"/>
                    </a:lnTo>
                    <a:lnTo>
                      <a:pt x="48" y="21"/>
                    </a:lnTo>
                    <a:lnTo>
                      <a:pt x="44" y="12"/>
                    </a:lnTo>
                    <a:lnTo>
                      <a:pt x="38" y="6"/>
                    </a:lnTo>
                    <a:lnTo>
                      <a:pt x="30" y="0"/>
                    </a:lnTo>
                    <a:lnTo>
                      <a:pt x="30" y="0"/>
                    </a:lnTo>
                    <a:lnTo>
                      <a:pt x="2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48" name="Freeform 80"/>
              <p:cNvSpPr>
                <a:spLocks/>
              </p:cNvSpPr>
              <p:nvPr userDrawn="1"/>
            </p:nvSpPr>
            <p:spPr bwMode="auto">
              <a:xfrm>
                <a:off x="2342" y="2795"/>
                <a:ext cx="48" cy="48"/>
              </a:xfrm>
              <a:custGeom>
                <a:avLst/>
                <a:gdLst/>
                <a:ahLst/>
                <a:cxnLst>
                  <a:cxn ang="0">
                    <a:pos x="24" y="0"/>
                  </a:cxn>
                  <a:cxn ang="0">
                    <a:pos x="24" y="0"/>
                  </a:cxn>
                  <a:cxn ang="0">
                    <a:pos x="16" y="2"/>
                  </a:cxn>
                  <a:cxn ang="0">
                    <a:pos x="8" y="4"/>
                  </a:cxn>
                  <a:cxn ang="0">
                    <a:pos x="4" y="10"/>
                  </a:cxn>
                  <a:cxn ang="0">
                    <a:pos x="0" y="18"/>
                  </a:cxn>
                  <a:cxn ang="0">
                    <a:pos x="0" y="18"/>
                  </a:cxn>
                  <a:cxn ang="0">
                    <a:pos x="0" y="27"/>
                  </a:cxn>
                  <a:cxn ang="0">
                    <a:pos x="2" y="35"/>
                  </a:cxn>
                  <a:cxn ang="0">
                    <a:pos x="8" y="42"/>
                  </a:cxn>
                  <a:cxn ang="0">
                    <a:pos x="18" y="46"/>
                  </a:cxn>
                  <a:cxn ang="0">
                    <a:pos x="18" y="46"/>
                  </a:cxn>
                  <a:cxn ang="0">
                    <a:pos x="24" y="48"/>
                  </a:cxn>
                  <a:cxn ang="0">
                    <a:pos x="24" y="48"/>
                  </a:cxn>
                  <a:cxn ang="0">
                    <a:pos x="32" y="46"/>
                  </a:cxn>
                  <a:cxn ang="0">
                    <a:pos x="38" y="42"/>
                  </a:cxn>
                  <a:cxn ang="0">
                    <a:pos x="44" y="37"/>
                  </a:cxn>
                  <a:cxn ang="0">
                    <a:pos x="48" y="29"/>
                  </a:cxn>
                  <a:cxn ang="0">
                    <a:pos x="48" y="29"/>
                  </a:cxn>
                  <a:cxn ang="0">
                    <a:pos x="48" y="21"/>
                  </a:cxn>
                  <a:cxn ang="0">
                    <a:pos x="44" y="12"/>
                  </a:cxn>
                  <a:cxn ang="0">
                    <a:pos x="38" y="6"/>
                  </a:cxn>
                  <a:cxn ang="0">
                    <a:pos x="30" y="0"/>
                  </a:cxn>
                  <a:cxn ang="0">
                    <a:pos x="30" y="0"/>
                  </a:cxn>
                  <a:cxn ang="0">
                    <a:pos x="24" y="0"/>
                  </a:cxn>
                </a:cxnLst>
                <a:rect l="0" t="0" r="r" b="b"/>
                <a:pathLst>
                  <a:path w="48" h="48">
                    <a:moveTo>
                      <a:pt x="24" y="0"/>
                    </a:moveTo>
                    <a:lnTo>
                      <a:pt x="24" y="0"/>
                    </a:lnTo>
                    <a:lnTo>
                      <a:pt x="16" y="2"/>
                    </a:lnTo>
                    <a:lnTo>
                      <a:pt x="8" y="4"/>
                    </a:lnTo>
                    <a:lnTo>
                      <a:pt x="4" y="10"/>
                    </a:lnTo>
                    <a:lnTo>
                      <a:pt x="0" y="18"/>
                    </a:lnTo>
                    <a:lnTo>
                      <a:pt x="0" y="18"/>
                    </a:lnTo>
                    <a:lnTo>
                      <a:pt x="0" y="27"/>
                    </a:lnTo>
                    <a:lnTo>
                      <a:pt x="2" y="35"/>
                    </a:lnTo>
                    <a:lnTo>
                      <a:pt x="8" y="42"/>
                    </a:lnTo>
                    <a:lnTo>
                      <a:pt x="18" y="46"/>
                    </a:lnTo>
                    <a:lnTo>
                      <a:pt x="18" y="46"/>
                    </a:lnTo>
                    <a:lnTo>
                      <a:pt x="24" y="48"/>
                    </a:lnTo>
                    <a:lnTo>
                      <a:pt x="24" y="48"/>
                    </a:lnTo>
                    <a:lnTo>
                      <a:pt x="32" y="46"/>
                    </a:lnTo>
                    <a:lnTo>
                      <a:pt x="38" y="42"/>
                    </a:lnTo>
                    <a:lnTo>
                      <a:pt x="44" y="37"/>
                    </a:lnTo>
                    <a:lnTo>
                      <a:pt x="48" y="29"/>
                    </a:lnTo>
                    <a:lnTo>
                      <a:pt x="48" y="29"/>
                    </a:lnTo>
                    <a:lnTo>
                      <a:pt x="48" y="21"/>
                    </a:lnTo>
                    <a:lnTo>
                      <a:pt x="44" y="12"/>
                    </a:lnTo>
                    <a:lnTo>
                      <a:pt x="38" y="6"/>
                    </a:lnTo>
                    <a:lnTo>
                      <a:pt x="30" y="0"/>
                    </a:lnTo>
                    <a:lnTo>
                      <a:pt x="30" y="0"/>
                    </a:lnTo>
                    <a:lnTo>
                      <a:pt x="2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49" name="Freeform 81"/>
              <p:cNvSpPr>
                <a:spLocks/>
              </p:cNvSpPr>
              <p:nvPr userDrawn="1"/>
            </p:nvSpPr>
            <p:spPr bwMode="auto">
              <a:xfrm>
                <a:off x="2264" y="2975"/>
                <a:ext cx="42" cy="42"/>
              </a:xfrm>
              <a:custGeom>
                <a:avLst/>
                <a:gdLst/>
                <a:ahLst/>
                <a:cxnLst>
                  <a:cxn ang="0">
                    <a:pos x="21" y="0"/>
                  </a:cxn>
                  <a:cxn ang="0">
                    <a:pos x="21" y="0"/>
                  </a:cxn>
                  <a:cxn ang="0">
                    <a:pos x="14" y="0"/>
                  </a:cxn>
                  <a:cxn ang="0">
                    <a:pos x="8" y="4"/>
                  </a:cxn>
                  <a:cxn ang="0">
                    <a:pos x="4" y="10"/>
                  </a:cxn>
                  <a:cxn ang="0">
                    <a:pos x="0" y="15"/>
                  </a:cxn>
                  <a:cxn ang="0">
                    <a:pos x="0" y="15"/>
                  </a:cxn>
                  <a:cxn ang="0">
                    <a:pos x="0" y="23"/>
                  </a:cxn>
                  <a:cxn ang="0">
                    <a:pos x="2" y="31"/>
                  </a:cxn>
                  <a:cxn ang="0">
                    <a:pos x="8" y="38"/>
                  </a:cxn>
                  <a:cxn ang="0">
                    <a:pos x="15" y="42"/>
                  </a:cxn>
                  <a:cxn ang="0">
                    <a:pos x="15" y="42"/>
                  </a:cxn>
                  <a:cxn ang="0">
                    <a:pos x="21" y="42"/>
                  </a:cxn>
                  <a:cxn ang="0">
                    <a:pos x="21" y="42"/>
                  </a:cxn>
                  <a:cxn ang="0">
                    <a:pos x="27" y="40"/>
                  </a:cxn>
                  <a:cxn ang="0">
                    <a:pos x="35" y="38"/>
                  </a:cxn>
                  <a:cxn ang="0">
                    <a:pos x="38" y="33"/>
                  </a:cxn>
                  <a:cxn ang="0">
                    <a:pos x="42" y="27"/>
                  </a:cxn>
                  <a:cxn ang="0">
                    <a:pos x="42" y="27"/>
                  </a:cxn>
                  <a:cxn ang="0">
                    <a:pos x="42" y="17"/>
                  </a:cxn>
                  <a:cxn ang="0">
                    <a:pos x="38" y="10"/>
                  </a:cxn>
                  <a:cxn ang="0">
                    <a:pos x="35" y="4"/>
                  </a:cxn>
                  <a:cxn ang="0">
                    <a:pos x="27" y="0"/>
                  </a:cxn>
                  <a:cxn ang="0">
                    <a:pos x="27" y="0"/>
                  </a:cxn>
                  <a:cxn ang="0">
                    <a:pos x="21" y="0"/>
                  </a:cxn>
                </a:cxnLst>
                <a:rect l="0" t="0" r="r" b="b"/>
                <a:pathLst>
                  <a:path w="42" h="42">
                    <a:moveTo>
                      <a:pt x="21" y="0"/>
                    </a:moveTo>
                    <a:lnTo>
                      <a:pt x="21" y="0"/>
                    </a:lnTo>
                    <a:lnTo>
                      <a:pt x="14" y="0"/>
                    </a:lnTo>
                    <a:lnTo>
                      <a:pt x="8" y="4"/>
                    </a:lnTo>
                    <a:lnTo>
                      <a:pt x="4" y="10"/>
                    </a:lnTo>
                    <a:lnTo>
                      <a:pt x="0" y="15"/>
                    </a:lnTo>
                    <a:lnTo>
                      <a:pt x="0" y="15"/>
                    </a:lnTo>
                    <a:lnTo>
                      <a:pt x="0" y="23"/>
                    </a:lnTo>
                    <a:lnTo>
                      <a:pt x="2" y="31"/>
                    </a:lnTo>
                    <a:lnTo>
                      <a:pt x="8" y="38"/>
                    </a:lnTo>
                    <a:lnTo>
                      <a:pt x="15" y="42"/>
                    </a:lnTo>
                    <a:lnTo>
                      <a:pt x="15" y="42"/>
                    </a:lnTo>
                    <a:lnTo>
                      <a:pt x="21" y="42"/>
                    </a:lnTo>
                    <a:lnTo>
                      <a:pt x="21" y="42"/>
                    </a:lnTo>
                    <a:lnTo>
                      <a:pt x="27" y="40"/>
                    </a:lnTo>
                    <a:lnTo>
                      <a:pt x="35" y="38"/>
                    </a:lnTo>
                    <a:lnTo>
                      <a:pt x="38" y="33"/>
                    </a:lnTo>
                    <a:lnTo>
                      <a:pt x="42" y="27"/>
                    </a:lnTo>
                    <a:lnTo>
                      <a:pt x="42" y="27"/>
                    </a:lnTo>
                    <a:lnTo>
                      <a:pt x="42" y="17"/>
                    </a:lnTo>
                    <a:lnTo>
                      <a:pt x="38" y="10"/>
                    </a:lnTo>
                    <a:lnTo>
                      <a:pt x="35" y="4"/>
                    </a:lnTo>
                    <a:lnTo>
                      <a:pt x="27" y="0"/>
                    </a:lnTo>
                    <a:lnTo>
                      <a:pt x="27" y="0"/>
                    </a:lnTo>
                    <a:lnTo>
                      <a:pt x="2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50" name="Freeform 82"/>
              <p:cNvSpPr>
                <a:spLocks/>
              </p:cNvSpPr>
              <p:nvPr userDrawn="1"/>
            </p:nvSpPr>
            <p:spPr bwMode="auto">
              <a:xfrm>
                <a:off x="2264" y="2975"/>
                <a:ext cx="42" cy="42"/>
              </a:xfrm>
              <a:custGeom>
                <a:avLst/>
                <a:gdLst/>
                <a:ahLst/>
                <a:cxnLst>
                  <a:cxn ang="0">
                    <a:pos x="21" y="0"/>
                  </a:cxn>
                  <a:cxn ang="0">
                    <a:pos x="21" y="0"/>
                  </a:cxn>
                  <a:cxn ang="0">
                    <a:pos x="14" y="0"/>
                  </a:cxn>
                  <a:cxn ang="0">
                    <a:pos x="8" y="4"/>
                  </a:cxn>
                  <a:cxn ang="0">
                    <a:pos x="4" y="10"/>
                  </a:cxn>
                  <a:cxn ang="0">
                    <a:pos x="0" y="15"/>
                  </a:cxn>
                  <a:cxn ang="0">
                    <a:pos x="0" y="15"/>
                  </a:cxn>
                  <a:cxn ang="0">
                    <a:pos x="0" y="23"/>
                  </a:cxn>
                  <a:cxn ang="0">
                    <a:pos x="2" y="31"/>
                  </a:cxn>
                  <a:cxn ang="0">
                    <a:pos x="8" y="38"/>
                  </a:cxn>
                  <a:cxn ang="0">
                    <a:pos x="15" y="42"/>
                  </a:cxn>
                  <a:cxn ang="0">
                    <a:pos x="15" y="42"/>
                  </a:cxn>
                  <a:cxn ang="0">
                    <a:pos x="21" y="42"/>
                  </a:cxn>
                  <a:cxn ang="0">
                    <a:pos x="21" y="42"/>
                  </a:cxn>
                  <a:cxn ang="0">
                    <a:pos x="27" y="40"/>
                  </a:cxn>
                  <a:cxn ang="0">
                    <a:pos x="35" y="38"/>
                  </a:cxn>
                  <a:cxn ang="0">
                    <a:pos x="38" y="33"/>
                  </a:cxn>
                  <a:cxn ang="0">
                    <a:pos x="42" y="27"/>
                  </a:cxn>
                  <a:cxn ang="0">
                    <a:pos x="42" y="27"/>
                  </a:cxn>
                  <a:cxn ang="0">
                    <a:pos x="42" y="17"/>
                  </a:cxn>
                  <a:cxn ang="0">
                    <a:pos x="38" y="10"/>
                  </a:cxn>
                  <a:cxn ang="0">
                    <a:pos x="35" y="4"/>
                  </a:cxn>
                  <a:cxn ang="0">
                    <a:pos x="27" y="0"/>
                  </a:cxn>
                  <a:cxn ang="0">
                    <a:pos x="27" y="0"/>
                  </a:cxn>
                  <a:cxn ang="0">
                    <a:pos x="21" y="0"/>
                  </a:cxn>
                </a:cxnLst>
                <a:rect l="0" t="0" r="r" b="b"/>
                <a:pathLst>
                  <a:path w="42" h="42">
                    <a:moveTo>
                      <a:pt x="21" y="0"/>
                    </a:moveTo>
                    <a:lnTo>
                      <a:pt x="21" y="0"/>
                    </a:lnTo>
                    <a:lnTo>
                      <a:pt x="14" y="0"/>
                    </a:lnTo>
                    <a:lnTo>
                      <a:pt x="8" y="4"/>
                    </a:lnTo>
                    <a:lnTo>
                      <a:pt x="4" y="10"/>
                    </a:lnTo>
                    <a:lnTo>
                      <a:pt x="0" y="15"/>
                    </a:lnTo>
                    <a:lnTo>
                      <a:pt x="0" y="15"/>
                    </a:lnTo>
                    <a:lnTo>
                      <a:pt x="0" y="23"/>
                    </a:lnTo>
                    <a:lnTo>
                      <a:pt x="2" y="31"/>
                    </a:lnTo>
                    <a:lnTo>
                      <a:pt x="8" y="38"/>
                    </a:lnTo>
                    <a:lnTo>
                      <a:pt x="15" y="42"/>
                    </a:lnTo>
                    <a:lnTo>
                      <a:pt x="15" y="42"/>
                    </a:lnTo>
                    <a:lnTo>
                      <a:pt x="21" y="42"/>
                    </a:lnTo>
                    <a:lnTo>
                      <a:pt x="21" y="42"/>
                    </a:lnTo>
                    <a:lnTo>
                      <a:pt x="27" y="40"/>
                    </a:lnTo>
                    <a:lnTo>
                      <a:pt x="35" y="38"/>
                    </a:lnTo>
                    <a:lnTo>
                      <a:pt x="38" y="33"/>
                    </a:lnTo>
                    <a:lnTo>
                      <a:pt x="42" y="27"/>
                    </a:lnTo>
                    <a:lnTo>
                      <a:pt x="42" y="27"/>
                    </a:lnTo>
                    <a:lnTo>
                      <a:pt x="42" y="17"/>
                    </a:lnTo>
                    <a:lnTo>
                      <a:pt x="38" y="10"/>
                    </a:lnTo>
                    <a:lnTo>
                      <a:pt x="35" y="4"/>
                    </a:lnTo>
                    <a:lnTo>
                      <a:pt x="27" y="0"/>
                    </a:lnTo>
                    <a:lnTo>
                      <a:pt x="27" y="0"/>
                    </a:lnTo>
                    <a:lnTo>
                      <a:pt x="2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51" name="Freeform 83"/>
              <p:cNvSpPr>
                <a:spLocks/>
              </p:cNvSpPr>
              <p:nvPr userDrawn="1"/>
            </p:nvSpPr>
            <p:spPr bwMode="auto">
              <a:xfrm>
                <a:off x="2216" y="3161"/>
                <a:ext cx="36" cy="42"/>
              </a:xfrm>
              <a:custGeom>
                <a:avLst/>
                <a:gdLst/>
                <a:ahLst/>
                <a:cxnLst>
                  <a:cxn ang="0">
                    <a:pos x="18" y="0"/>
                  </a:cxn>
                  <a:cxn ang="0">
                    <a:pos x="18" y="0"/>
                  </a:cxn>
                  <a:cxn ang="0">
                    <a:pos x="13" y="2"/>
                  </a:cxn>
                  <a:cxn ang="0">
                    <a:pos x="8" y="5"/>
                  </a:cxn>
                  <a:cxn ang="0">
                    <a:pos x="4" y="11"/>
                  </a:cxn>
                  <a:cxn ang="0">
                    <a:pos x="0" y="17"/>
                  </a:cxn>
                  <a:cxn ang="0">
                    <a:pos x="0" y="17"/>
                  </a:cxn>
                  <a:cxn ang="0">
                    <a:pos x="0" y="26"/>
                  </a:cxn>
                  <a:cxn ang="0">
                    <a:pos x="2" y="32"/>
                  </a:cxn>
                  <a:cxn ang="0">
                    <a:pos x="8" y="38"/>
                  </a:cxn>
                  <a:cxn ang="0">
                    <a:pos x="13" y="42"/>
                  </a:cxn>
                  <a:cxn ang="0">
                    <a:pos x="13" y="42"/>
                  </a:cxn>
                  <a:cxn ang="0">
                    <a:pos x="18" y="42"/>
                  </a:cxn>
                  <a:cxn ang="0">
                    <a:pos x="18" y="42"/>
                  </a:cxn>
                  <a:cxn ang="0">
                    <a:pos x="24" y="42"/>
                  </a:cxn>
                  <a:cxn ang="0">
                    <a:pos x="29" y="38"/>
                  </a:cxn>
                  <a:cxn ang="0">
                    <a:pos x="33" y="34"/>
                  </a:cxn>
                  <a:cxn ang="0">
                    <a:pos x="35" y="27"/>
                  </a:cxn>
                  <a:cxn ang="0">
                    <a:pos x="35" y="27"/>
                  </a:cxn>
                  <a:cxn ang="0">
                    <a:pos x="36" y="19"/>
                  </a:cxn>
                  <a:cxn ang="0">
                    <a:pos x="33" y="11"/>
                  </a:cxn>
                  <a:cxn ang="0">
                    <a:pos x="29" y="5"/>
                  </a:cxn>
                  <a:cxn ang="0">
                    <a:pos x="22" y="2"/>
                  </a:cxn>
                  <a:cxn ang="0">
                    <a:pos x="22" y="2"/>
                  </a:cxn>
                  <a:cxn ang="0">
                    <a:pos x="18" y="0"/>
                  </a:cxn>
                </a:cxnLst>
                <a:rect l="0" t="0" r="r" b="b"/>
                <a:pathLst>
                  <a:path w="36" h="42">
                    <a:moveTo>
                      <a:pt x="18" y="0"/>
                    </a:moveTo>
                    <a:lnTo>
                      <a:pt x="18" y="0"/>
                    </a:lnTo>
                    <a:lnTo>
                      <a:pt x="13" y="2"/>
                    </a:lnTo>
                    <a:lnTo>
                      <a:pt x="8" y="5"/>
                    </a:lnTo>
                    <a:lnTo>
                      <a:pt x="4" y="11"/>
                    </a:lnTo>
                    <a:lnTo>
                      <a:pt x="0" y="17"/>
                    </a:lnTo>
                    <a:lnTo>
                      <a:pt x="0" y="17"/>
                    </a:lnTo>
                    <a:lnTo>
                      <a:pt x="0" y="26"/>
                    </a:lnTo>
                    <a:lnTo>
                      <a:pt x="2" y="32"/>
                    </a:lnTo>
                    <a:lnTo>
                      <a:pt x="8" y="38"/>
                    </a:lnTo>
                    <a:lnTo>
                      <a:pt x="13" y="42"/>
                    </a:lnTo>
                    <a:lnTo>
                      <a:pt x="13" y="42"/>
                    </a:lnTo>
                    <a:lnTo>
                      <a:pt x="18" y="42"/>
                    </a:lnTo>
                    <a:lnTo>
                      <a:pt x="18" y="42"/>
                    </a:lnTo>
                    <a:lnTo>
                      <a:pt x="24" y="42"/>
                    </a:lnTo>
                    <a:lnTo>
                      <a:pt x="29" y="38"/>
                    </a:lnTo>
                    <a:lnTo>
                      <a:pt x="33" y="34"/>
                    </a:lnTo>
                    <a:lnTo>
                      <a:pt x="35" y="27"/>
                    </a:lnTo>
                    <a:lnTo>
                      <a:pt x="35" y="27"/>
                    </a:lnTo>
                    <a:lnTo>
                      <a:pt x="36" y="19"/>
                    </a:lnTo>
                    <a:lnTo>
                      <a:pt x="33" y="11"/>
                    </a:lnTo>
                    <a:lnTo>
                      <a:pt x="29" y="5"/>
                    </a:lnTo>
                    <a:lnTo>
                      <a:pt x="22" y="2"/>
                    </a:lnTo>
                    <a:lnTo>
                      <a:pt x="22" y="2"/>
                    </a:lnTo>
                    <a:lnTo>
                      <a:pt x="1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52" name="Freeform 84"/>
              <p:cNvSpPr>
                <a:spLocks/>
              </p:cNvSpPr>
              <p:nvPr userDrawn="1"/>
            </p:nvSpPr>
            <p:spPr bwMode="auto">
              <a:xfrm>
                <a:off x="2216" y="3161"/>
                <a:ext cx="36" cy="42"/>
              </a:xfrm>
              <a:custGeom>
                <a:avLst/>
                <a:gdLst/>
                <a:ahLst/>
                <a:cxnLst>
                  <a:cxn ang="0">
                    <a:pos x="18" y="0"/>
                  </a:cxn>
                  <a:cxn ang="0">
                    <a:pos x="18" y="0"/>
                  </a:cxn>
                  <a:cxn ang="0">
                    <a:pos x="13" y="2"/>
                  </a:cxn>
                  <a:cxn ang="0">
                    <a:pos x="8" y="5"/>
                  </a:cxn>
                  <a:cxn ang="0">
                    <a:pos x="4" y="11"/>
                  </a:cxn>
                  <a:cxn ang="0">
                    <a:pos x="0" y="17"/>
                  </a:cxn>
                  <a:cxn ang="0">
                    <a:pos x="0" y="17"/>
                  </a:cxn>
                  <a:cxn ang="0">
                    <a:pos x="0" y="26"/>
                  </a:cxn>
                  <a:cxn ang="0">
                    <a:pos x="2" y="32"/>
                  </a:cxn>
                  <a:cxn ang="0">
                    <a:pos x="8" y="38"/>
                  </a:cxn>
                  <a:cxn ang="0">
                    <a:pos x="13" y="42"/>
                  </a:cxn>
                  <a:cxn ang="0">
                    <a:pos x="13" y="42"/>
                  </a:cxn>
                  <a:cxn ang="0">
                    <a:pos x="18" y="42"/>
                  </a:cxn>
                  <a:cxn ang="0">
                    <a:pos x="18" y="42"/>
                  </a:cxn>
                  <a:cxn ang="0">
                    <a:pos x="24" y="42"/>
                  </a:cxn>
                  <a:cxn ang="0">
                    <a:pos x="29" y="38"/>
                  </a:cxn>
                  <a:cxn ang="0">
                    <a:pos x="33" y="34"/>
                  </a:cxn>
                  <a:cxn ang="0">
                    <a:pos x="35" y="27"/>
                  </a:cxn>
                  <a:cxn ang="0">
                    <a:pos x="35" y="27"/>
                  </a:cxn>
                  <a:cxn ang="0">
                    <a:pos x="36" y="19"/>
                  </a:cxn>
                  <a:cxn ang="0">
                    <a:pos x="33" y="11"/>
                  </a:cxn>
                  <a:cxn ang="0">
                    <a:pos x="29" y="5"/>
                  </a:cxn>
                  <a:cxn ang="0">
                    <a:pos x="22" y="2"/>
                  </a:cxn>
                  <a:cxn ang="0">
                    <a:pos x="22" y="2"/>
                  </a:cxn>
                  <a:cxn ang="0">
                    <a:pos x="18" y="0"/>
                  </a:cxn>
                </a:cxnLst>
                <a:rect l="0" t="0" r="r" b="b"/>
                <a:pathLst>
                  <a:path w="36" h="42">
                    <a:moveTo>
                      <a:pt x="18" y="0"/>
                    </a:moveTo>
                    <a:lnTo>
                      <a:pt x="18" y="0"/>
                    </a:lnTo>
                    <a:lnTo>
                      <a:pt x="13" y="2"/>
                    </a:lnTo>
                    <a:lnTo>
                      <a:pt x="8" y="5"/>
                    </a:lnTo>
                    <a:lnTo>
                      <a:pt x="4" y="11"/>
                    </a:lnTo>
                    <a:lnTo>
                      <a:pt x="0" y="17"/>
                    </a:lnTo>
                    <a:lnTo>
                      <a:pt x="0" y="17"/>
                    </a:lnTo>
                    <a:lnTo>
                      <a:pt x="0" y="26"/>
                    </a:lnTo>
                    <a:lnTo>
                      <a:pt x="2" y="32"/>
                    </a:lnTo>
                    <a:lnTo>
                      <a:pt x="8" y="38"/>
                    </a:lnTo>
                    <a:lnTo>
                      <a:pt x="13" y="42"/>
                    </a:lnTo>
                    <a:lnTo>
                      <a:pt x="13" y="42"/>
                    </a:lnTo>
                    <a:lnTo>
                      <a:pt x="18" y="42"/>
                    </a:lnTo>
                    <a:lnTo>
                      <a:pt x="18" y="42"/>
                    </a:lnTo>
                    <a:lnTo>
                      <a:pt x="24" y="42"/>
                    </a:lnTo>
                    <a:lnTo>
                      <a:pt x="29" y="38"/>
                    </a:lnTo>
                    <a:lnTo>
                      <a:pt x="33" y="34"/>
                    </a:lnTo>
                    <a:lnTo>
                      <a:pt x="35" y="27"/>
                    </a:lnTo>
                    <a:lnTo>
                      <a:pt x="35" y="27"/>
                    </a:lnTo>
                    <a:lnTo>
                      <a:pt x="36" y="19"/>
                    </a:lnTo>
                    <a:lnTo>
                      <a:pt x="33" y="11"/>
                    </a:lnTo>
                    <a:lnTo>
                      <a:pt x="29" y="5"/>
                    </a:lnTo>
                    <a:lnTo>
                      <a:pt x="22" y="2"/>
                    </a:lnTo>
                    <a:lnTo>
                      <a:pt x="22" y="2"/>
                    </a:lnTo>
                    <a:lnTo>
                      <a:pt x="1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53" name="Freeform 85"/>
              <p:cNvSpPr>
                <a:spLocks/>
              </p:cNvSpPr>
              <p:nvPr userDrawn="1"/>
            </p:nvSpPr>
            <p:spPr bwMode="auto">
              <a:xfrm>
                <a:off x="3116" y="2399"/>
                <a:ext cx="90" cy="90"/>
              </a:xfrm>
              <a:custGeom>
                <a:avLst/>
                <a:gdLst/>
                <a:ahLst/>
                <a:cxnLst>
                  <a:cxn ang="0">
                    <a:pos x="45" y="0"/>
                  </a:cxn>
                  <a:cxn ang="0">
                    <a:pos x="45" y="0"/>
                  </a:cxn>
                  <a:cxn ang="0">
                    <a:pos x="33" y="2"/>
                  </a:cxn>
                  <a:cxn ang="0">
                    <a:pos x="33" y="2"/>
                  </a:cxn>
                  <a:cxn ang="0">
                    <a:pos x="25" y="6"/>
                  </a:cxn>
                  <a:cxn ang="0">
                    <a:pos x="19" y="11"/>
                  </a:cxn>
                  <a:cxn ang="0">
                    <a:pos x="12" y="17"/>
                  </a:cxn>
                  <a:cxn ang="0">
                    <a:pos x="6" y="23"/>
                  </a:cxn>
                  <a:cxn ang="0">
                    <a:pos x="2" y="31"/>
                  </a:cxn>
                  <a:cxn ang="0">
                    <a:pos x="0" y="39"/>
                  </a:cxn>
                  <a:cxn ang="0">
                    <a:pos x="0" y="49"/>
                  </a:cxn>
                  <a:cxn ang="0">
                    <a:pos x="2" y="57"/>
                  </a:cxn>
                  <a:cxn ang="0">
                    <a:pos x="2" y="57"/>
                  </a:cxn>
                  <a:cxn ang="0">
                    <a:pos x="4" y="66"/>
                  </a:cxn>
                  <a:cxn ang="0">
                    <a:pos x="8" y="72"/>
                  </a:cxn>
                  <a:cxn ang="0">
                    <a:pos x="19" y="82"/>
                  </a:cxn>
                  <a:cxn ang="0">
                    <a:pos x="31" y="88"/>
                  </a:cxn>
                  <a:cxn ang="0">
                    <a:pos x="45" y="90"/>
                  </a:cxn>
                  <a:cxn ang="0">
                    <a:pos x="45" y="90"/>
                  </a:cxn>
                  <a:cxn ang="0">
                    <a:pos x="57" y="90"/>
                  </a:cxn>
                  <a:cxn ang="0">
                    <a:pos x="57" y="90"/>
                  </a:cxn>
                  <a:cxn ang="0">
                    <a:pos x="66" y="86"/>
                  </a:cxn>
                  <a:cxn ang="0">
                    <a:pos x="74" y="82"/>
                  </a:cxn>
                  <a:cxn ang="0">
                    <a:pos x="80" y="76"/>
                  </a:cxn>
                  <a:cxn ang="0">
                    <a:pos x="84" y="68"/>
                  </a:cxn>
                  <a:cxn ang="0">
                    <a:pos x="88" y="60"/>
                  </a:cxn>
                  <a:cxn ang="0">
                    <a:pos x="90" y="51"/>
                  </a:cxn>
                  <a:cxn ang="0">
                    <a:pos x="90" y="43"/>
                  </a:cxn>
                  <a:cxn ang="0">
                    <a:pos x="88" y="35"/>
                  </a:cxn>
                  <a:cxn ang="0">
                    <a:pos x="88" y="35"/>
                  </a:cxn>
                  <a:cxn ang="0">
                    <a:pos x="86" y="27"/>
                  </a:cxn>
                  <a:cxn ang="0">
                    <a:pos x="82" y="21"/>
                  </a:cxn>
                  <a:cxn ang="0">
                    <a:pos x="72" y="11"/>
                  </a:cxn>
                  <a:cxn ang="0">
                    <a:pos x="60" y="4"/>
                  </a:cxn>
                  <a:cxn ang="0">
                    <a:pos x="45" y="0"/>
                  </a:cxn>
                </a:cxnLst>
                <a:rect l="0" t="0" r="r" b="b"/>
                <a:pathLst>
                  <a:path w="90" h="90">
                    <a:moveTo>
                      <a:pt x="45" y="0"/>
                    </a:moveTo>
                    <a:lnTo>
                      <a:pt x="45" y="0"/>
                    </a:lnTo>
                    <a:lnTo>
                      <a:pt x="33" y="2"/>
                    </a:lnTo>
                    <a:lnTo>
                      <a:pt x="33" y="2"/>
                    </a:lnTo>
                    <a:lnTo>
                      <a:pt x="25" y="6"/>
                    </a:lnTo>
                    <a:lnTo>
                      <a:pt x="19" y="11"/>
                    </a:lnTo>
                    <a:lnTo>
                      <a:pt x="12" y="17"/>
                    </a:lnTo>
                    <a:lnTo>
                      <a:pt x="6" y="23"/>
                    </a:lnTo>
                    <a:lnTo>
                      <a:pt x="2" y="31"/>
                    </a:lnTo>
                    <a:lnTo>
                      <a:pt x="0" y="39"/>
                    </a:lnTo>
                    <a:lnTo>
                      <a:pt x="0" y="49"/>
                    </a:lnTo>
                    <a:lnTo>
                      <a:pt x="2" y="57"/>
                    </a:lnTo>
                    <a:lnTo>
                      <a:pt x="2" y="57"/>
                    </a:lnTo>
                    <a:lnTo>
                      <a:pt x="4" y="66"/>
                    </a:lnTo>
                    <a:lnTo>
                      <a:pt x="8" y="72"/>
                    </a:lnTo>
                    <a:lnTo>
                      <a:pt x="19" y="82"/>
                    </a:lnTo>
                    <a:lnTo>
                      <a:pt x="31" y="88"/>
                    </a:lnTo>
                    <a:lnTo>
                      <a:pt x="45" y="90"/>
                    </a:lnTo>
                    <a:lnTo>
                      <a:pt x="45" y="90"/>
                    </a:lnTo>
                    <a:lnTo>
                      <a:pt x="57" y="90"/>
                    </a:lnTo>
                    <a:lnTo>
                      <a:pt x="57" y="90"/>
                    </a:lnTo>
                    <a:lnTo>
                      <a:pt x="66" y="86"/>
                    </a:lnTo>
                    <a:lnTo>
                      <a:pt x="74" y="82"/>
                    </a:lnTo>
                    <a:lnTo>
                      <a:pt x="80" y="76"/>
                    </a:lnTo>
                    <a:lnTo>
                      <a:pt x="84" y="68"/>
                    </a:lnTo>
                    <a:lnTo>
                      <a:pt x="88" y="60"/>
                    </a:lnTo>
                    <a:lnTo>
                      <a:pt x="90" y="51"/>
                    </a:lnTo>
                    <a:lnTo>
                      <a:pt x="90" y="43"/>
                    </a:lnTo>
                    <a:lnTo>
                      <a:pt x="88" y="35"/>
                    </a:lnTo>
                    <a:lnTo>
                      <a:pt x="88" y="35"/>
                    </a:lnTo>
                    <a:lnTo>
                      <a:pt x="86" y="27"/>
                    </a:lnTo>
                    <a:lnTo>
                      <a:pt x="82" y="21"/>
                    </a:lnTo>
                    <a:lnTo>
                      <a:pt x="72" y="11"/>
                    </a:lnTo>
                    <a:lnTo>
                      <a:pt x="60" y="4"/>
                    </a:lnTo>
                    <a:lnTo>
                      <a:pt x="4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54" name="Freeform 86"/>
              <p:cNvSpPr>
                <a:spLocks/>
              </p:cNvSpPr>
              <p:nvPr userDrawn="1"/>
            </p:nvSpPr>
            <p:spPr bwMode="auto">
              <a:xfrm>
                <a:off x="3116" y="2399"/>
                <a:ext cx="90" cy="90"/>
              </a:xfrm>
              <a:custGeom>
                <a:avLst/>
                <a:gdLst/>
                <a:ahLst/>
                <a:cxnLst>
                  <a:cxn ang="0">
                    <a:pos x="45" y="0"/>
                  </a:cxn>
                  <a:cxn ang="0">
                    <a:pos x="45" y="0"/>
                  </a:cxn>
                  <a:cxn ang="0">
                    <a:pos x="33" y="2"/>
                  </a:cxn>
                  <a:cxn ang="0">
                    <a:pos x="33" y="2"/>
                  </a:cxn>
                  <a:cxn ang="0">
                    <a:pos x="25" y="6"/>
                  </a:cxn>
                  <a:cxn ang="0">
                    <a:pos x="19" y="11"/>
                  </a:cxn>
                  <a:cxn ang="0">
                    <a:pos x="12" y="17"/>
                  </a:cxn>
                  <a:cxn ang="0">
                    <a:pos x="6" y="23"/>
                  </a:cxn>
                  <a:cxn ang="0">
                    <a:pos x="2" y="31"/>
                  </a:cxn>
                  <a:cxn ang="0">
                    <a:pos x="0" y="39"/>
                  </a:cxn>
                  <a:cxn ang="0">
                    <a:pos x="0" y="49"/>
                  </a:cxn>
                  <a:cxn ang="0">
                    <a:pos x="2" y="57"/>
                  </a:cxn>
                  <a:cxn ang="0">
                    <a:pos x="2" y="57"/>
                  </a:cxn>
                  <a:cxn ang="0">
                    <a:pos x="4" y="66"/>
                  </a:cxn>
                  <a:cxn ang="0">
                    <a:pos x="8" y="72"/>
                  </a:cxn>
                  <a:cxn ang="0">
                    <a:pos x="19" y="82"/>
                  </a:cxn>
                  <a:cxn ang="0">
                    <a:pos x="31" y="88"/>
                  </a:cxn>
                  <a:cxn ang="0">
                    <a:pos x="45" y="90"/>
                  </a:cxn>
                  <a:cxn ang="0">
                    <a:pos x="45" y="90"/>
                  </a:cxn>
                  <a:cxn ang="0">
                    <a:pos x="57" y="90"/>
                  </a:cxn>
                  <a:cxn ang="0">
                    <a:pos x="57" y="90"/>
                  </a:cxn>
                  <a:cxn ang="0">
                    <a:pos x="66" y="86"/>
                  </a:cxn>
                  <a:cxn ang="0">
                    <a:pos x="74" y="82"/>
                  </a:cxn>
                  <a:cxn ang="0">
                    <a:pos x="80" y="76"/>
                  </a:cxn>
                  <a:cxn ang="0">
                    <a:pos x="84" y="68"/>
                  </a:cxn>
                  <a:cxn ang="0">
                    <a:pos x="88" y="60"/>
                  </a:cxn>
                  <a:cxn ang="0">
                    <a:pos x="90" y="51"/>
                  </a:cxn>
                  <a:cxn ang="0">
                    <a:pos x="90" y="43"/>
                  </a:cxn>
                  <a:cxn ang="0">
                    <a:pos x="88" y="35"/>
                  </a:cxn>
                  <a:cxn ang="0">
                    <a:pos x="88" y="35"/>
                  </a:cxn>
                  <a:cxn ang="0">
                    <a:pos x="86" y="27"/>
                  </a:cxn>
                  <a:cxn ang="0">
                    <a:pos x="82" y="21"/>
                  </a:cxn>
                  <a:cxn ang="0">
                    <a:pos x="72" y="11"/>
                  </a:cxn>
                  <a:cxn ang="0">
                    <a:pos x="60" y="4"/>
                  </a:cxn>
                  <a:cxn ang="0">
                    <a:pos x="45" y="0"/>
                  </a:cxn>
                </a:cxnLst>
                <a:rect l="0" t="0" r="r" b="b"/>
                <a:pathLst>
                  <a:path w="90" h="90">
                    <a:moveTo>
                      <a:pt x="45" y="0"/>
                    </a:moveTo>
                    <a:lnTo>
                      <a:pt x="45" y="0"/>
                    </a:lnTo>
                    <a:lnTo>
                      <a:pt x="33" y="2"/>
                    </a:lnTo>
                    <a:lnTo>
                      <a:pt x="33" y="2"/>
                    </a:lnTo>
                    <a:lnTo>
                      <a:pt x="25" y="6"/>
                    </a:lnTo>
                    <a:lnTo>
                      <a:pt x="19" y="11"/>
                    </a:lnTo>
                    <a:lnTo>
                      <a:pt x="12" y="17"/>
                    </a:lnTo>
                    <a:lnTo>
                      <a:pt x="6" y="23"/>
                    </a:lnTo>
                    <a:lnTo>
                      <a:pt x="2" y="31"/>
                    </a:lnTo>
                    <a:lnTo>
                      <a:pt x="0" y="39"/>
                    </a:lnTo>
                    <a:lnTo>
                      <a:pt x="0" y="49"/>
                    </a:lnTo>
                    <a:lnTo>
                      <a:pt x="2" y="57"/>
                    </a:lnTo>
                    <a:lnTo>
                      <a:pt x="2" y="57"/>
                    </a:lnTo>
                    <a:lnTo>
                      <a:pt x="4" y="66"/>
                    </a:lnTo>
                    <a:lnTo>
                      <a:pt x="8" y="72"/>
                    </a:lnTo>
                    <a:lnTo>
                      <a:pt x="19" y="82"/>
                    </a:lnTo>
                    <a:lnTo>
                      <a:pt x="31" y="88"/>
                    </a:lnTo>
                    <a:lnTo>
                      <a:pt x="45" y="90"/>
                    </a:lnTo>
                    <a:lnTo>
                      <a:pt x="45" y="90"/>
                    </a:lnTo>
                    <a:lnTo>
                      <a:pt x="57" y="90"/>
                    </a:lnTo>
                    <a:lnTo>
                      <a:pt x="57" y="90"/>
                    </a:lnTo>
                    <a:lnTo>
                      <a:pt x="66" y="86"/>
                    </a:lnTo>
                    <a:lnTo>
                      <a:pt x="74" y="82"/>
                    </a:lnTo>
                    <a:lnTo>
                      <a:pt x="80" y="76"/>
                    </a:lnTo>
                    <a:lnTo>
                      <a:pt x="84" y="68"/>
                    </a:lnTo>
                    <a:lnTo>
                      <a:pt x="88" y="60"/>
                    </a:lnTo>
                    <a:lnTo>
                      <a:pt x="90" y="51"/>
                    </a:lnTo>
                    <a:lnTo>
                      <a:pt x="90" y="43"/>
                    </a:lnTo>
                    <a:lnTo>
                      <a:pt x="88" y="35"/>
                    </a:lnTo>
                    <a:lnTo>
                      <a:pt x="88" y="35"/>
                    </a:lnTo>
                    <a:lnTo>
                      <a:pt x="86" y="27"/>
                    </a:lnTo>
                    <a:lnTo>
                      <a:pt x="82" y="21"/>
                    </a:lnTo>
                    <a:lnTo>
                      <a:pt x="72" y="11"/>
                    </a:lnTo>
                    <a:lnTo>
                      <a:pt x="60" y="4"/>
                    </a:lnTo>
                    <a:lnTo>
                      <a:pt x="4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55" name="Freeform 87"/>
              <p:cNvSpPr>
                <a:spLocks/>
              </p:cNvSpPr>
              <p:nvPr userDrawn="1"/>
            </p:nvSpPr>
            <p:spPr bwMode="auto">
              <a:xfrm>
                <a:off x="3284" y="2393"/>
                <a:ext cx="84" cy="78"/>
              </a:xfrm>
              <a:custGeom>
                <a:avLst/>
                <a:gdLst/>
                <a:ahLst/>
                <a:cxnLst>
                  <a:cxn ang="0">
                    <a:pos x="42" y="0"/>
                  </a:cxn>
                  <a:cxn ang="0">
                    <a:pos x="42" y="0"/>
                  </a:cxn>
                  <a:cxn ang="0">
                    <a:pos x="32" y="2"/>
                  </a:cxn>
                  <a:cxn ang="0">
                    <a:pos x="32" y="2"/>
                  </a:cxn>
                  <a:cxn ang="0">
                    <a:pos x="23" y="6"/>
                  </a:cxn>
                  <a:cxn ang="0">
                    <a:pos x="17" y="10"/>
                  </a:cxn>
                  <a:cxn ang="0">
                    <a:pos x="11" y="14"/>
                  </a:cxn>
                  <a:cxn ang="0">
                    <a:pos x="6" y="20"/>
                  </a:cxn>
                  <a:cxn ang="0">
                    <a:pos x="2" y="27"/>
                  </a:cxn>
                  <a:cxn ang="0">
                    <a:pos x="0" y="33"/>
                  </a:cxn>
                  <a:cxn ang="0">
                    <a:pos x="0" y="41"/>
                  </a:cxn>
                  <a:cxn ang="0">
                    <a:pos x="2" y="49"/>
                  </a:cxn>
                  <a:cxn ang="0">
                    <a:pos x="2" y="49"/>
                  </a:cxn>
                  <a:cxn ang="0">
                    <a:pos x="9" y="61"/>
                  </a:cxn>
                  <a:cxn ang="0">
                    <a:pos x="17" y="71"/>
                  </a:cxn>
                  <a:cxn ang="0">
                    <a:pos x="30" y="76"/>
                  </a:cxn>
                  <a:cxn ang="0">
                    <a:pos x="42" y="78"/>
                  </a:cxn>
                  <a:cxn ang="0">
                    <a:pos x="42" y="78"/>
                  </a:cxn>
                  <a:cxn ang="0">
                    <a:pos x="53" y="76"/>
                  </a:cxn>
                  <a:cxn ang="0">
                    <a:pos x="53" y="76"/>
                  </a:cxn>
                  <a:cxn ang="0">
                    <a:pos x="61" y="74"/>
                  </a:cxn>
                  <a:cxn ang="0">
                    <a:pos x="68" y="71"/>
                  </a:cxn>
                  <a:cxn ang="0">
                    <a:pos x="74" y="65"/>
                  </a:cxn>
                  <a:cxn ang="0">
                    <a:pos x="78" y="59"/>
                  </a:cxn>
                  <a:cxn ang="0">
                    <a:pos x="82" y="53"/>
                  </a:cxn>
                  <a:cxn ang="0">
                    <a:pos x="84" y="45"/>
                  </a:cxn>
                  <a:cxn ang="0">
                    <a:pos x="84" y="37"/>
                  </a:cxn>
                  <a:cxn ang="0">
                    <a:pos x="82" y="29"/>
                  </a:cxn>
                  <a:cxn ang="0">
                    <a:pos x="82" y="29"/>
                  </a:cxn>
                  <a:cxn ang="0">
                    <a:pos x="76" y="18"/>
                  </a:cxn>
                  <a:cxn ang="0">
                    <a:pos x="68" y="8"/>
                  </a:cxn>
                  <a:cxn ang="0">
                    <a:pos x="55" y="4"/>
                  </a:cxn>
                  <a:cxn ang="0">
                    <a:pos x="42" y="0"/>
                  </a:cxn>
                </a:cxnLst>
                <a:rect l="0" t="0" r="r" b="b"/>
                <a:pathLst>
                  <a:path w="84" h="78">
                    <a:moveTo>
                      <a:pt x="42" y="0"/>
                    </a:moveTo>
                    <a:lnTo>
                      <a:pt x="42" y="0"/>
                    </a:lnTo>
                    <a:lnTo>
                      <a:pt x="32" y="2"/>
                    </a:lnTo>
                    <a:lnTo>
                      <a:pt x="32" y="2"/>
                    </a:lnTo>
                    <a:lnTo>
                      <a:pt x="23" y="6"/>
                    </a:lnTo>
                    <a:lnTo>
                      <a:pt x="17" y="10"/>
                    </a:lnTo>
                    <a:lnTo>
                      <a:pt x="11" y="14"/>
                    </a:lnTo>
                    <a:lnTo>
                      <a:pt x="6" y="20"/>
                    </a:lnTo>
                    <a:lnTo>
                      <a:pt x="2" y="27"/>
                    </a:lnTo>
                    <a:lnTo>
                      <a:pt x="0" y="33"/>
                    </a:lnTo>
                    <a:lnTo>
                      <a:pt x="0" y="41"/>
                    </a:lnTo>
                    <a:lnTo>
                      <a:pt x="2" y="49"/>
                    </a:lnTo>
                    <a:lnTo>
                      <a:pt x="2" y="49"/>
                    </a:lnTo>
                    <a:lnTo>
                      <a:pt x="9" y="61"/>
                    </a:lnTo>
                    <a:lnTo>
                      <a:pt x="17" y="71"/>
                    </a:lnTo>
                    <a:lnTo>
                      <a:pt x="30" y="76"/>
                    </a:lnTo>
                    <a:lnTo>
                      <a:pt x="42" y="78"/>
                    </a:lnTo>
                    <a:lnTo>
                      <a:pt x="42" y="78"/>
                    </a:lnTo>
                    <a:lnTo>
                      <a:pt x="53" y="76"/>
                    </a:lnTo>
                    <a:lnTo>
                      <a:pt x="53" y="76"/>
                    </a:lnTo>
                    <a:lnTo>
                      <a:pt x="61" y="74"/>
                    </a:lnTo>
                    <a:lnTo>
                      <a:pt x="68" y="71"/>
                    </a:lnTo>
                    <a:lnTo>
                      <a:pt x="74" y="65"/>
                    </a:lnTo>
                    <a:lnTo>
                      <a:pt x="78" y="59"/>
                    </a:lnTo>
                    <a:lnTo>
                      <a:pt x="82" y="53"/>
                    </a:lnTo>
                    <a:lnTo>
                      <a:pt x="84" y="45"/>
                    </a:lnTo>
                    <a:lnTo>
                      <a:pt x="84" y="37"/>
                    </a:lnTo>
                    <a:lnTo>
                      <a:pt x="82" y="29"/>
                    </a:lnTo>
                    <a:lnTo>
                      <a:pt x="82" y="29"/>
                    </a:lnTo>
                    <a:lnTo>
                      <a:pt x="76" y="18"/>
                    </a:lnTo>
                    <a:lnTo>
                      <a:pt x="68" y="8"/>
                    </a:lnTo>
                    <a:lnTo>
                      <a:pt x="55" y="4"/>
                    </a:lnTo>
                    <a:lnTo>
                      <a:pt x="4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56" name="Freeform 88"/>
              <p:cNvSpPr>
                <a:spLocks/>
              </p:cNvSpPr>
              <p:nvPr userDrawn="1"/>
            </p:nvSpPr>
            <p:spPr bwMode="auto">
              <a:xfrm>
                <a:off x="3284" y="2393"/>
                <a:ext cx="84" cy="78"/>
              </a:xfrm>
              <a:custGeom>
                <a:avLst/>
                <a:gdLst/>
                <a:ahLst/>
                <a:cxnLst>
                  <a:cxn ang="0">
                    <a:pos x="42" y="0"/>
                  </a:cxn>
                  <a:cxn ang="0">
                    <a:pos x="42" y="0"/>
                  </a:cxn>
                  <a:cxn ang="0">
                    <a:pos x="32" y="2"/>
                  </a:cxn>
                  <a:cxn ang="0">
                    <a:pos x="32" y="2"/>
                  </a:cxn>
                  <a:cxn ang="0">
                    <a:pos x="23" y="6"/>
                  </a:cxn>
                  <a:cxn ang="0">
                    <a:pos x="17" y="10"/>
                  </a:cxn>
                  <a:cxn ang="0">
                    <a:pos x="11" y="14"/>
                  </a:cxn>
                  <a:cxn ang="0">
                    <a:pos x="6" y="20"/>
                  </a:cxn>
                  <a:cxn ang="0">
                    <a:pos x="2" y="27"/>
                  </a:cxn>
                  <a:cxn ang="0">
                    <a:pos x="0" y="33"/>
                  </a:cxn>
                  <a:cxn ang="0">
                    <a:pos x="0" y="41"/>
                  </a:cxn>
                  <a:cxn ang="0">
                    <a:pos x="2" y="49"/>
                  </a:cxn>
                  <a:cxn ang="0">
                    <a:pos x="2" y="49"/>
                  </a:cxn>
                  <a:cxn ang="0">
                    <a:pos x="9" y="61"/>
                  </a:cxn>
                  <a:cxn ang="0">
                    <a:pos x="17" y="71"/>
                  </a:cxn>
                  <a:cxn ang="0">
                    <a:pos x="30" y="76"/>
                  </a:cxn>
                  <a:cxn ang="0">
                    <a:pos x="42" y="78"/>
                  </a:cxn>
                  <a:cxn ang="0">
                    <a:pos x="42" y="78"/>
                  </a:cxn>
                  <a:cxn ang="0">
                    <a:pos x="53" y="76"/>
                  </a:cxn>
                  <a:cxn ang="0">
                    <a:pos x="53" y="76"/>
                  </a:cxn>
                  <a:cxn ang="0">
                    <a:pos x="61" y="74"/>
                  </a:cxn>
                  <a:cxn ang="0">
                    <a:pos x="68" y="71"/>
                  </a:cxn>
                  <a:cxn ang="0">
                    <a:pos x="74" y="65"/>
                  </a:cxn>
                  <a:cxn ang="0">
                    <a:pos x="78" y="59"/>
                  </a:cxn>
                  <a:cxn ang="0">
                    <a:pos x="82" y="53"/>
                  </a:cxn>
                  <a:cxn ang="0">
                    <a:pos x="84" y="45"/>
                  </a:cxn>
                  <a:cxn ang="0">
                    <a:pos x="84" y="37"/>
                  </a:cxn>
                  <a:cxn ang="0">
                    <a:pos x="82" y="29"/>
                  </a:cxn>
                  <a:cxn ang="0">
                    <a:pos x="82" y="29"/>
                  </a:cxn>
                  <a:cxn ang="0">
                    <a:pos x="76" y="18"/>
                  </a:cxn>
                  <a:cxn ang="0">
                    <a:pos x="68" y="8"/>
                  </a:cxn>
                  <a:cxn ang="0">
                    <a:pos x="55" y="4"/>
                  </a:cxn>
                  <a:cxn ang="0">
                    <a:pos x="42" y="0"/>
                  </a:cxn>
                </a:cxnLst>
                <a:rect l="0" t="0" r="r" b="b"/>
                <a:pathLst>
                  <a:path w="84" h="78">
                    <a:moveTo>
                      <a:pt x="42" y="0"/>
                    </a:moveTo>
                    <a:lnTo>
                      <a:pt x="42" y="0"/>
                    </a:lnTo>
                    <a:lnTo>
                      <a:pt x="32" y="2"/>
                    </a:lnTo>
                    <a:lnTo>
                      <a:pt x="32" y="2"/>
                    </a:lnTo>
                    <a:lnTo>
                      <a:pt x="23" y="6"/>
                    </a:lnTo>
                    <a:lnTo>
                      <a:pt x="17" y="10"/>
                    </a:lnTo>
                    <a:lnTo>
                      <a:pt x="11" y="14"/>
                    </a:lnTo>
                    <a:lnTo>
                      <a:pt x="6" y="20"/>
                    </a:lnTo>
                    <a:lnTo>
                      <a:pt x="2" y="27"/>
                    </a:lnTo>
                    <a:lnTo>
                      <a:pt x="0" y="33"/>
                    </a:lnTo>
                    <a:lnTo>
                      <a:pt x="0" y="41"/>
                    </a:lnTo>
                    <a:lnTo>
                      <a:pt x="2" y="49"/>
                    </a:lnTo>
                    <a:lnTo>
                      <a:pt x="2" y="49"/>
                    </a:lnTo>
                    <a:lnTo>
                      <a:pt x="9" y="61"/>
                    </a:lnTo>
                    <a:lnTo>
                      <a:pt x="17" y="71"/>
                    </a:lnTo>
                    <a:lnTo>
                      <a:pt x="30" y="76"/>
                    </a:lnTo>
                    <a:lnTo>
                      <a:pt x="42" y="78"/>
                    </a:lnTo>
                    <a:lnTo>
                      <a:pt x="42" y="78"/>
                    </a:lnTo>
                    <a:lnTo>
                      <a:pt x="53" y="76"/>
                    </a:lnTo>
                    <a:lnTo>
                      <a:pt x="53" y="76"/>
                    </a:lnTo>
                    <a:lnTo>
                      <a:pt x="61" y="74"/>
                    </a:lnTo>
                    <a:lnTo>
                      <a:pt x="68" y="71"/>
                    </a:lnTo>
                    <a:lnTo>
                      <a:pt x="74" y="65"/>
                    </a:lnTo>
                    <a:lnTo>
                      <a:pt x="78" y="59"/>
                    </a:lnTo>
                    <a:lnTo>
                      <a:pt x="82" y="53"/>
                    </a:lnTo>
                    <a:lnTo>
                      <a:pt x="84" y="45"/>
                    </a:lnTo>
                    <a:lnTo>
                      <a:pt x="84" y="37"/>
                    </a:lnTo>
                    <a:lnTo>
                      <a:pt x="82" y="29"/>
                    </a:lnTo>
                    <a:lnTo>
                      <a:pt x="82" y="29"/>
                    </a:lnTo>
                    <a:lnTo>
                      <a:pt x="76" y="18"/>
                    </a:lnTo>
                    <a:lnTo>
                      <a:pt x="68" y="8"/>
                    </a:lnTo>
                    <a:lnTo>
                      <a:pt x="55" y="4"/>
                    </a:lnTo>
                    <a:lnTo>
                      <a:pt x="4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57" name="Freeform 89"/>
              <p:cNvSpPr>
                <a:spLocks/>
              </p:cNvSpPr>
              <p:nvPr userDrawn="1"/>
            </p:nvSpPr>
            <p:spPr bwMode="auto">
              <a:xfrm>
                <a:off x="3452" y="2411"/>
                <a:ext cx="72" cy="72"/>
              </a:xfrm>
              <a:custGeom>
                <a:avLst/>
                <a:gdLst/>
                <a:ahLst/>
                <a:cxnLst>
                  <a:cxn ang="0">
                    <a:pos x="36" y="0"/>
                  </a:cxn>
                  <a:cxn ang="0">
                    <a:pos x="36" y="0"/>
                  </a:cxn>
                  <a:cxn ang="0">
                    <a:pos x="26" y="0"/>
                  </a:cxn>
                  <a:cxn ang="0">
                    <a:pos x="26" y="0"/>
                  </a:cxn>
                  <a:cxn ang="0">
                    <a:pos x="20" y="2"/>
                  </a:cxn>
                  <a:cxn ang="0">
                    <a:pos x="14" y="6"/>
                  </a:cxn>
                  <a:cxn ang="0">
                    <a:pos x="8" y="12"/>
                  </a:cxn>
                  <a:cxn ang="0">
                    <a:pos x="4" y="17"/>
                  </a:cxn>
                  <a:cxn ang="0">
                    <a:pos x="2" y="25"/>
                  </a:cxn>
                  <a:cxn ang="0">
                    <a:pos x="0" y="31"/>
                  </a:cxn>
                  <a:cxn ang="0">
                    <a:pos x="0" y="37"/>
                  </a:cxn>
                  <a:cxn ang="0">
                    <a:pos x="2" y="45"/>
                  </a:cxn>
                  <a:cxn ang="0">
                    <a:pos x="2" y="45"/>
                  </a:cxn>
                  <a:cxn ang="0">
                    <a:pos x="6" y="56"/>
                  </a:cxn>
                  <a:cxn ang="0">
                    <a:pos x="14" y="64"/>
                  </a:cxn>
                  <a:cxn ang="0">
                    <a:pos x="24" y="70"/>
                  </a:cxn>
                  <a:cxn ang="0">
                    <a:pos x="36" y="72"/>
                  </a:cxn>
                  <a:cxn ang="0">
                    <a:pos x="36" y="72"/>
                  </a:cxn>
                  <a:cxn ang="0">
                    <a:pos x="44" y="70"/>
                  </a:cxn>
                  <a:cxn ang="0">
                    <a:pos x="44" y="70"/>
                  </a:cxn>
                  <a:cxn ang="0">
                    <a:pos x="52" y="68"/>
                  </a:cxn>
                  <a:cxn ang="0">
                    <a:pos x="58" y="64"/>
                  </a:cxn>
                  <a:cxn ang="0">
                    <a:pos x="62" y="60"/>
                  </a:cxn>
                  <a:cxn ang="0">
                    <a:pos x="66" y="54"/>
                  </a:cxn>
                  <a:cxn ang="0">
                    <a:pos x="70" y="48"/>
                  </a:cxn>
                  <a:cxn ang="0">
                    <a:pos x="70" y="41"/>
                  </a:cxn>
                  <a:cxn ang="0">
                    <a:pos x="72" y="33"/>
                  </a:cxn>
                  <a:cxn ang="0">
                    <a:pos x="70" y="27"/>
                  </a:cxn>
                  <a:cxn ang="0">
                    <a:pos x="70" y="27"/>
                  </a:cxn>
                  <a:cxn ang="0">
                    <a:pos x="66" y="15"/>
                  </a:cxn>
                  <a:cxn ang="0">
                    <a:pos x="58" y="6"/>
                  </a:cxn>
                  <a:cxn ang="0">
                    <a:pos x="48" y="2"/>
                  </a:cxn>
                  <a:cxn ang="0">
                    <a:pos x="36" y="0"/>
                  </a:cxn>
                </a:cxnLst>
                <a:rect l="0" t="0" r="r" b="b"/>
                <a:pathLst>
                  <a:path w="72" h="72">
                    <a:moveTo>
                      <a:pt x="36" y="0"/>
                    </a:moveTo>
                    <a:lnTo>
                      <a:pt x="36" y="0"/>
                    </a:lnTo>
                    <a:lnTo>
                      <a:pt x="26" y="0"/>
                    </a:lnTo>
                    <a:lnTo>
                      <a:pt x="26" y="0"/>
                    </a:lnTo>
                    <a:lnTo>
                      <a:pt x="20" y="2"/>
                    </a:lnTo>
                    <a:lnTo>
                      <a:pt x="14" y="6"/>
                    </a:lnTo>
                    <a:lnTo>
                      <a:pt x="8" y="12"/>
                    </a:lnTo>
                    <a:lnTo>
                      <a:pt x="4" y="17"/>
                    </a:lnTo>
                    <a:lnTo>
                      <a:pt x="2" y="25"/>
                    </a:lnTo>
                    <a:lnTo>
                      <a:pt x="0" y="31"/>
                    </a:lnTo>
                    <a:lnTo>
                      <a:pt x="0" y="37"/>
                    </a:lnTo>
                    <a:lnTo>
                      <a:pt x="2" y="45"/>
                    </a:lnTo>
                    <a:lnTo>
                      <a:pt x="2" y="45"/>
                    </a:lnTo>
                    <a:lnTo>
                      <a:pt x="6" y="56"/>
                    </a:lnTo>
                    <a:lnTo>
                      <a:pt x="14" y="64"/>
                    </a:lnTo>
                    <a:lnTo>
                      <a:pt x="24" y="70"/>
                    </a:lnTo>
                    <a:lnTo>
                      <a:pt x="36" y="72"/>
                    </a:lnTo>
                    <a:lnTo>
                      <a:pt x="36" y="72"/>
                    </a:lnTo>
                    <a:lnTo>
                      <a:pt x="44" y="70"/>
                    </a:lnTo>
                    <a:lnTo>
                      <a:pt x="44" y="70"/>
                    </a:lnTo>
                    <a:lnTo>
                      <a:pt x="52" y="68"/>
                    </a:lnTo>
                    <a:lnTo>
                      <a:pt x="58" y="64"/>
                    </a:lnTo>
                    <a:lnTo>
                      <a:pt x="62" y="60"/>
                    </a:lnTo>
                    <a:lnTo>
                      <a:pt x="66" y="54"/>
                    </a:lnTo>
                    <a:lnTo>
                      <a:pt x="70" y="48"/>
                    </a:lnTo>
                    <a:lnTo>
                      <a:pt x="70" y="41"/>
                    </a:lnTo>
                    <a:lnTo>
                      <a:pt x="72" y="33"/>
                    </a:lnTo>
                    <a:lnTo>
                      <a:pt x="70" y="27"/>
                    </a:lnTo>
                    <a:lnTo>
                      <a:pt x="70" y="27"/>
                    </a:lnTo>
                    <a:lnTo>
                      <a:pt x="66" y="15"/>
                    </a:lnTo>
                    <a:lnTo>
                      <a:pt x="58" y="6"/>
                    </a:lnTo>
                    <a:lnTo>
                      <a:pt x="48" y="2"/>
                    </a:lnTo>
                    <a:lnTo>
                      <a:pt x="3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58" name="Freeform 90"/>
              <p:cNvSpPr>
                <a:spLocks/>
              </p:cNvSpPr>
              <p:nvPr userDrawn="1"/>
            </p:nvSpPr>
            <p:spPr bwMode="auto">
              <a:xfrm>
                <a:off x="3452" y="2411"/>
                <a:ext cx="72" cy="72"/>
              </a:xfrm>
              <a:custGeom>
                <a:avLst/>
                <a:gdLst/>
                <a:ahLst/>
                <a:cxnLst>
                  <a:cxn ang="0">
                    <a:pos x="36" y="0"/>
                  </a:cxn>
                  <a:cxn ang="0">
                    <a:pos x="36" y="0"/>
                  </a:cxn>
                  <a:cxn ang="0">
                    <a:pos x="26" y="0"/>
                  </a:cxn>
                  <a:cxn ang="0">
                    <a:pos x="26" y="0"/>
                  </a:cxn>
                  <a:cxn ang="0">
                    <a:pos x="20" y="2"/>
                  </a:cxn>
                  <a:cxn ang="0">
                    <a:pos x="14" y="6"/>
                  </a:cxn>
                  <a:cxn ang="0">
                    <a:pos x="8" y="12"/>
                  </a:cxn>
                  <a:cxn ang="0">
                    <a:pos x="4" y="17"/>
                  </a:cxn>
                  <a:cxn ang="0">
                    <a:pos x="2" y="25"/>
                  </a:cxn>
                  <a:cxn ang="0">
                    <a:pos x="0" y="31"/>
                  </a:cxn>
                  <a:cxn ang="0">
                    <a:pos x="0" y="37"/>
                  </a:cxn>
                  <a:cxn ang="0">
                    <a:pos x="2" y="45"/>
                  </a:cxn>
                  <a:cxn ang="0">
                    <a:pos x="2" y="45"/>
                  </a:cxn>
                  <a:cxn ang="0">
                    <a:pos x="6" y="56"/>
                  </a:cxn>
                  <a:cxn ang="0">
                    <a:pos x="14" y="64"/>
                  </a:cxn>
                  <a:cxn ang="0">
                    <a:pos x="24" y="70"/>
                  </a:cxn>
                  <a:cxn ang="0">
                    <a:pos x="36" y="72"/>
                  </a:cxn>
                  <a:cxn ang="0">
                    <a:pos x="36" y="72"/>
                  </a:cxn>
                  <a:cxn ang="0">
                    <a:pos x="44" y="70"/>
                  </a:cxn>
                  <a:cxn ang="0">
                    <a:pos x="44" y="70"/>
                  </a:cxn>
                  <a:cxn ang="0">
                    <a:pos x="52" y="68"/>
                  </a:cxn>
                  <a:cxn ang="0">
                    <a:pos x="58" y="64"/>
                  </a:cxn>
                  <a:cxn ang="0">
                    <a:pos x="62" y="60"/>
                  </a:cxn>
                  <a:cxn ang="0">
                    <a:pos x="66" y="54"/>
                  </a:cxn>
                  <a:cxn ang="0">
                    <a:pos x="70" y="48"/>
                  </a:cxn>
                  <a:cxn ang="0">
                    <a:pos x="70" y="41"/>
                  </a:cxn>
                  <a:cxn ang="0">
                    <a:pos x="72" y="33"/>
                  </a:cxn>
                  <a:cxn ang="0">
                    <a:pos x="70" y="27"/>
                  </a:cxn>
                  <a:cxn ang="0">
                    <a:pos x="70" y="27"/>
                  </a:cxn>
                  <a:cxn ang="0">
                    <a:pos x="66" y="15"/>
                  </a:cxn>
                  <a:cxn ang="0">
                    <a:pos x="58" y="6"/>
                  </a:cxn>
                  <a:cxn ang="0">
                    <a:pos x="48" y="2"/>
                  </a:cxn>
                  <a:cxn ang="0">
                    <a:pos x="36" y="0"/>
                  </a:cxn>
                </a:cxnLst>
                <a:rect l="0" t="0" r="r" b="b"/>
                <a:pathLst>
                  <a:path w="72" h="72">
                    <a:moveTo>
                      <a:pt x="36" y="0"/>
                    </a:moveTo>
                    <a:lnTo>
                      <a:pt x="36" y="0"/>
                    </a:lnTo>
                    <a:lnTo>
                      <a:pt x="26" y="0"/>
                    </a:lnTo>
                    <a:lnTo>
                      <a:pt x="26" y="0"/>
                    </a:lnTo>
                    <a:lnTo>
                      <a:pt x="20" y="2"/>
                    </a:lnTo>
                    <a:lnTo>
                      <a:pt x="14" y="6"/>
                    </a:lnTo>
                    <a:lnTo>
                      <a:pt x="8" y="12"/>
                    </a:lnTo>
                    <a:lnTo>
                      <a:pt x="4" y="17"/>
                    </a:lnTo>
                    <a:lnTo>
                      <a:pt x="2" y="25"/>
                    </a:lnTo>
                    <a:lnTo>
                      <a:pt x="0" y="31"/>
                    </a:lnTo>
                    <a:lnTo>
                      <a:pt x="0" y="37"/>
                    </a:lnTo>
                    <a:lnTo>
                      <a:pt x="2" y="45"/>
                    </a:lnTo>
                    <a:lnTo>
                      <a:pt x="2" y="45"/>
                    </a:lnTo>
                    <a:lnTo>
                      <a:pt x="6" y="56"/>
                    </a:lnTo>
                    <a:lnTo>
                      <a:pt x="14" y="64"/>
                    </a:lnTo>
                    <a:lnTo>
                      <a:pt x="24" y="70"/>
                    </a:lnTo>
                    <a:lnTo>
                      <a:pt x="36" y="72"/>
                    </a:lnTo>
                    <a:lnTo>
                      <a:pt x="36" y="72"/>
                    </a:lnTo>
                    <a:lnTo>
                      <a:pt x="44" y="70"/>
                    </a:lnTo>
                    <a:lnTo>
                      <a:pt x="44" y="70"/>
                    </a:lnTo>
                    <a:lnTo>
                      <a:pt x="52" y="68"/>
                    </a:lnTo>
                    <a:lnTo>
                      <a:pt x="58" y="64"/>
                    </a:lnTo>
                    <a:lnTo>
                      <a:pt x="62" y="60"/>
                    </a:lnTo>
                    <a:lnTo>
                      <a:pt x="66" y="54"/>
                    </a:lnTo>
                    <a:lnTo>
                      <a:pt x="70" y="48"/>
                    </a:lnTo>
                    <a:lnTo>
                      <a:pt x="70" y="41"/>
                    </a:lnTo>
                    <a:lnTo>
                      <a:pt x="72" y="33"/>
                    </a:lnTo>
                    <a:lnTo>
                      <a:pt x="70" y="27"/>
                    </a:lnTo>
                    <a:lnTo>
                      <a:pt x="70" y="27"/>
                    </a:lnTo>
                    <a:lnTo>
                      <a:pt x="66" y="15"/>
                    </a:lnTo>
                    <a:lnTo>
                      <a:pt x="58" y="6"/>
                    </a:lnTo>
                    <a:lnTo>
                      <a:pt x="48" y="2"/>
                    </a:lnTo>
                    <a:lnTo>
                      <a:pt x="3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59" name="Freeform 91"/>
              <p:cNvSpPr>
                <a:spLocks/>
              </p:cNvSpPr>
              <p:nvPr userDrawn="1"/>
            </p:nvSpPr>
            <p:spPr bwMode="auto">
              <a:xfrm>
                <a:off x="3614" y="2459"/>
                <a:ext cx="66" cy="60"/>
              </a:xfrm>
              <a:custGeom>
                <a:avLst/>
                <a:gdLst/>
                <a:ahLst/>
                <a:cxnLst>
                  <a:cxn ang="0">
                    <a:pos x="33" y="0"/>
                  </a:cxn>
                  <a:cxn ang="0">
                    <a:pos x="33" y="0"/>
                  </a:cxn>
                  <a:cxn ang="0">
                    <a:pos x="25" y="0"/>
                  </a:cxn>
                  <a:cxn ang="0">
                    <a:pos x="25" y="0"/>
                  </a:cxn>
                  <a:cxn ang="0">
                    <a:pos x="19" y="2"/>
                  </a:cxn>
                  <a:cxn ang="0">
                    <a:pos x="12" y="6"/>
                  </a:cxn>
                  <a:cxn ang="0">
                    <a:pos x="4" y="15"/>
                  </a:cxn>
                  <a:cxn ang="0">
                    <a:pos x="0" y="24"/>
                  </a:cxn>
                  <a:cxn ang="0">
                    <a:pos x="0" y="32"/>
                  </a:cxn>
                  <a:cxn ang="0">
                    <a:pos x="2" y="38"/>
                  </a:cxn>
                  <a:cxn ang="0">
                    <a:pos x="2" y="38"/>
                  </a:cxn>
                  <a:cxn ang="0">
                    <a:pos x="6" y="47"/>
                  </a:cxn>
                  <a:cxn ang="0">
                    <a:pos x="15" y="53"/>
                  </a:cxn>
                  <a:cxn ang="0">
                    <a:pos x="23" y="58"/>
                  </a:cxn>
                  <a:cxn ang="0">
                    <a:pos x="33" y="60"/>
                  </a:cxn>
                  <a:cxn ang="0">
                    <a:pos x="33" y="60"/>
                  </a:cxn>
                  <a:cxn ang="0">
                    <a:pos x="41" y="58"/>
                  </a:cxn>
                  <a:cxn ang="0">
                    <a:pos x="41" y="58"/>
                  </a:cxn>
                  <a:cxn ang="0">
                    <a:pos x="48" y="56"/>
                  </a:cxn>
                  <a:cxn ang="0">
                    <a:pos x="54" y="53"/>
                  </a:cxn>
                  <a:cxn ang="0">
                    <a:pos x="62" y="45"/>
                  </a:cxn>
                  <a:cxn ang="0">
                    <a:pos x="66" y="34"/>
                  </a:cxn>
                  <a:cxn ang="0">
                    <a:pos x="66" y="28"/>
                  </a:cxn>
                  <a:cxn ang="0">
                    <a:pos x="66" y="21"/>
                  </a:cxn>
                  <a:cxn ang="0">
                    <a:pos x="66" y="21"/>
                  </a:cxn>
                  <a:cxn ang="0">
                    <a:pos x="60" y="13"/>
                  </a:cxn>
                  <a:cxn ang="0">
                    <a:pos x="54" y="6"/>
                  </a:cxn>
                  <a:cxn ang="0">
                    <a:pos x="44" y="0"/>
                  </a:cxn>
                  <a:cxn ang="0">
                    <a:pos x="33" y="0"/>
                  </a:cxn>
                </a:cxnLst>
                <a:rect l="0" t="0" r="r" b="b"/>
                <a:pathLst>
                  <a:path w="66" h="60">
                    <a:moveTo>
                      <a:pt x="33" y="0"/>
                    </a:moveTo>
                    <a:lnTo>
                      <a:pt x="33" y="0"/>
                    </a:lnTo>
                    <a:lnTo>
                      <a:pt x="25" y="0"/>
                    </a:lnTo>
                    <a:lnTo>
                      <a:pt x="25" y="0"/>
                    </a:lnTo>
                    <a:lnTo>
                      <a:pt x="19" y="2"/>
                    </a:lnTo>
                    <a:lnTo>
                      <a:pt x="12" y="6"/>
                    </a:lnTo>
                    <a:lnTo>
                      <a:pt x="4" y="15"/>
                    </a:lnTo>
                    <a:lnTo>
                      <a:pt x="0" y="24"/>
                    </a:lnTo>
                    <a:lnTo>
                      <a:pt x="0" y="32"/>
                    </a:lnTo>
                    <a:lnTo>
                      <a:pt x="2" y="38"/>
                    </a:lnTo>
                    <a:lnTo>
                      <a:pt x="2" y="38"/>
                    </a:lnTo>
                    <a:lnTo>
                      <a:pt x="6" y="47"/>
                    </a:lnTo>
                    <a:lnTo>
                      <a:pt x="15" y="53"/>
                    </a:lnTo>
                    <a:lnTo>
                      <a:pt x="23" y="58"/>
                    </a:lnTo>
                    <a:lnTo>
                      <a:pt x="33" y="60"/>
                    </a:lnTo>
                    <a:lnTo>
                      <a:pt x="33" y="60"/>
                    </a:lnTo>
                    <a:lnTo>
                      <a:pt x="41" y="58"/>
                    </a:lnTo>
                    <a:lnTo>
                      <a:pt x="41" y="58"/>
                    </a:lnTo>
                    <a:lnTo>
                      <a:pt x="48" y="56"/>
                    </a:lnTo>
                    <a:lnTo>
                      <a:pt x="54" y="53"/>
                    </a:lnTo>
                    <a:lnTo>
                      <a:pt x="62" y="45"/>
                    </a:lnTo>
                    <a:lnTo>
                      <a:pt x="66" y="34"/>
                    </a:lnTo>
                    <a:lnTo>
                      <a:pt x="66" y="28"/>
                    </a:lnTo>
                    <a:lnTo>
                      <a:pt x="66" y="21"/>
                    </a:lnTo>
                    <a:lnTo>
                      <a:pt x="66" y="21"/>
                    </a:lnTo>
                    <a:lnTo>
                      <a:pt x="60" y="13"/>
                    </a:lnTo>
                    <a:lnTo>
                      <a:pt x="54" y="6"/>
                    </a:lnTo>
                    <a:lnTo>
                      <a:pt x="44" y="0"/>
                    </a:lnTo>
                    <a:lnTo>
                      <a:pt x="3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60" name="Freeform 92"/>
              <p:cNvSpPr>
                <a:spLocks/>
              </p:cNvSpPr>
              <p:nvPr userDrawn="1"/>
            </p:nvSpPr>
            <p:spPr bwMode="auto">
              <a:xfrm>
                <a:off x="3614" y="2459"/>
                <a:ext cx="66" cy="60"/>
              </a:xfrm>
              <a:custGeom>
                <a:avLst/>
                <a:gdLst/>
                <a:ahLst/>
                <a:cxnLst>
                  <a:cxn ang="0">
                    <a:pos x="33" y="0"/>
                  </a:cxn>
                  <a:cxn ang="0">
                    <a:pos x="33" y="0"/>
                  </a:cxn>
                  <a:cxn ang="0">
                    <a:pos x="25" y="0"/>
                  </a:cxn>
                  <a:cxn ang="0">
                    <a:pos x="25" y="0"/>
                  </a:cxn>
                  <a:cxn ang="0">
                    <a:pos x="19" y="2"/>
                  </a:cxn>
                  <a:cxn ang="0">
                    <a:pos x="12" y="6"/>
                  </a:cxn>
                  <a:cxn ang="0">
                    <a:pos x="4" y="15"/>
                  </a:cxn>
                  <a:cxn ang="0">
                    <a:pos x="0" y="24"/>
                  </a:cxn>
                  <a:cxn ang="0">
                    <a:pos x="0" y="32"/>
                  </a:cxn>
                  <a:cxn ang="0">
                    <a:pos x="2" y="38"/>
                  </a:cxn>
                  <a:cxn ang="0">
                    <a:pos x="2" y="38"/>
                  </a:cxn>
                  <a:cxn ang="0">
                    <a:pos x="6" y="47"/>
                  </a:cxn>
                  <a:cxn ang="0">
                    <a:pos x="15" y="53"/>
                  </a:cxn>
                  <a:cxn ang="0">
                    <a:pos x="23" y="58"/>
                  </a:cxn>
                  <a:cxn ang="0">
                    <a:pos x="33" y="60"/>
                  </a:cxn>
                  <a:cxn ang="0">
                    <a:pos x="33" y="60"/>
                  </a:cxn>
                  <a:cxn ang="0">
                    <a:pos x="41" y="58"/>
                  </a:cxn>
                  <a:cxn ang="0">
                    <a:pos x="41" y="58"/>
                  </a:cxn>
                  <a:cxn ang="0">
                    <a:pos x="48" y="56"/>
                  </a:cxn>
                  <a:cxn ang="0">
                    <a:pos x="54" y="53"/>
                  </a:cxn>
                  <a:cxn ang="0">
                    <a:pos x="62" y="45"/>
                  </a:cxn>
                  <a:cxn ang="0">
                    <a:pos x="66" y="34"/>
                  </a:cxn>
                  <a:cxn ang="0">
                    <a:pos x="66" y="28"/>
                  </a:cxn>
                  <a:cxn ang="0">
                    <a:pos x="66" y="21"/>
                  </a:cxn>
                  <a:cxn ang="0">
                    <a:pos x="66" y="21"/>
                  </a:cxn>
                  <a:cxn ang="0">
                    <a:pos x="60" y="13"/>
                  </a:cxn>
                  <a:cxn ang="0">
                    <a:pos x="54" y="6"/>
                  </a:cxn>
                  <a:cxn ang="0">
                    <a:pos x="44" y="0"/>
                  </a:cxn>
                  <a:cxn ang="0">
                    <a:pos x="33" y="0"/>
                  </a:cxn>
                </a:cxnLst>
                <a:rect l="0" t="0" r="r" b="b"/>
                <a:pathLst>
                  <a:path w="66" h="60">
                    <a:moveTo>
                      <a:pt x="33" y="0"/>
                    </a:moveTo>
                    <a:lnTo>
                      <a:pt x="33" y="0"/>
                    </a:lnTo>
                    <a:lnTo>
                      <a:pt x="25" y="0"/>
                    </a:lnTo>
                    <a:lnTo>
                      <a:pt x="25" y="0"/>
                    </a:lnTo>
                    <a:lnTo>
                      <a:pt x="19" y="2"/>
                    </a:lnTo>
                    <a:lnTo>
                      <a:pt x="12" y="6"/>
                    </a:lnTo>
                    <a:lnTo>
                      <a:pt x="4" y="15"/>
                    </a:lnTo>
                    <a:lnTo>
                      <a:pt x="0" y="24"/>
                    </a:lnTo>
                    <a:lnTo>
                      <a:pt x="0" y="32"/>
                    </a:lnTo>
                    <a:lnTo>
                      <a:pt x="2" y="38"/>
                    </a:lnTo>
                    <a:lnTo>
                      <a:pt x="2" y="38"/>
                    </a:lnTo>
                    <a:lnTo>
                      <a:pt x="6" y="47"/>
                    </a:lnTo>
                    <a:lnTo>
                      <a:pt x="15" y="53"/>
                    </a:lnTo>
                    <a:lnTo>
                      <a:pt x="23" y="58"/>
                    </a:lnTo>
                    <a:lnTo>
                      <a:pt x="33" y="60"/>
                    </a:lnTo>
                    <a:lnTo>
                      <a:pt x="33" y="60"/>
                    </a:lnTo>
                    <a:lnTo>
                      <a:pt x="41" y="58"/>
                    </a:lnTo>
                    <a:lnTo>
                      <a:pt x="41" y="58"/>
                    </a:lnTo>
                    <a:lnTo>
                      <a:pt x="48" y="56"/>
                    </a:lnTo>
                    <a:lnTo>
                      <a:pt x="54" y="53"/>
                    </a:lnTo>
                    <a:lnTo>
                      <a:pt x="62" y="45"/>
                    </a:lnTo>
                    <a:lnTo>
                      <a:pt x="66" y="34"/>
                    </a:lnTo>
                    <a:lnTo>
                      <a:pt x="66" y="28"/>
                    </a:lnTo>
                    <a:lnTo>
                      <a:pt x="66" y="21"/>
                    </a:lnTo>
                    <a:lnTo>
                      <a:pt x="66" y="21"/>
                    </a:lnTo>
                    <a:lnTo>
                      <a:pt x="60" y="13"/>
                    </a:lnTo>
                    <a:lnTo>
                      <a:pt x="54" y="6"/>
                    </a:lnTo>
                    <a:lnTo>
                      <a:pt x="44" y="0"/>
                    </a:lnTo>
                    <a:lnTo>
                      <a:pt x="3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61" name="Freeform 93"/>
              <p:cNvSpPr>
                <a:spLocks/>
              </p:cNvSpPr>
              <p:nvPr userDrawn="1"/>
            </p:nvSpPr>
            <p:spPr bwMode="auto">
              <a:xfrm>
                <a:off x="3770" y="2531"/>
                <a:ext cx="54" cy="54"/>
              </a:xfrm>
              <a:custGeom>
                <a:avLst/>
                <a:gdLst/>
                <a:ahLst/>
                <a:cxnLst>
                  <a:cxn ang="0">
                    <a:pos x="28" y="0"/>
                  </a:cxn>
                  <a:cxn ang="0">
                    <a:pos x="28" y="0"/>
                  </a:cxn>
                  <a:cxn ang="0">
                    <a:pos x="21" y="0"/>
                  </a:cxn>
                  <a:cxn ang="0">
                    <a:pos x="21" y="0"/>
                  </a:cxn>
                  <a:cxn ang="0">
                    <a:pos x="11" y="6"/>
                  </a:cxn>
                  <a:cxn ang="0">
                    <a:pos x="4" y="13"/>
                  </a:cxn>
                  <a:cxn ang="0">
                    <a:pos x="0" y="23"/>
                  </a:cxn>
                  <a:cxn ang="0">
                    <a:pos x="2" y="34"/>
                  </a:cxn>
                  <a:cxn ang="0">
                    <a:pos x="2" y="34"/>
                  </a:cxn>
                  <a:cxn ang="0">
                    <a:pos x="6" y="41"/>
                  </a:cxn>
                  <a:cxn ang="0">
                    <a:pos x="11" y="49"/>
                  </a:cxn>
                  <a:cxn ang="0">
                    <a:pos x="19" y="53"/>
                  </a:cxn>
                  <a:cxn ang="0">
                    <a:pos x="28" y="54"/>
                  </a:cxn>
                  <a:cxn ang="0">
                    <a:pos x="28" y="54"/>
                  </a:cxn>
                  <a:cxn ang="0">
                    <a:pos x="34" y="53"/>
                  </a:cxn>
                  <a:cxn ang="0">
                    <a:pos x="34" y="53"/>
                  </a:cxn>
                  <a:cxn ang="0">
                    <a:pos x="45" y="49"/>
                  </a:cxn>
                  <a:cxn ang="0">
                    <a:pos x="51" y="41"/>
                  </a:cxn>
                  <a:cxn ang="0">
                    <a:pos x="54" y="30"/>
                  </a:cxn>
                  <a:cxn ang="0">
                    <a:pos x="54" y="21"/>
                  </a:cxn>
                  <a:cxn ang="0">
                    <a:pos x="54" y="21"/>
                  </a:cxn>
                  <a:cxn ang="0">
                    <a:pos x="51" y="11"/>
                  </a:cxn>
                  <a:cxn ang="0">
                    <a:pos x="43" y="6"/>
                  </a:cxn>
                  <a:cxn ang="0">
                    <a:pos x="36" y="2"/>
                  </a:cxn>
                  <a:cxn ang="0">
                    <a:pos x="28" y="0"/>
                  </a:cxn>
                </a:cxnLst>
                <a:rect l="0" t="0" r="r" b="b"/>
                <a:pathLst>
                  <a:path w="54" h="54">
                    <a:moveTo>
                      <a:pt x="28" y="0"/>
                    </a:moveTo>
                    <a:lnTo>
                      <a:pt x="28" y="0"/>
                    </a:lnTo>
                    <a:lnTo>
                      <a:pt x="21" y="0"/>
                    </a:lnTo>
                    <a:lnTo>
                      <a:pt x="21" y="0"/>
                    </a:lnTo>
                    <a:lnTo>
                      <a:pt x="11" y="6"/>
                    </a:lnTo>
                    <a:lnTo>
                      <a:pt x="4" y="13"/>
                    </a:lnTo>
                    <a:lnTo>
                      <a:pt x="0" y="23"/>
                    </a:lnTo>
                    <a:lnTo>
                      <a:pt x="2" y="34"/>
                    </a:lnTo>
                    <a:lnTo>
                      <a:pt x="2" y="34"/>
                    </a:lnTo>
                    <a:lnTo>
                      <a:pt x="6" y="41"/>
                    </a:lnTo>
                    <a:lnTo>
                      <a:pt x="11" y="49"/>
                    </a:lnTo>
                    <a:lnTo>
                      <a:pt x="19" y="53"/>
                    </a:lnTo>
                    <a:lnTo>
                      <a:pt x="28" y="54"/>
                    </a:lnTo>
                    <a:lnTo>
                      <a:pt x="28" y="54"/>
                    </a:lnTo>
                    <a:lnTo>
                      <a:pt x="34" y="53"/>
                    </a:lnTo>
                    <a:lnTo>
                      <a:pt x="34" y="53"/>
                    </a:lnTo>
                    <a:lnTo>
                      <a:pt x="45" y="49"/>
                    </a:lnTo>
                    <a:lnTo>
                      <a:pt x="51" y="41"/>
                    </a:lnTo>
                    <a:lnTo>
                      <a:pt x="54" y="30"/>
                    </a:lnTo>
                    <a:lnTo>
                      <a:pt x="54" y="21"/>
                    </a:lnTo>
                    <a:lnTo>
                      <a:pt x="54" y="21"/>
                    </a:lnTo>
                    <a:lnTo>
                      <a:pt x="51" y="11"/>
                    </a:lnTo>
                    <a:lnTo>
                      <a:pt x="43" y="6"/>
                    </a:lnTo>
                    <a:lnTo>
                      <a:pt x="36" y="2"/>
                    </a:lnTo>
                    <a:lnTo>
                      <a:pt x="2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62" name="Freeform 94"/>
              <p:cNvSpPr>
                <a:spLocks/>
              </p:cNvSpPr>
              <p:nvPr userDrawn="1"/>
            </p:nvSpPr>
            <p:spPr bwMode="auto">
              <a:xfrm>
                <a:off x="3770" y="2531"/>
                <a:ext cx="54" cy="54"/>
              </a:xfrm>
              <a:custGeom>
                <a:avLst/>
                <a:gdLst/>
                <a:ahLst/>
                <a:cxnLst>
                  <a:cxn ang="0">
                    <a:pos x="28" y="0"/>
                  </a:cxn>
                  <a:cxn ang="0">
                    <a:pos x="28" y="0"/>
                  </a:cxn>
                  <a:cxn ang="0">
                    <a:pos x="21" y="0"/>
                  </a:cxn>
                  <a:cxn ang="0">
                    <a:pos x="21" y="0"/>
                  </a:cxn>
                  <a:cxn ang="0">
                    <a:pos x="11" y="6"/>
                  </a:cxn>
                  <a:cxn ang="0">
                    <a:pos x="4" y="13"/>
                  </a:cxn>
                  <a:cxn ang="0">
                    <a:pos x="0" y="23"/>
                  </a:cxn>
                  <a:cxn ang="0">
                    <a:pos x="2" y="34"/>
                  </a:cxn>
                  <a:cxn ang="0">
                    <a:pos x="2" y="34"/>
                  </a:cxn>
                  <a:cxn ang="0">
                    <a:pos x="6" y="41"/>
                  </a:cxn>
                  <a:cxn ang="0">
                    <a:pos x="11" y="49"/>
                  </a:cxn>
                  <a:cxn ang="0">
                    <a:pos x="19" y="53"/>
                  </a:cxn>
                  <a:cxn ang="0">
                    <a:pos x="28" y="54"/>
                  </a:cxn>
                  <a:cxn ang="0">
                    <a:pos x="28" y="54"/>
                  </a:cxn>
                  <a:cxn ang="0">
                    <a:pos x="34" y="53"/>
                  </a:cxn>
                  <a:cxn ang="0">
                    <a:pos x="34" y="53"/>
                  </a:cxn>
                  <a:cxn ang="0">
                    <a:pos x="45" y="49"/>
                  </a:cxn>
                  <a:cxn ang="0">
                    <a:pos x="51" y="41"/>
                  </a:cxn>
                  <a:cxn ang="0">
                    <a:pos x="54" y="30"/>
                  </a:cxn>
                  <a:cxn ang="0">
                    <a:pos x="54" y="21"/>
                  </a:cxn>
                  <a:cxn ang="0">
                    <a:pos x="54" y="21"/>
                  </a:cxn>
                  <a:cxn ang="0">
                    <a:pos x="51" y="11"/>
                  </a:cxn>
                  <a:cxn ang="0">
                    <a:pos x="43" y="6"/>
                  </a:cxn>
                  <a:cxn ang="0">
                    <a:pos x="36" y="2"/>
                  </a:cxn>
                  <a:cxn ang="0">
                    <a:pos x="28" y="0"/>
                  </a:cxn>
                </a:cxnLst>
                <a:rect l="0" t="0" r="r" b="b"/>
                <a:pathLst>
                  <a:path w="54" h="54">
                    <a:moveTo>
                      <a:pt x="28" y="0"/>
                    </a:moveTo>
                    <a:lnTo>
                      <a:pt x="28" y="0"/>
                    </a:lnTo>
                    <a:lnTo>
                      <a:pt x="21" y="0"/>
                    </a:lnTo>
                    <a:lnTo>
                      <a:pt x="21" y="0"/>
                    </a:lnTo>
                    <a:lnTo>
                      <a:pt x="11" y="6"/>
                    </a:lnTo>
                    <a:lnTo>
                      <a:pt x="4" y="13"/>
                    </a:lnTo>
                    <a:lnTo>
                      <a:pt x="0" y="23"/>
                    </a:lnTo>
                    <a:lnTo>
                      <a:pt x="2" y="34"/>
                    </a:lnTo>
                    <a:lnTo>
                      <a:pt x="2" y="34"/>
                    </a:lnTo>
                    <a:lnTo>
                      <a:pt x="6" y="41"/>
                    </a:lnTo>
                    <a:lnTo>
                      <a:pt x="11" y="49"/>
                    </a:lnTo>
                    <a:lnTo>
                      <a:pt x="19" y="53"/>
                    </a:lnTo>
                    <a:lnTo>
                      <a:pt x="28" y="54"/>
                    </a:lnTo>
                    <a:lnTo>
                      <a:pt x="28" y="54"/>
                    </a:lnTo>
                    <a:lnTo>
                      <a:pt x="34" y="53"/>
                    </a:lnTo>
                    <a:lnTo>
                      <a:pt x="34" y="53"/>
                    </a:lnTo>
                    <a:lnTo>
                      <a:pt x="45" y="49"/>
                    </a:lnTo>
                    <a:lnTo>
                      <a:pt x="51" y="41"/>
                    </a:lnTo>
                    <a:lnTo>
                      <a:pt x="54" y="30"/>
                    </a:lnTo>
                    <a:lnTo>
                      <a:pt x="54" y="21"/>
                    </a:lnTo>
                    <a:lnTo>
                      <a:pt x="54" y="21"/>
                    </a:lnTo>
                    <a:lnTo>
                      <a:pt x="51" y="11"/>
                    </a:lnTo>
                    <a:lnTo>
                      <a:pt x="43" y="6"/>
                    </a:lnTo>
                    <a:lnTo>
                      <a:pt x="36" y="2"/>
                    </a:lnTo>
                    <a:lnTo>
                      <a:pt x="2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63" name="Freeform 95"/>
              <p:cNvSpPr>
                <a:spLocks/>
              </p:cNvSpPr>
              <p:nvPr userDrawn="1"/>
            </p:nvSpPr>
            <p:spPr bwMode="auto">
              <a:xfrm>
                <a:off x="3908" y="2627"/>
                <a:ext cx="48" cy="48"/>
              </a:xfrm>
              <a:custGeom>
                <a:avLst/>
                <a:gdLst/>
                <a:ahLst/>
                <a:cxnLst>
                  <a:cxn ang="0">
                    <a:pos x="24" y="0"/>
                  </a:cxn>
                  <a:cxn ang="0">
                    <a:pos x="24" y="0"/>
                  </a:cxn>
                  <a:cxn ang="0">
                    <a:pos x="19" y="0"/>
                  </a:cxn>
                  <a:cxn ang="0">
                    <a:pos x="19" y="0"/>
                  </a:cxn>
                  <a:cxn ang="0">
                    <a:pos x="9" y="4"/>
                  </a:cxn>
                  <a:cxn ang="0">
                    <a:pos x="4" y="12"/>
                  </a:cxn>
                  <a:cxn ang="0">
                    <a:pos x="0" y="21"/>
                  </a:cxn>
                  <a:cxn ang="0">
                    <a:pos x="2" y="31"/>
                  </a:cxn>
                  <a:cxn ang="0">
                    <a:pos x="2" y="31"/>
                  </a:cxn>
                  <a:cxn ang="0">
                    <a:pos x="4" y="39"/>
                  </a:cxn>
                  <a:cxn ang="0">
                    <a:pos x="9" y="44"/>
                  </a:cxn>
                  <a:cxn ang="0">
                    <a:pos x="17" y="48"/>
                  </a:cxn>
                  <a:cxn ang="0">
                    <a:pos x="24" y="48"/>
                  </a:cxn>
                  <a:cxn ang="0">
                    <a:pos x="24" y="48"/>
                  </a:cxn>
                  <a:cxn ang="0">
                    <a:pos x="30" y="48"/>
                  </a:cxn>
                  <a:cxn ang="0">
                    <a:pos x="30" y="48"/>
                  </a:cxn>
                  <a:cxn ang="0">
                    <a:pos x="39" y="44"/>
                  </a:cxn>
                  <a:cxn ang="0">
                    <a:pos x="45" y="37"/>
                  </a:cxn>
                  <a:cxn ang="0">
                    <a:pos x="48" y="27"/>
                  </a:cxn>
                  <a:cxn ang="0">
                    <a:pos x="47" y="18"/>
                  </a:cxn>
                  <a:cxn ang="0">
                    <a:pos x="47" y="18"/>
                  </a:cxn>
                  <a:cxn ang="0">
                    <a:pos x="45" y="10"/>
                  </a:cxn>
                  <a:cxn ang="0">
                    <a:pos x="39" y="4"/>
                  </a:cxn>
                  <a:cxn ang="0">
                    <a:pos x="32" y="0"/>
                  </a:cxn>
                  <a:cxn ang="0">
                    <a:pos x="24" y="0"/>
                  </a:cxn>
                </a:cxnLst>
                <a:rect l="0" t="0" r="r" b="b"/>
                <a:pathLst>
                  <a:path w="48" h="48">
                    <a:moveTo>
                      <a:pt x="24" y="0"/>
                    </a:moveTo>
                    <a:lnTo>
                      <a:pt x="24" y="0"/>
                    </a:lnTo>
                    <a:lnTo>
                      <a:pt x="19" y="0"/>
                    </a:lnTo>
                    <a:lnTo>
                      <a:pt x="19" y="0"/>
                    </a:lnTo>
                    <a:lnTo>
                      <a:pt x="9" y="4"/>
                    </a:lnTo>
                    <a:lnTo>
                      <a:pt x="4" y="12"/>
                    </a:lnTo>
                    <a:lnTo>
                      <a:pt x="0" y="21"/>
                    </a:lnTo>
                    <a:lnTo>
                      <a:pt x="2" y="31"/>
                    </a:lnTo>
                    <a:lnTo>
                      <a:pt x="2" y="31"/>
                    </a:lnTo>
                    <a:lnTo>
                      <a:pt x="4" y="39"/>
                    </a:lnTo>
                    <a:lnTo>
                      <a:pt x="9" y="44"/>
                    </a:lnTo>
                    <a:lnTo>
                      <a:pt x="17" y="48"/>
                    </a:lnTo>
                    <a:lnTo>
                      <a:pt x="24" y="48"/>
                    </a:lnTo>
                    <a:lnTo>
                      <a:pt x="24" y="48"/>
                    </a:lnTo>
                    <a:lnTo>
                      <a:pt x="30" y="48"/>
                    </a:lnTo>
                    <a:lnTo>
                      <a:pt x="30" y="48"/>
                    </a:lnTo>
                    <a:lnTo>
                      <a:pt x="39" y="44"/>
                    </a:lnTo>
                    <a:lnTo>
                      <a:pt x="45" y="37"/>
                    </a:lnTo>
                    <a:lnTo>
                      <a:pt x="48" y="27"/>
                    </a:lnTo>
                    <a:lnTo>
                      <a:pt x="47" y="18"/>
                    </a:lnTo>
                    <a:lnTo>
                      <a:pt x="47" y="18"/>
                    </a:lnTo>
                    <a:lnTo>
                      <a:pt x="45" y="10"/>
                    </a:lnTo>
                    <a:lnTo>
                      <a:pt x="39" y="4"/>
                    </a:lnTo>
                    <a:lnTo>
                      <a:pt x="32" y="0"/>
                    </a:lnTo>
                    <a:lnTo>
                      <a:pt x="2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64" name="Freeform 96"/>
              <p:cNvSpPr>
                <a:spLocks/>
              </p:cNvSpPr>
              <p:nvPr userDrawn="1"/>
            </p:nvSpPr>
            <p:spPr bwMode="auto">
              <a:xfrm>
                <a:off x="3908" y="2627"/>
                <a:ext cx="48" cy="48"/>
              </a:xfrm>
              <a:custGeom>
                <a:avLst/>
                <a:gdLst/>
                <a:ahLst/>
                <a:cxnLst>
                  <a:cxn ang="0">
                    <a:pos x="24" y="0"/>
                  </a:cxn>
                  <a:cxn ang="0">
                    <a:pos x="24" y="0"/>
                  </a:cxn>
                  <a:cxn ang="0">
                    <a:pos x="19" y="0"/>
                  </a:cxn>
                  <a:cxn ang="0">
                    <a:pos x="19" y="0"/>
                  </a:cxn>
                  <a:cxn ang="0">
                    <a:pos x="9" y="4"/>
                  </a:cxn>
                  <a:cxn ang="0">
                    <a:pos x="4" y="12"/>
                  </a:cxn>
                  <a:cxn ang="0">
                    <a:pos x="0" y="21"/>
                  </a:cxn>
                  <a:cxn ang="0">
                    <a:pos x="2" y="31"/>
                  </a:cxn>
                  <a:cxn ang="0">
                    <a:pos x="2" y="31"/>
                  </a:cxn>
                  <a:cxn ang="0">
                    <a:pos x="4" y="39"/>
                  </a:cxn>
                  <a:cxn ang="0">
                    <a:pos x="9" y="44"/>
                  </a:cxn>
                  <a:cxn ang="0">
                    <a:pos x="17" y="48"/>
                  </a:cxn>
                  <a:cxn ang="0">
                    <a:pos x="24" y="48"/>
                  </a:cxn>
                  <a:cxn ang="0">
                    <a:pos x="24" y="48"/>
                  </a:cxn>
                  <a:cxn ang="0">
                    <a:pos x="30" y="48"/>
                  </a:cxn>
                  <a:cxn ang="0">
                    <a:pos x="30" y="48"/>
                  </a:cxn>
                  <a:cxn ang="0">
                    <a:pos x="39" y="44"/>
                  </a:cxn>
                  <a:cxn ang="0">
                    <a:pos x="45" y="37"/>
                  </a:cxn>
                  <a:cxn ang="0">
                    <a:pos x="48" y="27"/>
                  </a:cxn>
                  <a:cxn ang="0">
                    <a:pos x="47" y="18"/>
                  </a:cxn>
                  <a:cxn ang="0">
                    <a:pos x="47" y="18"/>
                  </a:cxn>
                  <a:cxn ang="0">
                    <a:pos x="45" y="10"/>
                  </a:cxn>
                  <a:cxn ang="0">
                    <a:pos x="39" y="4"/>
                  </a:cxn>
                  <a:cxn ang="0">
                    <a:pos x="32" y="0"/>
                  </a:cxn>
                  <a:cxn ang="0">
                    <a:pos x="24" y="0"/>
                  </a:cxn>
                </a:cxnLst>
                <a:rect l="0" t="0" r="r" b="b"/>
                <a:pathLst>
                  <a:path w="48" h="48">
                    <a:moveTo>
                      <a:pt x="24" y="0"/>
                    </a:moveTo>
                    <a:lnTo>
                      <a:pt x="24" y="0"/>
                    </a:lnTo>
                    <a:lnTo>
                      <a:pt x="19" y="0"/>
                    </a:lnTo>
                    <a:lnTo>
                      <a:pt x="19" y="0"/>
                    </a:lnTo>
                    <a:lnTo>
                      <a:pt x="9" y="4"/>
                    </a:lnTo>
                    <a:lnTo>
                      <a:pt x="4" y="12"/>
                    </a:lnTo>
                    <a:lnTo>
                      <a:pt x="0" y="21"/>
                    </a:lnTo>
                    <a:lnTo>
                      <a:pt x="2" y="31"/>
                    </a:lnTo>
                    <a:lnTo>
                      <a:pt x="2" y="31"/>
                    </a:lnTo>
                    <a:lnTo>
                      <a:pt x="4" y="39"/>
                    </a:lnTo>
                    <a:lnTo>
                      <a:pt x="9" y="44"/>
                    </a:lnTo>
                    <a:lnTo>
                      <a:pt x="17" y="48"/>
                    </a:lnTo>
                    <a:lnTo>
                      <a:pt x="24" y="48"/>
                    </a:lnTo>
                    <a:lnTo>
                      <a:pt x="24" y="48"/>
                    </a:lnTo>
                    <a:lnTo>
                      <a:pt x="30" y="48"/>
                    </a:lnTo>
                    <a:lnTo>
                      <a:pt x="30" y="48"/>
                    </a:lnTo>
                    <a:lnTo>
                      <a:pt x="39" y="44"/>
                    </a:lnTo>
                    <a:lnTo>
                      <a:pt x="45" y="37"/>
                    </a:lnTo>
                    <a:lnTo>
                      <a:pt x="48" y="27"/>
                    </a:lnTo>
                    <a:lnTo>
                      <a:pt x="47" y="18"/>
                    </a:lnTo>
                    <a:lnTo>
                      <a:pt x="47" y="18"/>
                    </a:lnTo>
                    <a:lnTo>
                      <a:pt x="45" y="10"/>
                    </a:lnTo>
                    <a:lnTo>
                      <a:pt x="39" y="4"/>
                    </a:lnTo>
                    <a:lnTo>
                      <a:pt x="32" y="0"/>
                    </a:lnTo>
                    <a:lnTo>
                      <a:pt x="2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65" name="Freeform 97"/>
              <p:cNvSpPr>
                <a:spLocks/>
              </p:cNvSpPr>
              <p:nvPr userDrawn="1"/>
            </p:nvSpPr>
            <p:spPr bwMode="auto">
              <a:xfrm>
                <a:off x="4028" y="2747"/>
                <a:ext cx="42" cy="42"/>
              </a:xfrm>
              <a:custGeom>
                <a:avLst/>
                <a:gdLst/>
                <a:ahLst/>
                <a:cxnLst>
                  <a:cxn ang="0">
                    <a:pos x="20" y="0"/>
                  </a:cxn>
                  <a:cxn ang="0">
                    <a:pos x="20" y="0"/>
                  </a:cxn>
                  <a:cxn ang="0">
                    <a:pos x="15" y="0"/>
                  </a:cxn>
                  <a:cxn ang="0">
                    <a:pos x="15" y="0"/>
                  </a:cxn>
                  <a:cxn ang="0">
                    <a:pos x="8" y="4"/>
                  </a:cxn>
                  <a:cxn ang="0">
                    <a:pos x="2" y="11"/>
                  </a:cxn>
                  <a:cxn ang="0">
                    <a:pos x="0" y="18"/>
                  </a:cxn>
                  <a:cxn ang="0">
                    <a:pos x="0" y="28"/>
                  </a:cxn>
                  <a:cxn ang="0">
                    <a:pos x="0" y="28"/>
                  </a:cxn>
                  <a:cxn ang="0">
                    <a:pos x="2" y="33"/>
                  </a:cxn>
                  <a:cxn ang="0">
                    <a:pos x="8" y="39"/>
                  </a:cxn>
                  <a:cxn ang="0">
                    <a:pos x="13" y="42"/>
                  </a:cxn>
                  <a:cxn ang="0">
                    <a:pos x="20" y="42"/>
                  </a:cxn>
                  <a:cxn ang="0">
                    <a:pos x="20" y="42"/>
                  </a:cxn>
                  <a:cxn ang="0">
                    <a:pos x="26" y="42"/>
                  </a:cxn>
                  <a:cxn ang="0">
                    <a:pos x="26" y="42"/>
                  </a:cxn>
                  <a:cxn ang="0">
                    <a:pos x="33" y="39"/>
                  </a:cxn>
                  <a:cxn ang="0">
                    <a:pos x="39" y="31"/>
                  </a:cxn>
                  <a:cxn ang="0">
                    <a:pos x="42" y="24"/>
                  </a:cxn>
                  <a:cxn ang="0">
                    <a:pos x="41" y="17"/>
                  </a:cxn>
                  <a:cxn ang="0">
                    <a:pos x="41" y="17"/>
                  </a:cxn>
                  <a:cxn ang="0">
                    <a:pos x="39" y="9"/>
                  </a:cxn>
                  <a:cxn ang="0">
                    <a:pos x="33" y="4"/>
                  </a:cxn>
                  <a:cxn ang="0">
                    <a:pos x="28" y="2"/>
                  </a:cxn>
                  <a:cxn ang="0">
                    <a:pos x="20" y="0"/>
                  </a:cxn>
                </a:cxnLst>
                <a:rect l="0" t="0" r="r" b="b"/>
                <a:pathLst>
                  <a:path w="42" h="42">
                    <a:moveTo>
                      <a:pt x="20" y="0"/>
                    </a:moveTo>
                    <a:lnTo>
                      <a:pt x="20" y="0"/>
                    </a:lnTo>
                    <a:lnTo>
                      <a:pt x="15" y="0"/>
                    </a:lnTo>
                    <a:lnTo>
                      <a:pt x="15" y="0"/>
                    </a:lnTo>
                    <a:lnTo>
                      <a:pt x="8" y="4"/>
                    </a:lnTo>
                    <a:lnTo>
                      <a:pt x="2" y="11"/>
                    </a:lnTo>
                    <a:lnTo>
                      <a:pt x="0" y="18"/>
                    </a:lnTo>
                    <a:lnTo>
                      <a:pt x="0" y="28"/>
                    </a:lnTo>
                    <a:lnTo>
                      <a:pt x="0" y="28"/>
                    </a:lnTo>
                    <a:lnTo>
                      <a:pt x="2" y="33"/>
                    </a:lnTo>
                    <a:lnTo>
                      <a:pt x="8" y="39"/>
                    </a:lnTo>
                    <a:lnTo>
                      <a:pt x="13" y="42"/>
                    </a:lnTo>
                    <a:lnTo>
                      <a:pt x="20" y="42"/>
                    </a:lnTo>
                    <a:lnTo>
                      <a:pt x="20" y="42"/>
                    </a:lnTo>
                    <a:lnTo>
                      <a:pt x="26" y="42"/>
                    </a:lnTo>
                    <a:lnTo>
                      <a:pt x="26" y="42"/>
                    </a:lnTo>
                    <a:lnTo>
                      <a:pt x="33" y="39"/>
                    </a:lnTo>
                    <a:lnTo>
                      <a:pt x="39" y="31"/>
                    </a:lnTo>
                    <a:lnTo>
                      <a:pt x="42" y="24"/>
                    </a:lnTo>
                    <a:lnTo>
                      <a:pt x="41" y="17"/>
                    </a:lnTo>
                    <a:lnTo>
                      <a:pt x="41" y="17"/>
                    </a:lnTo>
                    <a:lnTo>
                      <a:pt x="39" y="9"/>
                    </a:lnTo>
                    <a:lnTo>
                      <a:pt x="33" y="4"/>
                    </a:lnTo>
                    <a:lnTo>
                      <a:pt x="28" y="2"/>
                    </a:lnTo>
                    <a:lnTo>
                      <a:pt x="2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66" name="Freeform 98"/>
              <p:cNvSpPr>
                <a:spLocks/>
              </p:cNvSpPr>
              <p:nvPr userDrawn="1"/>
            </p:nvSpPr>
            <p:spPr bwMode="auto">
              <a:xfrm>
                <a:off x="4028" y="2747"/>
                <a:ext cx="42" cy="42"/>
              </a:xfrm>
              <a:custGeom>
                <a:avLst/>
                <a:gdLst/>
                <a:ahLst/>
                <a:cxnLst>
                  <a:cxn ang="0">
                    <a:pos x="20" y="0"/>
                  </a:cxn>
                  <a:cxn ang="0">
                    <a:pos x="20" y="0"/>
                  </a:cxn>
                  <a:cxn ang="0">
                    <a:pos x="15" y="0"/>
                  </a:cxn>
                  <a:cxn ang="0">
                    <a:pos x="15" y="0"/>
                  </a:cxn>
                  <a:cxn ang="0">
                    <a:pos x="8" y="4"/>
                  </a:cxn>
                  <a:cxn ang="0">
                    <a:pos x="2" y="11"/>
                  </a:cxn>
                  <a:cxn ang="0">
                    <a:pos x="0" y="18"/>
                  </a:cxn>
                  <a:cxn ang="0">
                    <a:pos x="0" y="28"/>
                  </a:cxn>
                  <a:cxn ang="0">
                    <a:pos x="0" y="28"/>
                  </a:cxn>
                  <a:cxn ang="0">
                    <a:pos x="2" y="33"/>
                  </a:cxn>
                  <a:cxn ang="0">
                    <a:pos x="8" y="39"/>
                  </a:cxn>
                  <a:cxn ang="0">
                    <a:pos x="13" y="42"/>
                  </a:cxn>
                  <a:cxn ang="0">
                    <a:pos x="20" y="42"/>
                  </a:cxn>
                  <a:cxn ang="0">
                    <a:pos x="20" y="42"/>
                  </a:cxn>
                  <a:cxn ang="0">
                    <a:pos x="26" y="42"/>
                  </a:cxn>
                  <a:cxn ang="0">
                    <a:pos x="26" y="42"/>
                  </a:cxn>
                  <a:cxn ang="0">
                    <a:pos x="33" y="39"/>
                  </a:cxn>
                  <a:cxn ang="0">
                    <a:pos x="39" y="31"/>
                  </a:cxn>
                  <a:cxn ang="0">
                    <a:pos x="42" y="24"/>
                  </a:cxn>
                  <a:cxn ang="0">
                    <a:pos x="41" y="17"/>
                  </a:cxn>
                  <a:cxn ang="0">
                    <a:pos x="41" y="17"/>
                  </a:cxn>
                  <a:cxn ang="0">
                    <a:pos x="39" y="9"/>
                  </a:cxn>
                  <a:cxn ang="0">
                    <a:pos x="33" y="4"/>
                  </a:cxn>
                  <a:cxn ang="0">
                    <a:pos x="28" y="2"/>
                  </a:cxn>
                  <a:cxn ang="0">
                    <a:pos x="20" y="0"/>
                  </a:cxn>
                </a:cxnLst>
                <a:rect l="0" t="0" r="r" b="b"/>
                <a:pathLst>
                  <a:path w="42" h="42">
                    <a:moveTo>
                      <a:pt x="20" y="0"/>
                    </a:moveTo>
                    <a:lnTo>
                      <a:pt x="20" y="0"/>
                    </a:lnTo>
                    <a:lnTo>
                      <a:pt x="15" y="0"/>
                    </a:lnTo>
                    <a:lnTo>
                      <a:pt x="15" y="0"/>
                    </a:lnTo>
                    <a:lnTo>
                      <a:pt x="8" y="4"/>
                    </a:lnTo>
                    <a:lnTo>
                      <a:pt x="2" y="11"/>
                    </a:lnTo>
                    <a:lnTo>
                      <a:pt x="0" y="18"/>
                    </a:lnTo>
                    <a:lnTo>
                      <a:pt x="0" y="28"/>
                    </a:lnTo>
                    <a:lnTo>
                      <a:pt x="0" y="28"/>
                    </a:lnTo>
                    <a:lnTo>
                      <a:pt x="2" y="33"/>
                    </a:lnTo>
                    <a:lnTo>
                      <a:pt x="8" y="39"/>
                    </a:lnTo>
                    <a:lnTo>
                      <a:pt x="13" y="42"/>
                    </a:lnTo>
                    <a:lnTo>
                      <a:pt x="20" y="42"/>
                    </a:lnTo>
                    <a:lnTo>
                      <a:pt x="20" y="42"/>
                    </a:lnTo>
                    <a:lnTo>
                      <a:pt x="26" y="42"/>
                    </a:lnTo>
                    <a:lnTo>
                      <a:pt x="26" y="42"/>
                    </a:lnTo>
                    <a:lnTo>
                      <a:pt x="33" y="39"/>
                    </a:lnTo>
                    <a:lnTo>
                      <a:pt x="39" y="31"/>
                    </a:lnTo>
                    <a:lnTo>
                      <a:pt x="42" y="24"/>
                    </a:lnTo>
                    <a:lnTo>
                      <a:pt x="41" y="17"/>
                    </a:lnTo>
                    <a:lnTo>
                      <a:pt x="41" y="17"/>
                    </a:lnTo>
                    <a:lnTo>
                      <a:pt x="39" y="9"/>
                    </a:lnTo>
                    <a:lnTo>
                      <a:pt x="33" y="4"/>
                    </a:lnTo>
                    <a:lnTo>
                      <a:pt x="28" y="2"/>
                    </a:lnTo>
                    <a:lnTo>
                      <a:pt x="2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67" name="Freeform 99"/>
              <p:cNvSpPr>
                <a:spLocks/>
              </p:cNvSpPr>
              <p:nvPr userDrawn="1"/>
            </p:nvSpPr>
            <p:spPr bwMode="auto">
              <a:xfrm>
                <a:off x="4124" y="2879"/>
                <a:ext cx="42" cy="42"/>
              </a:xfrm>
              <a:custGeom>
                <a:avLst/>
                <a:gdLst/>
                <a:ahLst/>
                <a:cxnLst>
                  <a:cxn ang="0">
                    <a:pos x="20" y="0"/>
                  </a:cxn>
                  <a:cxn ang="0">
                    <a:pos x="20" y="0"/>
                  </a:cxn>
                  <a:cxn ang="0">
                    <a:pos x="16" y="2"/>
                  </a:cxn>
                  <a:cxn ang="0">
                    <a:pos x="16" y="2"/>
                  </a:cxn>
                  <a:cxn ang="0">
                    <a:pos x="8" y="6"/>
                  </a:cxn>
                  <a:cxn ang="0">
                    <a:pos x="2" y="12"/>
                  </a:cxn>
                  <a:cxn ang="0">
                    <a:pos x="0" y="18"/>
                  </a:cxn>
                  <a:cxn ang="0">
                    <a:pos x="0" y="28"/>
                  </a:cxn>
                  <a:cxn ang="0">
                    <a:pos x="0" y="28"/>
                  </a:cxn>
                  <a:cxn ang="0">
                    <a:pos x="4" y="34"/>
                  </a:cxn>
                  <a:cxn ang="0">
                    <a:pos x="8" y="38"/>
                  </a:cxn>
                  <a:cxn ang="0">
                    <a:pos x="14" y="42"/>
                  </a:cxn>
                  <a:cxn ang="0">
                    <a:pos x="20" y="42"/>
                  </a:cxn>
                  <a:cxn ang="0">
                    <a:pos x="20" y="42"/>
                  </a:cxn>
                  <a:cxn ang="0">
                    <a:pos x="26" y="42"/>
                  </a:cxn>
                  <a:cxn ang="0">
                    <a:pos x="26" y="42"/>
                  </a:cxn>
                  <a:cxn ang="0">
                    <a:pos x="34" y="38"/>
                  </a:cxn>
                  <a:cxn ang="0">
                    <a:pos x="38" y="32"/>
                  </a:cxn>
                  <a:cxn ang="0">
                    <a:pos x="42" y="24"/>
                  </a:cxn>
                  <a:cxn ang="0">
                    <a:pos x="40" y="16"/>
                  </a:cxn>
                  <a:cxn ang="0">
                    <a:pos x="40" y="16"/>
                  </a:cxn>
                  <a:cxn ang="0">
                    <a:pos x="38" y="10"/>
                  </a:cxn>
                  <a:cxn ang="0">
                    <a:pos x="34" y="6"/>
                  </a:cxn>
                  <a:cxn ang="0">
                    <a:pos x="28" y="2"/>
                  </a:cxn>
                  <a:cxn ang="0">
                    <a:pos x="20" y="0"/>
                  </a:cxn>
                </a:cxnLst>
                <a:rect l="0" t="0" r="r" b="b"/>
                <a:pathLst>
                  <a:path w="42" h="42">
                    <a:moveTo>
                      <a:pt x="20" y="0"/>
                    </a:moveTo>
                    <a:lnTo>
                      <a:pt x="20" y="0"/>
                    </a:lnTo>
                    <a:lnTo>
                      <a:pt x="16" y="2"/>
                    </a:lnTo>
                    <a:lnTo>
                      <a:pt x="16" y="2"/>
                    </a:lnTo>
                    <a:lnTo>
                      <a:pt x="8" y="6"/>
                    </a:lnTo>
                    <a:lnTo>
                      <a:pt x="2" y="12"/>
                    </a:lnTo>
                    <a:lnTo>
                      <a:pt x="0" y="18"/>
                    </a:lnTo>
                    <a:lnTo>
                      <a:pt x="0" y="28"/>
                    </a:lnTo>
                    <a:lnTo>
                      <a:pt x="0" y="28"/>
                    </a:lnTo>
                    <a:lnTo>
                      <a:pt x="4" y="34"/>
                    </a:lnTo>
                    <a:lnTo>
                      <a:pt x="8" y="38"/>
                    </a:lnTo>
                    <a:lnTo>
                      <a:pt x="14" y="42"/>
                    </a:lnTo>
                    <a:lnTo>
                      <a:pt x="20" y="42"/>
                    </a:lnTo>
                    <a:lnTo>
                      <a:pt x="20" y="42"/>
                    </a:lnTo>
                    <a:lnTo>
                      <a:pt x="26" y="42"/>
                    </a:lnTo>
                    <a:lnTo>
                      <a:pt x="26" y="42"/>
                    </a:lnTo>
                    <a:lnTo>
                      <a:pt x="34" y="38"/>
                    </a:lnTo>
                    <a:lnTo>
                      <a:pt x="38" y="32"/>
                    </a:lnTo>
                    <a:lnTo>
                      <a:pt x="42" y="24"/>
                    </a:lnTo>
                    <a:lnTo>
                      <a:pt x="40" y="16"/>
                    </a:lnTo>
                    <a:lnTo>
                      <a:pt x="40" y="16"/>
                    </a:lnTo>
                    <a:lnTo>
                      <a:pt x="38" y="10"/>
                    </a:lnTo>
                    <a:lnTo>
                      <a:pt x="34" y="6"/>
                    </a:lnTo>
                    <a:lnTo>
                      <a:pt x="28" y="2"/>
                    </a:lnTo>
                    <a:lnTo>
                      <a:pt x="2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68" name="Freeform 100"/>
              <p:cNvSpPr>
                <a:spLocks/>
              </p:cNvSpPr>
              <p:nvPr userDrawn="1"/>
            </p:nvSpPr>
            <p:spPr bwMode="auto">
              <a:xfrm>
                <a:off x="4124" y="2879"/>
                <a:ext cx="42" cy="42"/>
              </a:xfrm>
              <a:custGeom>
                <a:avLst/>
                <a:gdLst/>
                <a:ahLst/>
                <a:cxnLst>
                  <a:cxn ang="0">
                    <a:pos x="20" y="0"/>
                  </a:cxn>
                  <a:cxn ang="0">
                    <a:pos x="20" y="0"/>
                  </a:cxn>
                  <a:cxn ang="0">
                    <a:pos x="16" y="2"/>
                  </a:cxn>
                  <a:cxn ang="0">
                    <a:pos x="16" y="2"/>
                  </a:cxn>
                  <a:cxn ang="0">
                    <a:pos x="8" y="6"/>
                  </a:cxn>
                  <a:cxn ang="0">
                    <a:pos x="2" y="12"/>
                  </a:cxn>
                  <a:cxn ang="0">
                    <a:pos x="0" y="18"/>
                  </a:cxn>
                  <a:cxn ang="0">
                    <a:pos x="0" y="28"/>
                  </a:cxn>
                  <a:cxn ang="0">
                    <a:pos x="0" y="28"/>
                  </a:cxn>
                  <a:cxn ang="0">
                    <a:pos x="4" y="34"/>
                  </a:cxn>
                  <a:cxn ang="0">
                    <a:pos x="8" y="38"/>
                  </a:cxn>
                  <a:cxn ang="0">
                    <a:pos x="14" y="42"/>
                  </a:cxn>
                  <a:cxn ang="0">
                    <a:pos x="20" y="42"/>
                  </a:cxn>
                  <a:cxn ang="0">
                    <a:pos x="20" y="42"/>
                  </a:cxn>
                  <a:cxn ang="0">
                    <a:pos x="26" y="42"/>
                  </a:cxn>
                  <a:cxn ang="0">
                    <a:pos x="26" y="42"/>
                  </a:cxn>
                  <a:cxn ang="0">
                    <a:pos x="34" y="38"/>
                  </a:cxn>
                  <a:cxn ang="0">
                    <a:pos x="38" y="32"/>
                  </a:cxn>
                  <a:cxn ang="0">
                    <a:pos x="42" y="24"/>
                  </a:cxn>
                  <a:cxn ang="0">
                    <a:pos x="40" y="16"/>
                  </a:cxn>
                  <a:cxn ang="0">
                    <a:pos x="40" y="16"/>
                  </a:cxn>
                  <a:cxn ang="0">
                    <a:pos x="38" y="10"/>
                  </a:cxn>
                  <a:cxn ang="0">
                    <a:pos x="34" y="6"/>
                  </a:cxn>
                  <a:cxn ang="0">
                    <a:pos x="28" y="2"/>
                  </a:cxn>
                  <a:cxn ang="0">
                    <a:pos x="20" y="0"/>
                  </a:cxn>
                </a:cxnLst>
                <a:rect l="0" t="0" r="r" b="b"/>
                <a:pathLst>
                  <a:path w="42" h="42">
                    <a:moveTo>
                      <a:pt x="20" y="0"/>
                    </a:moveTo>
                    <a:lnTo>
                      <a:pt x="20" y="0"/>
                    </a:lnTo>
                    <a:lnTo>
                      <a:pt x="16" y="2"/>
                    </a:lnTo>
                    <a:lnTo>
                      <a:pt x="16" y="2"/>
                    </a:lnTo>
                    <a:lnTo>
                      <a:pt x="8" y="6"/>
                    </a:lnTo>
                    <a:lnTo>
                      <a:pt x="2" y="12"/>
                    </a:lnTo>
                    <a:lnTo>
                      <a:pt x="0" y="18"/>
                    </a:lnTo>
                    <a:lnTo>
                      <a:pt x="0" y="28"/>
                    </a:lnTo>
                    <a:lnTo>
                      <a:pt x="0" y="28"/>
                    </a:lnTo>
                    <a:lnTo>
                      <a:pt x="4" y="34"/>
                    </a:lnTo>
                    <a:lnTo>
                      <a:pt x="8" y="38"/>
                    </a:lnTo>
                    <a:lnTo>
                      <a:pt x="14" y="42"/>
                    </a:lnTo>
                    <a:lnTo>
                      <a:pt x="20" y="42"/>
                    </a:lnTo>
                    <a:lnTo>
                      <a:pt x="20" y="42"/>
                    </a:lnTo>
                    <a:lnTo>
                      <a:pt x="26" y="42"/>
                    </a:lnTo>
                    <a:lnTo>
                      <a:pt x="26" y="42"/>
                    </a:lnTo>
                    <a:lnTo>
                      <a:pt x="34" y="38"/>
                    </a:lnTo>
                    <a:lnTo>
                      <a:pt x="38" y="32"/>
                    </a:lnTo>
                    <a:lnTo>
                      <a:pt x="42" y="24"/>
                    </a:lnTo>
                    <a:lnTo>
                      <a:pt x="40" y="16"/>
                    </a:lnTo>
                    <a:lnTo>
                      <a:pt x="40" y="16"/>
                    </a:lnTo>
                    <a:lnTo>
                      <a:pt x="38" y="10"/>
                    </a:lnTo>
                    <a:lnTo>
                      <a:pt x="34" y="6"/>
                    </a:lnTo>
                    <a:lnTo>
                      <a:pt x="28" y="2"/>
                    </a:lnTo>
                    <a:lnTo>
                      <a:pt x="2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69" name="Freeform 101"/>
              <p:cNvSpPr>
                <a:spLocks/>
              </p:cNvSpPr>
              <p:nvPr userDrawn="1"/>
            </p:nvSpPr>
            <p:spPr bwMode="auto">
              <a:xfrm>
                <a:off x="4196" y="3035"/>
                <a:ext cx="36" cy="36"/>
              </a:xfrm>
              <a:custGeom>
                <a:avLst/>
                <a:gdLst/>
                <a:ahLst/>
                <a:cxnLst>
                  <a:cxn ang="0">
                    <a:pos x="18" y="0"/>
                  </a:cxn>
                  <a:cxn ang="0">
                    <a:pos x="18" y="0"/>
                  </a:cxn>
                  <a:cxn ang="0">
                    <a:pos x="14" y="0"/>
                  </a:cxn>
                  <a:cxn ang="0">
                    <a:pos x="14" y="0"/>
                  </a:cxn>
                  <a:cxn ang="0">
                    <a:pos x="6" y="4"/>
                  </a:cxn>
                  <a:cxn ang="0">
                    <a:pos x="2" y="10"/>
                  </a:cxn>
                  <a:cxn ang="0">
                    <a:pos x="0" y="15"/>
                  </a:cxn>
                  <a:cxn ang="0">
                    <a:pos x="0" y="23"/>
                  </a:cxn>
                  <a:cxn ang="0">
                    <a:pos x="0" y="23"/>
                  </a:cxn>
                  <a:cxn ang="0">
                    <a:pos x="2" y="29"/>
                  </a:cxn>
                  <a:cxn ang="0">
                    <a:pos x="6" y="32"/>
                  </a:cxn>
                  <a:cxn ang="0">
                    <a:pos x="12" y="34"/>
                  </a:cxn>
                  <a:cxn ang="0">
                    <a:pos x="18" y="36"/>
                  </a:cxn>
                  <a:cxn ang="0">
                    <a:pos x="18" y="36"/>
                  </a:cxn>
                  <a:cxn ang="0">
                    <a:pos x="22" y="34"/>
                  </a:cxn>
                  <a:cxn ang="0">
                    <a:pos x="22" y="34"/>
                  </a:cxn>
                  <a:cxn ang="0">
                    <a:pos x="30" y="32"/>
                  </a:cxn>
                  <a:cxn ang="0">
                    <a:pos x="34" y="27"/>
                  </a:cxn>
                  <a:cxn ang="0">
                    <a:pos x="36" y="21"/>
                  </a:cxn>
                  <a:cxn ang="0">
                    <a:pos x="36" y="14"/>
                  </a:cxn>
                  <a:cxn ang="0">
                    <a:pos x="36" y="14"/>
                  </a:cxn>
                  <a:cxn ang="0">
                    <a:pos x="34" y="8"/>
                  </a:cxn>
                  <a:cxn ang="0">
                    <a:pos x="30" y="4"/>
                  </a:cxn>
                  <a:cxn ang="0">
                    <a:pos x="24" y="0"/>
                  </a:cxn>
                  <a:cxn ang="0">
                    <a:pos x="18" y="0"/>
                  </a:cxn>
                </a:cxnLst>
                <a:rect l="0" t="0" r="r" b="b"/>
                <a:pathLst>
                  <a:path w="36" h="36">
                    <a:moveTo>
                      <a:pt x="18" y="0"/>
                    </a:moveTo>
                    <a:lnTo>
                      <a:pt x="18" y="0"/>
                    </a:lnTo>
                    <a:lnTo>
                      <a:pt x="14" y="0"/>
                    </a:lnTo>
                    <a:lnTo>
                      <a:pt x="14" y="0"/>
                    </a:lnTo>
                    <a:lnTo>
                      <a:pt x="6" y="4"/>
                    </a:lnTo>
                    <a:lnTo>
                      <a:pt x="2" y="10"/>
                    </a:lnTo>
                    <a:lnTo>
                      <a:pt x="0" y="15"/>
                    </a:lnTo>
                    <a:lnTo>
                      <a:pt x="0" y="23"/>
                    </a:lnTo>
                    <a:lnTo>
                      <a:pt x="0" y="23"/>
                    </a:lnTo>
                    <a:lnTo>
                      <a:pt x="2" y="29"/>
                    </a:lnTo>
                    <a:lnTo>
                      <a:pt x="6" y="32"/>
                    </a:lnTo>
                    <a:lnTo>
                      <a:pt x="12" y="34"/>
                    </a:lnTo>
                    <a:lnTo>
                      <a:pt x="18" y="36"/>
                    </a:lnTo>
                    <a:lnTo>
                      <a:pt x="18" y="36"/>
                    </a:lnTo>
                    <a:lnTo>
                      <a:pt x="22" y="34"/>
                    </a:lnTo>
                    <a:lnTo>
                      <a:pt x="22" y="34"/>
                    </a:lnTo>
                    <a:lnTo>
                      <a:pt x="30" y="32"/>
                    </a:lnTo>
                    <a:lnTo>
                      <a:pt x="34" y="27"/>
                    </a:lnTo>
                    <a:lnTo>
                      <a:pt x="36" y="21"/>
                    </a:lnTo>
                    <a:lnTo>
                      <a:pt x="36" y="14"/>
                    </a:lnTo>
                    <a:lnTo>
                      <a:pt x="36" y="14"/>
                    </a:lnTo>
                    <a:lnTo>
                      <a:pt x="34" y="8"/>
                    </a:lnTo>
                    <a:lnTo>
                      <a:pt x="30" y="4"/>
                    </a:lnTo>
                    <a:lnTo>
                      <a:pt x="24" y="0"/>
                    </a:lnTo>
                    <a:lnTo>
                      <a:pt x="1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70" name="Freeform 102"/>
              <p:cNvSpPr>
                <a:spLocks/>
              </p:cNvSpPr>
              <p:nvPr userDrawn="1"/>
            </p:nvSpPr>
            <p:spPr bwMode="auto">
              <a:xfrm>
                <a:off x="4196" y="3035"/>
                <a:ext cx="36" cy="36"/>
              </a:xfrm>
              <a:custGeom>
                <a:avLst/>
                <a:gdLst/>
                <a:ahLst/>
                <a:cxnLst>
                  <a:cxn ang="0">
                    <a:pos x="18" y="0"/>
                  </a:cxn>
                  <a:cxn ang="0">
                    <a:pos x="18" y="0"/>
                  </a:cxn>
                  <a:cxn ang="0">
                    <a:pos x="14" y="0"/>
                  </a:cxn>
                  <a:cxn ang="0">
                    <a:pos x="14" y="0"/>
                  </a:cxn>
                  <a:cxn ang="0">
                    <a:pos x="6" y="4"/>
                  </a:cxn>
                  <a:cxn ang="0">
                    <a:pos x="2" y="10"/>
                  </a:cxn>
                  <a:cxn ang="0">
                    <a:pos x="0" y="15"/>
                  </a:cxn>
                  <a:cxn ang="0">
                    <a:pos x="0" y="23"/>
                  </a:cxn>
                  <a:cxn ang="0">
                    <a:pos x="0" y="23"/>
                  </a:cxn>
                  <a:cxn ang="0">
                    <a:pos x="2" y="29"/>
                  </a:cxn>
                  <a:cxn ang="0">
                    <a:pos x="6" y="32"/>
                  </a:cxn>
                  <a:cxn ang="0">
                    <a:pos x="12" y="34"/>
                  </a:cxn>
                  <a:cxn ang="0">
                    <a:pos x="18" y="36"/>
                  </a:cxn>
                  <a:cxn ang="0">
                    <a:pos x="18" y="36"/>
                  </a:cxn>
                  <a:cxn ang="0">
                    <a:pos x="22" y="34"/>
                  </a:cxn>
                  <a:cxn ang="0">
                    <a:pos x="22" y="34"/>
                  </a:cxn>
                  <a:cxn ang="0">
                    <a:pos x="30" y="32"/>
                  </a:cxn>
                  <a:cxn ang="0">
                    <a:pos x="34" y="27"/>
                  </a:cxn>
                  <a:cxn ang="0">
                    <a:pos x="36" y="21"/>
                  </a:cxn>
                  <a:cxn ang="0">
                    <a:pos x="36" y="14"/>
                  </a:cxn>
                  <a:cxn ang="0">
                    <a:pos x="36" y="14"/>
                  </a:cxn>
                  <a:cxn ang="0">
                    <a:pos x="34" y="8"/>
                  </a:cxn>
                  <a:cxn ang="0">
                    <a:pos x="30" y="4"/>
                  </a:cxn>
                  <a:cxn ang="0">
                    <a:pos x="24" y="0"/>
                  </a:cxn>
                  <a:cxn ang="0">
                    <a:pos x="18" y="0"/>
                  </a:cxn>
                </a:cxnLst>
                <a:rect l="0" t="0" r="r" b="b"/>
                <a:pathLst>
                  <a:path w="36" h="36">
                    <a:moveTo>
                      <a:pt x="18" y="0"/>
                    </a:moveTo>
                    <a:lnTo>
                      <a:pt x="18" y="0"/>
                    </a:lnTo>
                    <a:lnTo>
                      <a:pt x="14" y="0"/>
                    </a:lnTo>
                    <a:lnTo>
                      <a:pt x="14" y="0"/>
                    </a:lnTo>
                    <a:lnTo>
                      <a:pt x="6" y="4"/>
                    </a:lnTo>
                    <a:lnTo>
                      <a:pt x="2" y="10"/>
                    </a:lnTo>
                    <a:lnTo>
                      <a:pt x="0" y="15"/>
                    </a:lnTo>
                    <a:lnTo>
                      <a:pt x="0" y="23"/>
                    </a:lnTo>
                    <a:lnTo>
                      <a:pt x="0" y="23"/>
                    </a:lnTo>
                    <a:lnTo>
                      <a:pt x="2" y="29"/>
                    </a:lnTo>
                    <a:lnTo>
                      <a:pt x="6" y="32"/>
                    </a:lnTo>
                    <a:lnTo>
                      <a:pt x="12" y="34"/>
                    </a:lnTo>
                    <a:lnTo>
                      <a:pt x="18" y="36"/>
                    </a:lnTo>
                    <a:lnTo>
                      <a:pt x="18" y="36"/>
                    </a:lnTo>
                    <a:lnTo>
                      <a:pt x="22" y="34"/>
                    </a:lnTo>
                    <a:lnTo>
                      <a:pt x="22" y="34"/>
                    </a:lnTo>
                    <a:lnTo>
                      <a:pt x="30" y="32"/>
                    </a:lnTo>
                    <a:lnTo>
                      <a:pt x="34" y="27"/>
                    </a:lnTo>
                    <a:lnTo>
                      <a:pt x="36" y="21"/>
                    </a:lnTo>
                    <a:lnTo>
                      <a:pt x="36" y="14"/>
                    </a:lnTo>
                    <a:lnTo>
                      <a:pt x="36" y="14"/>
                    </a:lnTo>
                    <a:lnTo>
                      <a:pt x="34" y="8"/>
                    </a:lnTo>
                    <a:lnTo>
                      <a:pt x="30" y="4"/>
                    </a:lnTo>
                    <a:lnTo>
                      <a:pt x="24" y="0"/>
                    </a:lnTo>
                    <a:lnTo>
                      <a:pt x="1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71" name="Freeform 103"/>
              <p:cNvSpPr>
                <a:spLocks/>
              </p:cNvSpPr>
              <p:nvPr userDrawn="1"/>
            </p:nvSpPr>
            <p:spPr bwMode="auto">
              <a:xfrm>
                <a:off x="4238" y="3191"/>
                <a:ext cx="36" cy="36"/>
              </a:xfrm>
              <a:custGeom>
                <a:avLst/>
                <a:gdLst/>
                <a:ahLst/>
                <a:cxnLst>
                  <a:cxn ang="0">
                    <a:pos x="17" y="0"/>
                  </a:cxn>
                  <a:cxn ang="0">
                    <a:pos x="17" y="0"/>
                  </a:cxn>
                  <a:cxn ang="0">
                    <a:pos x="13" y="2"/>
                  </a:cxn>
                  <a:cxn ang="0">
                    <a:pos x="13" y="2"/>
                  </a:cxn>
                  <a:cxn ang="0">
                    <a:pos x="6" y="5"/>
                  </a:cxn>
                  <a:cxn ang="0">
                    <a:pos x="2" y="9"/>
                  </a:cxn>
                  <a:cxn ang="0">
                    <a:pos x="0" y="17"/>
                  </a:cxn>
                  <a:cxn ang="0">
                    <a:pos x="0" y="24"/>
                  </a:cxn>
                  <a:cxn ang="0">
                    <a:pos x="0" y="24"/>
                  </a:cxn>
                  <a:cxn ang="0">
                    <a:pos x="2" y="30"/>
                  </a:cxn>
                  <a:cxn ang="0">
                    <a:pos x="6" y="32"/>
                  </a:cxn>
                  <a:cxn ang="0">
                    <a:pos x="13" y="36"/>
                  </a:cxn>
                  <a:cxn ang="0">
                    <a:pos x="17" y="36"/>
                  </a:cxn>
                  <a:cxn ang="0">
                    <a:pos x="17" y="36"/>
                  </a:cxn>
                  <a:cxn ang="0">
                    <a:pos x="21" y="36"/>
                  </a:cxn>
                  <a:cxn ang="0">
                    <a:pos x="21" y="36"/>
                  </a:cxn>
                  <a:cxn ang="0">
                    <a:pos x="28" y="32"/>
                  </a:cxn>
                  <a:cxn ang="0">
                    <a:pos x="34" y="28"/>
                  </a:cxn>
                  <a:cxn ang="0">
                    <a:pos x="36" y="21"/>
                  </a:cxn>
                  <a:cxn ang="0">
                    <a:pos x="34" y="15"/>
                  </a:cxn>
                  <a:cxn ang="0">
                    <a:pos x="34" y="15"/>
                  </a:cxn>
                  <a:cxn ang="0">
                    <a:pos x="32" y="9"/>
                  </a:cxn>
                  <a:cxn ang="0">
                    <a:pos x="28" y="5"/>
                  </a:cxn>
                  <a:cxn ang="0">
                    <a:pos x="24" y="2"/>
                  </a:cxn>
                  <a:cxn ang="0">
                    <a:pos x="17" y="0"/>
                  </a:cxn>
                </a:cxnLst>
                <a:rect l="0" t="0" r="r" b="b"/>
                <a:pathLst>
                  <a:path w="36" h="36">
                    <a:moveTo>
                      <a:pt x="17" y="0"/>
                    </a:moveTo>
                    <a:lnTo>
                      <a:pt x="17" y="0"/>
                    </a:lnTo>
                    <a:lnTo>
                      <a:pt x="13" y="2"/>
                    </a:lnTo>
                    <a:lnTo>
                      <a:pt x="13" y="2"/>
                    </a:lnTo>
                    <a:lnTo>
                      <a:pt x="6" y="5"/>
                    </a:lnTo>
                    <a:lnTo>
                      <a:pt x="2" y="9"/>
                    </a:lnTo>
                    <a:lnTo>
                      <a:pt x="0" y="17"/>
                    </a:lnTo>
                    <a:lnTo>
                      <a:pt x="0" y="24"/>
                    </a:lnTo>
                    <a:lnTo>
                      <a:pt x="0" y="24"/>
                    </a:lnTo>
                    <a:lnTo>
                      <a:pt x="2" y="30"/>
                    </a:lnTo>
                    <a:lnTo>
                      <a:pt x="6" y="32"/>
                    </a:lnTo>
                    <a:lnTo>
                      <a:pt x="13" y="36"/>
                    </a:lnTo>
                    <a:lnTo>
                      <a:pt x="17" y="36"/>
                    </a:lnTo>
                    <a:lnTo>
                      <a:pt x="17" y="36"/>
                    </a:lnTo>
                    <a:lnTo>
                      <a:pt x="21" y="36"/>
                    </a:lnTo>
                    <a:lnTo>
                      <a:pt x="21" y="36"/>
                    </a:lnTo>
                    <a:lnTo>
                      <a:pt x="28" y="32"/>
                    </a:lnTo>
                    <a:lnTo>
                      <a:pt x="34" y="28"/>
                    </a:lnTo>
                    <a:lnTo>
                      <a:pt x="36" y="21"/>
                    </a:lnTo>
                    <a:lnTo>
                      <a:pt x="34" y="15"/>
                    </a:lnTo>
                    <a:lnTo>
                      <a:pt x="34" y="15"/>
                    </a:lnTo>
                    <a:lnTo>
                      <a:pt x="32" y="9"/>
                    </a:lnTo>
                    <a:lnTo>
                      <a:pt x="28" y="5"/>
                    </a:lnTo>
                    <a:lnTo>
                      <a:pt x="24" y="2"/>
                    </a:lnTo>
                    <a:lnTo>
                      <a:pt x="17"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72" name="Freeform 104"/>
              <p:cNvSpPr>
                <a:spLocks/>
              </p:cNvSpPr>
              <p:nvPr userDrawn="1"/>
            </p:nvSpPr>
            <p:spPr bwMode="auto">
              <a:xfrm>
                <a:off x="4238" y="3191"/>
                <a:ext cx="36" cy="36"/>
              </a:xfrm>
              <a:custGeom>
                <a:avLst/>
                <a:gdLst/>
                <a:ahLst/>
                <a:cxnLst>
                  <a:cxn ang="0">
                    <a:pos x="17" y="0"/>
                  </a:cxn>
                  <a:cxn ang="0">
                    <a:pos x="17" y="0"/>
                  </a:cxn>
                  <a:cxn ang="0">
                    <a:pos x="13" y="2"/>
                  </a:cxn>
                  <a:cxn ang="0">
                    <a:pos x="13" y="2"/>
                  </a:cxn>
                  <a:cxn ang="0">
                    <a:pos x="6" y="5"/>
                  </a:cxn>
                  <a:cxn ang="0">
                    <a:pos x="2" y="9"/>
                  </a:cxn>
                  <a:cxn ang="0">
                    <a:pos x="0" y="17"/>
                  </a:cxn>
                  <a:cxn ang="0">
                    <a:pos x="0" y="24"/>
                  </a:cxn>
                  <a:cxn ang="0">
                    <a:pos x="0" y="24"/>
                  </a:cxn>
                  <a:cxn ang="0">
                    <a:pos x="2" y="30"/>
                  </a:cxn>
                  <a:cxn ang="0">
                    <a:pos x="6" y="32"/>
                  </a:cxn>
                  <a:cxn ang="0">
                    <a:pos x="13" y="36"/>
                  </a:cxn>
                  <a:cxn ang="0">
                    <a:pos x="17" y="36"/>
                  </a:cxn>
                  <a:cxn ang="0">
                    <a:pos x="17" y="36"/>
                  </a:cxn>
                  <a:cxn ang="0">
                    <a:pos x="21" y="36"/>
                  </a:cxn>
                  <a:cxn ang="0">
                    <a:pos x="21" y="36"/>
                  </a:cxn>
                  <a:cxn ang="0">
                    <a:pos x="28" y="32"/>
                  </a:cxn>
                  <a:cxn ang="0">
                    <a:pos x="34" y="28"/>
                  </a:cxn>
                  <a:cxn ang="0">
                    <a:pos x="36" y="21"/>
                  </a:cxn>
                  <a:cxn ang="0">
                    <a:pos x="34" y="15"/>
                  </a:cxn>
                  <a:cxn ang="0">
                    <a:pos x="34" y="15"/>
                  </a:cxn>
                  <a:cxn ang="0">
                    <a:pos x="32" y="9"/>
                  </a:cxn>
                  <a:cxn ang="0">
                    <a:pos x="28" y="5"/>
                  </a:cxn>
                  <a:cxn ang="0">
                    <a:pos x="24" y="2"/>
                  </a:cxn>
                  <a:cxn ang="0">
                    <a:pos x="17" y="0"/>
                  </a:cxn>
                </a:cxnLst>
                <a:rect l="0" t="0" r="r" b="b"/>
                <a:pathLst>
                  <a:path w="36" h="36">
                    <a:moveTo>
                      <a:pt x="17" y="0"/>
                    </a:moveTo>
                    <a:lnTo>
                      <a:pt x="17" y="0"/>
                    </a:lnTo>
                    <a:lnTo>
                      <a:pt x="13" y="2"/>
                    </a:lnTo>
                    <a:lnTo>
                      <a:pt x="13" y="2"/>
                    </a:lnTo>
                    <a:lnTo>
                      <a:pt x="6" y="5"/>
                    </a:lnTo>
                    <a:lnTo>
                      <a:pt x="2" y="9"/>
                    </a:lnTo>
                    <a:lnTo>
                      <a:pt x="0" y="17"/>
                    </a:lnTo>
                    <a:lnTo>
                      <a:pt x="0" y="24"/>
                    </a:lnTo>
                    <a:lnTo>
                      <a:pt x="0" y="24"/>
                    </a:lnTo>
                    <a:lnTo>
                      <a:pt x="2" y="30"/>
                    </a:lnTo>
                    <a:lnTo>
                      <a:pt x="6" y="32"/>
                    </a:lnTo>
                    <a:lnTo>
                      <a:pt x="13" y="36"/>
                    </a:lnTo>
                    <a:lnTo>
                      <a:pt x="17" y="36"/>
                    </a:lnTo>
                    <a:lnTo>
                      <a:pt x="17" y="36"/>
                    </a:lnTo>
                    <a:lnTo>
                      <a:pt x="21" y="36"/>
                    </a:lnTo>
                    <a:lnTo>
                      <a:pt x="21" y="36"/>
                    </a:lnTo>
                    <a:lnTo>
                      <a:pt x="28" y="32"/>
                    </a:lnTo>
                    <a:lnTo>
                      <a:pt x="34" y="28"/>
                    </a:lnTo>
                    <a:lnTo>
                      <a:pt x="36" y="21"/>
                    </a:lnTo>
                    <a:lnTo>
                      <a:pt x="34" y="15"/>
                    </a:lnTo>
                    <a:lnTo>
                      <a:pt x="34" y="15"/>
                    </a:lnTo>
                    <a:lnTo>
                      <a:pt x="32" y="9"/>
                    </a:lnTo>
                    <a:lnTo>
                      <a:pt x="28" y="5"/>
                    </a:lnTo>
                    <a:lnTo>
                      <a:pt x="24" y="2"/>
                    </a:lnTo>
                    <a:lnTo>
                      <a:pt x="17"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73" name="Freeform 105"/>
              <p:cNvSpPr>
                <a:spLocks/>
              </p:cNvSpPr>
              <p:nvPr userDrawn="1"/>
            </p:nvSpPr>
            <p:spPr bwMode="auto">
              <a:xfrm>
                <a:off x="2960" y="2447"/>
                <a:ext cx="90" cy="84"/>
              </a:xfrm>
              <a:custGeom>
                <a:avLst/>
                <a:gdLst/>
                <a:ahLst/>
                <a:cxnLst>
                  <a:cxn ang="0">
                    <a:pos x="45" y="0"/>
                  </a:cxn>
                  <a:cxn ang="0">
                    <a:pos x="45" y="0"/>
                  </a:cxn>
                  <a:cxn ang="0">
                    <a:pos x="33" y="0"/>
                  </a:cxn>
                  <a:cxn ang="0">
                    <a:pos x="33" y="0"/>
                  </a:cxn>
                  <a:cxn ang="0">
                    <a:pos x="25" y="4"/>
                  </a:cxn>
                  <a:cxn ang="0">
                    <a:pos x="17" y="8"/>
                  </a:cxn>
                  <a:cxn ang="0">
                    <a:pos x="11" y="14"/>
                  </a:cxn>
                  <a:cxn ang="0">
                    <a:pos x="6" y="21"/>
                  </a:cxn>
                  <a:cxn ang="0">
                    <a:pos x="2" y="27"/>
                  </a:cxn>
                  <a:cxn ang="0">
                    <a:pos x="0" y="36"/>
                  </a:cxn>
                  <a:cxn ang="0">
                    <a:pos x="0" y="44"/>
                  </a:cxn>
                  <a:cxn ang="0">
                    <a:pos x="2" y="52"/>
                  </a:cxn>
                  <a:cxn ang="0">
                    <a:pos x="2" y="52"/>
                  </a:cxn>
                  <a:cxn ang="0">
                    <a:pos x="4" y="59"/>
                  </a:cxn>
                  <a:cxn ang="0">
                    <a:pos x="8" y="65"/>
                  </a:cxn>
                  <a:cxn ang="0">
                    <a:pos x="19" y="75"/>
                  </a:cxn>
                  <a:cxn ang="0">
                    <a:pos x="31" y="80"/>
                  </a:cxn>
                  <a:cxn ang="0">
                    <a:pos x="45" y="84"/>
                  </a:cxn>
                  <a:cxn ang="0">
                    <a:pos x="45" y="84"/>
                  </a:cxn>
                  <a:cxn ang="0">
                    <a:pos x="56" y="82"/>
                  </a:cxn>
                  <a:cxn ang="0">
                    <a:pos x="56" y="82"/>
                  </a:cxn>
                  <a:cxn ang="0">
                    <a:pos x="66" y="78"/>
                  </a:cxn>
                  <a:cxn ang="0">
                    <a:pos x="72" y="75"/>
                  </a:cxn>
                  <a:cxn ang="0">
                    <a:pos x="78" y="69"/>
                  </a:cxn>
                  <a:cxn ang="0">
                    <a:pos x="84" y="63"/>
                  </a:cxn>
                  <a:cxn ang="0">
                    <a:pos x="86" y="56"/>
                  </a:cxn>
                  <a:cxn ang="0">
                    <a:pos x="88" y="48"/>
                  </a:cxn>
                  <a:cxn ang="0">
                    <a:pos x="90" y="38"/>
                  </a:cxn>
                  <a:cxn ang="0">
                    <a:pos x="88" y="31"/>
                  </a:cxn>
                  <a:cxn ang="0">
                    <a:pos x="88" y="31"/>
                  </a:cxn>
                  <a:cxn ang="0">
                    <a:pos x="86" y="23"/>
                  </a:cxn>
                  <a:cxn ang="0">
                    <a:pos x="82" y="17"/>
                  </a:cxn>
                  <a:cxn ang="0">
                    <a:pos x="72" y="8"/>
                  </a:cxn>
                  <a:cxn ang="0">
                    <a:pos x="60" y="2"/>
                  </a:cxn>
                  <a:cxn ang="0">
                    <a:pos x="45" y="0"/>
                  </a:cxn>
                </a:cxnLst>
                <a:rect l="0" t="0" r="r" b="b"/>
                <a:pathLst>
                  <a:path w="90" h="84">
                    <a:moveTo>
                      <a:pt x="45" y="0"/>
                    </a:moveTo>
                    <a:lnTo>
                      <a:pt x="45" y="0"/>
                    </a:lnTo>
                    <a:lnTo>
                      <a:pt x="33" y="0"/>
                    </a:lnTo>
                    <a:lnTo>
                      <a:pt x="33" y="0"/>
                    </a:lnTo>
                    <a:lnTo>
                      <a:pt x="25" y="4"/>
                    </a:lnTo>
                    <a:lnTo>
                      <a:pt x="17" y="8"/>
                    </a:lnTo>
                    <a:lnTo>
                      <a:pt x="11" y="14"/>
                    </a:lnTo>
                    <a:lnTo>
                      <a:pt x="6" y="21"/>
                    </a:lnTo>
                    <a:lnTo>
                      <a:pt x="2" y="27"/>
                    </a:lnTo>
                    <a:lnTo>
                      <a:pt x="0" y="36"/>
                    </a:lnTo>
                    <a:lnTo>
                      <a:pt x="0" y="44"/>
                    </a:lnTo>
                    <a:lnTo>
                      <a:pt x="2" y="52"/>
                    </a:lnTo>
                    <a:lnTo>
                      <a:pt x="2" y="52"/>
                    </a:lnTo>
                    <a:lnTo>
                      <a:pt x="4" y="59"/>
                    </a:lnTo>
                    <a:lnTo>
                      <a:pt x="8" y="65"/>
                    </a:lnTo>
                    <a:lnTo>
                      <a:pt x="19" y="75"/>
                    </a:lnTo>
                    <a:lnTo>
                      <a:pt x="31" y="80"/>
                    </a:lnTo>
                    <a:lnTo>
                      <a:pt x="45" y="84"/>
                    </a:lnTo>
                    <a:lnTo>
                      <a:pt x="45" y="84"/>
                    </a:lnTo>
                    <a:lnTo>
                      <a:pt x="56" y="82"/>
                    </a:lnTo>
                    <a:lnTo>
                      <a:pt x="56" y="82"/>
                    </a:lnTo>
                    <a:lnTo>
                      <a:pt x="66" y="78"/>
                    </a:lnTo>
                    <a:lnTo>
                      <a:pt x="72" y="75"/>
                    </a:lnTo>
                    <a:lnTo>
                      <a:pt x="78" y="69"/>
                    </a:lnTo>
                    <a:lnTo>
                      <a:pt x="84" y="63"/>
                    </a:lnTo>
                    <a:lnTo>
                      <a:pt x="86" y="56"/>
                    </a:lnTo>
                    <a:lnTo>
                      <a:pt x="88" y="48"/>
                    </a:lnTo>
                    <a:lnTo>
                      <a:pt x="90" y="38"/>
                    </a:lnTo>
                    <a:lnTo>
                      <a:pt x="88" y="31"/>
                    </a:lnTo>
                    <a:lnTo>
                      <a:pt x="88" y="31"/>
                    </a:lnTo>
                    <a:lnTo>
                      <a:pt x="86" y="23"/>
                    </a:lnTo>
                    <a:lnTo>
                      <a:pt x="82" y="17"/>
                    </a:lnTo>
                    <a:lnTo>
                      <a:pt x="72" y="8"/>
                    </a:lnTo>
                    <a:lnTo>
                      <a:pt x="60" y="2"/>
                    </a:lnTo>
                    <a:lnTo>
                      <a:pt x="4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74" name="Freeform 106"/>
              <p:cNvSpPr>
                <a:spLocks/>
              </p:cNvSpPr>
              <p:nvPr userDrawn="1"/>
            </p:nvSpPr>
            <p:spPr bwMode="auto">
              <a:xfrm>
                <a:off x="2960" y="2447"/>
                <a:ext cx="90" cy="84"/>
              </a:xfrm>
              <a:custGeom>
                <a:avLst/>
                <a:gdLst/>
                <a:ahLst/>
                <a:cxnLst>
                  <a:cxn ang="0">
                    <a:pos x="45" y="0"/>
                  </a:cxn>
                  <a:cxn ang="0">
                    <a:pos x="45" y="0"/>
                  </a:cxn>
                  <a:cxn ang="0">
                    <a:pos x="33" y="0"/>
                  </a:cxn>
                  <a:cxn ang="0">
                    <a:pos x="33" y="0"/>
                  </a:cxn>
                  <a:cxn ang="0">
                    <a:pos x="25" y="4"/>
                  </a:cxn>
                  <a:cxn ang="0">
                    <a:pos x="17" y="8"/>
                  </a:cxn>
                  <a:cxn ang="0">
                    <a:pos x="11" y="14"/>
                  </a:cxn>
                  <a:cxn ang="0">
                    <a:pos x="6" y="21"/>
                  </a:cxn>
                  <a:cxn ang="0">
                    <a:pos x="2" y="27"/>
                  </a:cxn>
                  <a:cxn ang="0">
                    <a:pos x="0" y="36"/>
                  </a:cxn>
                  <a:cxn ang="0">
                    <a:pos x="0" y="44"/>
                  </a:cxn>
                  <a:cxn ang="0">
                    <a:pos x="2" y="52"/>
                  </a:cxn>
                  <a:cxn ang="0">
                    <a:pos x="2" y="52"/>
                  </a:cxn>
                  <a:cxn ang="0">
                    <a:pos x="4" y="59"/>
                  </a:cxn>
                  <a:cxn ang="0">
                    <a:pos x="8" y="65"/>
                  </a:cxn>
                  <a:cxn ang="0">
                    <a:pos x="19" y="75"/>
                  </a:cxn>
                  <a:cxn ang="0">
                    <a:pos x="31" y="80"/>
                  </a:cxn>
                  <a:cxn ang="0">
                    <a:pos x="45" y="84"/>
                  </a:cxn>
                  <a:cxn ang="0">
                    <a:pos x="45" y="84"/>
                  </a:cxn>
                  <a:cxn ang="0">
                    <a:pos x="56" y="82"/>
                  </a:cxn>
                  <a:cxn ang="0">
                    <a:pos x="56" y="82"/>
                  </a:cxn>
                  <a:cxn ang="0">
                    <a:pos x="66" y="78"/>
                  </a:cxn>
                  <a:cxn ang="0">
                    <a:pos x="72" y="75"/>
                  </a:cxn>
                  <a:cxn ang="0">
                    <a:pos x="78" y="69"/>
                  </a:cxn>
                  <a:cxn ang="0">
                    <a:pos x="84" y="63"/>
                  </a:cxn>
                  <a:cxn ang="0">
                    <a:pos x="86" y="56"/>
                  </a:cxn>
                  <a:cxn ang="0">
                    <a:pos x="88" y="48"/>
                  </a:cxn>
                  <a:cxn ang="0">
                    <a:pos x="90" y="38"/>
                  </a:cxn>
                  <a:cxn ang="0">
                    <a:pos x="88" y="31"/>
                  </a:cxn>
                  <a:cxn ang="0">
                    <a:pos x="88" y="31"/>
                  </a:cxn>
                  <a:cxn ang="0">
                    <a:pos x="86" y="23"/>
                  </a:cxn>
                  <a:cxn ang="0">
                    <a:pos x="82" y="17"/>
                  </a:cxn>
                  <a:cxn ang="0">
                    <a:pos x="72" y="8"/>
                  </a:cxn>
                  <a:cxn ang="0">
                    <a:pos x="60" y="2"/>
                  </a:cxn>
                  <a:cxn ang="0">
                    <a:pos x="45" y="0"/>
                  </a:cxn>
                </a:cxnLst>
                <a:rect l="0" t="0" r="r" b="b"/>
                <a:pathLst>
                  <a:path w="90" h="84">
                    <a:moveTo>
                      <a:pt x="45" y="0"/>
                    </a:moveTo>
                    <a:lnTo>
                      <a:pt x="45" y="0"/>
                    </a:lnTo>
                    <a:lnTo>
                      <a:pt x="33" y="0"/>
                    </a:lnTo>
                    <a:lnTo>
                      <a:pt x="33" y="0"/>
                    </a:lnTo>
                    <a:lnTo>
                      <a:pt x="25" y="4"/>
                    </a:lnTo>
                    <a:lnTo>
                      <a:pt x="17" y="8"/>
                    </a:lnTo>
                    <a:lnTo>
                      <a:pt x="11" y="14"/>
                    </a:lnTo>
                    <a:lnTo>
                      <a:pt x="6" y="21"/>
                    </a:lnTo>
                    <a:lnTo>
                      <a:pt x="2" y="27"/>
                    </a:lnTo>
                    <a:lnTo>
                      <a:pt x="0" y="36"/>
                    </a:lnTo>
                    <a:lnTo>
                      <a:pt x="0" y="44"/>
                    </a:lnTo>
                    <a:lnTo>
                      <a:pt x="2" y="52"/>
                    </a:lnTo>
                    <a:lnTo>
                      <a:pt x="2" y="52"/>
                    </a:lnTo>
                    <a:lnTo>
                      <a:pt x="4" y="59"/>
                    </a:lnTo>
                    <a:lnTo>
                      <a:pt x="8" y="65"/>
                    </a:lnTo>
                    <a:lnTo>
                      <a:pt x="19" y="75"/>
                    </a:lnTo>
                    <a:lnTo>
                      <a:pt x="31" y="80"/>
                    </a:lnTo>
                    <a:lnTo>
                      <a:pt x="45" y="84"/>
                    </a:lnTo>
                    <a:lnTo>
                      <a:pt x="45" y="84"/>
                    </a:lnTo>
                    <a:lnTo>
                      <a:pt x="56" y="82"/>
                    </a:lnTo>
                    <a:lnTo>
                      <a:pt x="56" y="82"/>
                    </a:lnTo>
                    <a:lnTo>
                      <a:pt x="66" y="78"/>
                    </a:lnTo>
                    <a:lnTo>
                      <a:pt x="72" y="75"/>
                    </a:lnTo>
                    <a:lnTo>
                      <a:pt x="78" y="69"/>
                    </a:lnTo>
                    <a:lnTo>
                      <a:pt x="84" y="63"/>
                    </a:lnTo>
                    <a:lnTo>
                      <a:pt x="86" y="56"/>
                    </a:lnTo>
                    <a:lnTo>
                      <a:pt x="88" y="48"/>
                    </a:lnTo>
                    <a:lnTo>
                      <a:pt x="90" y="38"/>
                    </a:lnTo>
                    <a:lnTo>
                      <a:pt x="88" y="31"/>
                    </a:lnTo>
                    <a:lnTo>
                      <a:pt x="88" y="31"/>
                    </a:lnTo>
                    <a:lnTo>
                      <a:pt x="86" y="23"/>
                    </a:lnTo>
                    <a:lnTo>
                      <a:pt x="82" y="17"/>
                    </a:lnTo>
                    <a:lnTo>
                      <a:pt x="72" y="8"/>
                    </a:lnTo>
                    <a:lnTo>
                      <a:pt x="60" y="2"/>
                    </a:lnTo>
                    <a:lnTo>
                      <a:pt x="4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75" name="Freeform 107"/>
              <p:cNvSpPr>
                <a:spLocks/>
              </p:cNvSpPr>
              <p:nvPr userDrawn="1"/>
            </p:nvSpPr>
            <p:spPr bwMode="auto">
              <a:xfrm>
                <a:off x="2816" y="2519"/>
                <a:ext cx="78" cy="78"/>
              </a:xfrm>
              <a:custGeom>
                <a:avLst/>
                <a:gdLst/>
                <a:ahLst/>
                <a:cxnLst>
                  <a:cxn ang="0">
                    <a:pos x="38" y="0"/>
                  </a:cxn>
                  <a:cxn ang="0">
                    <a:pos x="38" y="0"/>
                  </a:cxn>
                  <a:cxn ang="0">
                    <a:pos x="28" y="0"/>
                  </a:cxn>
                  <a:cxn ang="0">
                    <a:pos x="28" y="0"/>
                  </a:cxn>
                  <a:cxn ang="0">
                    <a:pos x="20" y="4"/>
                  </a:cxn>
                  <a:cxn ang="0">
                    <a:pos x="14" y="8"/>
                  </a:cxn>
                  <a:cxn ang="0">
                    <a:pos x="8" y="12"/>
                  </a:cxn>
                  <a:cxn ang="0">
                    <a:pos x="4" y="18"/>
                  </a:cxn>
                  <a:cxn ang="0">
                    <a:pos x="2" y="26"/>
                  </a:cxn>
                  <a:cxn ang="0">
                    <a:pos x="0" y="34"/>
                  </a:cxn>
                  <a:cxn ang="0">
                    <a:pos x="0" y="42"/>
                  </a:cxn>
                  <a:cxn ang="0">
                    <a:pos x="0" y="48"/>
                  </a:cxn>
                  <a:cxn ang="0">
                    <a:pos x="0" y="48"/>
                  </a:cxn>
                  <a:cxn ang="0">
                    <a:pos x="6" y="60"/>
                  </a:cxn>
                  <a:cxn ang="0">
                    <a:pos x="14" y="70"/>
                  </a:cxn>
                  <a:cxn ang="0">
                    <a:pos x="26" y="76"/>
                  </a:cxn>
                  <a:cxn ang="0">
                    <a:pos x="38" y="78"/>
                  </a:cxn>
                  <a:cxn ang="0">
                    <a:pos x="38" y="78"/>
                  </a:cxn>
                  <a:cxn ang="0">
                    <a:pos x="48" y="76"/>
                  </a:cxn>
                  <a:cxn ang="0">
                    <a:pos x="48" y="76"/>
                  </a:cxn>
                  <a:cxn ang="0">
                    <a:pos x="56" y="74"/>
                  </a:cxn>
                  <a:cxn ang="0">
                    <a:pos x="62" y="70"/>
                  </a:cxn>
                  <a:cxn ang="0">
                    <a:pos x="68" y="64"/>
                  </a:cxn>
                  <a:cxn ang="0">
                    <a:pos x="72" y="58"/>
                  </a:cxn>
                  <a:cxn ang="0">
                    <a:pos x="76" y="52"/>
                  </a:cxn>
                  <a:cxn ang="0">
                    <a:pos x="78" y="44"/>
                  </a:cxn>
                  <a:cxn ang="0">
                    <a:pos x="78" y="36"/>
                  </a:cxn>
                  <a:cxn ang="0">
                    <a:pos x="76" y="28"/>
                  </a:cxn>
                  <a:cxn ang="0">
                    <a:pos x="76" y="28"/>
                  </a:cxn>
                  <a:cxn ang="0">
                    <a:pos x="72" y="16"/>
                  </a:cxn>
                  <a:cxn ang="0">
                    <a:pos x="62" y="8"/>
                  </a:cxn>
                  <a:cxn ang="0">
                    <a:pos x="52" y="2"/>
                  </a:cxn>
                  <a:cxn ang="0">
                    <a:pos x="38" y="0"/>
                  </a:cxn>
                </a:cxnLst>
                <a:rect l="0" t="0" r="r" b="b"/>
                <a:pathLst>
                  <a:path w="78" h="78">
                    <a:moveTo>
                      <a:pt x="38" y="0"/>
                    </a:moveTo>
                    <a:lnTo>
                      <a:pt x="38" y="0"/>
                    </a:lnTo>
                    <a:lnTo>
                      <a:pt x="28" y="0"/>
                    </a:lnTo>
                    <a:lnTo>
                      <a:pt x="28" y="0"/>
                    </a:lnTo>
                    <a:lnTo>
                      <a:pt x="20" y="4"/>
                    </a:lnTo>
                    <a:lnTo>
                      <a:pt x="14" y="8"/>
                    </a:lnTo>
                    <a:lnTo>
                      <a:pt x="8" y="12"/>
                    </a:lnTo>
                    <a:lnTo>
                      <a:pt x="4" y="18"/>
                    </a:lnTo>
                    <a:lnTo>
                      <a:pt x="2" y="26"/>
                    </a:lnTo>
                    <a:lnTo>
                      <a:pt x="0" y="34"/>
                    </a:lnTo>
                    <a:lnTo>
                      <a:pt x="0" y="42"/>
                    </a:lnTo>
                    <a:lnTo>
                      <a:pt x="0" y="48"/>
                    </a:lnTo>
                    <a:lnTo>
                      <a:pt x="0" y="48"/>
                    </a:lnTo>
                    <a:lnTo>
                      <a:pt x="6" y="60"/>
                    </a:lnTo>
                    <a:lnTo>
                      <a:pt x="14" y="70"/>
                    </a:lnTo>
                    <a:lnTo>
                      <a:pt x="26" y="76"/>
                    </a:lnTo>
                    <a:lnTo>
                      <a:pt x="38" y="78"/>
                    </a:lnTo>
                    <a:lnTo>
                      <a:pt x="38" y="78"/>
                    </a:lnTo>
                    <a:lnTo>
                      <a:pt x="48" y="76"/>
                    </a:lnTo>
                    <a:lnTo>
                      <a:pt x="48" y="76"/>
                    </a:lnTo>
                    <a:lnTo>
                      <a:pt x="56" y="74"/>
                    </a:lnTo>
                    <a:lnTo>
                      <a:pt x="62" y="70"/>
                    </a:lnTo>
                    <a:lnTo>
                      <a:pt x="68" y="64"/>
                    </a:lnTo>
                    <a:lnTo>
                      <a:pt x="72" y="58"/>
                    </a:lnTo>
                    <a:lnTo>
                      <a:pt x="76" y="52"/>
                    </a:lnTo>
                    <a:lnTo>
                      <a:pt x="78" y="44"/>
                    </a:lnTo>
                    <a:lnTo>
                      <a:pt x="78" y="36"/>
                    </a:lnTo>
                    <a:lnTo>
                      <a:pt x="76" y="28"/>
                    </a:lnTo>
                    <a:lnTo>
                      <a:pt x="76" y="28"/>
                    </a:lnTo>
                    <a:lnTo>
                      <a:pt x="72" y="16"/>
                    </a:lnTo>
                    <a:lnTo>
                      <a:pt x="62" y="8"/>
                    </a:lnTo>
                    <a:lnTo>
                      <a:pt x="52" y="2"/>
                    </a:lnTo>
                    <a:lnTo>
                      <a:pt x="3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76" name="Freeform 108"/>
              <p:cNvSpPr>
                <a:spLocks/>
              </p:cNvSpPr>
              <p:nvPr userDrawn="1"/>
            </p:nvSpPr>
            <p:spPr bwMode="auto">
              <a:xfrm>
                <a:off x="2816" y="2519"/>
                <a:ext cx="78" cy="78"/>
              </a:xfrm>
              <a:custGeom>
                <a:avLst/>
                <a:gdLst/>
                <a:ahLst/>
                <a:cxnLst>
                  <a:cxn ang="0">
                    <a:pos x="38" y="0"/>
                  </a:cxn>
                  <a:cxn ang="0">
                    <a:pos x="38" y="0"/>
                  </a:cxn>
                  <a:cxn ang="0">
                    <a:pos x="28" y="0"/>
                  </a:cxn>
                  <a:cxn ang="0">
                    <a:pos x="28" y="0"/>
                  </a:cxn>
                  <a:cxn ang="0">
                    <a:pos x="20" y="4"/>
                  </a:cxn>
                  <a:cxn ang="0">
                    <a:pos x="14" y="8"/>
                  </a:cxn>
                  <a:cxn ang="0">
                    <a:pos x="8" y="12"/>
                  </a:cxn>
                  <a:cxn ang="0">
                    <a:pos x="4" y="18"/>
                  </a:cxn>
                  <a:cxn ang="0">
                    <a:pos x="2" y="26"/>
                  </a:cxn>
                  <a:cxn ang="0">
                    <a:pos x="0" y="34"/>
                  </a:cxn>
                  <a:cxn ang="0">
                    <a:pos x="0" y="42"/>
                  </a:cxn>
                  <a:cxn ang="0">
                    <a:pos x="0" y="48"/>
                  </a:cxn>
                  <a:cxn ang="0">
                    <a:pos x="0" y="48"/>
                  </a:cxn>
                  <a:cxn ang="0">
                    <a:pos x="6" y="60"/>
                  </a:cxn>
                  <a:cxn ang="0">
                    <a:pos x="14" y="70"/>
                  </a:cxn>
                  <a:cxn ang="0">
                    <a:pos x="26" y="76"/>
                  </a:cxn>
                  <a:cxn ang="0">
                    <a:pos x="38" y="78"/>
                  </a:cxn>
                  <a:cxn ang="0">
                    <a:pos x="38" y="78"/>
                  </a:cxn>
                  <a:cxn ang="0">
                    <a:pos x="48" y="76"/>
                  </a:cxn>
                  <a:cxn ang="0">
                    <a:pos x="48" y="76"/>
                  </a:cxn>
                  <a:cxn ang="0">
                    <a:pos x="56" y="74"/>
                  </a:cxn>
                  <a:cxn ang="0">
                    <a:pos x="62" y="70"/>
                  </a:cxn>
                  <a:cxn ang="0">
                    <a:pos x="68" y="64"/>
                  </a:cxn>
                  <a:cxn ang="0">
                    <a:pos x="72" y="58"/>
                  </a:cxn>
                  <a:cxn ang="0">
                    <a:pos x="76" y="52"/>
                  </a:cxn>
                  <a:cxn ang="0">
                    <a:pos x="78" y="44"/>
                  </a:cxn>
                  <a:cxn ang="0">
                    <a:pos x="78" y="36"/>
                  </a:cxn>
                  <a:cxn ang="0">
                    <a:pos x="76" y="28"/>
                  </a:cxn>
                  <a:cxn ang="0">
                    <a:pos x="76" y="28"/>
                  </a:cxn>
                  <a:cxn ang="0">
                    <a:pos x="72" y="16"/>
                  </a:cxn>
                  <a:cxn ang="0">
                    <a:pos x="62" y="8"/>
                  </a:cxn>
                  <a:cxn ang="0">
                    <a:pos x="52" y="2"/>
                  </a:cxn>
                  <a:cxn ang="0">
                    <a:pos x="38" y="0"/>
                  </a:cxn>
                </a:cxnLst>
                <a:rect l="0" t="0" r="r" b="b"/>
                <a:pathLst>
                  <a:path w="78" h="78">
                    <a:moveTo>
                      <a:pt x="38" y="0"/>
                    </a:moveTo>
                    <a:lnTo>
                      <a:pt x="38" y="0"/>
                    </a:lnTo>
                    <a:lnTo>
                      <a:pt x="28" y="0"/>
                    </a:lnTo>
                    <a:lnTo>
                      <a:pt x="28" y="0"/>
                    </a:lnTo>
                    <a:lnTo>
                      <a:pt x="20" y="4"/>
                    </a:lnTo>
                    <a:lnTo>
                      <a:pt x="14" y="8"/>
                    </a:lnTo>
                    <a:lnTo>
                      <a:pt x="8" y="12"/>
                    </a:lnTo>
                    <a:lnTo>
                      <a:pt x="4" y="18"/>
                    </a:lnTo>
                    <a:lnTo>
                      <a:pt x="2" y="26"/>
                    </a:lnTo>
                    <a:lnTo>
                      <a:pt x="0" y="34"/>
                    </a:lnTo>
                    <a:lnTo>
                      <a:pt x="0" y="42"/>
                    </a:lnTo>
                    <a:lnTo>
                      <a:pt x="0" y="48"/>
                    </a:lnTo>
                    <a:lnTo>
                      <a:pt x="0" y="48"/>
                    </a:lnTo>
                    <a:lnTo>
                      <a:pt x="6" y="60"/>
                    </a:lnTo>
                    <a:lnTo>
                      <a:pt x="14" y="70"/>
                    </a:lnTo>
                    <a:lnTo>
                      <a:pt x="26" y="76"/>
                    </a:lnTo>
                    <a:lnTo>
                      <a:pt x="38" y="78"/>
                    </a:lnTo>
                    <a:lnTo>
                      <a:pt x="38" y="78"/>
                    </a:lnTo>
                    <a:lnTo>
                      <a:pt x="48" y="76"/>
                    </a:lnTo>
                    <a:lnTo>
                      <a:pt x="48" y="76"/>
                    </a:lnTo>
                    <a:lnTo>
                      <a:pt x="56" y="74"/>
                    </a:lnTo>
                    <a:lnTo>
                      <a:pt x="62" y="70"/>
                    </a:lnTo>
                    <a:lnTo>
                      <a:pt x="68" y="64"/>
                    </a:lnTo>
                    <a:lnTo>
                      <a:pt x="72" y="58"/>
                    </a:lnTo>
                    <a:lnTo>
                      <a:pt x="76" y="52"/>
                    </a:lnTo>
                    <a:lnTo>
                      <a:pt x="78" y="44"/>
                    </a:lnTo>
                    <a:lnTo>
                      <a:pt x="78" y="36"/>
                    </a:lnTo>
                    <a:lnTo>
                      <a:pt x="76" y="28"/>
                    </a:lnTo>
                    <a:lnTo>
                      <a:pt x="76" y="28"/>
                    </a:lnTo>
                    <a:lnTo>
                      <a:pt x="72" y="16"/>
                    </a:lnTo>
                    <a:lnTo>
                      <a:pt x="62" y="8"/>
                    </a:lnTo>
                    <a:lnTo>
                      <a:pt x="52" y="2"/>
                    </a:lnTo>
                    <a:lnTo>
                      <a:pt x="3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77" name="Freeform 109"/>
              <p:cNvSpPr>
                <a:spLocks/>
              </p:cNvSpPr>
              <p:nvPr userDrawn="1"/>
            </p:nvSpPr>
            <p:spPr bwMode="auto">
              <a:xfrm>
                <a:off x="2684" y="2615"/>
                <a:ext cx="72" cy="72"/>
              </a:xfrm>
              <a:custGeom>
                <a:avLst/>
                <a:gdLst/>
                <a:ahLst/>
                <a:cxnLst>
                  <a:cxn ang="0">
                    <a:pos x="36" y="0"/>
                  </a:cxn>
                  <a:cxn ang="0">
                    <a:pos x="36" y="0"/>
                  </a:cxn>
                  <a:cxn ang="0">
                    <a:pos x="26" y="0"/>
                  </a:cxn>
                  <a:cxn ang="0">
                    <a:pos x="26" y="0"/>
                  </a:cxn>
                  <a:cxn ang="0">
                    <a:pos x="20" y="4"/>
                  </a:cxn>
                  <a:cxn ang="0">
                    <a:pos x="14" y="6"/>
                  </a:cxn>
                  <a:cxn ang="0">
                    <a:pos x="10" y="12"/>
                  </a:cxn>
                  <a:cxn ang="0">
                    <a:pos x="6" y="19"/>
                  </a:cxn>
                  <a:cxn ang="0">
                    <a:pos x="2" y="25"/>
                  </a:cxn>
                  <a:cxn ang="0">
                    <a:pos x="0" y="31"/>
                  </a:cxn>
                  <a:cxn ang="0">
                    <a:pos x="0" y="39"/>
                  </a:cxn>
                  <a:cxn ang="0">
                    <a:pos x="2" y="45"/>
                  </a:cxn>
                  <a:cxn ang="0">
                    <a:pos x="2" y="45"/>
                  </a:cxn>
                  <a:cxn ang="0">
                    <a:pos x="6" y="56"/>
                  </a:cxn>
                  <a:cxn ang="0">
                    <a:pos x="14" y="66"/>
                  </a:cxn>
                  <a:cxn ang="0">
                    <a:pos x="24" y="70"/>
                  </a:cxn>
                  <a:cxn ang="0">
                    <a:pos x="36" y="72"/>
                  </a:cxn>
                  <a:cxn ang="0">
                    <a:pos x="36" y="72"/>
                  </a:cxn>
                  <a:cxn ang="0">
                    <a:pos x="46" y="72"/>
                  </a:cxn>
                  <a:cxn ang="0">
                    <a:pos x="46" y="72"/>
                  </a:cxn>
                  <a:cxn ang="0">
                    <a:pos x="52" y="68"/>
                  </a:cxn>
                  <a:cxn ang="0">
                    <a:pos x="58" y="64"/>
                  </a:cxn>
                  <a:cxn ang="0">
                    <a:pos x="62" y="60"/>
                  </a:cxn>
                  <a:cxn ang="0">
                    <a:pos x="66" y="54"/>
                  </a:cxn>
                  <a:cxn ang="0">
                    <a:pos x="70" y="48"/>
                  </a:cxn>
                  <a:cxn ang="0">
                    <a:pos x="72" y="41"/>
                  </a:cxn>
                  <a:cxn ang="0">
                    <a:pos x="72" y="33"/>
                  </a:cxn>
                  <a:cxn ang="0">
                    <a:pos x="70" y="27"/>
                  </a:cxn>
                  <a:cxn ang="0">
                    <a:pos x="70" y="27"/>
                  </a:cxn>
                  <a:cxn ang="0">
                    <a:pos x="66" y="15"/>
                  </a:cxn>
                  <a:cxn ang="0">
                    <a:pos x="58" y="6"/>
                  </a:cxn>
                  <a:cxn ang="0">
                    <a:pos x="48" y="2"/>
                  </a:cxn>
                  <a:cxn ang="0">
                    <a:pos x="36" y="0"/>
                  </a:cxn>
                </a:cxnLst>
                <a:rect l="0" t="0" r="r" b="b"/>
                <a:pathLst>
                  <a:path w="72" h="72">
                    <a:moveTo>
                      <a:pt x="36" y="0"/>
                    </a:moveTo>
                    <a:lnTo>
                      <a:pt x="36" y="0"/>
                    </a:lnTo>
                    <a:lnTo>
                      <a:pt x="26" y="0"/>
                    </a:lnTo>
                    <a:lnTo>
                      <a:pt x="26" y="0"/>
                    </a:lnTo>
                    <a:lnTo>
                      <a:pt x="20" y="4"/>
                    </a:lnTo>
                    <a:lnTo>
                      <a:pt x="14" y="6"/>
                    </a:lnTo>
                    <a:lnTo>
                      <a:pt x="10" y="12"/>
                    </a:lnTo>
                    <a:lnTo>
                      <a:pt x="6" y="19"/>
                    </a:lnTo>
                    <a:lnTo>
                      <a:pt x="2" y="25"/>
                    </a:lnTo>
                    <a:lnTo>
                      <a:pt x="0" y="31"/>
                    </a:lnTo>
                    <a:lnTo>
                      <a:pt x="0" y="39"/>
                    </a:lnTo>
                    <a:lnTo>
                      <a:pt x="2" y="45"/>
                    </a:lnTo>
                    <a:lnTo>
                      <a:pt x="2" y="45"/>
                    </a:lnTo>
                    <a:lnTo>
                      <a:pt x="6" y="56"/>
                    </a:lnTo>
                    <a:lnTo>
                      <a:pt x="14" y="66"/>
                    </a:lnTo>
                    <a:lnTo>
                      <a:pt x="24" y="70"/>
                    </a:lnTo>
                    <a:lnTo>
                      <a:pt x="36" y="72"/>
                    </a:lnTo>
                    <a:lnTo>
                      <a:pt x="36" y="72"/>
                    </a:lnTo>
                    <a:lnTo>
                      <a:pt x="46" y="72"/>
                    </a:lnTo>
                    <a:lnTo>
                      <a:pt x="46" y="72"/>
                    </a:lnTo>
                    <a:lnTo>
                      <a:pt x="52" y="68"/>
                    </a:lnTo>
                    <a:lnTo>
                      <a:pt x="58" y="64"/>
                    </a:lnTo>
                    <a:lnTo>
                      <a:pt x="62" y="60"/>
                    </a:lnTo>
                    <a:lnTo>
                      <a:pt x="66" y="54"/>
                    </a:lnTo>
                    <a:lnTo>
                      <a:pt x="70" y="48"/>
                    </a:lnTo>
                    <a:lnTo>
                      <a:pt x="72" y="41"/>
                    </a:lnTo>
                    <a:lnTo>
                      <a:pt x="72" y="33"/>
                    </a:lnTo>
                    <a:lnTo>
                      <a:pt x="70" y="27"/>
                    </a:lnTo>
                    <a:lnTo>
                      <a:pt x="70" y="27"/>
                    </a:lnTo>
                    <a:lnTo>
                      <a:pt x="66" y="15"/>
                    </a:lnTo>
                    <a:lnTo>
                      <a:pt x="58" y="6"/>
                    </a:lnTo>
                    <a:lnTo>
                      <a:pt x="48" y="2"/>
                    </a:lnTo>
                    <a:lnTo>
                      <a:pt x="3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78" name="Freeform 110"/>
              <p:cNvSpPr>
                <a:spLocks/>
              </p:cNvSpPr>
              <p:nvPr userDrawn="1"/>
            </p:nvSpPr>
            <p:spPr bwMode="auto">
              <a:xfrm>
                <a:off x="2684" y="2615"/>
                <a:ext cx="72" cy="72"/>
              </a:xfrm>
              <a:custGeom>
                <a:avLst/>
                <a:gdLst/>
                <a:ahLst/>
                <a:cxnLst>
                  <a:cxn ang="0">
                    <a:pos x="36" y="0"/>
                  </a:cxn>
                  <a:cxn ang="0">
                    <a:pos x="36" y="0"/>
                  </a:cxn>
                  <a:cxn ang="0">
                    <a:pos x="26" y="0"/>
                  </a:cxn>
                  <a:cxn ang="0">
                    <a:pos x="26" y="0"/>
                  </a:cxn>
                  <a:cxn ang="0">
                    <a:pos x="20" y="4"/>
                  </a:cxn>
                  <a:cxn ang="0">
                    <a:pos x="14" y="6"/>
                  </a:cxn>
                  <a:cxn ang="0">
                    <a:pos x="10" y="12"/>
                  </a:cxn>
                  <a:cxn ang="0">
                    <a:pos x="6" y="19"/>
                  </a:cxn>
                  <a:cxn ang="0">
                    <a:pos x="2" y="25"/>
                  </a:cxn>
                  <a:cxn ang="0">
                    <a:pos x="0" y="31"/>
                  </a:cxn>
                  <a:cxn ang="0">
                    <a:pos x="0" y="39"/>
                  </a:cxn>
                  <a:cxn ang="0">
                    <a:pos x="2" y="45"/>
                  </a:cxn>
                  <a:cxn ang="0">
                    <a:pos x="2" y="45"/>
                  </a:cxn>
                  <a:cxn ang="0">
                    <a:pos x="6" y="56"/>
                  </a:cxn>
                  <a:cxn ang="0">
                    <a:pos x="14" y="66"/>
                  </a:cxn>
                  <a:cxn ang="0">
                    <a:pos x="24" y="70"/>
                  </a:cxn>
                  <a:cxn ang="0">
                    <a:pos x="36" y="72"/>
                  </a:cxn>
                  <a:cxn ang="0">
                    <a:pos x="36" y="72"/>
                  </a:cxn>
                  <a:cxn ang="0">
                    <a:pos x="46" y="72"/>
                  </a:cxn>
                  <a:cxn ang="0">
                    <a:pos x="46" y="72"/>
                  </a:cxn>
                  <a:cxn ang="0">
                    <a:pos x="52" y="68"/>
                  </a:cxn>
                  <a:cxn ang="0">
                    <a:pos x="58" y="64"/>
                  </a:cxn>
                  <a:cxn ang="0">
                    <a:pos x="62" y="60"/>
                  </a:cxn>
                  <a:cxn ang="0">
                    <a:pos x="66" y="54"/>
                  </a:cxn>
                  <a:cxn ang="0">
                    <a:pos x="70" y="48"/>
                  </a:cxn>
                  <a:cxn ang="0">
                    <a:pos x="72" y="41"/>
                  </a:cxn>
                  <a:cxn ang="0">
                    <a:pos x="72" y="33"/>
                  </a:cxn>
                  <a:cxn ang="0">
                    <a:pos x="70" y="27"/>
                  </a:cxn>
                  <a:cxn ang="0">
                    <a:pos x="70" y="27"/>
                  </a:cxn>
                  <a:cxn ang="0">
                    <a:pos x="66" y="15"/>
                  </a:cxn>
                  <a:cxn ang="0">
                    <a:pos x="58" y="6"/>
                  </a:cxn>
                  <a:cxn ang="0">
                    <a:pos x="48" y="2"/>
                  </a:cxn>
                  <a:cxn ang="0">
                    <a:pos x="36" y="0"/>
                  </a:cxn>
                </a:cxnLst>
                <a:rect l="0" t="0" r="r" b="b"/>
                <a:pathLst>
                  <a:path w="72" h="72">
                    <a:moveTo>
                      <a:pt x="36" y="0"/>
                    </a:moveTo>
                    <a:lnTo>
                      <a:pt x="36" y="0"/>
                    </a:lnTo>
                    <a:lnTo>
                      <a:pt x="26" y="0"/>
                    </a:lnTo>
                    <a:lnTo>
                      <a:pt x="26" y="0"/>
                    </a:lnTo>
                    <a:lnTo>
                      <a:pt x="20" y="4"/>
                    </a:lnTo>
                    <a:lnTo>
                      <a:pt x="14" y="6"/>
                    </a:lnTo>
                    <a:lnTo>
                      <a:pt x="10" y="12"/>
                    </a:lnTo>
                    <a:lnTo>
                      <a:pt x="6" y="19"/>
                    </a:lnTo>
                    <a:lnTo>
                      <a:pt x="2" y="25"/>
                    </a:lnTo>
                    <a:lnTo>
                      <a:pt x="0" y="31"/>
                    </a:lnTo>
                    <a:lnTo>
                      <a:pt x="0" y="39"/>
                    </a:lnTo>
                    <a:lnTo>
                      <a:pt x="2" y="45"/>
                    </a:lnTo>
                    <a:lnTo>
                      <a:pt x="2" y="45"/>
                    </a:lnTo>
                    <a:lnTo>
                      <a:pt x="6" y="56"/>
                    </a:lnTo>
                    <a:lnTo>
                      <a:pt x="14" y="66"/>
                    </a:lnTo>
                    <a:lnTo>
                      <a:pt x="24" y="70"/>
                    </a:lnTo>
                    <a:lnTo>
                      <a:pt x="36" y="72"/>
                    </a:lnTo>
                    <a:lnTo>
                      <a:pt x="36" y="72"/>
                    </a:lnTo>
                    <a:lnTo>
                      <a:pt x="46" y="72"/>
                    </a:lnTo>
                    <a:lnTo>
                      <a:pt x="46" y="72"/>
                    </a:lnTo>
                    <a:lnTo>
                      <a:pt x="52" y="68"/>
                    </a:lnTo>
                    <a:lnTo>
                      <a:pt x="58" y="64"/>
                    </a:lnTo>
                    <a:lnTo>
                      <a:pt x="62" y="60"/>
                    </a:lnTo>
                    <a:lnTo>
                      <a:pt x="66" y="54"/>
                    </a:lnTo>
                    <a:lnTo>
                      <a:pt x="70" y="48"/>
                    </a:lnTo>
                    <a:lnTo>
                      <a:pt x="72" y="41"/>
                    </a:lnTo>
                    <a:lnTo>
                      <a:pt x="72" y="33"/>
                    </a:lnTo>
                    <a:lnTo>
                      <a:pt x="70" y="27"/>
                    </a:lnTo>
                    <a:lnTo>
                      <a:pt x="70" y="27"/>
                    </a:lnTo>
                    <a:lnTo>
                      <a:pt x="66" y="15"/>
                    </a:lnTo>
                    <a:lnTo>
                      <a:pt x="58" y="6"/>
                    </a:lnTo>
                    <a:lnTo>
                      <a:pt x="48" y="2"/>
                    </a:lnTo>
                    <a:lnTo>
                      <a:pt x="3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79" name="Freeform 111"/>
              <p:cNvSpPr>
                <a:spLocks/>
              </p:cNvSpPr>
              <p:nvPr userDrawn="1"/>
            </p:nvSpPr>
            <p:spPr bwMode="auto">
              <a:xfrm>
                <a:off x="2570" y="2735"/>
                <a:ext cx="66" cy="66"/>
              </a:xfrm>
              <a:custGeom>
                <a:avLst/>
                <a:gdLst/>
                <a:ahLst/>
                <a:cxnLst>
                  <a:cxn ang="0">
                    <a:pos x="33" y="0"/>
                  </a:cxn>
                  <a:cxn ang="0">
                    <a:pos x="33" y="0"/>
                  </a:cxn>
                  <a:cxn ang="0">
                    <a:pos x="25" y="0"/>
                  </a:cxn>
                  <a:cxn ang="0">
                    <a:pos x="25" y="0"/>
                  </a:cxn>
                  <a:cxn ang="0">
                    <a:pos x="19" y="2"/>
                  </a:cxn>
                  <a:cxn ang="0">
                    <a:pos x="12" y="6"/>
                  </a:cxn>
                  <a:cxn ang="0">
                    <a:pos x="4" y="17"/>
                  </a:cxn>
                  <a:cxn ang="0">
                    <a:pos x="0" y="27"/>
                  </a:cxn>
                  <a:cxn ang="0">
                    <a:pos x="0" y="35"/>
                  </a:cxn>
                  <a:cxn ang="0">
                    <a:pos x="0" y="41"/>
                  </a:cxn>
                  <a:cxn ang="0">
                    <a:pos x="0" y="41"/>
                  </a:cxn>
                  <a:cxn ang="0">
                    <a:pos x="6" y="52"/>
                  </a:cxn>
                  <a:cxn ang="0">
                    <a:pos x="12" y="58"/>
                  </a:cxn>
                  <a:cxn ang="0">
                    <a:pos x="23" y="64"/>
                  </a:cxn>
                  <a:cxn ang="0">
                    <a:pos x="33" y="66"/>
                  </a:cxn>
                  <a:cxn ang="0">
                    <a:pos x="33" y="66"/>
                  </a:cxn>
                  <a:cxn ang="0">
                    <a:pos x="41" y="64"/>
                  </a:cxn>
                  <a:cxn ang="0">
                    <a:pos x="41" y="64"/>
                  </a:cxn>
                  <a:cxn ang="0">
                    <a:pos x="48" y="62"/>
                  </a:cxn>
                  <a:cxn ang="0">
                    <a:pos x="54" y="58"/>
                  </a:cxn>
                  <a:cxn ang="0">
                    <a:pos x="62" y="50"/>
                  </a:cxn>
                  <a:cxn ang="0">
                    <a:pos x="66" y="37"/>
                  </a:cxn>
                  <a:cxn ang="0">
                    <a:pos x="66" y="31"/>
                  </a:cxn>
                  <a:cxn ang="0">
                    <a:pos x="64" y="23"/>
                  </a:cxn>
                  <a:cxn ang="0">
                    <a:pos x="64" y="23"/>
                  </a:cxn>
                  <a:cxn ang="0">
                    <a:pos x="60" y="15"/>
                  </a:cxn>
                  <a:cxn ang="0">
                    <a:pos x="54" y="6"/>
                  </a:cxn>
                  <a:cxn ang="0">
                    <a:pos x="44" y="0"/>
                  </a:cxn>
                  <a:cxn ang="0">
                    <a:pos x="33" y="0"/>
                  </a:cxn>
                </a:cxnLst>
                <a:rect l="0" t="0" r="r" b="b"/>
                <a:pathLst>
                  <a:path w="66" h="66">
                    <a:moveTo>
                      <a:pt x="33" y="0"/>
                    </a:moveTo>
                    <a:lnTo>
                      <a:pt x="33" y="0"/>
                    </a:lnTo>
                    <a:lnTo>
                      <a:pt x="25" y="0"/>
                    </a:lnTo>
                    <a:lnTo>
                      <a:pt x="25" y="0"/>
                    </a:lnTo>
                    <a:lnTo>
                      <a:pt x="19" y="2"/>
                    </a:lnTo>
                    <a:lnTo>
                      <a:pt x="12" y="6"/>
                    </a:lnTo>
                    <a:lnTo>
                      <a:pt x="4" y="17"/>
                    </a:lnTo>
                    <a:lnTo>
                      <a:pt x="0" y="27"/>
                    </a:lnTo>
                    <a:lnTo>
                      <a:pt x="0" y="35"/>
                    </a:lnTo>
                    <a:lnTo>
                      <a:pt x="0" y="41"/>
                    </a:lnTo>
                    <a:lnTo>
                      <a:pt x="0" y="41"/>
                    </a:lnTo>
                    <a:lnTo>
                      <a:pt x="6" y="52"/>
                    </a:lnTo>
                    <a:lnTo>
                      <a:pt x="12" y="58"/>
                    </a:lnTo>
                    <a:lnTo>
                      <a:pt x="23" y="64"/>
                    </a:lnTo>
                    <a:lnTo>
                      <a:pt x="33" y="66"/>
                    </a:lnTo>
                    <a:lnTo>
                      <a:pt x="33" y="66"/>
                    </a:lnTo>
                    <a:lnTo>
                      <a:pt x="41" y="64"/>
                    </a:lnTo>
                    <a:lnTo>
                      <a:pt x="41" y="64"/>
                    </a:lnTo>
                    <a:lnTo>
                      <a:pt x="48" y="62"/>
                    </a:lnTo>
                    <a:lnTo>
                      <a:pt x="54" y="58"/>
                    </a:lnTo>
                    <a:lnTo>
                      <a:pt x="62" y="50"/>
                    </a:lnTo>
                    <a:lnTo>
                      <a:pt x="66" y="37"/>
                    </a:lnTo>
                    <a:lnTo>
                      <a:pt x="66" y="31"/>
                    </a:lnTo>
                    <a:lnTo>
                      <a:pt x="64" y="23"/>
                    </a:lnTo>
                    <a:lnTo>
                      <a:pt x="64" y="23"/>
                    </a:lnTo>
                    <a:lnTo>
                      <a:pt x="60" y="15"/>
                    </a:lnTo>
                    <a:lnTo>
                      <a:pt x="54" y="6"/>
                    </a:lnTo>
                    <a:lnTo>
                      <a:pt x="44" y="0"/>
                    </a:lnTo>
                    <a:lnTo>
                      <a:pt x="3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80" name="Freeform 112"/>
              <p:cNvSpPr>
                <a:spLocks/>
              </p:cNvSpPr>
              <p:nvPr userDrawn="1"/>
            </p:nvSpPr>
            <p:spPr bwMode="auto">
              <a:xfrm>
                <a:off x="2570" y="2735"/>
                <a:ext cx="66" cy="66"/>
              </a:xfrm>
              <a:custGeom>
                <a:avLst/>
                <a:gdLst/>
                <a:ahLst/>
                <a:cxnLst>
                  <a:cxn ang="0">
                    <a:pos x="33" y="0"/>
                  </a:cxn>
                  <a:cxn ang="0">
                    <a:pos x="33" y="0"/>
                  </a:cxn>
                  <a:cxn ang="0">
                    <a:pos x="25" y="0"/>
                  </a:cxn>
                  <a:cxn ang="0">
                    <a:pos x="25" y="0"/>
                  </a:cxn>
                  <a:cxn ang="0">
                    <a:pos x="19" y="2"/>
                  </a:cxn>
                  <a:cxn ang="0">
                    <a:pos x="12" y="6"/>
                  </a:cxn>
                  <a:cxn ang="0">
                    <a:pos x="4" y="17"/>
                  </a:cxn>
                  <a:cxn ang="0">
                    <a:pos x="0" y="27"/>
                  </a:cxn>
                  <a:cxn ang="0">
                    <a:pos x="0" y="35"/>
                  </a:cxn>
                  <a:cxn ang="0">
                    <a:pos x="0" y="41"/>
                  </a:cxn>
                  <a:cxn ang="0">
                    <a:pos x="0" y="41"/>
                  </a:cxn>
                  <a:cxn ang="0">
                    <a:pos x="6" y="52"/>
                  </a:cxn>
                  <a:cxn ang="0">
                    <a:pos x="12" y="58"/>
                  </a:cxn>
                  <a:cxn ang="0">
                    <a:pos x="23" y="64"/>
                  </a:cxn>
                  <a:cxn ang="0">
                    <a:pos x="33" y="66"/>
                  </a:cxn>
                  <a:cxn ang="0">
                    <a:pos x="33" y="66"/>
                  </a:cxn>
                  <a:cxn ang="0">
                    <a:pos x="41" y="64"/>
                  </a:cxn>
                  <a:cxn ang="0">
                    <a:pos x="41" y="64"/>
                  </a:cxn>
                  <a:cxn ang="0">
                    <a:pos x="48" y="62"/>
                  </a:cxn>
                  <a:cxn ang="0">
                    <a:pos x="54" y="58"/>
                  </a:cxn>
                  <a:cxn ang="0">
                    <a:pos x="62" y="50"/>
                  </a:cxn>
                  <a:cxn ang="0">
                    <a:pos x="66" y="37"/>
                  </a:cxn>
                  <a:cxn ang="0">
                    <a:pos x="66" y="31"/>
                  </a:cxn>
                  <a:cxn ang="0">
                    <a:pos x="64" y="23"/>
                  </a:cxn>
                  <a:cxn ang="0">
                    <a:pos x="64" y="23"/>
                  </a:cxn>
                  <a:cxn ang="0">
                    <a:pos x="60" y="15"/>
                  </a:cxn>
                  <a:cxn ang="0">
                    <a:pos x="54" y="6"/>
                  </a:cxn>
                  <a:cxn ang="0">
                    <a:pos x="44" y="0"/>
                  </a:cxn>
                  <a:cxn ang="0">
                    <a:pos x="33" y="0"/>
                  </a:cxn>
                </a:cxnLst>
                <a:rect l="0" t="0" r="r" b="b"/>
                <a:pathLst>
                  <a:path w="66" h="66">
                    <a:moveTo>
                      <a:pt x="33" y="0"/>
                    </a:moveTo>
                    <a:lnTo>
                      <a:pt x="33" y="0"/>
                    </a:lnTo>
                    <a:lnTo>
                      <a:pt x="25" y="0"/>
                    </a:lnTo>
                    <a:lnTo>
                      <a:pt x="25" y="0"/>
                    </a:lnTo>
                    <a:lnTo>
                      <a:pt x="19" y="2"/>
                    </a:lnTo>
                    <a:lnTo>
                      <a:pt x="12" y="6"/>
                    </a:lnTo>
                    <a:lnTo>
                      <a:pt x="4" y="17"/>
                    </a:lnTo>
                    <a:lnTo>
                      <a:pt x="0" y="27"/>
                    </a:lnTo>
                    <a:lnTo>
                      <a:pt x="0" y="35"/>
                    </a:lnTo>
                    <a:lnTo>
                      <a:pt x="0" y="41"/>
                    </a:lnTo>
                    <a:lnTo>
                      <a:pt x="0" y="41"/>
                    </a:lnTo>
                    <a:lnTo>
                      <a:pt x="6" y="52"/>
                    </a:lnTo>
                    <a:lnTo>
                      <a:pt x="12" y="58"/>
                    </a:lnTo>
                    <a:lnTo>
                      <a:pt x="23" y="64"/>
                    </a:lnTo>
                    <a:lnTo>
                      <a:pt x="33" y="66"/>
                    </a:lnTo>
                    <a:lnTo>
                      <a:pt x="33" y="66"/>
                    </a:lnTo>
                    <a:lnTo>
                      <a:pt x="41" y="64"/>
                    </a:lnTo>
                    <a:lnTo>
                      <a:pt x="41" y="64"/>
                    </a:lnTo>
                    <a:lnTo>
                      <a:pt x="48" y="62"/>
                    </a:lnTo>
                    <a:lnTo>
                      <a:pt x="54" y="58"/>
                    </a:lnTo>
                    <a:lnTo>
                      <a:pt x="62" y="50"/>
                    </a:lnTo>
                    <a:lnTo>
                      <a:pt x="66" y="37"/>
                    </a:lnTo>
                    <a:lnTo>
                      <a:pt x="66" y="31"/>
                    </a:lnTo>
                    <a:lnTo>
                      <a:pt x="64" y="23"/>
                    </a:lnTo>
                    <a:lnTo>
                      <a:pt x="64" y="23"/>
                    </a:lnTo>
                    <a:lnTo>
                      <a:pt x="60" y="15"/>
                    </a:lnTo>
                    <a:lnTo>
                      <a:pt x="54" y="6"/>
                    </a:lnTo>
                    <a:lnTo>
                      <a:pt x="44" y="0"/>
                    </a:lnTo>
                    <a:lnTo>
                      <a:pt x="3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81" name="Freeform 113"/>
              <p:cNvSpPr>
                <a:spLocks/>
              </p:cNvSpPr>
              <p:nvPr userDrawn="1"/>
            </p:nvSpPr>
            <p:spPr bwMode="auto">
              <a:xfrm>
                <a:off x="2480" y="2873"/>
                <a:ext cx="60" cy="60"/>
              </a:xfrm>
              <a:custGeom>
                <a:avLst/>
                <a:gdLst/>
                <a:ahLst/>
                <a:cxnLst>
                  <a:cxn ang="0">
                    <a:pos x="30" y="0"/>
                  </a:cxn>
                  <a:cxn ang="0">
                    <a:pos x="30" y="0"/>
                  </a:cxn>
                  <a:cxn ang="0">
                    <a:pos x="22" y="0"/>
                  </a:cxn>
                  <a:cxn ang="0">
                    <a:pos x="22" y="0"/>
                  </a:cxn>
                  <a:cxn ang="0">
                    <a:pos x="11" y="7"/>
                  </a:cxn>
                  <a:cxn ang="0">
                    <a:pos x="2" y="15"/>
                  </a:cxn>
                  <a:cxn ang="0">
                    <a:pos x="0" y="26"/>
                  </a:cxn>
                  <a:cxn ang="0">
                    <a:pos x="0" y="39"/>
                  </a:cxn>
                  <a:cxn ang="0">
                    <a:pos x="0" y="39"/>
                  </a:cxn>
                  <a:cxn ang="0">
                    <a:pos x="5" y="47"/>
                  </a:cxn>
                  <a:cxn ang="0">
                    <a:pos x="11" y="54"/>
                  </a:cxn>
                  <a:cxn ang="0">
                    <a:pos x="20" y="58"/>
                  </a:cxn>
                  <a:cxn ang="0">
                    <a:pos x="30" y="60"/>
                  </a:cxn>
                  <a:cxn ang="0">
                    <a:pos x="30" y="60"/>
                  </a:cxn>
                  <a:cxn ang="0">
                    <a:pos x="37" y="60"/>
                  </a:cxn>
                  <a:cxn ang="0">
                    <a:pos x="37" y="60"/>
                  </a:cxn>
                  <a:cxn ang="0">
                    <a:pos x="50" y="54"/>
                  </a:cxn>
                  <a:cxn ang="0">
                    <a:pos x="56" y="45"/>
                  </a:cxn>
                  <a:cxn ang="0">
                    <a:pos x="60" y="35"/>
                  </a:cxn>
                  <a:cxn ang="0">
                    <a:pos x="60" y="22"/>
                  </a:cxn>
                  <a:cxn ang="0">
                    <a:pos x="60" y="22"/>
                  </a:cxn>
                  <a:cxn ang="0">
                    <a:pos x="56" y="13"/>
                  </a:cxn>
                  <a:cxn ang="0">
                    <a:pos x="47" y="5"/>
                  </a:cxn>
                  <a:cxn ang="0">
                    <a:pos x="39" y="0"/>
                  </a:cxn>
                  <a:cxn ang="0">
                    <a:pos x="30" y="0"/>
                  </a:cxn>
                </a:cxnLst>
                <a:rect l="0" t="0" r="r" b="b"/>
                <a:pathLst>
                  <a:path w="60" h="60">
                    <a:moveTo>
                      <a:pt x="30" y="0"/>
                    </a:moveTo>
                    <a:lnTo>
                      <a:pt x="30" y="0"/>
                    </a:lnTo>
                    <a:lnTo>
                      <a:pt x="22" y="0"/>
                    </a:lnTo>
                    <a:lnTo>
                      <a:pt x="22" y="0"/>
                    </a:lnTo>
                    <a:lnTo>
                      <a:pt x="11" y="7"/>
                    </a:lnTo>
                    <a:lnTo>
                      <a:pt x="2" y="15"/>
                    </a:lnTo>
                    <a:lnTo>
                      <a:pt x="0" y="26"/>
                    </a:lnTo>
                    <a:lnTo>
                      <a:pt x="0" y="39"/>
                    </a:lnTo>
                    <a:lnTo>
                      <a:pt x="0" y="39"/>
                    </a:lnTo>
                    <a:lnTo>
                      <a:pt x="5" y="47"/>
                    </a:lnTo>
                    <a:lnTo>
                      <a:pt x="11" y="54"/>
                    </a:lnTo>
                    <a:lnTo>
                      <a:pt x="20" y="58"/>
                    </a:lnTo>
                    <a:lnTo>
                      <a:pt x="30" y="60"/>
                    </a:lnTo>
                    <a:lnTo>
                      <a:pt x="30" y="60"/>
                    </a:lnTo>
                    <a:lnTo>
                      <a:pt x="37" y="60"/>
                    </a:lnTo>
                    <a:lnTo>
                      <a:pt x="37" y="60"/>
                    </a:lnTo>
                    <a:lnTo>
                      <a:pt x="50" y="54"/>
                    </a:lnTo>
                    <a:lnTo>
                      <a:pt x="56" y="45"/>
                    </a:lnTo>
                    <a:lnTo>
                      <a:pt x="60" y="35"/>
                    </a:lnTo>
                    <a:lnTo>
                      <a:pt x="60" y="22"/>
                    </a:lnTo>
                    <a:lnTo>
                      <a:pt x="60" y="22"/>
                    </a:lnTo>
                    <a:lnTo>
                      <a:pt x="56" y="13"/>
                    </a:lnTo>
                    <a:lnTo>
                      <a:pt x="47" y="5"/>
                    </a:lnTo>
                    <a:lnTo>
                      <a:pt x="39" y="0"/>
                    </a:lnTo>
                    <a:lnTo>
                      <a:pt x="3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82" name="Freeform 114"/>
              <p:cNvSpPr>
                <a:spLocks/>
              </p:cNvSpPr>
              <p:nvPr userDrawn="1"/>
            </p:nvSpPr>
            <p:spPr bwMode="auto">
              <a:xfrm>
                <a:off x="2480" y="2873"/>
                <a:ext cx="60" cy="60"/>
              </a:xfrm>
              <a:custGeom>
                <a:avLst/>
                <a:gdLst/>
                <a:ahLst/>
                <a:cxnLst>
                  <a:cxn ang="0">
                    <a:pos x="30" y="0"/>
                  </a:cxn>
                  <a:cxn ang="0">
                    <a:pos x="30" y="0"/>
                  </a:cxn>
                  <a:cxn ang="0">
                    <a:pos x="22" y="0"/>
                  </a:cxn>
                  <a:cxn ang="0">
                    <a:pos x="22" y="0"/>
                  </a:cxn>
                  <a:cxn ang="0">
                    <a:pos x="11" y="7"/>
                  </a:cxn>
                  <a:cxn ang="0">
                    <a:pos x="2" y="15"/>
                  </a:cxn>
                  <a:cxn ang="0">
                    <a:pos x="0" y="26"/>
                  </a:cxn>
                  <a:cxn ang="0">
                    <a:pos x="0" y="39"/>
                  </a:cxn>
                  <a:cxn ang="0">
                    <a:pos x="0" y="39"/>
                  </a:cxn>
                  <a:cxn ang="0">
                    <a:pos x="5" y="47"/>
                  </a:cxn>
                  <a:cxn ang="0">
                    <a:pos x="11" y="54"/>
                  </a:cxn>
                  <a:cxn ang="0">
                    <a:pos x="20" y="58"/>
                  </a:cxn>
                  <a:cxn ang="0">
                    <a:pos x="30" y="60"/>
                  </a:cxn>
                  <a:cxn ang="0">
                    <a:pos x="30" y="60"/>
                  </a:cxn>
                  <a:cxn ang="0">
                    <a:pos x="37" y="60"/>
                  </a:cxn>
                  <a:cxn ang="0">
                    <a:pos x="37" y="60"/>
                  </a:cxn>
                  <a:cxn ang="0">
                    <a:pos x="50" y="54"/>
                  </a:cxn>
                  <a:cxn ang="0">
                    <a:pos x="56" y="45"/>
                  </a:cxn>
                  <a:cxn ang="0">
                    <a:pos x="60" y="35"/>
                  </a:cxn>
                  <a:cxn ang="0">
                    <a:pos x="60" y="22"/>
                  </a:cxn>
                  <a:cxn ang="0">
                    <a:pos x="60" y="22"/>
                  </a:cxn>
                  <a:cxn ang="0">
                    <a:pos x="56" y="13"/>
                  </a:cxn>
                  <a:cxn ang="0">
                    <a:pos x="47" y="5"/>
                  </a:cxn>
                  <a:cxn ang="0">
                    <a:pos x="39" y="0"/>
                  </a:cxn>
                  <a:cxn ang="0">
                    <a:pos x="30" y="0"/>
                  </a:cxn>
                </a:cxnLst>
                <a:rect l="0" t="0" r="r" b="b"/>
                <a:pathLst>
                  <a:path w="60" h="60">
                    <a:moveTo>
                      <a:pt x="30" y="0"/>
                    </a:moveTo>
                    <a:lnTo>
                      <a:pt x="30" y="0"/>
                    </a:lnTo>
                    <a:lnTo>
                      <a:pt x="22" y="0"/>
                    </a:lnTo>
                    <a:lnTo>
                      <a:pt x="22" y="0"/>
                    </a:lnTo>
                    <a:lnTo>
                      <a:pt x="11" y="7"/>
                    </a:lnTo>
                    <a:lnTo>
                      <a:pt x="2" y="15"/>
                    </a:lnTo>
                    <a:lnTo>
                      <a:pt x="0" y="26"/>
                    </a:lnTo>
                    <a:lnTo>
                      <a:pt x="0" y="39"/>
                    </a:lnTo>
                    <a:lnTo>
                      <a:pt x="0" y="39"/>
                    </a:lnTo>
                    <a:lnTo>
                      <a:pt x="5" y="47"/>
                    </a:lnTo>
                    <a:lnTo>
                      <a:pt x="11" y="54"/>
                    </a:lnTo>
                    <a:lnTo>
                      <a:pt x="20" y="58"/>
                    </a:lnTo>
                    <a:lnTo>
                      <a:pt x="30" y="60"/>
                    </a:lnTo>
                    <a:lnTo>
                      <a:pt x="30" y="60"/>
                    </a:lnTo>
                    <a:lnTo>
                      <a:pt x="37" y="60"/>
                    </a:lnTo>
                    <a:lnTo>
                      <a:pt x="37" y="60"/>
                    </a:lnTo>
                    <a:lnTo>
                      <a:pt x="50" y="54"/>
                    </a:lnTo>
                    <a:lnTo>
                      <a:pt x="56" y="45"/>
                    </a:lnTo>
                    <a:lnTo>
                      <a:pt x="60" y="35"/>
                    </a:lnTo>
                    <a:lnTo>
                      <a:pt x="60" y="22"/>
                    </a:lnTo>
                    <a:lnTo>
                      <a:pt x="60" y="22"/>
                    </a:lnTo>
                    <a:lnTo>
                      <a:pt x="56" y="13"/>
                    </a:lnTo>
                    <a:lnTo>
                      <a:pt x="47" y="5"/>
                    </a:lnTo>
                    <a:lnTo>
                      <a:pt x="39" y="0"/>
                    </a:lnTo>
                    <a:lnTo>
                      <a:pt x="3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83" name="Freeform 115"/>
              <p:cNvSpPr>
                <a:spLocks/>
              </p:cNvSpPr>
              <p:nvPr userDrawn="1"/>
            </p:nvSpPr>
            <p:spPr bwMode="auto">
              <a:xfrm>
                <a:off x="2414" y="3023"/>
                <a:ext cx="54" cy="54"/>
              </a:xfrm>
              <a:custGeom>
                <a:avLst/>
                <a:gdLst/>
                <a:ahLst/>
                <a:cxnLst>
                  <a:cxn ang="0">
                    <a:pos x="27" y="0"/>
                  </a:cxn>
                  <a:cxn ang="0">
                    <a:pos x="27" y="0"/>
                  </a:cxn>
                  <a:cxn ang="0">
                    <a:pos x="21" y="2"/>
                  </a:cxn>
                  <a:cxn ang="0">
                    <a:pos x="21" y="2"/>
                  </a:cxn>
                  <a:cxn ang="0">
                    <a:pos x="11" y="6"/>
                  </a:cxn>
                  <a:cxn ang="0">
                    <a:pos x="5" y="15"/>
                  </a:cxn>
                  <a:cxn ang="0">
                    <a:pos x="0" y="25"/>
                  </a:cxn>
                  <a:cxn ang="0">
                    <a:pos x="2" y="36"/>
                  </a:cxn>
                  <a:cxn ang="0">
                    <a:pos x="2" y="36"/>
                  </a:cxn>
                  <a:cxn ang="0">
                    <a:pos x="5" y="44"/>
                  </a:cxn>
                  <a:cxn ang="0">
                    <a:pos x="11" y="50"/>
                  </a:cxn>
                  <a:cxn ang="0">
                    <a:pos x="19" y="54"/>
                  </a:cxn>
                  <a:cxn ang="0">
                    <a:pos x="27" y="54"/>
                  </a:cxn>
                  <a:cxn ang="0">
                    <a:pos x="27" y="54"/>
                  </a:cxn>
                  <a:cxn ang="0">
                    <a:pos x="33" y="54"/>
                  </a:cxn>
                  <a:cxn ang="0">
                    <a:pos x="33" y="54"/>
                  </a:cxn>
                  <a:cxn ang="0">
                    <a:pos x="44" y="50"/>
                  </a:cxn>
                  <a:cxn ang="0">
                    <a:pos x="50" y="42"/>
                  </a:cxn>
                  <a:cxn ang="0">
                    <a:pos x="54" y="32"/>
                  </a:cxn>
                  <a:cxn ang="0">
                    <a:pos x="54" y="21"/>
                  </a:cxn>
                  <a:cxn ang="0">
                    <a:pos x="54" y="21"/>
                  </a:cxn>
                  <a:cxn ang="0">
                    <a:pos x="50" y="13"/>
                  </a:cxn>
                  <a:cxn ang="0">
                    <a:pos x="44" y="6"/>
                  </a:cxn>
                  <a:cxn ang="0">
                    <a:pos x="36" y="2"/>
                  </a:cxn>
                  <a:cxn ang="0">
                    <a:pos x="27" y="0"/>
                  </a:cxn>
                </a:cxnLst>
                <a:rect l="0" t="0" r="r" b="b"/>
                <a:pathLst>
                  <a:path w="54" h="54">
                    <a:moveTo>
                      <a:pt x="27" y="0"/>
                    </a:moveTo>
                    <a:lnTo>
                      <a:pt x="27" y="0"/>
                    </a:lnTo>
                    <a:lnTo>
                      <a:pt x="21" y="2"/>
                    </a:lnTo>
                    <a:lnTo>
                      <a:pt x="21" y="2"/>
                    </a:lnTo>
                    <a:lnTo>
                      <a:pt x="11" y="6"/>
                    </a:lnTo>
                    <a:lnTo>
                      <a:pt x="5" y="15"/>
                    </a:lnTo>
                    <a:lnTo>
                      <a:pt x="0" y="25"/>
                    </a:lnTo>
                    <a:lnTo>
                      <a:pt x="2" y="36"/>
                    </a:lnTo>
                    <a:lnTo>
                      <a:pt x="2" y="36"/>
                    </a:lnTo>
                    <a:lnTo>
                      <a:pt x="5" y="44"/>
                    </a:lnTo>
                    <a:lnTo>
                      <a:pt x="11" y="50"/>
                    </a:lnTo>
                    <a:lnTo>
                      <a:pt x="19" y="54"/>
                    </a:lnTo>
                    <a:lnTo>
                      <a:pt x="27" y="54"/>
                    </a:lnTo>
                    <a:lnTo>
                      <a:pt x="27" y="54"/>
                    </a:lnTo>
                    <a:lnTo>
                      <a:pt x="33" y="54"/>
                    </a:lnTo>
                    <a:lnTo>
                      <a:pt x="33" y="54"/>
                    </a:lnTo>
                    <a:lnTo>
                      <a:pt x="44" y="50"/>
                    </a:lnTo>
                    <a:lnTo>
                      <a:pt x="50" y="42"/>
                    </a:lnTo>
                    <a:lnTo>
                      <a:pt x="54" y="32"/>
                    </a:lnTo>
                    <a:lnTo>
                      <a:pt x="54" y="21"/>
                    </a:lnTo>
                    <a:lnTo>
                      <a:pt x="54" y="21"/>
                    </a:lnTo>
                    <a:lnTo>
                      <a:pt x="50" y="13"/>
                    </a:lnTo>
                    <a:lnTo>
                      <a:pt x="44" y="6"/>
                    </a:lnTo>
                    <a:lnTo>
                      <a:pt x="36" y="2"/>
                    </a:lnTo>
                    <a:lnTo>
                      <a:pt x="27"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84" name="Freeform 116"/>
              <p:cNvSpPr>
                <a:spLocks/>
              </p:cNvSpPr>
              <p:nvPr userDrawn="1"/>
            </p:nvSpPr>
            <p:spPr bwMode="auto">
              <a:xfrm>
                <a:off x="2414" y="3023"/>
                <a:ext cx="54" cy="54"/>
              </a:xfrm>
              <a:custGeom>
                <a:avLst/>
                <a:gdLst/>
                <a:ahLst/>
                <a:cxnLst>
                  <a:cxn ang="0">
                    <a:pos x="27" y="0"/>
                  </a:cxn>
                  <a:cxn ang="0">
                    <a:pos x="27" y="0"/>
                  </a:cxn>
                  <a:cxn ang="0">
                    <a:pos x="21" y="2"/>
                  </a:cxn>
                  <a:cxn ang="0">
                    <a:pos x="21" y="2"/>
                  </a:cxn>
                  <a:cxn ang="0">
                    <a:pos x="11" y="6"/>
                  </a:cxn>
                  <a:cxn ang="0">
                    <a:pos x="5" y="15"/>
                  </a:cxn>
                  <a:cxn ang="0">
                    <a:pos x="0" y="25"/>
                  </a:cxn>
                  <a:cxn ang="0">
                    <a:pos x="2" y="36"/>
                  </a:cxn>
                  <a:cxn ang="0">
                    <a:pos x="2" y="36"/>
                  </a:cxn>
                  <a:cxn ang="0">
                    <a:pos x="5" y="44"/>
                  </a:cxn>
                  <a:cxn ang="0">
                    <a:pos x="11" y="50"/>
                  </a:cxn>
                  <a:cxn ang="0">
                    <a:pos x="19" y="54"/>
                  </a:cxn>
                  <a:cxn ang="0">
                    <a:pos x="27" y="54"/>
                  </a:cxn>
                  <a:cxn ang="0">
                    <a:pos x="27" y="54"/>
                  </a:cxn>
                  <a:cxn ang="0">
                    <a:pos x="33" y="54"/>
                  </a:cxn>
                  <a:cxn ang="0">
                    <a:pos x="33" y="54"/>
                  </a:cxn>
                  <a:cxn ang="0">
                    <a:pos x="44" y="50"/>
                  </a:cxn>
                  <a:cxn ang="0">
                    <a:pos x="50" y="42"/>
                  </a:cxn>
                  <a:cxn ang="0">
                    <a:pos x="54" y="32"/>
                  </a:cxn>
                  <a:cxn ang="0">
                    <a:pos x="54" y="21"/>
                  </a:cxn>
                  <a:cxn ang="0">
                    <a:pos x="54" y="21"/>
                  </a:cxn>
                  <a:cxn ang="0">
                    <a:pos x="50" y="13"/>
                  </a:cxn>
                  <a:cxn ang="0">
                    <a:pos x="44" y="6"/>
                  </a:cxn>
                  <a:cxn ang="0">
                    <a:pos x="36" y="2"/>
                  </a:cxn>
                  <a:cxn ang="0">
                    <a:pos x="27" y="0"/>
                  </a:cxn>
                </a:cxnLst>
                <a:rect l="0" t="0" r="r" b="b"/>
                <a:pathLst>
                  <a:path w="54" h="54">
                    <a:moveTo>
                      <a:pt x="27" y="0"/>
                    </a:moveTo>
                    <a:lnTo>
                      <a:pt x="27" y="0"/>
                    </a:lnTo>
                    <a:lnTo>
                      <a:pt x="21" y="2"/>
                    </a:lnTo>
                    <a:lnTo>
                      <a:pt x="21" y="2"/>
                    </a:lnTo>
                    <a:lnTo>
                      <a:pt x="11" y="6"/>
                    </a:lnTo>
                    <a:lnTo>
                      <a:pt x="5" y="15"/>
                    </a:lnTo>
                    <a:lnTo>
                      <a:pt x="0" y="25"/>
                    </a:lnTo>
                    <a:lnTo>
                      <a:pt x="2" y="36"/>
                    </a:lnTo>
                    <a:lnTo>
                      <a:pt x="2" y="36"/>
                    </a:lnTo>
                    <a:lnTo>
                      <a:pt x="5" y="44"/>
                    </a:lnTo>
                    <a:lnTo>
                      <a:pt x="11" y="50"/>
                    </a:lnTo>
                    <a:lnTo>
                      <a:pt x="19" y="54"/>
                    </a:lnTo>
                    <a:lnTo>
                      <a:pt x="27" y="54"/>
                    </a:lnTo>
                    <a:lnTo>
                      <a:pt x="27" y="54"/>
                    </a:lnTo>
                    <a:lnTo>
                      <a:pt x="33" y="54"/>
                    </a:lnTo>
                    <a:lnTo>
                      <a:pt x="33" y="54"/>
                    </a:lnTo>
                    <a:lnTo>
                      <a:pt x="44" y="50"/>
                    </a:lnTo>
                    <a:lnTo>
                      <a:pt x="50" y="42"/>
                    </a:lnTo>
                    <a:lnTo>
                      <a:pt x="54" y="32"/>
                    </a:lnTo>
                    <a:lnTo>
                      <a:pt x="54" y="21"/>
                    </a:lnTo>
                    <a:lnTo>
                      <a:pt x="54" y="21"/>
                    </a:lnTo>
                    <a:lnTo>
                      <a:pt x="50" y="13"/>
                    </a:lnTo>
                    <a:lnTo>
                      <a:pt x="44" y="6"/>
                    </a:lnTo>
                    <a:lnTo>
                      <a:pt x="36" y="2"/>
                    </a:lnTo>
                    <a:lnTo>
                      <a:pt x="27"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85" name="Freeform 117"/>
              <p:cNvSpPr>
                <a:spLocks/>
              </p:cNvSpPr>
              <p:nvPr userDrawn="1"/>
            </p:nvSpPr>
            <p:spPr bwMode="auto">
              <a:xfrm>
                <a:off x="2372" y="3185"/>
                <a:ext cx="48" cy="48"/>
              </a:xfrm>
              <a:custGeom>
                <a:avLst/>
                <a:gdLst/>
                <a:ahLst/>
                <a:cxnLst>
                  <a:cxn ang="0">
                    <a:pos x="25" y="0"/>
                  </a:cxn>
                  <a:cxn ang="0">
                    <a:pos x="25" y="0"/>
                  </a:cxn>
                  <a:cxn ang="0">
                    <a:pos x="19" y="0"/>
                  </a:cxn>
                  <a:cxn ang="0">
                    <a:pos x="19" y="0"/>
                  </a:cxn>
                  <a:cxn ang="0">
                    <a:pos x="11" y="6"/>
                  </a:cxn>
                  <a:cxn ang="0">
                    <a:pos x="5" y="13"/>
                  </a:cxn>
                  <a:cxn ang="0">
                    <a:pos x="0" y="21"/>
                  </a:cxn>
                  <a:cxn ang="0">
                    <a:pos x="2" y="32"/>
                  </a:cxn>
                  <a:cxn ang="0">
                    <a:pos x="2" y="32"/>
                  </a:cxn>
                  <a:cxn ang="0">
                    <a:pos x="5" y="38"/>
                  </a:cxn>
                  <a:cxn ang="0">
                    <a:pos x="11" y="44"/>
                  </a:cxn>
                  <a:cxn ang="0">
                    <a:pos x="17" y="48"/>
                  </a:cxn>
                  <a:cxn ang="0">
                    <a:pos x="25" y="48"/>
                  </a:cxn>
                  <a:cxn ang="0">
                    <a:pos x="25" y="48"/>
                  </a:cxn>
                  <a:cxn ang="0">
                    <a:pos x="32" y="48"/>
                  </a:cxn>
                  <a:cxn ang="0">
                    <a:pos x="32" y="48"/>
                  </a:cxn>
                  <a:cxn ang="0">
                    <a:pos x="40" y="44"/>
                  </a:cxn>
                  <a:cxn ang="0">
                    <a:pos x="46" y="38"/>
                  </a:cxn>
                  <a:cxn ang="0">
                    <a:pos x="48" y="27"/>
                  </a:cxn>
                  <a:cxn ang="0">
                    <a:pos x="48" y="19"/>
                  </a:cxn>
                  <a:cxn ang="0">
                    <a:pos x="48" y="19"/>
                  </a:cxn>
                  <a:cxn ang="0">
                    <a:pos x="44" y="11"/>
                  </a:cxn>
                  <a:cxn ang="0">
                    <a:pos x="40" y="5"/>
                  </a:cxn>
                  <a:cxn ang="0">
                    <a:pos x="32" y="2"/>
                  </a:cxn>
                  <a:cxn ang="0">
                    <a:pos x="25" y="0"/>
                  </a:cxn>
                </a:cxnLst>
                <a:rect l="0" t="0" r="r" b="b"/>
                <a:pathLst>
                  <a:path w="48" h="48">
                    <a:moveTo>
                      <a:pt x="25" y="0"/>
                    </a:moveTo>
                    <a:lnTo>
                      <a:pt x="25" y="0"/>
                    </a:lnTo>
                    <a:lnTo>
                      <a:pt x="19" y="0"/>
                    </a:lnTo>
                    <a:lnTo>
                      <a:pt x="19" y="0"/>
                    </a:lnTo>
                    <a:lnTo>
                      <a:pt x="11" y="6"/>
                    </a:lnTo>
                    <a:lnTo>
                      <a:pt x="5" y="13"/>
                    </a:lnTo>
                    <a:lnTo>
                      <a:pt x="0" y="21"/>
                    </a:lnTo>
                    <a:lnTo>
                      <a:pt x="2" y="32"/>
                    </a:lnTo>
                    <a:lnTo>
                      <a:pt x="2" y="32"/>
                    </a:lnTo>
                    <a:lnTo>
                      <a:pt x="5" y="38"/>
                    </a:lnTo>
                    <a:lnTo>
                      <a:pt x="11" y="44"/>
                    </a:lnTo>
                    <a:lnTo>
                      <a:pt x="17" y="48"/>
                    </a:lnTo>
                    <a:lnTo>
                      <a:pt x="25" y="48"/>
                    </a:lnTo>
                    <a:lnTo>
                      <a:pt x="25" y="48"/>
                    </a:lnTo>
                    <a:lnTo>
                      <a:pt x="32" y="48"/>
                    </a:lnTo>
                    <a:lnTo>
                      <a:pt x="32" y="48"/>
                    </a:lnTo>
                    <a:lnTo>
                      <a:pt x="40" y="44"/>
                    </a:lnTo>
                    <a:lnTo>
                      <a:pt x="46" y="38"/>
                    </a:lnTo>
                    <a:lnTo>
                      <a:pt x="48" y="27"/>
                    </a:lnTo>
                    <a:lnTo>
                      <a:pt x="48" y="19"/>
                    </a:lnTo>
                    <a:lnTo>
                      <a:pt x="48" y="19"/>
                    </a:lnTo>
                    <a:lnTo>
                      <a:pt x="44" y="11"/>
                    </a:lnTo>
                    <a:lnTo>
                      <a:pt x="40" y="5"/>
                    </a:lnTo>
                    <a:lnTo>
                      <a:pt x="32" y="2"/>
                    </a:lnTo>
                    <a:lnTo>
                      <a:pt x="2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86" name="Freeform 118"/>
              <p:cNvSpPr>
                <a:spLocks/>
              </p:cNvSpPr>
              <p:nvPr userDrawn="1"/>
            </p:nvSpPr>
            <p:spPr bwMode="auto">
              <a:xfrm>
                <a:off x="2372" y="3185"/>
                <a:ext cx="48" cy="48"/>
              </a:xfrm>
              <a:custGeom>
                <a:avLst/>
                <a:gdLst/>
                <a:ahLst/>
                <a:cxnLst>
                  <a:cxn ang="0">
                    <a:pos x="25" y="0"/>
                  </a:cxn>
                  <a:cxn ang="0">
                    <a:pos x="25" y="0"/>
                  </a:cxn>
                  <a:cxn ang="0">
                    <a:pos x="19" y="0"/>
                  </a:cxn>
                  <a:cxn ang="0">
                    <a:pos x="19" y="0"/>
                  </a:cxn>
                  <a:cxn ang="0">
                    <a:pos x="11" y="6"/>
                  </a:cxn>
                  <a:cxn ang="0">
                    <a:pos x="5" y="13"/>
                  </a:cxn>
                  <a:cxn ang="0">
                    <a:pos x="0" y="21"/>
                  </a:cxn>
                  <a:cxn ang="0">
                    <a:pos x="2" y="32"/>
                  </a:cxn>
                  <a:cxn ang="0">
                    <a:pos x="2" y="32"/>
                  </a:cxn>
                  <a:cxn ang="0">
                    <a:pos x="5" y="38"/>
                  </a:cxn>
                  <a:cxn ang="0">
                    <a:pos x="11" y="44"/>
                  </a:cxn>
                  <a:cxn ang="0">
                    <a:pos x="17" y="48"/>
                  </a:cxn>
                  <a:cxn ang="0">
                    <a:pos x="25" y="48"/>
                  </a:cxn>
                  <a:cxn ang="0">
                    <a:pos x="25" y="48"/>
                  </a:cxn>
                  <a:cxn ang="0">
                    <a:pos x="32" y="48"/>
                  </a:cxn>
                  <a:cxn ang="0">
                    <a:pos x="32" y="48"/>
                  </a:cxn>
                  <a:cxn ang="0">
                    <a:pos x="40" y="44"/>
                  </a:cxn>
                  <a:cxn ang="0">
                    <a:pos x="46" y="38"/>
                  </a:cxn>
                  <a:cxn ang="0">
                    <a:pos x="48" y="27"/>
                  </a:cxn>
                  <a:cxn ang="0">
                    <a:pos x="48" y="19"/>
                  </a:cxn>
                  <a:cxn ang="0">
                    <a:pos x="48" y="19"/>
                  </a:cxn>
                  <a:cxn ang="0">
                    <a:pos x="44" y="11"/>
                  </a:cxn>
                  <a:cxn ang="0">
                    <a:pos x="40" y="5"/>
                  </a:cxn>
                  <a:cxn ang="0">
                    <a:pos x="32" y="2"/>
                  </a:cxn>
                  <a:cxn ang="0">
                    <a:pos x="25" y="0"/>
                  </a:cxn>
                </a:cxnLst>
                <a:rect l="0" t="0" r="r" b="b"/>
                <a:pathLst>
                  <a:path w="48" h="48">
                    <a:moveTo>
                      <a:pt x="25" y="0"/>
                    </a:moveTo>
                    <a:lnTo>
                      <a:pt x="25" y="0"/>
                    </a:lnTo>
                    <a:lnTo>
                      <a:pt x="19" y="0"/>
                    </a:lnTo>
                    <a:lnTo>
                      <a:pt x="19" y="0"/>
                    </a:lnTo>
                    <a:lnTo>
                      <a:pt x="11" y="6"/>
                    </a:lnTo>
                    <a:lnTo>
                      <a:pt x="5" y="13"/>
                    </a:lnTo>
                    <a:lnTo>
                      <a:pt x="0" y="21"/>
                    </a:lnTo>
                    <a:lnTo>
                      <a:pt x="2" y="32"/>
                    </a:lnTo>
                    <a:lnTo>
                      <a:pt x="2" y="32"/>
                    </a:lnTo>
                    <a:lnTo>
                      <a:pt x="5" y="38"/>
                    </a:lnTo>
                    <a:lnTo>
                      <a:pt x="11" y="44"/>
                    </a:lnTo>
                    <a:lnTo>
                      <a:pt x="17" y="48"/>
                    </a:lnTo>
                    <a:lnTo>
                      <a:pt x="25" y="48"/>
                    </a:lnTo>
                    <a:lnTo>
                      <a:pt x="25" y="48"/>
                    </a:lnTo>
                    <a:lnTo>
                      <a:pt x="32" y="48"/>
                    </a:lnTo>
                    <a:lnTo>
                      <a:pt x="32" y="48"/>
                    </a:lnTo>
                    <a:lnTo>
                      <a:pt x="40" y="44"/>
                    </a:lnTo>
                    <a:lnTo>
                      <a:pt x="46" y="38"/>
                    </a:lnTo>
                    <a:lnTo>
                      <a:pt x="48" y="27"/>
                    </a:lnTo>
                    <a:lnTo>
                      <a:pt x="48" y="19"/>
                    </a:lnTo>
                    <a:lnTo>
                      <a:pt x="48" y="19"/>
                    </a:lnTo>
                    <a:lnTo>
                      <a:pt x="44" y="11"/>
                    </a:lnTo>
                    <a:lnTo>
                      <a:pt x="40" y="5"/>
                    </a:lnTo>
                    <a:lnTo>
                      <a:pt x="32" y="2"/>
                    </a:lnTo>
                    <a:lnTo>
                      <a:pt x="2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87" name="Freeform 119"/>
              <p:cNvSpPr>
                <a:spLocks/>
              </p:cNvSpPr>
              <p:nvPr userDrawn="1"/>
            </p:nvSpPr>
            <p:spPr bwMode="auto">
              <a:xfrm>
                <a:off x="2360" y="3353"/>
                <a:ext cx="42" cy="42"/>
              </a:xfrm>
              <a:custGeom>
                <a:avLst/>
                <a:gdLst/>
                <a:ahLst/>
                <a:cxnLst>
                  <a:cxn ang="0">
                    <a:pos x="22" y="0"/>
                  </a:cxn>
                  <a:cxn ang="0">
                    <a:pos x="22" y="0"/>
                  </a:cxn>
                  <a:cxn ang="0">
                    <a:pos x="16" y="0"/>
                  </a:cxn>
                  <a:cxn ang="0">
                    <a:pos x="16" y="0"/>
                  </a:cxn>
                  <a:cxn ang="0">
                    <a:pos x="8" y="4"/>
                  </a:cxn>
                  <a:cxn ang="0">
                    <a:pos x="4" y="10"/>
                  </a:cxn>
                  <a:cxn ang="0">
                    <a:pos x="0" y="18"/>
                  </a:cxn>
                  <a:cxn ang="0">
                    <a:pos x="0" y="26"/>
                  </a:cxn>
                  <a:cxn ang="0">
                    <a:pos x="0" y="26"/>
                  </a:cxn>
                  <a:cxn ang="0">
                    <a:pos x="4" y="32"/>
                  </a:cxn>
                  <a:cxn ang="0">
                    <a:pos x="8" y="38"/>
                  </a:cxn>
                  <a:cxn ang="0">
                    <a:pos x="14" y="42"/>
                  </a:cxn>
                  <a:cxn ang="0">
                    <a:pos x="22" y="42"/>
                  </a:cxn>
                  <a:cxn ang="0">
                    <a:pos x="22" y="42"/>
                  </a:cxn>
                  <a:cxn ang="0">
                    <a:pos x="26" y="42"/>
                  </a:cxn>
                  <a:cxn ang="0">
                    <a:pos x="26" y="42"/>
                  </a:cxn>
                  <a:cxn ang="0">
                    <a:pos x="34" y="38"/>
                  </a:cxn>
                  <a:cxn ang="0">
                    <a:pos x="40" y="32"/>
                  </a:cxn>
                  <a:cxn ang="0">
                    <a:pos x="42" y="24"/>
                  </a:cxn>
                  <a:cxn ang="0">
                    <a:pos x="42" y="16"/>
                  </a:cxn>
                  <a:cxn ang="0">
                    <a:pos x="42" y="16"/>
                  </a:cxn>
                  <a:cxn ang="0">
                    <a:pos x="38" y="10"/>
                  </a:cxn>
                  <a:cxn ang="0">
                    <a:pos x="34" y="4"/>
                  </a:cxn>
                  <a:cxn ang="0">
                    <a:pos x="28" y="2"/>
                  </a:cxn>
                  <a:cxn ang="0">
                    <a:pos x="22" y="0"/>
                  </a:cxn>
                </a:cxnLst>
                <a:rect l="0" t="0" r="r" b="b"/>
                <a:pathLst>
                  <a:path w="42" h="42">
                    <a:moveTo>
                      <a:pt x="22" y="0"/>
                    </a:moveTo>
                    <a:lnTo>
                      <a:pt x="22" y="0"/>
                    </a:lnTo>
                    <a:lnTo>
                      <a:pt x="16" y="0"/>
                    </a:lnTo>
                    <a:lnTo>
                      <a:pt x="16" y="0"/>
                    </a:lnTo>
                    <a:lnTo>
                      <a:pt x="8" y="4"/>
                    </a:lnTo>
                    <a:lnTo>
                      <a:pt x="4" y="10"/>
                    </a:lnTo>
                    <a:lnTo>
                      <a:pt x="0" y="18"/>
                    </a:lnTo>
                    <a:lnTo>
                      <a:pt x="0" y="26"/>
                    </a:lnTo>
                    <a:lnTo>
                      <a:pt x="0" y="26"/>
                    </a:lnTo>
                    <a:lnTo>
                      <a:pt x="4" y="32"/>
                    </a:lnTo>
                    <a:lnTo>
                      <a:pt x="8" y="38"/>
                    </a:lnTo>
                    <a:lnTo>
                      <a:pt x="14" y="42"/>
                    </a:lnTo>
                    <a:lnTo>
                      <a:pt x="22" y="42"/>
                    </a:lnTo>
                    <a:lnTo>
                      <a:pt x="22" y="42"/>
                    </a:lnTo>
                    <a:lnTo>
                      <a:pt x="26" y="42"/>
                    </a:lnTo>
                    <a:lnTo>
                      <a:pt x="26" y="42"/>
                    </a:lnTo>
                    <a:lnTo>
                      <a:pt x="34" y="38"/>
                    </a:lnTo>
                    <a:lnTo>
                      <a:pt x="40" y="32"/>
                    </a:lnTo>
                    <a:lnTo>
                      <a:pt x="42" y="24"/>
                    </a:lnTo>
                    <a:lnTo>
                      <a:pt x="42" y="16"/>
                    </a:lnTo>
                    <a:lnTo>
                      <a:pt x="42" y="16"/>
                    </a:lnTo>
                    <a:lnTo>
                      <a:pt x="38" y="10"/>
                    </a:lnTo>
                    <a:lnTo>
                      <a:pt x="34" y="4"/>
                    </a:lnTo>
                    <a:lnTo>
                      <a:pt x="28" y="2"/>
                    </a:lnTo>
                    <a:lnTo>
                      <a:pt x="2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88" name="Freeform 120"/>
              <p:cNvSpPr>
                <a:spLocks/>
              </p:cNvSpPr>
              <p:nvPr userDrawn="1"/>
            </p:nvSpPr>
            <p:spPr bwMode="auto">
              <a:xfrm>
                <a:off x="2360" y="3353"/>
                <a:ext cx="42" cy="42"/>
              </a:xfrm>
              <a:custGeom>
                <a:avLst/>
                <a:gdLst/>
                <a:ahLst/>
                <a:cxnLst>
                  <a:cxn ang="0">
                    <a:pos x="22" y="0"/>
                  </a:cxn>
                  <a:cxn ang="0">
                    <a:pos x="22" y="0"/>
                  </a:cxn>
                  <a:cxn ang="0">
                    <a:pos x="16" y="0"/>
                  </a:cxn>
                  <a:cxn ang="0">
                    <a:pos x="16" y="0"/>
                  </a:cxn>
                  <a:cxn ang="0">
                    <a:pos x="8" y="4"/>
                  </a:cxn>
                  <a:cxn ang="0">
                    <a:pos x="4" y="10"/>
                  </a:cxn>
                  <a:cxn ang="0">
                    <a:pos x="0" y="18"/>
                  </a:cxn>
                  <a:cxn ang="0">
                    <a:pos x="0" y="26"/>
                  </a:cxn>
                  <a:cxn ang="0">
                    <a:pos x="0" y="26"/>
                  </a:cxn>
                  <a:cxn ang="0">
                    <a:pos x="4" y="32"/>
                  </a:cxn>
                  <a:cxn ang="0">
                    <a:pos x="8" y="38"/>
                  </a:cxn>
                  <a:cxn ang="0">
                    <a:pos x="14" y="42"/>
                  </a:cxn>
                  <a:cxn ang="0">
                    <a:pos x="22" y="42"/>
                  </a:cxn>
                  <a:cxn ang="0">
                    <a:pos x="22" y="42"/>
                  </a:cxn>
                  <a:cxn ang="0">
                    <a:pos x="26" y="42"/>
                  </a:cxn>
                  <a:cxn ang="0">
                    <a:pos x="26" y="42"/>
                  </a:cxn>
                  <a:cxn ang="0">
                    <a:pos x="34" y="38"/>
                  </a:cxn>
                  <a:cxn ang="0">
                    <a:pos x="40" y="32"/>
                  </a:cxn>
                  <a:cxn ang="0">
                    <a:pos x="42" y="24"/>
                  </a:cxn>
                  <a:cxn ang="0">
                    <a:pos x="42" y="16"/>
                  </a:cxn>
                  <a:cxn ang="0">
                    <a:pos x="42" y="16"/>
                  </a:cxn>
                  <a:cxn ang="0">
                    <a:pos x="38" y="10"/>
                  </a:cxn>
                  <a:cxn ang="0">
                    <a:pos x="34" y="4"/>
                  </a:cxn>
                  <a:cxn ang="0">
                    <a:pos x="28" y="2"/>
                  </a:cxn>
                  <a:cxn ang="0">
                    <a:pos x="22" y="0"/>
                  </a:cxn>
                </a:cxnLst>
                <a:rect l="0" t="0" r="r" b="b"/>
                <a:pathLst>
                  <a:path w="42" h="42">
                    <a:moveTo>
                      <a:pt x="22" y="0"/>
                    </a:moveTo>
                    <a:lnTo>
                      <a:pt x="22" y="0"/>
                    </a:lnTo>
                    <a:lnTo>
                      <a:pt x="16" y="0"/>
                    </a:lnTo>
                    <a:lnTo>
                      <a:pt x="16" y="0"/>
                    </a:lnTo>
                    <a:lnTo>
                      <a:pt x="8" y="4"/>
                    </a:lnTo>
                    <a:lnTo>
                      <a:pt x="4" y="10"/>
                    </a:lnTo>
                    <a:lnTo>
                      <a:pt x="0" y="18"/>
                    </a:lnTo>
                    <a:lnTo>
                      <a:pt x="0" y="26"/>
                    </a:lnTo>
                    <a:lnTo>
                      <a:pt x="0" y="26"/>
                    </a:lnTo>
                    <a:lnTo>
                      <a:pt x="4" y="32"/>
                    </a:lnTo>
                    <a:lnTo>
                      <a:pt x="8" y="38"/>
                    </a:lnTo>
                    <a:lnTo>
                      <a:pt x="14" y="42"/>
                    </a:lnTo>
                    <a:lnTo>
                      <a:pt x="22" y="42"/>
                    </a:lnTo>
                    <a:lnTo>
                      <a:pt x="22" y="42"/>
                    </a:lnTo>
                    <a:lnTo>
                      <a:pt x="26" y="42"/>
                    </a:lnTo>
                    <a:lnTo>
                      <a:pt x="26" y="42"/>
                    </a:lnTo>
                    <a:lnTo>
                      <a:pt x="34" y="38"/>
                    </a:lnTo>
                    <a:lnTo>
                      <a:pt x="40" y="32"/>
                    </a:lnTo>
                    <a:lnTo>
                      <a:pt x="42" y="24"/>
                    </a:lnTo>
                    <a:lnTo>
                      <a:pt x="42" y="16"/>
                    </a:lnTo>
                    <a:lnTo>
                      <a:pt x="42" y="16"/>
                    </a:lnTo>
                    <a:lnTo>
                      <a:pt x="38" y="10"/>
                    </a:lnTo>
                    <a:lnTo>
                      <a:pt x="34" y="4"/>
                    </a:lnTo>
                    <a:lnTo>
                      <a:pt x="28" y="2"/>
                    </a:lnTo>
                    <a:lnTo>
                      <a:pt x="2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89" name="Freeform 121"/>
              <p:cNvSpPr>
                <a:spLocks/>
              </p:cNvSpPr>
              <p:nvPr userDrawn="1"/>
            </p:nvSpPr>
            <p:spPr bwMode="auto">
              <a:xfrm>
                <a:off x="2378" y="3521"/>
                <a:ext cx="36" cy="36"/>
              </a:xfrm>
              <a:custGeom>
                <a:avLst/>
                <a:gdLst/>
                <a:ahLst/>
                <a:cxnLst>
                  <a:cxn ang="0">
                    <a:pos x="19" y="0"/>
                  </a:cxn>
                  <a:cxn ang="0">
                    <a:pos x="19" y="0"/>
                  </a:cxn>
                  <a:cxn ang="0">
                    <a:pos x="14" y="0"/>
                  </a:cxn>
                  <a:cxn ang="0">
                    <a:pos x="14" y="0"/>
                  </a:cxn>
                  <a:cxn ang="0">
                    <a:pos x="8" y="4"/>
                  </a:cxn>
                  <a:cxn ang="0">
                    <a:pos x="4" y="10"/>
                  </a:cxn>
                  <a:cxn ang="0">
                    <a:pos x="0" y="15"/>
                  </a:cxn>
                  <a:cxn ang="0">
                    <a:pos x="2" y="23"/>
                  </a:cxn>
                  <a:cxn ang="0">
                    <a:pos x="2" y="23"/>
                  </a:cxn>
                  <a:cxn ang="0">
                    <a:pos x="4" y="29"/>
                  </a:cxn>
                  <a:cxn ang="0">
                    <a:pos x="8" y="32"/>
                  </a:cxn>
                  <a:cxn ang="0">
                    <a:pos x="14" y="34"/>
                  </a:cxn>
                  <a:cxn ang="0">
                    <a:pos x="19" y="36"/>
                  </a:cxn>
                  <a:cxn ang="0">
                    <a:pos x="19" y="36"/>
                  </a:cxn>
                  <a:cxn ang="0">
                    <a:pos x="23" y="36"/>
                  </a:cxn>
                  <a:cxn ang="0">
                    <a:pos x="23" y="36"/>
                  </a:cxn>
                  <a:cxn ang="0">
                    <a:pos x="30" y="32"/>
                  </a:cxn>
                  <a:cxn ang="0">
                    <a:pos x="34" y="27"/>
                  </a:cxn>
                  <a:cxn ang="0">
                    <a:pos x="36" y="21"/>
                  </a:cxn>
                  <a:cxn ang="0">
                    <a:pos x="36" y="14"/>
                  </a:cxn>
                  <a:cxn ang="0">
                    <a:pos x="36" y="14"/>
                  </a:cxn>
                  <a:cxn ang="0">
                    <a:pos x="34" y="8"/>
                  </a:cxn>
                  <a:cxn ang="0">
                    <a:pos x="29" y="4"/>
                  </a:cxn>
                  <a:cxn ang="0">
                    <a:pos x="25" y="2"/>
                  </a:cxn>
                  <a:cxn ang="0">
                    <a:pos x="19" y="0"/>
                  </a:cxn>
                </a:cxnLst>
                <a:rect l="0" t="0" r="r" b="b"/>
                <a:pathLst>
                  <a:path w="36" h="36">
                    <a:moveTo>
                      <a:pt x="19" y="0"/>
                    </a:moveTo>
                    <a:lnTo>
                      <a:pt x="19" y="0"/>
                    </a:lnTo>
                    <a:lnTo>
                      <a:pt x="14" y="0"/>
                    </a:lnTo>
                    <a:lnTo>
                      <a:pt x="14" y="0"/>
                    </a:lnTo>
                    <a:lnTo>
                      <a:pt x="8" y="4"/>
                    </a:lnTo>
                    <a:lnTo>
                      <a:pt x="4" y="10"/>
                    </a:lnTo>
                    <a:lnTo>
                      <a:pt x="0" y="15"/>
                    </a:lnTo>
                    <a:lnTo>
                      <a:pt x="2" y="23"/>
                    </a:lnTo>
                    <a:lnTo>
                      <a:pt x="2" y="23"/>
                    </a:lnTo>
                    <a:lnTo>
                      <a:pt x="4" y="29"/>
                    </a:lnTo>
                    <a:lnTo>
                      <a:pt x="8" y="32"/>
                    </a:lnTo>
                    <a:lnTo>
                      <a:pt x="14" y="34"/>
                    </a:lnTo>
                    <a:lnTo>
                      <a:pt x="19" y="36"/>
                    </a:lnTo>
                    <a:lnTo>
                      <a:pt x="19" y="36"/>
                    </a:lnTo>
                    <a:lnTo>
                      <a:pt x="23" y="36"/>
                    </a:lnTo>
                    <a:lnTo>
                      <a:pt x="23" y="36"/>
                    </a:lnTo>
                    <a:lnTo>
                      <a:pt x="30" y="32"/>
                    </a:lnTo>
                    <a:lnTo>
                      <a:pt x="34" y="27"/>
                    </a:lnTo>
                    <a:lnTo>
                      <a:pt x="36" y="21"/>
                    </a:lnTo>
                    <a:lnTo>
                      <a:pt x="36" y="14"/>
                    </a:lnTo>
                    <a:lnTo>
                      <a:pt x="36" y="14"/>
                    </a:lnTo>
                    <a:lnTo>
                      <a:pt x="34" y="8"/>
                    </a:lnTo>
                    <a:lnTo>
                      <a:pt x="29" y="4"/>
                    </a:lnTo>
                    <a:lnTo>
                      <a:pt x="25" y="2"/>
                    </a:lnTo>
                    <a:lnTo>
                      <a:pt x="1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90" name="Freeform 122"/>
              <p:cNvSpPr>
                <a:spLocks/>
              </p:cNvSpPr>
              <p:nvPr userDrawn="1"/>
            </p:nvSpPr>
            <p:spPr bwMode="auto">
              <a:xfrm>
                <a:off x="2378" y="3521"/>
                <a:ext cx="36" cy="36"/>
              </a:xfrm>
              <a:custGeom>
                <a:avLst/>
                <a:gdLst/>
                <a:ahLst/>
                <a:cxnLst>
                  <a:cxn ang="0">
                    <a:pos x="19" y="0"/>
                  </a:cxn>
                  <a:cxn ang="0">
                    <a:pos x="19" y="0"/>
                  </a:cxn>
                  <a:cxn ang="0">
                    <a:pos x="14" y="0"/>
                  </a:cxn>
                  <a:cxn ang="0">
                    <a:pos x="14" y="0"/>
                  </a:cxn>
                  <a:cxn ang="0">
                    <a:pos x="8" y="4"/>
                  </a:cxn>
                  <a:cxn ang="0">
                    <a:pos x="4" y="10"/>
                  </a:cxn>
                  <a:cxn ang="0">
                    <a:pos x="0" y="15"/>
                  </a:cxn>
                  <a:cxn ang="0">
                    <a:pos x="2" y="23"/>
                  </a:cxn>
                  <a:cxn ang="0">
                    <a:pos x="2" y="23"/>
                  </a:cxn>
                  <a:cxn ang="0">
                    <a:pos x="4" y="29"/>
                  </a:cxn>
                  <a:cxn ang="0">
                    <a:pos x="8" y="32"/>
                  </a:cxn>
                  <a:cxn ang="0">
                    <a:pos x="14" y="34"/>
                  </a:cxn>
                  <a:cxn ang="0">
                    <a:pos x="19" y="36"/>
                  </a:cxn>
                  <a:cxn ang="0">
                    <a:pos x="19" y="36"/>
                  </a:cxn>
                  <a:cxn ang="0">
                    <a:pos x="23" y="36"/>
                  </a:cxn>
                  <a:cxn ang="0">
                    <a:pos x="23" y="36"/>
                  </a:cxn>
                  <a:cxn ang="0">
                    <a:pos x="30" y="32"/>
                  </a:cxn>
                  <a:cxn ang="0">
                    <a:pos x="34" y="27"/>
                  </a:cxn>
                  <a:cxn ang="0">
                    <a:pos x="36" y="21"/>
                  </a:cxn>
                  <a:cxn ang="0">
                    <a:pos x="36" y="14"/>
                  </a:cxn>
                  <a:cxn ang="0">
                    <a:pos x="36" y="14"/>
                  </a:cxn>
                  <a:cxn ang="0">
                    <a:pos x="34" y="8"/>
                  </a:cxn>
                  <a:cxn ang="0">
                    <a:pos x="29" y="4"/>
                  </a:cxn>
                  <a:cxn ang="0">
                    <a:pos x="25" y="2"/>
                  </a:cxn>
                  <a:cxn ang="0">
                    <a:pos x="19" y="0"/>
                  </a:cxn>
                </a:cxnLst>
                <a:rect l="0" t="0" r="r" b="b"/>
                <a:pathLst>
                  <a:path w="36" h="36">
                    <a:moveTo>
                      <a:pt x="19" y="0"/>
                    </a:moveTo>
                    <a:lnTo>
                      <a:pt x="19" y="0"/>
                    </a:lnTo>
                    <a:lnTo>
                      <a:pt x="14" y="0"/>
                    </a:lnTo>
                    <a:lnTo>
                      <a:pt x="14" y="0"/>
                    </a:lnTo>
                    <a:lnTo>
                      <a:pt x="8" y="4"/>
                    </a:lnTo>
                    <a:lnTo>
                      <a:pt x="4" y="10"/>
                    </a:lnTo>
                    <a:lnTo>
                      <a:pt x="0" y="15"/>
                    </a:lnTo>
                    <a:lnTo>
                      <a:pt x="2" y="23"/>
                    </a:lnTo>
                    <a:lnTo>
                      <a:pt x="2" y="23"/>
                    </a:lnTo>
                    <a:lnTo>
                      <a:pt x="4" y="29"/>
                    </a:lnTo>
                    <a:lnTo>
                      <a:pt x="8" y="32"/>
                    </a:lnTo>
                    <a:lnTo>
                      <a:pt x="14" y="34"/>
                    </a:lnTo>
                    <a:lnTo>
                      <a:pt x="19" y="36"/>
                    </a:lnTo>
                    <a:lnTo>
                      <a:pt x="19" y="36"/>
                    </a:lnTo>
                    <a:lnTo>
                      <a:pt x="23" y="36"/>
                    </a:lnTo>
                    <a:lnTo>
                      <a:pt x="23" y="36"/>
                    </a:lnTo>
                    <a:lnTo>
                      <a:pt x="30" y="32"/>
                    </a:lnTo>
                    <a:lnTo>
                      <a:pt x="34" y="27"/>
                    </a:lnTo>
                    <a:lnTo>
                      <a:pt x="36" y="21"/>
                    </a:lnTo>
                    <a:lnTo>
                      <a:pt x="36" y="14"/>
                    </a:lnTo>
                    <a:lnTo>
                      <a:pt x="36" y="14"/>
                    </a:lnTo>
                    <a:lnTo>
                      <a:pt x="34" y="8"/>
                    </a:lnTo>
                    <a:lnTo>
                      <a:pt x="29" y="4"/>
                    </a:lnTo>
                    <a:lnTo>
                      <a:pt x="25" y="2"/>
                    </a:lnTo>
                    <a:lnTo>
                      <a:pt x="1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91" name="Freeform 123"/>
              <p:cNvSpPr>
                <a:spLocks/>
              </p:cNvSpPr>
              <p:nvPr userDrawn="1"/>
            </p:nvSpPr>
            <p:spPr bwMode="auto">
              <a:xfrm>
                <a:off x="2426" y="3677"/>
                <a:ext cx="30" cy="36"/>
              </a:xfrm>
              <a:custGeom>
                <a:avLst/>
                <a:gdLst/>
                <a:ahLst/>
                <a:cxnLst>
                  <a:cxn ang="0">
                    <a:pos x="15" y="0"/>
                  </a:cxn>
                  <a:cxn ang="0">
                    <a:pos x="15" y="0"/>
                  </a:cxn>
                  <a:cxn ang="0">
                    <a:pos x="11" y="2"/>
                  </a:cxn>
                  <a:cxn ang="0">
                    <a:pos x="11" y="2"/>
                  </a:cxn>
                  <a:cxn ang="0">
                    <a:pos x="6" y="5"/>
                  </a:cxn>
                  <a:cxn ang="0">
                    <a:pos x="2" y="11"/>
                  </a:cxn>
                  <a:cxn ang="0">
                    <a:pos x="0" y="17"/>
                  </a:cxn>
                  <a:cxn ang="0">
                    <a:pos x="0" y="24"/>
                  </a:cxn>
                  <a:cxn ang="0">
                    <a:pos x="0" y="24"/>
                  </a:cxn>
                  <a:cxn ang="0">
                    <a:pos x="2" y="30"/>
                  </a:cxn>
                  <a:cxn ang="0">
                    <a:pos x="6" y="34"/>
                  </a:cxn>
                  <a:cxn ang="0">
                    <a:pos x="9" y="36"/>
                  </a:cxn>
                  <a:cxn ang="0">
                    <a:pos x="15" y="36"/>
                  </a:cxn>
                  <a:cxn ang="0">
                    <a:pos x="15" y="36"/>
                  </a:cxn>
                  <a:cxn ang="0">
                    <a:pos x="19" y="36"/>
                  </a:cxn>
                  <a:cxn ang="0">
                    <a:pos x="19" y="36"/>
                  </a:cxn>
                  <a:cxn ang="0">
                    <a:pos x="24" y="34"/>
                  </a:cxn>
                  <a:cxn ang="0">
                    <a:pos x="28" y="28"/>
                  </a:cxn>
                  <a:cxn ang="0">
                    <a:pos x="30" y="21"/>
                  </a:cxn>
                  <a:cxn ang="0">
                    <a:pos x="30" y="15"/>
                  </a:cxn>
                  <a:cxn ang="0">
                    <a:pos x="30" y="15"/>
                  </a:cxn>
                  <a:cxn ang="0">
                    <a:pos x="28" y="9"/>
                  </a:cxn>
                  <a:cxn ang="0">
                    <a:pos x="24" y="5"/>
                  </a:cxn>
                  <a:cxn ang="0">
                    <a:pos x="21" y="2"/>
                  </a:cxn>
                  <a:cxn ang="0">
                    <a:pos x="15" y="0"/>
                  </a:cxn>
                </a:cxnLst>
                <a:rect l="0" t="0" r="r" b="b"/>
                <a:pathLst>
                  <a:path w="30" h="36">
                    <a:moveTo>
                      <a:pt x="15" y="0"/>
                    </a:moveTo>
                    <a:lnTo>
                      <a:pt x="15" y="0"/>
                    </a:lnTo>
                    <a:lnTo>
                      <a:pt x="11" y="2"/>
                    </a:lnTo>
                    <a:lnTo>
                      <a:pt x="11" y="2"/>
                    </a:lnTo>
                    <a:lnTo>
                      <a:pt x="6" y="5"/>
                    </a:lnTo>
                    <a:lnTo>
                      <a:pt x="2" y="11"/>
                    </a:lnTo>
                    <a:lnTo>
                      <a:pt x="0" y="17"/>
                    </a:lnTo>
                    <a:lnTo>
                      <a:pt x="0" y="24"/>
                    </a:lnTo>
                    <a:lnTo>
                      <a:pt x="0" y="24"/>
                    </a:lnTo>
                    <a:lnTo>
                      <a:pt x="2" y="30"/>
                    </a:lnTo>
                    <a:lnTo>
                      <a:pt x="6" y="34"/>
                    </a:lnTo>
                    <a:lnTo>
                      <a:pt x="9" y="36"/>
                    </a:lnTo>
                    <a:lnTo>
                      <a:pt x="15" y="36"/>
                    </a:lnTo>
                    <a:lnTo>
                      <a:pt x="15" y="36"/>
                    </a:lnTo>
                    <a:lnTo>
                      <a:pt x="19" y="36"/>
                    </a:lnTo>
                    <a:lnTo>
                      <a:pt x="19" y="36"/>
                    </a:lnTo>
                    <a:lnTo>
                      <a:pt x="24" y="34"/>
                    </a:lnTo>
                    <a:lnTo>
                      <a:pt x="28" y="28"/>
                    </a:lnTo>
                    <a:lnTo>
                      <a:pt x="30" y="21"/>
                    </a:lnTo>
                    <a:lnTo>
                      <a:pt x="30" y="15"/>
                    </a:lnTo>
                    <a:lnTo>
                      <a:pt x="30" y="15"/>
                    </a:lnTo>
                    <a:lnTo>
                      <a:pt x="28" y="9"/>
                    </a:lnTo>
                    <a:lnTo>
                      <a:pt x="24" y="5"/>
                    </a:lnTo>
                    <a:lnTo>
                      <a:pt x="21" y="2"/>
                    </a:lnTo>
                    <a:lnTo>
                      <a:pt x="1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92" name="Freeform 124"/>
              <p:cNvSpPr>
                <a:spLocks/>
              </p:cNvSpPr>
              <p:nvPr userDrawn="1"/>
            </p:nvSpPr>
            <p:spPr bwMode="auto">
              <a:xfrm>
                <a:off x="2426" y="3677"/>
                <a:ext cx="30" cy="36"/>
              </a:xfrm>
              <a:custGeom>
                <a:avLst/>
                <a:gdLst/>
                <a:ahLst/>
                <a:cxnLst>
                  <a:cxn ang="0">
                    <a:pos x="15" y="0"/>
                  </a:cxn>
                  <a:cxn ang="0">
                    <a:pos x="15" y="0"/>
                  </a:cxn>
                  <a:cxn ang="0">
                    <a:pos x="11" y="2"/>
                  </a:cxn>
                  <a:cxn ang="0">
                    <a:pos x="11" y="2"/>
                  </a:cxn>
                  <a:cxn ang="0">
                    <a:pos x="6" y="5"/>
                  </a:cxn>
                  <a:cxn ang="0">
                    <a:pos x="2" y="11"/>
                  </a:cxn>
                  <a:cxn ang="0">
                    <a:pos x="0" y="17"/>
                  </a:cxn>
                  <a:cxn ang="0">
                    <a:pos x="0" y="24"/>
                  </a:cxn>
                  <a:cxn ang="0">
                    <a:pos x="0" y="24"/>
                  </a:cxn>
                  <a:cxn ang="0">
                    <a:pos x="2" y="30"/>
                  </a:cxn>
                  <a:cxn ang="0">
                    <a:pos x="6" y="34"/>
                  </a:cxn>
                  <a:cxn ang="0">
                    <a:pos x="9" y="36"/>
                  </a:cxn>
                  <a:cxn ang="0">
                    <a:pos x="15" y="36"/>
                  </a:cxn>
                  <a:cxn ang="0">
                    <a:pos x="15" y="36"/>
                  </a:cxn>
                  <a:cxn ang="0">
                    <a:pos x="19" y="36"/>
                  </a:cxn>
                  <a:cxn ang="0">
                    <a:pos x="19" y="36"/>
                  </a:cxn>
                  <a:cxn ang="0">
                    <a:pos x="24" y="34"/>
                  </a:cxn>
                  <a:cxn ang="0">
                    <a:pos x="28" y="28"/>
                  </a:cxn>
                  <a:cxn ang="0">
                    <a:pos x="30" y="21"/>
                  </a:cxn>
                  <a:cxn ang="0">
                    <a:pos x="30" y="15"/>
                  </a:cxn>
                  <a:cxn ang="0">
                    <a:pos x="30" y="15"/>
                  </a:cxn>
                  <a:cxn ang="0">
                    <a:pos x="28" y="9"/>
                  </a:cxn>
                  <a:cxn ang="0">
                    <a:pos x="24" y="5"/>
                  </a:cxn>
                  <a:cxn ang="0">
                    <a:pos x="21" y="2"/>
                  </a:cxn>
                  <a:cxn ang="0">
                    <a:pos x="15" y="0"/>
                  </a:cxn>
                </a:cxnLst>
                <a:rect l="0" t="0" r="r" b="b"/>
                <a:pathLst>
                  <a:path w="30" h="36">
                    <a:moveTo>
                      <a:pt x="15" y="0"/>
                    </a:moveTo>
                    <a:lnTo>
                      <a:pt x="15" y="0"/>
                    </a:lnTo>
                    <a:lnTo>
                      <a:pt x="11" y="2"/>
                    </a:lnTo>
                    <a:lnTo>
                      <a:pt x="11" y="2"/>
                    </a:lnTo>
                    <a:lnTo>
                      <a:pt x="6" y="5"/>
                    </a:lnTo>
                    <a:lnTo>
                      <a:pt x="2" y="11"/>
                    </a:lnTo>
                    <a:lnTo>
                      <a:pt x="0" y="17"/>
                    </a:lnTo>
                    <a:lnTo>
                      <a:pt x="0" y="24"/>
                    </a:lnTo>
                    <a:lnTo>
                      <a:pt x="0" y="24"/>
                    </a:lnTo>
                    <a:lnTo>
                      <a:pt x="2" y="30"/>
                    </a:lnTo>
                    <a:lnTo>
                      <a:pt x="6" y="34"/>
                    </a:lnTo>
                    <a:lnTo>
                      <a:pt x="9" y="36"/>
                    </a:lnTo>
                    <a:lnTo>
                      <a:pt x="15" y="36"/>
                    </a:lnTo>
                    <a:lnTo>
                      <a:pt x="15" y="36"/>
                    </a:lnTo>
                    <a:lnTo>
                      <a:pt x="19" y="36"/>
                    </a:lnTo>
                    <a:lnTo>
                      <a:pt x="19" y="36"/>
                    </a:lnTo>
                    <a:lnTo>
                      <a:pt x="24" y="34"/>
                    </a:lnTo>
                    <a:lnTo>
                      <a:pt x="28" y="28"/>
                    </a:lnTo>
                    <a:lnTo>
                      <a:pt x="30" y="21"/>
                    </a:lnTo>
                    <a:lnTo>
                      <a:pt x="30" y="15"/>
                    </a:lnTo>
                    <a:lnTo>
                      <a:pt x="30" y="15"/>
                    </a:lnTo>
                    <a:lnTo>
                      <a:pt x="28" y="9"/>
                    </a:lnTo>
                    <a:lnTo>
                      <a:pt x="24" y="5"/>
                    </a:lnTo>
                    <a:lnTo>
                      <a:pt x="21" y="2"/>
                    </a:lnTo>
                    <a:lnTo>
                      <a:pt x="1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93" name="Freeform 125"/>
              <p:cNvSpPr>
                <a:spLocks/>
              </p:cNvSpPr>
              <p:nvPr userDrawn="1"/>
            </p:nvSpPr>
            <p:spPr bwMode="auto">
              <a:xfrm>
                <a:off x="2774" y="2723"/>
                <a:ext cx="72" cy="72"/>
              </a:xfrm>
              <a:custGeom>
                <a:avLst/>
                <a:gdLst/>
                <a:ahLst/>
                <a:cxnLst>
                  <a:cxn ang="0">
                    <a:pos x="35" y="0"/>
                  </a:cxn>
                  <a:cxn ang="0">
                    <a:pos x="35" y="0"/>
                  </a:cxn>
                  <a:cxn ang="0">
                    <a:pos x="29" y="0"/>
                  </a:cxn>
                  <a:cxn ang="0">
                    <a:pos x="22" y="2"/>
                  </a:cxn>
                  <a:cxn ang="0">
                    <a:pos x="16" y="6"/>
                  </a:cxn>
                  <a:cxn ang="0">
                    <a:pos x="10" y="10"/>
                  </a:cxn>
                  <a:cxn ang="0">
                    <a:pos x="10" y="10"/>
                  </a:cxn>
                  <a:cxn ang="0">
                    <a:pos x="6" y="16"/>
                  </a:cxn>
                  <a:cxn ang="0">
                    <a:pos x="2" y="24"/>
                  </a:cxn>
                  <a:cxn ang="0">
                    <a:pos x="0" y="29"/>
                  </a:cxn>
                  <a:cxn ang="0">
                    <a:pos x="0" y="37"/>
                  </a:cxn>
                  <a:cxn ang="0">
                    <a:pos x="0" y="43"/>
                  </a:cxn>
                  <a:cxn ang="0">
                    <a:pos x="2" y="51"/>
                  </a:cxn>
                  <a:cxn ang="0">
                    <a:pos x="6" y="57"/>
                  </a:cxn>
                  <a:cxn ang="0">
                    <a:pos x="10" y="63"/>
                  </a:cxn>
                  <a:cxn ang="0">
                    <a:pos x="10" y="63"/>
                  </a:cxn>
                  <a:cxn ang="0">
                    <a:pos x="16" y="66"/>
                  </a:cxn>
                  <a:cxn ang="0">
                    <a:pos x="22" y="70"/>
                  </a:cxn>
                  <a:cxn ang="0">
                    <a:pos x="29" y="72"/>
                  </a:cxn>
                  <a:cxn ang="0">
                    <a:pos x="35" y="72"/>
                  </a:cxn>
                  <a:cxn ang="0">
                    <a:pos x="35" y="72"/>
                  </a:cxn>
                  <a:cxn ang="0">
                    <a:pos x="43" y="72"/>
                  </a:cxn>
                  <a:cxn ang="0">
                    <a:pos x="49" y="70"/>
                  </a:cxn>
                  <a:cxn ang="0">
                    <a:pos x="57" y="66"/>
                  </a:cxn>
                  <a:cxn ang="0">
                    <a:pos x="63" y="63"/>
                  </a:cxn>
                  <a:cxn ang="0">
                    <a:pos x="63" y="63"/>
                  </a:cxn>
                  <a:cxn ang="0">
                    <a:pos x="66" y="57"/>
                  </a:cxn>
                  <a:cxn ang="0">
                    <a:pos x="70" y="51"/>
                  </a:cxn>
                  <a:cxn ang="0">
                    <a:pos x="72" y="43"/>
                  </a:cxn>
                  <a:cxn ang="0">
                    <a:pos x="72" y="37"/>
                  </a:cxn>
                  <a:cxn ang="0">
                    <a:pos x="72" y="29"/>
                  </a:cxn>
                  <a:cxn ang="0">
                    <a:pos x="70" y="24"/>
                  </a:cxn>
                  <a:cxn ang="0">
                    <a:pos x="66" y="16"/>
                  </a:cxn>
                  <a:cxn ang="0">
                    <a:pos x="63" y="10"/>
                  </a:cxn>
                  <a:cxn ang="0">
                    <a:pos x="63" y="10"/>
                  </a:cxn>
                  <a:cxn ang="0">
                    <a:pos x="57" y="6"/>
                  </a:cxn>
                  <a:cxn ang="0">
                    <a:pos x="49" y="2"/>
                  </a:cxn>
                  <a:cxn ang="0">
                    <a:pos x="43" y="0"/>
                  </a:cxn>
                  <a:cxn ang="0">
                    <a:pos x="35" y="0"/>
                  </a:cxn>
                </a:cxnLst>
                <a:rect l="0" t="0" r="r" b="b"/>
                <a:pathLst>
                  <a:path w="72" h="72">
                    <a:moveTo>
                      <a:pt x="35" y="0"/>
                    </a:moveTo>
                    <a:lnTo>
                      <a:pt x="35" y="0"/>
                    </a:lnTo>
                    <a:lnTo>
                      <a:pt x="29" y="0"/>
                    </a:lnTo>
                    <a:lnTo>
                      <a:pt x="22" y="2"/>
                    </a:lnTo>
                    <a:lnTo>
                      <a:pt x="16" y="6"/>
                    </a:lnTo>
                    <a:lnTo>
                      <a:pt x="10" y="10"/>
                    </a:lnTo>
                    <a:lnTo>
                      <a:pt x="10" y="10"/>
                    </a:lnTo>
                    <a:lnTo>
                      <a:pt x="6" y="16"/>
                    </a:lnTo>
                    <a:lnTo>
                      <a:pt x="2" y="24"/>
                    </a:lnTo>
                    <a:lnTo>
                      <a:pt x="0" y="29"/>
                    </a:lnTo>
                    <a:lnTo>
                      <a:pt x="0" y="37"/>
                    </a:lnTo>
                    <a:lnTo>
                      <a:pt x="0" y="43"/>
                    </a:lnTo>
                    <a:lnTo>
                      <a:pt x="2" y="51"/>
                    </a:lnTo>
                    <a:lnTo>
                      <a:pt x="6" y="57"/>
                    </a:lnTo>
                    <a:lnTo>
                      <a:pt x="10" y="63"/>
                    </a:lnTo>
                    <a:lnTo>
                      <a:pt x="10" y="63"/>
                    </a:lnTo>
                    <a:lnTo>
                      <a:pt x="16" y="66"/>
                    </a:lnTo>
                    <a:lnTo>
                      <a:pt x="22" y="70"/>
                    </a:lnTo>
                    <a:lnTo>
                      <a:pt x="29" y="72"/>
                    </a:lnTo>
                    <a:lnTo>
                      <a:pt x="35" y="72"/>
                    </a:lnTo>
                    <a:lnTo>
                      <a:pt x="35" y="72"/>
                    </a:lnTo>
                    <a:lnTo>
                      <a:pt x="43" y="72"/>
                    </a:lnTo>
                    <a:lnTo>
                      <a:pt x="49" y="70"/>
                    </a:lnTo>
                    <a:lnTo>
                      <a:pt x="57" y="66"/>
                    </a:lnTo>
                    <a:lnTo>
                      <a:pt x="63" y="63"/>
                    </a:lnTo>
                    <a:lnTo>
                      <a:pt x="63" y="63"/>
                    </a:lnTo>
                    <a:lnTo>
                      <a:pt x="66" y="57"/>
                    </a:lnTo>
                    <a:lnTo>
                      <a:pt x="70" y="51"/>
                    </a:lnTo>
                    <a:lnTo>
                      <a:pt x="72" y="43"/>
                    </a:lnTo>
                    <a:lnTo>
                      <a:pt x="72" y="37"/>
                    </a:lnTo>
                    <a:lnTo>
                      <a:pt x="72" y="29"/>
                    </a:lnTo>
                    <a:lnTo>
                      <a:pt x="70" y="24"/>
                    </a:lnTo>
                    <a:lnTo>
                      <a:pt x="66" y="16"/>
                    </a:lnTo>
                    <a:lnTo>
                      <a:pt x="63" y="10"/>
                    </a:lnTo>
                    <a:lnTo>
                      <a:pt x="63" y="10"/>
                    </a:lnTo>
                    <a:lnTo>
                      <a:pt x="57" y="6"/>
                    </a:lnTo>
                    <a:lnTo>
                      <a:pt x="49" y="2"/>
                    </a:lnTo>
                    <a:lnTo>
                      <a:pt x="43" y="0"/>
                    </a:lnTo>
                    <a:lnTo>
                      <a:pt x="3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94" name="Freeform 126"/>
              <p:cNvSpPr>
                <a:spLocks/>
              </p:cNvSpPr>
              <p:nvPr userDrawn="1"/>
            </p:nvSpPr>
            <p:spPr bwMode="auto">
              <a:xfrm>
                <a:off x="2774" y="2723"/>
                <a:ext cx="72" cy="72"/>
              </a:xfrm>
              <a:custGeom>
                <a:avLst/>
                <a:gdLst/>
                <a:ahLst/>
                <a:cxnLst>
                  <a:cxn ang="0">
                    <a:pos x="35" y="0"/>
                  </a:cxn>
                  <a:cxn ang="0">
                    <a:pos x="35" y="0"/>
                  </a:cxn>
                  <a:cxn ang="0">
                    <a:pos x="29" y="0"/>
                  </a:cxn>
                  <a:cxn ang="0">
                    <a:pos x="22" y="2"/>
                  </a:cxn>
                  <a:cxn ang="0">
                    <a:pos x="16" y="6"/>
                  </a:cxn>
                  <a:cxn ang="0">
                    <a:pos x="10" y="10"/>
                  </a:cxn>
                  <a:cxn ang="0">
                    <a:pos x="10" y="10"/>
                  </a:cxn>
                  <a:cxn ang="0">
                    <a:pos x="6" y="16"/>
                  </a:cxn>
                  <a:cxn ang="0">
                    <a:pos x="2" y="24"/>
                  </a:cxn>
                  <a:cxn ang="0">
                    <a:pos x="0" y="29"/>
                  </a:cxn>
                  <a:cxn ang="0">
                    <a:pos x="0" y="37"/>
                  </a:cxn>
                  <a:cxn ang="0">
                    <a:pos x="0" y="43"/>
                  </a:cxn>
                  <a:cxn ang="0">
                    <a:pos x="2" y="51"/>
                  </a:cxn>
                  <a:cxn ang="0">
                    <a:pos x="6" y="57"/>
                  </a:cxn>
                  <a:cxn ang="0">
                    <a:pos x="10" y="63"/>
                  </a:cxn>
                  <a:cxn ang="0">
                    <a:pos x="10" y="63"/>
                  </a:cxn>
                  <a:cxn ang="0">
                    <a:pos x="16" y="66"/>
                  </a:cxn>
                  <a:cxn ang="0">
                    <a:pos x="22" y="70"/>
                  </a:cxn>
                  <a:cxn ang="0">
                    <a:pos x="29" y="72"/>
                  </a:cxn>
                  <a:cxn ang="0">
                    <a:pos x="35" y="72"/>
                  </a:cxn>
                  <a:cxn ang="0">
                    <a:pos x="35" y="72"/>
                  </a:cxn>
                  <a:cxn ang="0">
                    <a:pos x="43" y="72"/>
                  </a:cxn>
                  <a:cxn ang="0">
                    <a:pos x="49" y="70"/>
                  </a:cxn>
                  <a:cxn ang="0">
                    <a:pos x="57" y="66"/>
                  </a:cxn>
                  <a:cxn ang="0">
                    <a:pos x="63" y="63"/>
                  </a:cxn>
                  <a:cxn ang="0">
                    <a:pos x="63" y="63"/>
                  </a:cxn>
                  <a:cxn ang="0">
                    <a:pos x="66" y="57"/>
                  </a:cxn>
                  <a:cxn ang="0">
                    <a:pos x="70" y="51"/>
                  </a:cxn>
                  <a:cxn ang="0">
                    <a:pos x="72" y="43"/>
                  </a:cxn>
                  <a:cxn ang="0">
                    <a:pos x="72" y="37"/>
                  </a:cxn>
                  <a:cxn ang="0">
                    <a:pos x="72" y="29"/>
                  </a:cxn>
                  <a:cxn ang="0">
                    <a:pos x="70" y="24"/>
                  </a:cxn>
                  <a:cxn ang="0">
                    <a:pos x="66" y="16"/>
                  </a:cxn>
                  <a:cxn ang="0">
                    <a:pos x="63" y="10"/>
                  </a:cxn>
                  <a:cxn ang="0">
                    <a:pos x="63" y="10"/>
                  </a:cxn>
                  <a:cxn ang="0">
                    <a:pos x="57" y="6"/>
                  </a:cxn>
                  <a:cxn ang="0">
                    <a:pos x="49" y="2"/>
                  </a:cxn>
                  <a:cxn ang="0">
                    <a:pos x="43" y="0"/>
                  </a:cxn>
                  <a:cxn ang="0">
                    <a:pos x="35" y="0"/>
                  </a:cxn>
                </a:cxnLst>
                <a:rect l="0" t="0" r="r" b="b"/>
                <a:pathLst>
                  <a:path w="72" h="72">
                    <a:moveTo>
                      <a:pt x="35" y="0"/>
                    </a:moveTo>
                    <a:lnTo>
                      <a:pt x="35" y="0"/>
                    </a:lnTo>
                    <a:lnTo>
                      <a:pt x="29" y="0"/>
                    </a:lnTo>
                    <a:lnTo>
                      <a:pt x="22" y="2"/>
                    </a:lnTo>
                    <a:lnTo>
                      <a:pt x="16" y="6"/>
                    </a:lnTo>
                    <a:lnTo>
                      <a:pt x="10" y="10"/>
                    </a:lnTo>
                    <a:lnTo>
                      <a:pt x="10" y="10"/>
                    </a:lnTo>
                    <a:lnTo>
                      <a:pt x="6" y="16"/>
                    </a:lnTo>
                    <a:lnTo>
                      <a:pt x="2" y="24"/>
                    </a:lnTo>
                    <a:lnTo>
                      <a:pt x="0" y="29"/>
                    </a:lnTo>
                    <a:lnTo>
                      <a:pt x="0" y="37"/>
                    </a:lnTo>
                    <a:lnTo>
                      <a:pt x="0" y="43"/>
                    </a:lnTo>
                    <a:lnTo>
                      <a:pt x="2" y="51"/>
                    </a:lnTo>
                    <a:lnTo>
                      <a:pt x="6" y="57"/>
                    </a:lnTo>
                    <a:lnTo>
                      <a:pt x="10" y="63"/>
                    </a:lnTo>
                    <a:lnTo>
                      <a:pt x="10" y="63"/>
                    </a:lnTo>
                    <a:lnTo>
                      <a:pt x="16" y="66"/>
                    </a:lnTo>
                    <a:lnTo>
                      <a:pt x="22" y="70"/>
                    </a:lnTo>
                    <a:lnTo>
                      <a:pt x="29" y="72"/>
                    </a:lnTo>
                    <a:lnTo>
                      <a:pt x="35" y="72"/>
                    </a:lnTo>
                    <a:lnTo>
                      <a:pt x="35" y="72"/>
                    </a:lnTo>
                    <a:lnTo>
                      <a:pt x="43" y="72"/>
                    </a:lnTo>
                    <a:lnTo>
                      <a:pt x="49" y="70"/>
                    </a:lnTo>
                    <a:lnTo>
                      <a:pt x="57" y="66"/>
                    </a:lnTo>
                    <a:lnTo>
                      <a:pt x="63" y="63"/>
                    </a:lnTo>
                    <a:lnTo>
                      <a:pt x="63" y="63"/>
                    </a:lnTo>
                    <a:lnTo>
                      <a:pt x="66" y="57"/>
                    </a:lnTo>
                    <a:lnTo>
                      <a:pt x="70" y="51"/>
                    </a:lnTo>
                    <a:lnTo>
                      <a:pt x="72" y="43"/>
                    </a:lnTo>
                    <a:lnTo>
                      <a:pt x="72" y="37"/>
                    </a:lnTo>
                    <a:lnTo>
                      <a:pt x="72" y="29"/>
                    </a:lnTo>
                    <a:lnTo>
                      <a:pt x="70" y="24"/>
                    </a:lnTo>
                    <a:lnTo>
                      <a:pt x="66" y="16"/>
                    </a:lnTo>
                    <a:lnTo>
                      <a:pt x="63" y="10"/>
                    </a:lnTo>
                    <a:lnTo>
                      <a:pt x="63" y="10"/>
                    </a:lnTo>
                    <a:lnTo>
                      <a:pt x="57" y="6"/>
                    </a:lnTo>
                    <a:lnTo>
                      <a:pt x="49" y="2"/>
                    </a:lnTo>
                    <a:lnTo>
                      <a:pt x="43" y="0"/>
                    </a:lnTo>
                    <a:lnTo>
                      <a:pt x="3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95" name="Freeform 127"/>
              <p:cNvSpPr>
                <a:spLocks/>
              </p:cNvSpPr>
              <p:nvPr userDrawn="1"/>
            </p:nvSpPr>
            <p:spPr bwMode="auto">
              <a:xfrm>
                <a:off x="2894" y="2645"/>
                <a:ext cx="66" cy="66"/>
              </a:xfrm>
              <a:custGeom>
                <a:avLst/>
                <a:gdLst/>
                <a:ahLst/>
                <a:cxnLst>
                  <a:cxn ang="0">
                    <a:pos x="34" y="0"/>
                  </a:cxn>
                  <a:cxn ang="0">
                    <a:pos x="34" y="0"/>
                  </a:cxn>
                  <a:cxn ang="0">
                    <a:pos x="26" y="0"/>
                  </a:cxn>
                  <a:cxn ang="0">
                    <a:pos x="20" y="2"/>
                  </a:cxn>
                  <a:cxn ang="0">
                    <a:pos x="14" y="6"/>
                  </a:cxn>
                  <a:cxn ang="0">
                    <a:pos x="10" y="10"/>
                  </a:cxn>
                  <a:cxn ang="0">
                    <a:pos x="10" y="10"/>
                  </a:cxn>
                  <a:cxn ang="0">
                    <a:pos x="6" y="14"/>
                  </a:cxn>
                  <a:cxn ang="0">
                    <a:pos x="2" y="20"/>
                  </a:cxn>
                  <a:cxn ang="0">
                    <a:pos x="0" y="26"/>
                  </a:cxn>
                  <a:cxn ang="0">
                    <a:pos x="0" y="34"/>
                  </a:cxn>
                  <a:cxn ang="0">
                    <a:pos x="0" y="40"/>
                  </a:cxn>
                  <a:cxn ang="0">
                    <a:pos x="2" y="46"/>
                  </a:cxn>
                  <a:cxn ang="0">
                    <a:pos x="6" y="52"/>
                  </a:cxn>
                  <a:cxn ang="0">
                    <a:pos x="10" y="56"/>
                  </a:cxn>
                  <a:cxn ang="0">
                    <a:pos x="10" y="56"/>
                  </a:cxn>
                  <a:cxn ang="0">
                    <a:pos x="14" y="62"/>
                  </a:cxn>
                  <a:cxn ang="0">
                    <a:pos x="20" y="64"/>
                  </a:cxn>
                  <a:cxn ang="0">
                    <a:pos x="26" y="66"/>
                  </a:cxn>
                  <a:cxn ang="0">
                    <a:pos x="34" y="66"/>
                  </a:cxn>
                  <a:cxn ang="0">
                    <a:pos x="34" y="66"/>
                  </a:cxn>
                  <a:cxn ang="0">
                    <a:pos x="40" y="66"/>
                  </a:cxn>
                  <a:cxn ang="0">
                    <a:pos x="46" y="64"/>
                  </a:cxn>
                  <a:cxn ang="0">
                    <a:pos x="52" y="62"/>
                  </a:cxn>
                  <a:cxn ang="0">
                    <a:pos x="58" y="56"/>
                  </a:cxn>
                  <a:cxn ang="0">
                    <a:pos x="58" y="56"/>
                  </a:cxn>
                  <a:cxn ang="0">
                    <a:pos x="62" y="52"/>
                  </a:cxn>
                  <a:cxn ang="0">
                    <a:pos x="64" y="46"/>
                  </a:cxn>
                  <a:cxn ang="0">
                    <a:pos x="66" y="40"/>
                  </a:cxn>
                  <a:cxn ang="0">
                    <a:pos x="66" y="34"/>
                  </a:cxn>
                  <a:cxn ang="0">
                    <a:pos x="66" y="26"/>
                  </a:cxn>
                  <a:cxn ang="0">
                    <a:pos x="64" y="20"/>
                  </a:cxn>
                  <a:cxn ang="0">
                    <a:pos x="62" y="14"/>
                  </a:cxn>
                  <a:cxn ang="0">
                    <a:pos x="56" y="10"/>
                  </a:cxn>
                  <a:cxn ang="0">
                    <a:pos x="56" y="10"/>
                  </a:cxn>
                  <a:cxn ang="0">
                    <a:pos x="52" y="6"/>
                  </a:cxn>
                  <a:cxn ang="0">
                    <a:pos x="46" y="2"/>
                  </a:cxn>
                  <a:cxn ang="0">
                    <a:pos x="40" y="0"/>
                  </a:cxn>
                  <a:cxn ang="0">
                    <a:pos x="34" y="0"/>
                  </a:cxn>
                </a:cxnLst>
                <a:rect l="0" t="0" r="r" b="b"/>
                <a:pathLst>
                  <a:path w="66" h="66">
                    <a:moveTo>
                      <a:pt x="34" y="0"/>
                    </a:moveTo>
                    <a:lnTo>
                      <a:pt x="34" y="0"/>
                    </a:lnTo>
                    <a:lnTo>
                      <a:pt x="26" y="0"/>
                    </a:lnTo>
                    <a:lnTo>
                      <a:pt x="20" y="2"/>
                    </a:lnTo>
                    <a:lnTo>
                      <a:pt x="14" y="6"/>
                    </a:lnTo>
                    <a:lnTo>
                      <a:pt x="10" y="10"/>
                    </a:lnTo>
                    <a:lnTo>
                      <a:pt x="10" y="10"/>
                    </a:lnTo>
                    <a:lnTo>
                      <a:pt x="6" y="14"/>
                    </a:lnTo>
                    <a:lnTo>
                      <a:pt x="2" y="20"/>
                    </a:lnTo>
                    <a:lnTo>
                      <a:pt x="0" y="26"/>
                    </a:lnTo>
                    <a:lnTo>
                      <a:pt x="0" y="34"/>
                    </a:lnTo>
                    <a:lnTo>
                      <a:pt x="0" y="40"/>
                    </a:lnTo>
                    <a:lnTo>
                      <a:pt x="2" y="46"/>
                    </a:lnTo>
                    <a:lnTo>
                      <a:pt x="6" y="52"/>
                    </a:lnTo>
                    <a:lnTo>
                      <a:pt x="10" y="56"/>
                    </a:lnTo>
                    <a:lnTo>
                      <a:pt x="10" y="56"/>
                    </a:lnTo>
                    <a:lnTo>
                      <a:pt x="14" y="62"/>
                    </a:lnTo>
                    <a:lnTo>
                      <a:pt x="20" y="64"/>
                    </a:lnTo>
                    <a:lnTo>
                      <a:pt x="26" y="66"/>
                    </a:lnTo>
                    <a:lnTo>
                      <a:pt x="34" y="66"/>
                    </a:lnTo>
                    <a:lnTo>
                      <a:pt x="34" y="66"/>
                    </a:lnTo>
                    <a:lnTo>
                      <a:pt x="40" y="66"/>
                    </a:lnTo>
                    <a:lnTo>
                      <a:pt x="46" y="64"/>
                    </a:lnTo>
                    <a:lnTo>
                      <a:pt x="52" y="62"/>
                    </a:lnTo>
                    <a:lnTo>
                      <a:pt x="58" y="56"/>
                    </a:lnTo>
                    <a:lnTo>
                      <a:pt x="58" y="56"/>
                    </a:lnTo>
                    <a:lnTo>
                      <a:pt x="62" y="52"/>
                    </a:lnTo>
                    <a:lnTo>
                      <a:pt x="64" y="46"/>
                    </a:lnTo>
                    <a:lnTo>
                      <a:pt x="66" y="40"/>
                    </a:lnTo>
                    <a:lnTo>
                      <a:pt x="66" y="34"/>
                    </a:lnTo>
                    <a:lnTo>
                      <a:pt x="66" y="26"/>
                    </a:lnTo>
                    <a:lnTo>
                      <a:pt x="64" y="20"/>
                    </a:lnTo>
                    <a:lnTo>
                      <a:pt x="62" y="14"/>
                    </a:lnTo>
                    <a:lnTo>
                      <a:pt x="56" y="10"/>
                    </a:lnTo>
                    <a:lnTo>
                      <a:pt x="56" y="10"/>
                    </a:lnTo>
                    <a:lnTo>
                      <a:pt x="52" y="6"/>
                    </a:lnTo>
                    <a:lnTo>
                      <a:pt x="46" y="2"/>
                    </a:lnTo>
                    <a:lnTo>
                      <a:pt x="40" y="0"/>
                    </a:lnTo>
                    <a:lnTo>
                      <a:pt x="3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96" name="Freeform 128"/>
              <p:cNvSpPr>
                <a:spLocks/>
              </p:cNvSpPr>
              <p:nvPr userDrawn="1"/>
            </p:nvSpPr>
            <p:spPr bwMode="auto">
              <a:xfrm>
                <a:off x="2894" y="2645"/>
                <a:ext cx="66" cy="66"/>
              </a:xfrm>
              <a:custGeom>
                <a:avLst/>
                <a:gdLst/>
                <a:ahLst/>
                <a:cxnLst>
                  <a:cxn ang="0">
                    <a:pos x="34" y="0"/>
                  </a:cxn>
                  <a:cxn ang="0">
                    <a:pos x="34" y="0"/>
                  </a:cxn>
                  <a:cxn ang="0">
                    <a:pos x="26" y="0"/>
                  </a:cxn>
                  <a:cxn ang="0">
                    <a:pos x="20" y="2"/>
                  </a:cxn>
                  <a:cxn ang="0">
                    <a:pos x="14" y="6"/>
                  </a:cxn>
                  <a:cxn ang="0">
                    <a:pos x="10" y="10"/>
                  </a:cxn>
                  <a:cxn ang="0">
                    <a:pos x="10" y="10"/>
                  </a:cxn>
                  <a:cxn ang="0">
                    <a:pos x="6" y="14"/>
                  </a:cxn>
                  <a:cxn ang="0">
                    <a:pos x="2" y="20"/>
                  </a:cxn>
                  <a:cxn ang="0">
                    <a:pos x="0" y="26"/>
                  </a:cxn>
                  <a:cxn ang="0">
                    <a:pos x="0" y="34"/>
                  </a:cxn>
                  <a:cxn ang="0">
                    <a:pos x="0" y="40"/>
                  </a:cxn>
                  <a:cxn ang="0">
                    <a:pos x="2" y="46"/>
                  </a:cxn>
                  <a:cxn ang="0">
                    <a:pos x="6" y="52"/>
                  </a:cxn>
                  <a:cxn ang="0">
                    <a:pos x="10" y="56"/>
                  </a:cxn>
                  <a:cxn ang="0">
                    <a:pos x="10" y="56"/>
                  </a:cxn>
                  <a:cxn ang="0">
                    <a:pos x="14" y="62"/>
                  </a:cxn>
                  <a:cxn ang="0">
                    <a:pos x="20" y="64"/>
                  </a:cxn>
                  <a:cxn ang="0">
                    <a:pos x="26" y="66"/>
                  </a:cxn>
                  <a:cxn ang="0">
                    <a:pos x="34" y="66"/>
                  </a:cxn>
                  <a:cxn ang="0">
                    <a:pos x="34" y="66"/>
                  </a:cxn>
                  <a:cxn ang="0">
                    <a:pos x="40" y="66"/>
                  </a:cxn>
                  <a:cxn ang="0">
                    <a:pos x="46" y="64"/>
                  </a:cxn>
                  <a:cxn ang="0">
                    <a:pos x="52" y="62"/>
                  </a:cxn>
                  <a:cxn ang="0">
                    <a:pos x="58" y="56"/>
                  </a:cxn>
                  <a:cxn ang="0">
                    <a:pos x="58" y="56"/>
                  </a:cxn>
                  <a:cxn ang="0">
                    <a:pos x="62" y="52"/>
                  </a:cxn>
                  <a:cxn ang="0">
                    <a:pos x="64" y="46"/>
                  </a:cxn>
                  <a:cxn ang="0">
                    <a:pos x="66" y="40"/>
                  </a:cxn>
                  <a:cxn ang="0">
                    <a:pos x="66" y="34"/>
                  </a:cxn>
                  <a:cxn ang="0">
                    <a:pos x="66" y="26"/>
                  </a:cxn>
                  <a:cxn ang="0">
                    <a:pos x="64" y="20"/>
                  </a:cxn>
                  <a:cxn ang="0">
                    <a:pos x="62" y="14"/>
                  </a:cxn>
                  <a:cxn ang="0">
                    <a:pos x="56" y="10"/>
                  </a:cxn>
                  <a:cxn ang="0">
                    <a:pos x="56" y="10"/>
                  </a:cxn>
                  <a:cxn ang="0">
                    <a:pos x="52" y="6"/>
                  </a:cxn>
                  <a:cxn ang="0">
                    <a:pos x="46" y="2"/>
                  </a:cxn>
                  <a:cxn ang="0">
                    <a:pos x="40" y="0"/>
                  </a:cxn>
                  <a:cxn ang="0">
                    <a:pos x="34" y="0"/>
                  </a:cxn>
                </a:cxnLst>
                <a:rect l="0" t="0" r="r" b="b"/>
                <a:pathLst>
                  <a:path w="66" h="66">
                    <a:moveTo>
                      <a:pt x="34" y="0"/>
                    </a:moveTo>
                    <a:lnTo>
                      <a:pt x="34" y="0"/>
                    </a:lnTo>
                    <a:lnTo>
                      <a:pt x="26" y="0"/>
                    </a:lnTo>
                    <a:lnTo>
                      <a:pt x="20" y="2"/>
                    </a:lnTo>
                    <a:lnTo>
                      <a:pt x="14" y="6"/>
                    </a:lnTo>
                    <a:lnTo>
                      <a:pt x="10" y="10"/>
                    </a:lnTo>
                    <a:lnTo>
                      <a:pt x="10" y="10"/>
                    </a:lnTo>
                    <a:lnTo>
                      <a:pt x="6" y="14"/>
                    </a:lnTo>
                    <a:lnTo>
                      <a:pt x="2" y="20"/>
                    </a:lnTo>
                    <a:lnTo>
                      <a:pt x="0" y="26"/>
                    </a:lnTo>
                    <a:lnTo>
                      <a:pt x="0" y="34"/>
                    </a:lnTo>
                    <a:lnTo>
                      <a:pt x="0" y="40"/>
                    </a:lnTo>
                    <a:lnTo>
                      <a:pt x="2" y="46"/>
                    </a:lnTo>
                    <a:lnTo>
                      <a:pt x="6" y="52"/>
                    </a:lnTo>
                    <a:lnTo>
                      <a:pt x="10" y="56"/>
                    </a:lnTo>
                    <a:lnTo>
                      <a:pt x="10" y="56"/>
                    </a:lnTo>
                    <a:lnTo>
                      <a:pt x="14" y="62"/>
                    </a:lnTo>
                    <a:lnTo>
                      <a:pt x="20" y="64"/>
                    </a:lnTo>
                    <a:lnTo>
                      <a:pt x="26" y="66"/>
                    </a:lnTo>
                    <a:lnTo>
                      <a:pt x="34" y="66"/>
                    </a:lnTo>
                    <a:lnTo>
                      <a:pt x="34" y="66"/>
                    </a:lnTo>
                    <a:lnTo>
                      <a:pt x="40" y="66"/>
                    </a:lnTo>
                    <a:lnTo>
                      <a:pt x="46" y="64"/>
                    </a:lnTo>
                    <a:lnTo>
                      <a:pt x="52" y="62"/>
                    </a:lnTo>
                    <a:lnTo>
                      <a:pt x="58" y="56"/>
                    </a:lnTo>
                    <a:lnTo>
                      <a:pt x="58" y="56"/>
                    </a:lnTo>
                    <a:lnTo>
                      <a:pt x="62" y="52"/>
                    </a:lnTo>
                    <a:lnTo>
                      <a:pt x="64" y="46"/>
                    </a:lnTo>
                    <a:lnTo>
                      <a:pt x="66" y="40"/>
                    </a:lnTo>
                    <a:lnTo>
                      <a:pt x="66" y="34"/>
                    </a:lnTo>
                    <a:lnTo>
                      <a:pt x="66" y="26"/>
                    </a:lnTo>
                    <a:lnTo>
                      <a:pt x="64" y="20"/>
                    </a:lnTo>
                    <a:lnTo>
                      <a:pt x="62" y="14"/>
                    </a:lnTo>
                    <a:lnTo>
                      <a:pt x="56" y="10"/>
                    </a:lnTo>
                    <a:lnTo>
                      <a:pt x="56" y="10"/>
                    </a:lnTo>
                    <a:lnTo>
                      <a:pt x="52" y="6"/>
                    </a:lnTo>
                    <a:lnTo>
                      <a:pt x="46" y="2"/>
                    </a:lnTo>
                    <a:lnTo>
                      <a:pt x="40" y="0"/>
                    </a:lnTo>
                    <a:lnTo>
                      <a:pt x="3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97" name="Freeform 129"/>
              <p:cNvSpPr>
                <a:spLocks/>
              </p:cNvSpPr>
              <p:nvPr userDrawn="1"/>
            </p:nvSpPr>
            <p:spPr bwMode="auto">
              <a:xfrm>
                <a:off x="3020" y="2591"/>
                <a:ext cx="60" cy="60"/>
              </a:xfrm>
              <a:custGeom>
                <a:avLst/>
                <a:gdLst/>
                <a:ahLst/>
                <a:cxnLst>
                  <a:cxn ang="0">
                    <a:pos x="30" y="0"/>
                  </a:cxn>
                  <a:cxn ang="0">
                    <a:pos x="30" y="0"/>
                  </a:cxn>
                  <a:cxn ang="0">
                    <a:pos x="18" y="2"/>
                  </a:cxn>
                  <a:cxn ang="0">
                    <a:pos x="14" y="4"/>
                  </a:cxn>
                  <a:cxn ang="0">
                    <a:pos x="8" y="8"/>
                  </a:cxn>
                  <a:cxn ang="0">
                    <a:pos x="8" y="8"/>
                  </a:cxn>
                  <a:cxn ang="0">
                    <a:pos x="4" y="14"/>
                  </a:cxn>
                  <a:cxn ang="0">
                    <a:pos x="2" y="18"/>
                  </a:cxn>
                  <a:cxn ang="0">
                    <a:pos x="0" y="30"/>
                  </a:cxn>
                  <a:cxn ang="0">
                    <a:pos x="2" y="42"/>
                  </a:cxn>
                  <a:cxn ang="0">
                    <a:pos x="4" y="46"/>
                  </a:cxn>
                  <a:cxn ang="0">
                    <a:pos x="8" y="52"/>
                  </a:cxn>
                  <a:cxn ang="0">
                    <a:pos x="8" y="52"/>
                  </a:cxn>
                  <a:cxn ang="0">
                    <a:pos x="14" y="56"/>
                  </a:cxn>
                  <a:cxn ang="0">
                    <a:pos x="18" y="58"/>
                  </a:cxn>
                  <a:cxn ang="0">
                    <a:pos x="30" y="60"/>
                  </a:cxn>
                  <a:cxn ang="0">
                    <a:pos x="30" y="60"/>
                  </a:cxn>
                  <a:cxn ang="0">
                    <a:pos x="42" y="58"/>
                  </a:cxn>
                  <a:cxn ang="0">
                    <a:pos x="46" y="56"/>
                  </a:cxn>
                  <a:cxn ang="0">
                    <a:pos x="52" y="52"/>
                  </a:cxn>
                  <a:cxn ang="0">
                    <a:pos x="52" y="52"/>
                  </a:cxn>
                  <a:cxn ang="0">
                    <a:pos x="56" y="46"/>
                  </a:cxn>
                  <a:cxn ang="0">
                    <a:pos x="58" y="42"/>
                  </a:cxn>
                  <a:cxn ang="0">
                    <a:pos x="60" y="30"/>
                  </a:cxn>
                  <a:cxn ang="0">
                    <a:pos x="58" y="18"/>
                  </a:cxn>
                  <a:cxn ang="0">
                    <a:pos x="56" y="14"/>
                  </a:cxn>
                  <a:cxn ang="0">
                    <a:pos x="52" y="8"/>
                  </a:cxn>
                  <a:cxn ang="0">
                    <a:pos x="52" y="8"/>
                  </a:cxn>
                  <a:cxn ang="0">
                    <a:pos x="46" y="4"/>
                  </a:cxn>
                  <a:cxn ang="0">
                    <a:pos x="42" y="2"/>
                  </a:cxn>
                  <a:cxn ang="0">
                    <a:pos x="30" y="0"/>
                  </a:cxn>
                </a:cxnLst>
                <a:rect l="0" t="0" r="r" b="b"/>
                <a:pathLst>
                  <a:path w="60" h="60">
                    <a:moveTo>
                      <a:pt x="30" y="0"/>
                    </a:moveTo>
                    <a:lnTo>
                      <a:pt x="30" y="0"/>
                    </a:lnTo>
                    <a:lnTo>
                      <a:pt x="18" y="2"/>
                    </a:lnTo>
                    <a:lnTo>
                      <a:pt x="14" y="4"/>
                    </a:lnTo>
                    <a:lnTo>
                      <a:pt x="8" y="8"/>
                    </a:lnTo>
                    <a:lnTo>
                      <a:pt x="8" y="8"/>
                    </a:lnTo>
                    <a:lnTo>
                      <a:pt x="4" y="14"/>
                    </a:lnTo>
                    <a:lnTo>
                      <a:pt x="2" y="18"/>
                    </a:lnTo>
                    <a:lnTo>
                      <a:pt x="0" y="30"/>
                    </a:lnTo>
                    <a:lnTo>
                      <a:pt x="2" y="42"/>
                    </a:lnTo>
                    <a:lnTo>
                      <a:pt x="4" y="46"/>
                    </a:lnTo>
                    <a:lnTo>
                      <a:pt x="8" y="52"/>
                    </a:lnTo>
                    <a:lnTo>
                      <a:pt x="8" y="52"/>
                    </a:lnTo>
                    <a:lnTo>
                      <a:pt x="14" y="56"/>
                    </a:lnTo>
                    <a:lnTo>
                      <a:pt x="18" y="58"/>
                    </a:lnTo>
                    <a:lnTo>
                      <a:pt x="30" y="60"/>
                    </a:lnTo>
                    <a:lnTo>
                      <a:pt x="30" y="60"/>
                    </a:lnTo>
                    <a:lnTo>
                      <a:pt x="42" y="58"/>
                    </a:lnTo>
                    <a:lnTo>
                      <a:pt x="46" y="56"/>
                    </a:lnTo>
                    <a:lnTo>
                      <a:pt x="52" y="52"/>
                    </a:lnTo>
                    <a:lnTo>
                      <a:pt x="52" y="52"/>
                    </a:lnTo>
                    <a:lnTo>
                      <a:pt x="56" y="46"/>
                    </a:lnTo>
                    <a:lnTo>
                      <a:pt x="58" y="42"/>
                    </a:lnTo>
                    <a:lnTo>
                      <a:pt x="60" y="30"/>
                    </a:lnTo>
                    <a:lnTo>
                      <a:pt x="58" y="18"/>
                    </a:lnTo>
                    <a:lnTo>
                      <a:pt x="56" y="14"/>
                    </a:lnTo>
                    <a:lnTo>
                      <a:pt x="52" y="8"/>
                    </a:lnTo>
                    <a:lnTo>
                      <a:pt x="52" y="8"/>
                    </a:lnTo>
                    <a:lnTo>
                      <a:pt x="46" y="4"/>
                    </a:lnTo>
                    <a:lnTo>
                      <a:pt x="42" y="2"/>
                    </a:lnTo>
                    <a:lnTo>
                      <a:pt x="3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98" name="Freeform 130"/>
              <p:cNvSpPr>
                <a:spLocks/>
              </p:cNvSpPr>
              <p:nvPr userDrawn="1"/>
            </p:nvSpPr>
            <p:spPr bwMode="auto">
              <a:xfrm>
                <a:off x="3020" y="2591"/>
                <a:ext cx="60" cy="60"/>
              </a:xfrm>
              <a:custGeom>
                <a:avLst/>
                <a:gdLst/>
                <a:ahLst/>
                <a:cxnLst>
                  <a:cxn ang="0">
                    <a:pos x="30" y="0"/>
                  </a:cxn>
                  <a:cxn ang="0">
                    <a:pos x="30" y="0"/>
                  </a:cxn>
                  <a:cxn ang="0">
                    <a:pos x="18" y="2"/>
                  </a:cxn>
                  <a:cxn ang="0">
                    <a:pos x="14" y="4"/>
                  </a:cxn>
                  <a:cxn ang="0">
                    <a:pos x="8" y="8"/>
                  </a:cxn>
                  <a:cxn ang="0">
                    <a:pos x="8" y="8"/>
                  </a:cxn>
                  <a:cxn ang="0">
                    <a:pos x="4" y="14"/>
                  </a:cxn>
                  <a:cxn ang="0">
                    <a:pos x="2" y="18"/>
                  </a:cxn>
                  <a:cxn ang="0">
                    <a:pos x="0" y="30"/>
                  </a:cxn>
                  <a:cxn ang="0">
                    <a:pos x="2" y="42"/>
                  </a:cxn>
                  <a:cxn ang="0">
                    <a:pos x="4" y="46"/>
                  </a:cxn>
                  <a:cxn ang="0">
                    <a:pos x="8" y="52"/>
                  </a:cxn>
                  <a:cxn ang="0">
                    <a:pos x="8" y="52"/>
                  </a:cxn>
                  <a:cxn ang="0">
                    <a:pos x="14" y="56"/>
                  </a:cxn>
                  <a:cxn ang="0">
                    <a:pos x="18" y="58"/>
                  </a:cxn>
                  <a:cxn ang="0">
                    <a:pos x="30" y="60"/>
                  </a:cxn>
                  <a:cxn ang="0">
                    <a:pos x="30" y="60"/>
                  </a:cxn>
                  <a:cxn ang="0">
                    <a:pos x="42" y="58"/>
                  </a:cxn>
                  <a:cxn ang="0">
                    <a:pos x="46" y="56"/>
                  </a:cxn>
                  <a:cxn ang="0">
                    <a:pos x="52" y="52"/>
                  </a:cxn>
                  <a:cxn ang="0">
                    <a:pos x="52" y="52"/>
                  </a:cxn>
                  <a:cxn ang="0">
                    <a:pos x="56" y="46"/>
                  </a:cxn>
                  <a:cxn ang="0">
                    <a:pos x="58" y="42"/>
                  </a:cxn>
                  <a:cxn ang="0">
                    <a:pos x="60" y="30"/>
                  </a:cxn>
                  <a:cxn ang="0">
                    <a:pos x="58" y="18"/>
                  </a:cxn>
                  <a:cxn ang="0">
                    <a:pos x="56" y="14"/>
                  </a:cxn>
                  <a:cxn ang="0">
                    <a:pos x="52" y="8"/>
                  </a:cxn>
                  <a:cxn ang="0">
                    <a:pos x="52" y="8"/>
                  </a:cxn>
                  <a:cxn ang="0">
                    <a:pos x="46" y="4"/>
                  </a:cxn>
                  <a:cxn ang="0">
                    <a:pos x="42" y="2"/>
                  </a:cxn>
                  <a:cxn ang="0">
                    <a:pos x="30" y="0"/>
                  </a:cxn>
                </a:cxnLst>
                <a:rect l="0" t="0" r="r" b="b"/>
                <a:pathLst>
                  <a:path w="60" h="60">
                    <a:moveTo>
                      <a:pt x="30" y="0"/>
                    </a:moveTo>
                    <a:lnTo>
                      <a:pt x="30" y="0"/>
                    </a:lnTo>
                    <a:lnTo>
                      <a:pt x="18" y="2"/>
                    </a:lnTo>
                    <a:lnTo>
                      <a:pt x="14" y="4"/>
                    </a:lnTo>
                    <a:lnTo>
                      <a:pt x="8" y="8"/>
                    </a:lnTo>
                    <a:lnTo>
                      <a:pt x="8" y="8"/>
                    </a:lnTo>
                    <a:lnTo>
                      <a:pt x="4" y="14"/>
                    </a:lnTo>
                    <a:lnTo>
                      <a:pt x="2" y="18"/>
                    </a:lnTo>
                    <a:lnTo>
                      <a:pt x="0" y="30"/>
                    </a:lnTo>
                    <a:lnTo>
                      <a:pt x="2" y="42"/>
                    </a:lnTo>
                    <a:lnTo>
                      <a:pt x="4" y="46"/>
                    </a:lnTo>
                    <a:lnTo>
                      <a:pt x="8" y="52"/>
                    </a:lnTo>
                    <a:lnTo>
                      <a:pt x="8" y="52"/>
                    </a:lnTo>
                    <a:lnTo>
                      <a:pt x="14" y="56"/>
                    </a:lnTo>
                    <a:lnTo>
                      <a:pt x="18" y="58"/>
                    </a:lnTo>
                    <a:lnTo>
                      <a:pt x="30" y="60"/>
                    </a:lnTo>
                    <a:lnTo>
                      <a:pt x="30" y="60"/>
                    </a:lnTo>
                    <a:lnTo>
                      <a:pt x="42" y="58"/>
                    </a:lnTo>
                    <a:lnTo>
                      <a:pt x="46" y="56"/>
                    </a:lnTo>
                    <a:lnTo>
                      <a:pt x="52" y="52"/>
                    </a:lnTo>
                    <a:lnTo>
                      <a:pt x="52" y="52"/>
                    </a:lnTo>
                    <a:lnTo>
                      <a:pt x="56" y="46"/>
                    </a:lnTo>
                    <a:lnTo>
                      <a:pt x="58" y="42"/>
                    </a:lnTo>
                    <a:lnTo>
                      <a:pt x="60" y="30"/>
                    </a:lnTo>
                    <a:lnTo>
                      <a:pt x="58" y="18"/>
                    </a:lnTo>
                    <a:lnTo>
                      <a:pt x="56" y="14"/>
                    </a:lnTo>
                    <a:lnTo>
                      <a:pt x="52" y="8"/>
                    </a:lnTo>
                    <a:lnTo>
                      <a:pt x="52" y="8"/>
                    </a:lnTo>
                    <a:lnTo>
                      <a:pt x="46" y="4"/>
                    </a:lnTo>
                    <a:lnTo>
                      <a:pt x="42" y="2"/>
                    </a:lnTo>
                    <a:lnTo>
                      <a:pt x="3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99" name="Freeform 131"/>
              <p:cNvSpPr>
                <a:spLocks/>
              </p:cNvSpPr>
              <p:nvPr userDrawn="1"/>
            </p:nvSpPr>
            <p:spPr bwMode="auto">
              <a:xfrm>
                <a:off x="3158" y="2555"/>
                <a:ext cx="54" cy="60"/>
              </a:xfrm>
              <a:custGeom>
                <a:avLst/>
                <a:gdLst/>
                <a:ahLst/>
                <a:cxnLst>
                  <a:cxn ang="0">
                    <a:pos x="26" y="0"/>
                  </a:cxn>
                  <a:cxn ang="0">
                    <a:pos x="26" y="0"/>
                  </a:cxn>
                  <a:cxn ang="0">
                    <a:pos x="16" y="2"/>
                  </a:cxn>
                  <a:cxn ang="0">
                    <a:pos x="8" y="9"/>
                  </a:cxn>
                  <a:cxn ang="0">
                    <a:pos x="8" y="9"/>
                  </a:cxn>
                  <a:cxn ang="0">
                    <a:pos x="2" y="20"/>
                  </a:cxn>
                  <a:cxn ang="0">
                    <a:pos x="0" y="30"/>
                  </a:cxn>
                  <a:cxn ang="0">
                    <a:pos x="2" y="41"/>
                  </a:cxn>
                  <a:cxn ang="0">
                    <a:pos x="8" y="52"/>
                  </a:cxn>
                  <a:cxn ang="0">
                    <a:pos x="8" y="52"/>
                  </a:cxn>
                  <a:cxn ang="0">
                    <a:pos x="16" y="58"/>
                  </a:cxn>
                  <a:cxn ang="0">
                    <a:pos x="26" y="60"/>
                  </a:cxn>
                  <a:cxn ang="0">
                    <a:pos x="26" y="60"/>
                  </a:cxn>
                  <a:cxn ang="0">
                    <a:pos x="38" y="58"/>
                  </a:cxn>
                  <a:cxn ang="0">
                    <a:pos x="46" y="52"/>
                  </a:cxn>
                  <a:cxn ang="0">
                    <a:pos x="46" y="52"/>
                  </a:cxn>
                  <a:cxn ang="0">
                    <a:pos x="52" y="41"/>
                  </a:cxn>
                  <a:cxn ang="0">
                    <a:pos x="54" y="30"/>
                  </a:cxn>
                  <a:cxn ang="0">
                    <a:pos x="52" y="20"/>
                  </a:cxn>
                  <a:cxn ang="0">
                    <a:pos x="46" y="9"/>
                  </a:cxn>
                  <a:cxn ang="0">
                    <a:pos x="46" y="9"/>
                  </a:cxn>
                  <a:cxn ang="0">
                    <a:pos x="38" y="2"/>
                  </a:cxn>
                  <a:cxn ang="0">
                    <a:pos x="26" y="0"/>
                  </a:cxn>
                </a:cxnLst>
                <a:rect l="0" t="0" r="r" b="b"/>
                <a:pathLst>
                  <a:path w="54" h="60">
                    <a:moveTo>
                      <a:pt x="26" y="0"/>
                    </a:moveTo>
                    <a:lnTo>
                      <a:pt x="26" y="0"/>
                    </a:lnTo>
                    <a:lnTo>
                      <a:pt x="16" y="2"/>
                    </a:lnTo>
                    <a:lnTo>
                      <a:pt x="8" y="9"/>
                    </a:lnTo>
                    <a:lnTo>
                      <a:pt x="8" y="9"/>
                    </a:lnTo>
                    <a:lnTo>
                      <a:pt x="2" y="20"/>
                    </a:lnTo>
                    <a:lnTo>
                      <a:pt x="0" y="30"/>
                    </a:lnTo>
                    <a:lnTo>
                      <a:pt x="2" y="41"/>
                    </a:lnTo>
                    <a:lnTo>
                      <a:pt x="8" y="52"/>
                    </a:lnTo>
                    <a:lnTo>
                      <a:pt x="8" y="52"/>
                    </a:lnTo>
                    <a:lnTo>
                      <a:pt x="16" y="58"/>
                    </a:lnTo>
                    <a:lnTo>
                      <a:pt x="26" y="60"/>
                    </a:lnTo>
                    <a:lnTo>
                      <a:pt x="26" y="60"/>
                    </a:lnTo>
                    <a:lnTo>
                      <a:pt x="38" y="58"/>
                    </a:lnTo>
                    <a:lnTo>
                      <a:pt x="46" y="52"/>
                    </a:lnTo>
                    <a:lnTo>
                      <a:pt x="46" y="52"/>
                    </a:lnTo>
                    <a:lnTo>
                      <a:pt x="52" y="41"/>
                    </a:lnTo>
                    <a:lnTo>
                      <a:pt x="54" y="30"/>
                    </a:lnTo>
                    <a:lnTo>
                      <a:pt x="52" y="20"/>
                    </a:lnTo>
                    <a:lnTo>
                      <a:pt x="46" y="9"/>
                    </a:lnTo>
                    <a:lnTo>
                      <a:pt x="46" y="9"/>
                    </a:lnTo>
                    <a:lnTo>
                      <a:pt x="38" y="2"/>
                    </a:lnTo>
                    <a:lnTo>
                      <a:pt x="2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00" name="Freeform 132"/>
              <p:cNvSpPr>
                <a:spLocks/>
              </p:cNvSpPr>
              <p:nvPr userDrawn="1"/>
            </p:nvSpPr>
            <p:spPr bwMode="auto">
              <a:xfrm>
                <a:off x="3158" y="2555"/>
                <a:ext cx="54" cy="60"/>
              </a:xfrm>
              <a:custGeom>
                <a:avLst/>
                <a:gdLst/>
                <a:ahLst/>
                <a:cxnLst>
                  <a:cxn ang="0">
                    <a:pos x="26" y="0"/>
                  </a:cxn>
                  <a:cxn ang="0">
                    <a:pos x="26" y="0"/>
                  </a:cxn>
                  <a:cxn ang="0">
                    <a:pos x="16" y="2"/>
                  </a:cxn>
                  <a:cxn ang="0">
                    <a:pos x="8" y="9"/>
                  </a:cxn>
                  <a:cxn ang="0">
                    <a:pos x="8" y="9"/>
                  </a:cxn>
                  <a:cxn ang="0">
                    <a:pos x="2" y="20"/>
                  </a:cxn>
                  <a:cxn ang="0">
                    <a:pos x="0" y="30"/>
                  </a:cxn>
                  <a:cxn ang="0">
                    <a:pos x="2" y="41"/>
                  </a:cxn>
                  <a:cxn ang="0">
                    <a:pos x="8" y="52"/>
                  </a:cxn>
                  <a:cxn ang="0">
                    <a:pos x="8" y="52"/>
                  </a:cxn>
                  <a:cxn ang="0">
                    <a:pos x="16" y="58"/>
                  </a:cxn>
                  <a:cxn ang="0">
                    <a:pos x="26" y="60"/>
                  </a:cxn>
                  <a:cxn ang="0">
                    <a:pos x="26" y="60"/>
                  </a:cxn>
                  <a:cxn ang="0">
                    <a:pos x="38" y="58"/>
                  </a:cxn>
                  <a:cxn ang="0">
                    <a:pos x="46" y="52"/>
                  </a:cxn>
                  <a:cxn ang="0">
                    <a:pos x="46" y="52"/>
                  </a:cxn>
                  <a:cxn ang="0">
                    <a:pos x="52" y="41"/>
                  </a:cxn>
                  <a:cxn ang="0">
                    <a:pos x="54" y="30"/>
                  </a:cxn>
                  <a:cxn ang="0">
                    <a:pos x="52" y="20"/>
                  </a:cxn>
                  <a:cxn ang="0">
                    <a:pos x="46" y="9"/>
                  </a:cxn>
                  <a:cxn ang="0">
                    <a:pos x="46" y="9"/>
                  </a:cxn>
                  <a:cxn ang="0">
                    <a:pos x="38" y="2"/>
                  </a:cxn>
                  <a:cxn ang="0">
                    <a:pos x="26" y="0"/>
                  </a:cxn>
                </a:cxnLst>
                <a:rect l="0" t="0" r="r" b="b"/>
                <a:pathLst>
                  <a:path w="54" h="60">
                    <a:moveTo>
                      <a:pt x="26" y="0"/>
                    </a:moveTo>
                    <a:lnTo>
                      <a:pt x="26" y="0"/>
                    </a:lnTo>
                    <a:lnTo>
                      <a:pt x="16" y="2"/>
                    </a:lnTo>
                    <a:lnTo>
                      <a:pt x="8" y="9"/>
                    </a:lnTo>
                    <a:lnTo>
                      <a:pt x="8" y="9"/>
                    </a:lnTo>
                    <a:lnTo>
                      <a:pt x="2" y="20"/>
                    </a:lnTo>
                    <a:lnTo>
                      <a:pt x="0" y="30"/>
                    </a:lnTo>
                    <a:lnTo>
                      <a:pt x="2" y="41"/>
                    </a:lnTo>
                    <a:lnTo>
                      <a:pt x="8" y="52"/>
                    </a:lnTo>
                    <a:lnTo>
                      <a:pt x="8" y="52"/>
                    </a:lnTo>
                    <a:lnTo>
                      <a:pt x="16" y="58"/>
                    </a:lnTo>
                    <a:lnTo>
                      <a:pt x="26" y="60"/>
                    </a:lnTo>
                    <a:lnTo>
                      <a:pt x="26" y="60"/>
                    </a:lnTo>
                    <a:lnTo>
                      <a:pt x="38" y="58"/>
                    </a:lnTo>
                    <a:lnTo>
                      <a:pt x="46" y="52"/>
                    </a:lnTo>
                    <a:lnTo>
                      <a:pt x="46" y="52"/>
                    </a:lnTo>
                    <a:lnTo>
                      <a:pt x="52" y="41"/>
                    </a:lnTo>
                    <a:lnTo>
                      <a:pt x="54" y="30"/>
                    </a:lnTo>
                    <a:lnTo>
                      <a:pt x="52" y="20"/>
                    </a:lnTo>
                    <a:lnTo>
                      <a:pt x="46" y="9"/>
                    </a:lnTo>
                    <a:lnTo>
                      <a:pt x="46" y="9"/>
                    </a:lnTo>
                    <a:lnTo>
                      <a:pt x="38" y="2"/>
                    </a:lnTo>
                    <a:lnTo>
                      <a:pt x="2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01" name="Freeform 133"/>
              <p:cNvSpPr>
                <a:spLocks/>
              </p:cNvSpPr>
              <p:nvPr userDrawn="1"/>
            </p:nvSpPr>
            <p:spPr bwMode="auto">
              <a:xfrm>
                <a:off x="3302" y="2549"/>
                <a:ext cx="48" cy="48"/>
              </a:xfrm>
              <a:custGeom>
                <a:avLst/>
                <a:gdLst/>
                <a:ahLst/>
                <a:cxnLst>
                  <a:cxn ang="0">
                    <a:pos x="24" y="0"/>
                  </a:cxn>
                  <a:cxn ang="0">
                    <a:pos x="24" y="0"/>
                  </a:cxn>
                  <a:cxn ang="0">
                    <a:pos x="14" y="2"/>
                  </a:cxn>
                  <a:cxn ang="0">
                    <a:pos x="6" y="6"/>
                  </a:cxn>
                  <a:cxn ang="0">
                    <a:pos x="6" y="6"/>
                  </a:cxn>
                  <a:cxn ang="0">
                    <a:pos x="2" y="14"/>
                  </a:cxn>
                  <a:cxn ang="0">
                    <a:pos x="0" y="24"/>
                  </a:cxn>
                  <a:cxn ang="0">
                    <a:pos x="2" y="32"/>
                  </a:cxn>
                  <a:cxn ang="0">
                    <a:pos x="6" y="42"/>
                  </a:cxn>
                  <a:cxn ang="0">
                    <a:pos x="6" y="42"/>
                  </a:cxn>
                  <a:cxn ang="0">
                    <a:pos x="14" y="46"/>
                  </a:cxn>
                  <a:cxn ang="0">
                    <a:pos x="24" y="48"/>
                  </a:cxn>
                  <a:cxn ang="0">
                    <a:pos x="24" y="48"/>
                  </a:cxn>
                  <a:cxn ang="0">
                    <a:pos x="34" y="46"/>
                  </a:cxn>
                  <a:cxn ang="0">
                    <a:pos x="42" y="42"/>
                  </a:cxn>
                  <a:cxn ang="0">
                    <a:pos x="42" y="42"/>
                  </a:cxn>
                  <a:cxn ang="0">
                    <a:pos x="46" y="32"/>
                  </a:cxn>
                  <a:cxn ang="0">
                    <a:pos x="48" y="24"/>
                  </a:cxn>
                  <a:cxn ang="0">
                    <a:pos x="46" y="14"/>
                  </a:cxn>
                  <a:cxn ang="0">
                    <a:pos x="42" y="6"/>
                  </a:cxn>
                  <a:cxn ang="0">
                    <a:pos x="42" y="6"/>
                  </a:cxn>
                  <a:cxn ang="0">
                    <a:pos x="34" y="2"/>
                  </a:cxn>
                  <a:cxn ang="0">
                    <a:pos x="24" y="0"/>
                  </a:cxn>
                </a:cxnLst>
                <a:rect l="0" t="0" r="r" b="b"/>
                <a:pathLst>
                  <a:path w="48" h="48">
                    <a:moveTo>
                      <a:pt x="24" y="0"/>
                    </a:moveTo>
                    <a:lnTo>
                      <a:pt x="24" y="0"/>
                    </a:lnTo>
                    <a:lnTo>
                      <a:pt x="14" y="2"/>
                    </a:lnTo>
                    <a:lnTo>
                      <a:pt x="6" y="6"/>
                    </a:lnTo>
                    <a:lnTo>
                      <a:pt x="6" y="6"/>
                    </a:lnTo>
                    <a:lnTo>
                      <a:pt x="2" y="14"/>
                    </a:lnTo>
                    <a:lnTo>
                      <a:pt x="0" y="24"/>
                    </a:lnTo>
                    <a:lnTo>
                      <a:pt x="2" y="32"/>
                    </a:lnTo>
                    <a:lnTo>
                      <a:pt x="6" y="42"/>
                    </a:lnTo>
                    <a:lnTo>
                      <a:pt x="6" y="42"/>
                    </a:lnTo>
                    <a:lnTo>
                      <a:pt x="14" y="46"/>
                    </a:lnTo>
                    <a:lnTo>
                      <a:pt x="24" y="48"/>
                    </a:lnTo>
                    <a:lnTo>
                      <a:pt x="24" y="48"/>
                    </a:lnTo>
                    <a:lnTo>
                      <a:pt x="34" y="46"/>
                    </a:lnTo>
                    <a:lnTo>
                      <a:pt x="42" y="42"/>
                    </a:lnTo>
                    <a:lnTo>
                      <a:pt x="42" y="42"/>
                    </a:lnTo>
                    <a:lnTo>
                      <a:pt x="46" y="32"/>
                    </a:lnTo>
                    <a:lnTo>
                      <a:pt x="48" y="24"/>
                    </a:lnTo>
                    <a:lnTo>
                      <a:pt x="46" y="14"/>
                    </a:lnTo>
                    <a:lnTo>
                      <a:pt x="42" y="6"/>
                    </a:lnTo>
                    <a:lnTo>
                      <a:pt x="42" y="6"/>
                    </a:lnTo>
                    <a:lnTo>
                      <a:pt x="34" y="2"/>
                    </a:lnTo>
                    <a:lnTo>
                      <a:pt x="2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02" name="Freeform 134"/>
              <p:cNvSpPr>
                <a:spLocks/>
              </p:cNvSpPr>
              <p:nvPr userDrawn="1"/>
            </p:nvSpPr>
            <p:spPr bwMode="auto">
              <a:xfrm>
                <a:off x="3302" y="2549"/>
                <a:ext cx="48" cy="48"/>
              </a:xfrm>
              <a:custGeom>
                <a:avLst/>
                <a:gdLst/>
                <a:ahLst/>
                <a:cxnLst>
                  <a:cxn ang="0">
                    <a:pos x="24" y="0"/>
                  </a:cxn>
                  <a:cxn ang="0">
                    <a:pos x="24" y="0"/>
                  </a:cxn>
                  <a:cxn ang="0">
                    <a:pos x="14" y="2"/>
                  </a:cxn>
                  <a:cxn ang="0">
                    <a:pos x="6" y="6"/>
                  </a:cxn>
                  <a:cxn ang="0">
                    <a:pos x="6" y="6"/>
                  </a:cxn>
                  <a:cxn ang="0">
                    <a:pos x="2" y="14"/>
                  </a:cxn>
                  <a:cxn ang="0">
                    <a:pos x="0" y="24"/>
                  </a:cxn>
                  <a:cxn ang="0">
                    <a:pos x="2" y="32"/>
                  </a:cxn>
                  <a:cxn ang="0">
                    <a:pos x="6" y="42"/>
                  </a:cxn>
                  <a:cxn ang="0">
                    <a:pos x="6" y="42"/>
                  </a:cxn>
                  <a:cxn ang="0">
                    <a:pos x="14" y="46"/>
                  </a:cxn>
                  <a:cxn ang="0">
                    <a:pos x="24" y="48"/>
                  </a:cxn>
                  <a:cxn ang="0">
                    <a:pos x="24" y="48"/>
                  </a:cxn>
                  <a:cxn ang="0">
                    <a:pos x="34" y="46"/>
                  </a:cxn>
                  <a:cxn ang="0">
                    <a:pos x="42" y="42"/>
                  </a:cxn>
                  <a:cxn ang="0">
                    <a:pos x="42" y="42"/>
                  </a:cxn>
                  <a:cxn ang="0">
                    <a:pos x="46" y="32"/>
                  </a:cxn>
                  <a:cxn ang="0">
                    <a:pos x="48" y="24"/>
                  </a:cxn>
                  <a:cxn ang="0">
                    <a:pos x="46" y="14"/>
                  </a:cxn>
                  <a:cxn ang="0">
                    <a:pos x="42" y="6"/>
                  </a:cxn>
                  <a:cxn ang="0">
                    <a:pos x="42" y="6"/>
                  </a:cxn>
                  <a:cxn ang="0">
                    <a:pos x="34" y="2"/>
                  </a:cxn>
                  <a:cxn ang="0">
                    <a:pos x="24" y="0"/>
                  </a:cxn>
                </a:cxnLst>
                <a:rect l="0" t="0" r="r" b="b"/>
                <a:pathLst>
                  <a:path w="48" h="48">
                    <a:moveTo>
                      <a:pt x="24" y="0"/>
                    </a:moveTo>
                    <a:lnTo>
                      <a:pt x="24" y="0"/>
                    </a:lnTo>
                    <a:lnTo>
                      <a:pt x="14" y="2"/>
                    </a:lnTo>
                    <a:lnTo>
                      <a:pt x="6" y="6"/>
                    </a:lnTo>
                    <a:lnTo>
                      <a:pt x="6" y="6"/>
                    </a:lnTo>
                    <a:lnTo>
                      <a:pt x="2" y="14"/>
                    </a:lnTo>
                    <a:lnTo>
                      <a:pt x="0" y="24"/>
                    </a:lnTo>
                    <a:lnTo>
                      <a:pt x="2" y="32"/>
                    </a:lnTo>
                    <a:lnTo>
                      <a:pt x="6" y="42"/>
                    </a:lnTo>
                    <a:lnTo>
                      <a:pt x="6" y="42"/>
                    </a:lnTo>
                    <a:lnTo>
                      <a:pt x="14" y="46"/>
                    </a:lnTo>
                    <a:lnTo>
                      <a:pt x="24" y="48"/>
                    </a:lnTo>
                    <a:lnTo>
                      <a:pt x="24" y="48"/>
                    </a:lnTo>
                    <a:lnTo>
                      <a:pt x="34" y="46"/>
                    </a:lnTo>
                    <a:lnTo>
                      <a:pt x="42" y="42"/>
                    </a:lnTo>
                    <a:lnTo>
                      <a:pt x="42" y="42"/>
                    </a:lnTo>
                    <a:lnTo>
                      <a:pt x="46" y="32"/>
                    </a:lnTo>
                    <a:lnTo>
                      <a:pt x="48" y="24"/>
                    </a:lnTo>
                    <a:lnTo>
                      <a:pt x="46" y="14"/>
                    </a:lnTo>
                    <a:lnTo>
                      <a:pt x="42" y="6"/>
                    </a:lnTo>
                    <a:lnTo>
                      <a:pt x="42" y="6"/>
                    </a:lnTo>
                    <a:lnTo>
                      <a:pt x="34" y="2"/>
                    </a:lnTo>
                    <a:lnTo>
                      <a:pt x="2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03" name="Freeform 135"/>
              <p:cNvSpPr>
                <a:spLocks/>
              </p:cNvSpPr>
              <p:nvPr userDrawn="1"/>
            </p:nvSpPr>
            <p:spPr bwMode="auto">
              <a:xfrm>
                <a:off x="3446" y="2561"/>
                <a:ext cx="42" cy="48"/>
              </a:xfrm>
              <a:custGeom>
                <a:avLst/>
                <a:gdLst/>
                <a:ahLst/>
                <a:cxnLst>
                  <a:cxn ang="0">
                    <a:pos x="21" y="0"/>
                  </a:cxn>
                  <a:cxn ang="0">
                    <a:pos x="21" y="0"/>
                  </a:cxn>
                  <a:cxn ang="0">
                    <a:pos x="12" y="2"/>
                  </a:cxn>
                  <a:cxn ang="0">
                    <a:pos x="6" y="7"/>
                  </a:cxn>
                  <a:cxn ang="0">
                    <a:pos x="6" y="7"/>
                  </a:cxn>
                  <a:cxn ang="0">
                    <a:pos x="0" y="15"/>
                  </a:cxn>
                  <a:cxn ang="0">
                    <a:pos x="0" y="24"/>
                  </a:cxn>
                  <a:cxn ang="0">
                    <a:pos x="0" y="33"/>
                  </a:cxn>
                  <a:cxn ang="0">
                    <a:pos x="6" y="42"/>
                  </a:cxn>
                  <a:cxn ang="0">
                    <a:pos x="6" y="42"/>
                  </a:cxn>
                  <a:cxn ang="0">
                    <a:pos x="12" y="46"/>
                  </a:cxn>
                  <a:cxn ang="0">
                    <a:pos x="21" y="48"/>
                  </a:cxn>
                  <a:cxn ang="0">
                    <a:pos x="21" y="48"/>
                  </a:cxn>
                  <a:cxn ang="0">
                    <a:pos x="29" y="46"/>
                  </a:cxn>
                  <a:cxn ang="0">
                    <a:pos x="35" y="42"/>
                  </a:cxn>
                  <a:cxn ang="0">
                    <a:pos x="35" y="42"/>
                  </a:cxn>
                  <a:cxn ang="0">
                    <a:pos x="40" y="33"/>
                  </a:cxn>
                  <a:cxn ang="0">
                    <a:pos x="42" y="24"/>
                  </a:cxn>
                  <a:cxn ang="0">
                    <a:pos x="40" y="15"/>
                  </a:cxn>
                  <a:cxn ang="0">
                    <a:pos x="35" y="7"/>
                  </a:cxn>
                  <a:cxn ang="0">
                    <a:pos x="35" y="7"/>
                  </a:cxn>
                  <a:cxn ang="0">
                    <a:pos x="29" y="2"/>
                  </a:cxn>
                  <a:cxn ang="0">
                    <a:pos x="21" y="0"/>
                  </a:cxn>
                </a:cxnLst>
                <a:rect l="0" t="0" r="r" b="b"/>
                <a:pathLst>
                  <a:path w="42" h="48">
                    <a:moveTo>
                      <a:pt x="21" y="0"/>
                    </a:moveTo>
                    <a:lnTo>
                      <a:pt x="21" y="0"/>
                    </a:lnTo>
                    <a:lnTo>
                      <a:pt x="12" y="2"/>
                    </a:lnTo>
                    <a:lnTo>
                      <a:pt x="6" y="7"/>
                    </a:lnTo>
                    <a:lnTo>
                      <a:pt x="6" y="7"/>
                    </a:lnTo>
                    <a:lnTo>
                      <a:pt x="0" y="15"/>
                    </a:lnTo>
                    <a:lnTo>
                      <a:pt x="0" y="24"/>
                    </a:lnTo>
                    <a:lnTo>
                      <a:pt x="0" y="33"/>
                    </a:lnTo>
                    <a:lnTo>
                      <a:pt x="6" y="42"/>
                    </a:lnTo>
                    <a:lnTo>
                      <a:pt x="6" y="42"/>
                    </a:lnTo>
                    <a:lnTo>
                      <a:pt x="12" y="46"/>
                    </a:lnTo>
                    <a:lnTo>
                      <a:pt x="21" y="48"/>
                    </a:lnTo>
                    <a:lnTo>
                      <a:pt x="21" y="48"/>
                    </a:lnTo>
                    <a:lnTo>
                      <a:pt x="29" y="46"/>
                    </a:lnTo>
                    <a:lnTo>
                      <a:pt x="35" y="42"/>
                    </a:lnTo>
                    <a:lnTo>
                      <a:pt x="35" y="42"/>
                    </a:lnTo>
                    <a:lnTo>
                      <a:pt x="40" y="33"/>
                    </a:lnTo>
                    <a:lnTo>
                      <a:pt x="42" y="24"/>
                    </a:lnTo>
                    <a:lnTo>
                      <a:pt x="40" y="15"/>
                    </a:lnTo>
                    <a:lnTo>
                      <a:pt x="35" y="7"/>
                    </a:lnTo>
                    <a:lnTo>
                      <a:pt x="35" y="7"/>
                    </a:lnTo>
                    <a:lnTo>
                      <a:pt x="29" y="2"/>
                    </a:lnTo>
                    <a:lnTo>
                      <a:pt x="2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04" name="Freeform 136"/>
              <p:cNvSpPr>
                <a:spLocks/>
              </p:cNvSpPr>
              <p:nvPr userDrawn="1"/>
            </p:nvSpPr>
            <p:spPr bwMode="auto">
              <a:xfrm>
                <a:off x="3446" y="2561"/>
                <a:ext cx="42" cy="48"/>
              </a:xfrm>
              <a:custGeom>
                <a:avLst/>
                <a:gdLst/>
                <a:ahLst/>
                <a:cxnLst>
                  <a:cxn ang="0">
                    <a:pos x="21" y="0"/>
                  </a:cxn>
                  <a:cxn ang="0">
                    <a:pos x="21" y="0"/>
                  </a:cxn>
                  <a:cxn ang="0">
                    <a:pos x="12" y="2"/>
                  </a:cxn>
                  <a:cxn ang="0">
                    <a:pos x="6" y="7"/>
                  </a:cxn>
                  <a:cxn ang="0">
                    <a:pos x="6" y="7"/>
                  </a:cxn>
                  <a:cxn ang="0">
                    <a:pos x="0" y="15"/>
                  </a:cxn>
                  <a:cxn ang="0">
                    <a:pos x="0" y="24"/>
                  </a:cxn>
                  <a:cxn ang="0">
                    <a:pos x="0" y="33"/>
                  </a:cxn>
                  <a:cxn ang="0">
                    <a:pos x="6" y="42"/>
                  </a:cxn>
                  <a:cxn ang="0">
                    <a:pos x="6" y="42"/>
                  </a:cxn>
                  <a:cxn ang="0">
                    <a:pos x="12" y="46"/>
                  </a:cxn>
                  <a:cxn ang="0">
                    <a:pos x="21" y="48"/>
                  </a:cxn>
                  <a:cxn ang="0">
                    <a:pos x="21" y="48"/>
                  </a:cxn>
                  <a:cxn ang="0">
                    <a:pos x="29" y="46"/>
                  </a:cxn>
                  <a:cxn ang="0">
                    <a:pos x="35" y="42"/>
                  </a:cxn>
                  <a:cxn ang="0">
                    <a:pos x="35" y="42"/>
                  </a:cxn>
                  <a:cxn ang="0">
                    <a:pos x="40" y="33"/>
                  </a:cxn>
                  <a:cxn ang="0">
                    <a:pos x="42" y="24"/>
                  </a:cxn>
                  <a:cxn ang="0">
                    <a:pos x="40" y="15"/>
                  </a:cxn>
                  <a:cxn ang="0">
                    <a:pos x="35" y="7"/>
                  </a:cxn>
                  <a:cxn ang="0">
                    <a:pos x="35" y="7"/>
                  </a:cxn>
                  <a:cxn ang="0">
                    <a:pos x="29" y="2"/>
                  </a:cxn>
                  <a:cxn ang="0">
                    <a:pos x="21" y="0"/>
                  </a:cxn>
                </a:cxnLst>
                <a:rect l="0" t="0" r="r" b="b"/>
                <a:pathLst>
                  <a:path w="42" h="48">
                    <a:moveTo>
                      <a:pt x="21" y="0"/>
                    </a:moveTo>
                    <a:lnTo>
                      <a:pt x="21" y="0"/>
                    </a:lnTo>
                    <a:lnTo>
                      <a:pt x="12" y="2"/>
                    </a:lnTo>
                    <a:lnTo>
                      <a:pt x="6" y="7"/>
                    </a:lnTo>
                    <a:lnTo>
                      <a:pt x="6" y="7"/>
                    </a:lnTo>
                    <a:lnTo>
                      <a:pt x="0" y="15"/>
                    </a:lnTo>
                    <a:lnTo>
                      <a:pt x="0" y="24"/>
                    </a:lnTo>
                    <a:lnTo>
                      <a:pt x="0" y="33"/>
                    </a:lnTo>
                    <a:lnTo>
                      <a:pt x="6" y="42"/>
                    </a:lnTo>
                    <a:lnTo>
                      <a:pt x="6" y="42"/>
                    </a:lnTo>
                    <a:lnTo>
                      <a:pt x="12" y="46"/>
                    </a:lnTo>
                    <a:lnTo>
                      <a:pt x="21" y="48"/>
                    </a:lnTo>
                    <a:lnTo>
                      <a:pt x="21" y="48"/>
                    </a:lnTo>
                    <a:lnTo>
                      <a:pt x="29" y="46"/>
                    </a:lnTo>
                    <a:lnTo>
                      <a:pt x="35" y="42"/>
                    </a:lnTo>
                    <a:lnTo>
                      <a:pt x="35" y="42"/>
                    </a:lnTo>
                    <a:lnTo>
                      <a:pt x="40" y="33"/>
                    </a:lnTo>
                    <a:lnTo>
                      <a:pt x="42" y="24"/>
                    </a:lnTo>
                    <a:lnTo>
                      <a:pt x="40" y="15"/>
                    </a:lnTo>
                    <a:lnTo>
                      <a:pt x="35" y="7"/>
                    </a:lnTo>
                    <a:lnTo>
                      <a:pt x="35" y="7"/>
                    </a:lnTo>
                    <a:lnTo>
                      <a:pt x="29" y="2"/>
                    </a:lnTo>
                    <a:lnTo>
                      <a:pt x="2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05" name="Freeform 137"/>
              <p:cNvSpPr>
                <a:spLocks/>
              </p:cNvSpPr>
              <p:nvPr userDrawn="1"/>
            </p:nvSpPr>
            <p:spPr bwMode="auto">
              <a:xfrm>
                <a:off x="3578" y="2603"/>
                <a:ext cx="42" cy="36"/>
              </a:xfrm>
              <a:custGeom>
                <a:avLst/>
                <a:gdLst/>
                <a:ahLst/>
                <a:cxnLst>
                  <a:cxn ang="0">
                    <a:pos x="21" y="0"/>
                  </a:cxn>
                  <a:cxn ang="0">
                    <a:pos x="21" y="0"/>
                  </a:cxn>
                  <a:cxn ang="0">
                    <a:pos x="13" y="2"/>
                  </a:cxn>
                  <a:cxn ang="0">
                    <a:pos x="6" y="6"/>
                  </a:cxn>
                  <a:cxn ang="0">
                    <a:pos x="6" y="6"/>
                  </a:cxn>
                  <a:cxn ang="0">
                    <a:pos x="2" y="11"/>
                  </a:cxn>
                  <a:cxn ang="0">
                    <a:pos x="0" y="18"/>
                  </a:cxn>
                  <a:cxn ang="0">
                    <a:pos x="2" y="26"/>
                  </a:cxn>
                  <a:cxn ang="0">
                    <a:pos x="6" y="31"/>
                  </a:cxn>
                  <a:cxn ang="0">
                    <a:pos x="6" y="31"/>
                  </a:cxn>
                  <a:cxn ang="0">
                    <a:pos x="13" y="35"/>
                  </a:cxn>
                  <a:cxn ang="0">
                    <a:pos x="21" y="36"/>
                  </a:cxn>
                  <a:cxn ang="0">
                    <a:pos x="21" y="36"/>
                  </a:cxn>
                  <a:cxn ang="0">
                    <a:pos x="30" y="35"/>
                  </a:cxn>
                  <a:cxn ang="0">
                    <a:pos x="36" y="31"/>
                  </a:cxn>
                  <a:cxn ang="0">
                    <a:pos x="36" y="31"/>
                  </a:cxn>
                  <a:cxn ang="0">
                    <a:pos x="40" y="26"/>
                  </a:cxn>
                  <a:cxn ang="0">
                    <a:pos x="42" y="18"/>
                  </a:cxn>
                  <a:cxn ang="0">
                    <a:pos x="40" y="11"/>
                  </a:cxn>
                  <a:cxn ang="0">
                    <a:pos x="36" y="6"/>
                  </a:cxn>
                  <a:cxn ang="0">
                    <a:pos x="36" y="6"/>
                  </a:cxn>
                  <a:cxn ang="0">
                    <a:pos x="30" y="2"/>
                  </a:cxn>
                  <a:cxn ang="0">
                    <a:pos x="21" y="0"/>
                  </a:cxn>
                </a:cxnLst>
                <a:rect l="0" t="0" r="r" b="b"/>
                <a:pathLst>
                  <a:path w="42" h="36">
                    <a:moveTo>
                      <a:pt x="21" y="0"/>
                    </a:moveTo>
                    <a:lnTo>
                      <a:pt x="21" y="0"/>
                    </a:lnTo>
                    <a:lnTo>
                      <a:pt x="13" y="2"/>
                    </a:lnTo>
                    <a:lnTo>
                      <a:pt x="6" y="6"/>
                    </a:lnTo>
                    <a:lnTo>
                      <a:pt x="6" y="6"/>
                    </a:lnTo>
                    <a:lnTo>
                      <a:pt x="2" y="11"/>
                    </a:lnTo>
                    <a:lnTo>
                      <a:pt x="0" y="18"/>
                    </a:lnTo>
                    <a:lnTo>
                      <a:pt x="2" y="26"/>
                    </a:lnTo>
                    <a:lnTo>
                      <a:pt x="6" y="31"/>
                    </a:lnTo>
                    <a:lnTo>
                      <a:pt x="6" y="31"/>
                    </a:lnTo>
                    <a:lnTo>
                      <a:pt x="13" y="35"/>
                    </a:lnTo>
                    <a:lnTo>
                      <a:pt x="21" y="36"/>
                    </a:lnTo>
                    <a:lnTo>
                      <a:pt x="21" y="36"/>
                    </a:lnTo>
                    <a:lnTo>
                      <a:pt x="30" y="35"/>
                    </a:lnTo>
                    <a:lnTo>
                      <a:pt x="36" y="31"/>
                    </a:lnTo>
                    <a:lnTo>
                      <a:pt x="36" y="31"/>
                    </a:lnTo>
                    <a:lnTo>
                      <a:pt x="40" y="26"/>
                    </a:lnTo>
                    <a:lnTo>
                      <a:pt x="42" y="18"/>
                    </a:lnTo>
                    <a:lnTo>
                      <a:pt x="40" y="11"/>
                    </a:lnTo>
                    <a:lnTo>
                      <a:pt x="36" y="6"/>
                    </a:lnTo>
                    <a:lnTo>
                      <a:pt x="36" y="6"/>
                    </a:lnTo>
                    <a:lnTo>
                      <a:pt x="30" y="2"/>
                    </a:lnTo>
                    <a:lnTo>
                      <a:pt x="2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06" name="Freeform 138"/>
              <p:cNvSpPr>
                <a:spLocks/>
              </p:cNvSpPr>
              <p:nvPr userDrawn="1"/>
            </p:nvSpPr>
            <p:spPr bwMode="auto">
              <a:xfrm>
                <a:off x="3578" y="2603"/>
                <a:ext cx="42" cy="36"/>
              </a:xfrm>
              <a:custGeom>
                <a:avLst/>
                <a:gdLst/>
                <a:ahLst/>
                <a:cxnLst>
                  <a:cxn ang="0">
                    <a:pos x="21" y="0"/>
                  </a:cxn>
                  <a:cxn ang="0">
                    <a:pos x="21" y="0"/>
                  </a:cxn>
                  <a:cxn ang="0">
                    <a:pos x="13" y="2"/>
                  </a:cxn>
                  <a:cxn ang="0">
                    <a:pos x="6" y="6"/>
                  </a:cxn>
                  <a:cxn ang="0">
                    <a:pos x="6" y="6"/>
                  </a:cxn>
                  <a:cxn ang="0">
                    <a:pos x="2" y="11"/>
                  </a:cxn>
                  <a:cxn ang="0">
                    <a:pos x="0" y="18"/>
                  </a:cxn>
                  <a:cxn ang="0">
                    <a:pos x="2" y="26"/>
                  </a:cxn>
                  <a:cxn ang="0">
                    <a:pos x="6" y="31"/>
                  </a:cxn>
                  <a:cxn ang="0">
                    <a:pos x="6" y="31"/>
                  </a:cxn>
                  <a:cxn ang="0">
                    <a:pos x="13" y="35"/>
                  </a:cxn>
                  <a:cxn ang="0">
                    <a:pos x="21" y="36"/>
                  </a:cxn>
                  <a:cxn ang="0">
                    <a:pos x="21" y="36"/>
                  </a:cxn>
                  <a:cxn ang="0">
                    <a:pos x="30" y="35"/>
                  </a:cxn>
                  <a:cxn ang="0">
                    <a:pos x="36" y="31"/>
                  </a:cxn>
                  <a:cxn ang="0">
                    <a:pos x="36" y="31"/>
                  </a:cxn>
                  <a:cxn ang="0">
                    <a:pos x="40" y="26"/>
                  </a:cxn>
                  <a:cxn ang="0">
                    <a:pos x="42" y="18"/>
                  </a:cxn>
                  <a:cxn ang="0">
                    <a:pos x="40" y="11"/>
                  </a:cxn>
                  <a:cxn ang="0">
                    <a:pos x="36" y="6"/>
                  </a:cxn>
                  <a:cxn ang="0">
                    <a:pos x="36" y="6"/>
                  </a:cxn>
                  <a:cxn ang="0">
                    <a:pos x="30" y="2"/>
                  </a:cxn>
                  <a:cxn ang="0">
                    <a:pos x="21" y="0"/>
                  </a:cxn>
                </a:cxnLst>
                <a:rect l="0" t="0" r="r" b="b"/>
                <a:pathLst>
                  <a:path w="42" h="36">
                    <a:moveTo>
                      <a:pt x="21" y="0"/>
                    </a:moveTo>
                    <a:lnTo>
                      <a:pt x="21" y="0"/>
                    </a:lnTo>
                    <a:lnTo>
                      <a:pt x="13" y="2"/>
                    </a:lnTo>
                    <a:lnTo>
                      <a:pt x="6" y="6"/>
                    </a:lnTo>
                    <a:lnTo>
                      <a:pt x="6" y="6"/>
                    </a:lnTo>
                    <a:lnTo>
                      <a:pt x="2" y="11"/>
                    </a:lnTo>
                    <a:lnTo>
                      <a:pt x="0" y="18"/>
                    </a:lnTo>
                    <a:lnTo>
                      <a:pt x="2" y="26"/>
                    </a:lnTo>
                    <a:lnTo>
                      <a:pt x="6" y="31"/>
                    </a:lnTo>
                    <a:lnTo>
                      <a:pt x="6" y="31"/>
                    </a:lnTo>
                    <a:lnTo>
                      <a:pt x="13" y="35"/>
                    </a:lnTo>
                    <a:lnTo>
                      <a:pt x="21" y="36"/>
                    </a:lnTo>
                    <a:lnTo>
                      <a:pt x="21" y="36"/>
                    </a:lnTo>
                    <a:lnTo>
                      <a:pt x="30" y="35"/>
                    </a:lnTo>
                    <a:lnTo>
                      <a:pt x="36" y="31"/>
                    </a:lnTo>
                    <a:lnTo>
                      <a:pt x="36" y="31"/>
                    </a:lnTo>
                    <a:lnTo>
                      <a:pt x="40" y="26"/>
                    </a:lnTo>
                    <a:lnTo>
                      <a:pt x="42" y="18"/>
                    </a:lnTo>
                    <a:lnTo>
                      <a:pt x="40" y="11"/>
                    </a:lnTo>
                    <a:lnTo>
                      <a:pt x="36" y="6"/>
                    </a:lnTo>
                    <a:lnTo>
                      <a:pt x="36" y="6"/>
                    </a:lnTo>
                    <a:lnTo>
                      <a:pt x="30" y="2"/>
                    </a:lnTo>
                    <a:lnTo>
                      <a:pt x="2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07" name="Freeform 139"/>
              <p:cNvSpPr>
                <a:spLocks/>
              </p:cNvSpPr>
              <p:nvPr userDrawn="1"/>
            </p:nvSpPr>
            <p:spPr bwMode="auto">
              <a:xfrm>
                <a:off x="3710" y="2663"/>
                <a:ext cx="36" cy="36"/>
              </a:xfrm>
              <a:custGeom>
                <a:avLst/>
                <a:gdLst/>
                <a:ahLst/>
                <a:cxnLst>
                  <a:cxn ang="0">
                    <a:pos x="18" y="0"/>
                  </a:cxn>
                  <a:cxn ang="0">
                    <a:pos x="18" y="0"/>
                  </a:cxn>
                  <a:cxn ang="0">
                    <a:pos x="12" y="0"/>
                  </a:cxn>
                  <a:cxn ang="0">
                    <a:pos x="6" y="5"/>
                  </a:cxn>
                  <a:cxn ang="0">
                    <a:pos x="6" y="5"/>
                  </a:cxn>
                  <a:cxn ang="0">
                    <a:pos x="2" y="11"/>
                  </a:cxn>
                  <a:cxn ang="0">
                    <a:pos x="0" y="19"/>
                  </a:cxn>
                  <a:cxn ang="0">
                    <a:pos x="2" y="26"/>
                  </a:cxn>
                  <a:cxn ang="0">
                    <a:pos x="6" y="32"/>
                  </a:cxn>
                  <a:cxn ang="0">
                    <a:pos x="6" y="32"/>
                  </a:cxn>
                  <a:cxn ang="0">
                    <a:pos x="12" y="36"/>
                  </a:cxn>
                  <a:cxn ang="0">
                    <a:pos x="18" y="36"/>
                  </a:cxn>
                  <a:cxn ang="0">
                    <a:pos x="18" y="36"/>
                  </a:cxn>
                  <a:cxn ang="0">
                    <a:pos x="26" y="36"/>
                  </a:cxn>
                  <a:cxn ang="0">
                    <a:pos x="32" y="32"/>
                  </a:cxn>
                  <a:cxn ang="0">
                    <a:pos x="32" y="32"/>
                  </a:cxn>
                  <a:cxn ang="0">
                    <a:pos x="36" y="26"/>
                  </a:cxn>
                  <a:cxn ang="0">
                    <a:pos x="36" y="19"/>
                  </a:cxn>
                  <a:cxn ang="0">
                    <a:pos x="36" y="11"/>
                  </a:cxn>
                  <a:cxn ang="0">
                    <a:pos x="32" y="5"/>
                  </a:cxn>
                  <a:cxn ang="0">
                    <a:pos x="32" y="5"/>
                  </a:cxn>
                  <a:cxn ang="0">
                    <a:pos x="26" y="0"/>
                  </a:cxn>
                  <a:cxn ang="0">
                    <a:pos x="18" y="0"/>
                  </a:cxn>
                </a:cxnLst>
                <a:rect l="0" t="0" r="r" b="b"/>
                <a:pathLst>
                  <a:path w="36" h="36">
                    <a:moveTo>
                      <a:pt x="18" y="0"/>
                    </a:moveTo>
                    <a:lnTo>
                      <a:pt x="18" y="0"/>
                    </a:lnTo>
                    <a:lnTo>
                      <a:pt x="12" y="0"/>
                    </a:lnTo>
                    <a:lnTo>
                      <a:pt x="6" y="5"/>
                    </a:lnTo>
                    <a:lnTo>
                      <a:pt x="6" y="5"/>
                    </a:lnTo>
                    <a:lnTo>
                      <a:pt x="2" y="11"/>
                    </a:lnTo>
                    <a:lnTo>
                      <a:pt x="0" y="19"/>
                    </a:lnTo>
                    <a:lnTo>
                      <a:pt x="2" y="26"/>
                    </a:lnTo>
                    <a:lnTo>
                      <a:pt x="6" y="32"/>
                    </a:lnTo>
                    <a:lnTo>
                      <a:pt x="6" y="32"/>
                    </a:lnTo>
                    <a:lnTo>
                      <a:pt x="12" y="36"/>
                    </a:lnTo>
                    <a:lnTo>
                      <a:pt x="18" y="36"/>
                    </a:lnTo>
                    <a:lnTo>
                      <a:pt x="18" y="36"/>
                    </a:lnTo>
                    <a:lnTo>
                      <a:pt x="26" y="36"/>
                    </a:lnTo>
                    <a:lnTo>
                      <a:pt x="32" y="32"/>
                    </a:lnTo>
                    <a:lnTo>
                      <a:pt x="32" y="32"/>
                    </a:lnTo>
                    <a:lnTo>
                      <a:pt x="36" y="26"/>
                    </a:lnTo>
                    <a:lnTo>
                      <a:pt x="36" y="19"/>
                    </a:lnTo>
                    <a:lnTo>
                      <a:pt x="36" y="11"/>
                    </a:lnTo>
                    <a:lnTo>
                      <a:pt x="32" y="5"/>
                    </a:lnTo>
                    <a:lnTo>
                      <a:pt x="32" y="5"/>
                    </a:lnTo>
                    <a:lnTo>
                      <a:pt x="26" y="0"/>
                    </a:lnTo>
                    <a:lnTo>
                      <a:pt x="1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08" name="Freeform 140"/>
              <p:cNvSpPr>
                <a:spLocks/>
              </p:cNvSpPr>
              <p:nvPr userDrawn="1"/>
            </p:nvSpPr>
            <p:spPr bwMode="auto">
              <a:xfrm>
                <a:off x="3710" y="2663"/>
                <a:ext cx="36" cy="36"/>
              </a:xfrm>
              <a:custGeom>
                <a:avLst/>
                <a:gdLst/>
                <a:ahLst/>
                <a:cxnLst>
                  <a:cxn ang="0">
                    <a:pos x="18" y="0"/>
                  </a:cxn>
                  <a:cxn ang="0">
                    <a:pos x="18" y="0"/>
                  </a:cxn>
                  <a:cxn ang="0">
                    <a:pos x="12" y="0"/>
                  </a:cxn>
                  <a:cxn ang="0">
                    <a:pos x="6" y="5"/>
                  </a:cxn>
                  <a:cxn ang="0">
                    <a:pos x="6" y="5"/>
                  </a:cxn>
                  <a:cxn ang="0">
                    <a:pos x="2" y="11"/>
                  </a:cxn>
                  <a:cxn ang="0">
                    <a:pos x="0" y="19"/>
                  </a:cxn>
                  <a:cxn ang="0">
                    <a:pos x="2" y="26"/>
                  </a:cxn>
                  <a:cxn ang="0">
                    <a:pos x="6" y="32"/>
                  </a:cxn>
                  <a:cxn ang="0">
                    <a:pos x="6" y="32"/>
                  </a:cxn>
                  <a:cxn ang="0">
                    <a:pos x="12" y="36"/>
                  </a:cxn>
                  <a:cxn ang="0">
                    <a:pos x="18" y="36"/>
                  </a:cxn>
                  <a:cxn ang="0">
                    <a:pos x="18" y="36"/>
                  </a:cxn>
                  <a:cxn ang="0">
                    <a:pos x="26" y="36"/>
                  </a:cxn>
                  <a:cxn ang="0">
                    <a:pos x="32" y="32"/>
                  </a:cxn>
                  <a:cxn ang="0">
                    <a:pos x="32" y="32"/>
                  </a:cxn>
                  <a:cxn ang="0">
                    <a:pos x="36" y="26"/>
                  </a:cxn>
                  <a:cxn ang="0">
                    <a:pos x="36" y="19"/>
                  </a:cxn>
                  <a:cxn ang="0">
                    <a:pos x="36" y="11"/>
                  </a:cxn>
                  <a:cxn ang="0">
                    <a:pos x="32" y="5"/>
                  </a:cxn>
                  <a:cxn ang="0">
                    <a:pos x="32" y="5"/>
                  </a:cxn>
                  <a:cxn ang="0">
                    <a:pos x="26" y="0"/>
                  </a:cxn>
                  <a:cxn ang="0">
                    <a:pos x="18" y="0"/>
                  </a:cxn>
                </a:cxnLst>
                <a:rect l="0" t="0" r="r" b="b"/>
                <a:pathLst>
                  <a:path w="36" h="36">
                    <a:moveTo>
                      <a:pt x="18" y="0"/>
                    </a:moveTo>
                    <a:lnTo>
                      <a:pt x="18" y="0"/>
                    </a:lnTo>
                    <a:lnTo>
                      <a:pt x="12" y="0"/>
                    </a:lnTo>
                    <a:lnTo>
                      <a:pt x="6" y="5"/>
                    </a:lnTo>
                    <a:lnTo>
                      <a:pt x="6" y="5"/>
                    </a:lnTo>
                    <a:lnTo>
                      <a:pt x="2" y="11"/>
                    </a:lnTo>
                    <a:lnTo>
                      <a:pt x="0" y="19"/>
                    </a:lnTo>
                    <a:lnTo>
                      <a:pt x="2" y="26"/>
                    </a:lnTo>
                    <a:lnTo>
                      <a:pt x="6" y="32"/>
                    </a:lnTo>
                    <a:lnTo>
                      <a:pt x="6" y="32"/>
                    </a:lnTo>
                    <a:lnTo>
                      <a:pt x="12" y="36"/>
                    </a:lnTo>
                    <a:lnTo>
                      <a:pt x="18" y="36"/>
                    </a:lnTo>
                    <a:lnTo>
                      <a:pt x="18" y="36"/>
                    </a:lnTo>
                    <a:lnTo>
                      <a:pt x="26" y="36"/>
                    </a:lnTo>
                    <a:lnTo>
                      <a:pt x="32" y="32"/>
                    </a:lnTo>
                    <a:lnTo>
                      <a:pt x="32" y="32"/>
                    </a:lnTo>
                    <a:lnTo>
                      <a:pt x="36" y="26"/>
                    </a:lnTo>
                    <a:lnTo>
                      <a:pt x="36" y="19"/>
                    </a:lnTo>
                    <a:lnTo>
                      <a:pt x="36" y="11"/>
                    </a:lnTo>
                    <a:lnTo>
                      <a:pt x="32" y="5"/>
                    </a:lnTo>
                    <a:lnTo>
                      <a:pt x="32" y="5"/>
                    </a:lnTo>
                    <a:lnTo>
                      <a:pt x="26" y="0"/>
                    </a:lnTo>
                    <a:lnTo>
                      <a:pt x="1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09" name="Freeform 141"/>
              <p:cNvSpPr>
                <a:spLocks/>
              </p:cNvSpPr>
              <p:nvPr userDrawn="1"/>
            </p:nvSpPr>
            <p:spPr bwMode="auto">
              <a:xfrm>
                <a:off x="3824" y="2747"/>
                <a:ext cx="36" cy="30"/>
              </a:xfrm>
              <a:custGeom>
                <a:avLst/>
                <a:gdLst/>
                <a:ahLst/>
                <a:cxnLst>
                  <a:cxn ang="0">
                    <a:pos x="18" y="0"/>
                  </a:cxn>
                  <a:cxn ang="0">
                    <a:pos x="18" y="0"/>
                  </a:cxn>
                  <a:cxn ang="0">
                    <a:pos x="11" y="0"/>
                  </a:cxn>
                  <a:cxn ang="0">
                    <a:pos x="5" y="4"/>
                  </a:cxn>
                  <a:cxn ang="0">
                    <a:pos x="5" y="4"/>
                  </a:cxn>
                  <a:cxn ang="0">
                    <a:pos x="0" y="9"/>
                  </a:cxn>
                  <a:cxn ang="0">
                    <a:pos x="0" y="15"/>
                  </a:cxn>
                  <a:cxn ang="0">
                    <a:pos x="0" y="21"/>
                  </a:cxn>
                  <a:cxn ang="0">
                    <a:pos x="5" y="24"/>
                  </a:cxn>
                  <a:cxn ang="0">
                    <a:pos x="5" y="24"/>
                  </a:cxn>
                  <a:cxn ang="0">
                    <a:pos x="11" y="28"/>
                  </a:cxn>
                  <a:cxn ang="0">
                    <a:pos x="18" y="30"/>
                  </a:cxn>
                  <a:cxn ang="0">
                    <a:pos x="18" y="30"/>
                  </a:cxn>
                  <a:cxn ang="0">
                    <a:pos x="25" y="28"/>
                  </a:cxn>
                  <a:cxn ang="0">
                    <a:pos x="29" y="24"/>
                  </a:cxn>
                  <a:cxn ang="0">
                    <a:pos x="29" y="24"/>
                  </a:cxn>
                  <a:cxn ang="0">
                    <a:pos x="34" y="21"/>
                  </a:cxn>
                  <a:cxn ang="0">
                    <a:pos x="36" y="15"/>
                  </a:cxn>
                  <a:cxn ang="0">
                    <a:pos x="34" y="9"/>
                  </a:cxn>
                  <a:cxn ang="0">
                    <a:pos x="29" y="4"/>
                  </a:cxn>
                  <a:cxn ang="0">
                    <a:pos x="29" y="4"/>
                  </a:cxn>
                  <a:cxn ang="0">
                    <a:pos x="25" y="0"/>
                  </a:cxn>
                  <a:cxn ang="0">
                    <a:pos x="18" y="0"/>
                  </a:cxn>
                </a:cxnLst>
                <a:rect l="0" t="0" r="r" b="b"/>
                <a:pathLst>
                  <a:path w="36" h="30">
                    <a:moveTo>
                      <a:pt x="18" y="0"/>
                    </a:moveTo>
                    <a:lnTo>
                      <a:pt x="18" y="0"/>
                    </a:lnTo>
                    <a:lnTo>
                      <a:pt x="11" y="0"/>
                    </a:lnTo>
                    <a:lnTo>
                      <a:pt x="5" y="4"/>
                    </a:lnTo>
                    <a:lnTo>
                      <a:pt x="5" y="4"/>
                    </a:lnTo>
                    <a:lnTo>
                      <a:pt x="0" y="9"/>
                    </a:lnTo>
                    <a:lnTo>
                      <a:pt x="0" y="15"/>
                    </a:lnTo>
                    <a:lnTo>
                      <a:pt x="0" y="21"/>
                    </a:lnTo>
                    <a:lnTo>
                      <a:pt x="5" y="24"/>
                    </a:lnTo>
                    <a:lnTo>
                      <a:pt x="5" y="24"/>
                    </a:lnTo>
                    <a:lnTo>
                      <a:pt x="11" y="28"/>
                    </a:lnTo>
                    <a:lnTo>
                      <a:pt x="18" y="30"/>
                    </a:lnTo>
                    <a:lnTo>
                      <a:pt x="18" y="30"/>
                    </a:lnTo>
                    <a:lnTo>
                      <a:pt x="25" y="28"/>
                    </a:lnTo>
                    <a:lnTo>
                      <a:pt x="29" y="24"/>
                    </a:lnTo>
                    <a:lnTo>
                      <a:pt x="29" y="24"/>
                    </a:lnTo>
                    <a:lnTo>
                      <a:pt x="34" y="21"/>
                    </a:lnTo>
                    <a:lnTo>
                      <a:pt x="36" y="15"/>
                    </a:lnTo>
                    <a:lnTo>
                      <a:pt x="34" y="9"/>
                    </a:lnTo>
                    <a:lnTo>
                      <a:pt x="29" y="4"/>
                    </a:lnTo>
                    <a:lnTo>
                      <a:pt x="29" y="4"/>
                    </a:lnTo>
                    <a:lnTo>
                      <a:pt x="25" y="0"/>
                    </a:lnTo>
                    <a:lnTo>
                      <a:pt x="1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10" name="Freeform 142"/>
              <p:cNvSpPr>
                <a:spLocks/>
              </p:cNvSpPr>
              <p:nvPr userDrawn="1"/>
            </p:nvSpPr>
            <p:spPr bwMode="auto">
              <a:xfrm>
                <a:off x="3824" y="2747"/>
                <a:ext cx="36" cy="30"/>
              </a:xfrm>
              <a:custGeom>
                <a:avLst/>
                <a:gdLst/>
                <a:ahLst/>
                <a:cxnLst>
                  <a:cxn ang="0">
                    <a:pos x="18" y="0"/>
                  </a:cxn>
                  <a:cxn ang="0">
                    <a:pos x="18" y="0"/>
                  </a:cxn>
                  <a:cxn ang="0">
                    <a:pos x="11" y="0"/>
                  </a:cxn>
                  <a:cxn ang="0">
                    <a:pos x="5" y="4"/>
                  </a:cxn>
                  <a:cxn ang="0">
                    <a:pos x="5" y="4"/>
                  </a:cxn>
                  <a:cxn ang="0">
                    <a:pos x="0" y="9"/>
                  </a:cxn>
                  <a:cxn ang="0">
                    <a:pos x="0" y="15"/>
                  </a:cxn>
                  <a:cxn ang="0">
                    <a:pos x="0" y="21"/>
                  </a:cxn>
                  <a:cxn ang="0">
                    <a:pos x="5" y="24"/>
                  </a:cxn>
                  <a:cxn ang="0">
                    <a:pos x="5" y="24"/>
                  </a:cxn>
                  <a:cxn ang="0">
                    <a:pos x="11" y="28"/>
                  </a:cxn>
                  <a:cxn ang="0">
                    <a:pos x="18" y="30"/>
                  </a:cxn>
                  <a:cxn ang="0">
                    <a:pos x="18" y="30"/>
                  </a:cxn>
                  <a:cxn ang="0">
                    <a:pos x="25" y="28"/>
                  </a:cxn>
                  <a:cxn ang="0">
                    <a:pos x="29" y="24"/>
                  </a:cxn>
                  <a:cxn ang="0">
                    <a:pos x="29" y="24"/>
                  </a:cxn>
                  <a:cxn ang="0">
                    <a:pos x="34" y="21"/>
                  </a:cxn>
                  <a:cxn ang="0">
                    <a:pos x="36" y="15"/>
                  </a:cxn>
                  <a:cxn ang="0">
                    <a:pos x="34" y="9"/>
                  </a:cxn>
                  <a:cxn ang="0">
                    <a:pos x="29" y="4"/>
                  </a:cxn>
                  <a:cxn ang="0">
                    <a:pos x="29" y="4"/>
                  </a:cxn>
                  <a:cxn ang="0">
                    <a:pos x="25" y="0"/>
                  </a:cxn>
                  <a:cxn ang="0">
                    <a:pos x="18" y="0"/>
                  </a:cxn>
                </a:cxnLst>
                <a:rect l="0" t="0" r="r" b="b"/>
                <a:pathLst>
                  <a:path w="36" h="30">
                    <a:moveTo>
                      <a:pt x="18" y="0"/>
                    </a:moveTo>
                    <a:lnTo>
                      <a:pt x="18" y="0"/>
                    </a:lnTo>
                    <a:lnTo>
                      <a:pt x="11" y="0"/>
                    </a:lnTo>
                    <a:lnTo>
                      <a:pt x="5" y="4"/>
                    </a:lnTo>
                    <a:lnTo>
                      <a:pt x="5" y="4"/>
                    </a:lnTo>
                    <a:lnTo>
                      <a:pt x="0" y="9"/>
                    </a:lnTo>
                    <a:lnTo>
                      <a:pt x="0" y="15"/>
                    </a:lnTo>
                    <a:lnTo>
                      <a:pt x="0" y="21"/>
                    </a:lnTo>
                    <a:lnTo>
                      <a:pt x="5" y="24"/>
                    </a:lnTo>
                    <a:lnTo>
                      <a:pt x="5" y="24"/>
                    </a:lnTo>
                    <a:lnTo>
                      <a:pt x="11" y="28"/>
                    </a:lnTo>
                    <a:lnTo>
                      <a:pt x="18" y="30"/>
                    </a:lnTo>
                    <a:lnTo>
                      <a:pt x="18" y="30"/>
                    </a:lnTo>
                    <a:lnTo>
                      <a:pt x="25" y="28"/>
                    </a:lnTo>
                    <a:lnTo>
                      <a:pt x="29" y="24"/>
                    </a:lnTo>
                    <a:lnTo>
                      <a:pt x="29" y="24"/>
                    </a:lnTo>
                    <a:lnTo>
                      <a:pt x="34" y="21"/>
                    </a:lnTo>
                    <a:lnTo>
                      <a:pt x="36" y="15"/>
                    </a:lnTo>
                    <a:lnTo>
                      <a:pt x="34" y="9"/>
                    </a:lnTo>
                    <a:lnTo>
                      <a:pt x="29" y="4"/>
                    </a:lnTo>
                    <a:lnTo>
                      <a:pt x="29" y="4"/>
                    </a:lnTo>
                    <a:lnTo>
                      <a:pt x="25" y="0"/>
                    </a:lnTo>
                    <a:lnTo>
                      <a:pt x="1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11" name="Freeform 143"/>
              <p:cNvSpPr>
                <a:spLocks/>
              </p:cNvSpPr>
              <p:nvPr userDrawn="1"/>
            </p:nvSpPr>
            <p:spPr bwMode="auto">
              <a:xfrm>
                <a:off x="3926" y="2843"/>
                <a:ext cx="30" cy="30"/>
              </a:xfrm>
              <a:custGeom>
                <a:avLst/>
                <a:gdLst/>
                <a:ahLst/>
                <a:cxnLst>
                  <a:cxn ang="0">
                    <a:pos x="15" y="0"/>
                  </a:cxn>
                  <a:cxn ang="0">
                    <a:pos x="15" y="0"/>
                  </a:cxn>
                  <a:cxn ang="0">
                    <a:pos x="9" y="0"/>
                  </a:cxn>
                  <a:cxn ang="0">
                    <a:pos x="5" y="5"/>
                  </a:cxn>
                  <a:cxn ang="0">
                    <a:pos x="5" y="5"/>
                  </a:cxn>
                  <a:cxn ang="0">
                    <a:pos x="0" y="9"/>
                  </a:cxn>
                  <a:cxn ang="0">
                    <a:pos x="0" y="15"/>
                  </a:cxn>
                  <a:cxn ang="0">
                    <a:pos x="0" y="22"/>
                  </a:cxn>
                  <a:cxn ang="0">
                    <a:pos x="5" y="26"/>
                  </a:cxn>
                  <a:cxn ang="0">
                    <a:pos x="5" y="26"/>
                  </a:cxn>
                  <a:cxn ang="0">
                    <a:pos x="9" y="30"/>
                  </a:cxn>
                  <a:cxn ang="0">
                    <a:pos x="15" y="30"/>
                  </a:cxn>
                  <a:cxn ang="0">
                    <a:pos x="15" y="30"/>
                  </a:cxn>
                  <a:cxn ang="0">
                    <a:pos x="22" y="30"/>
                  </a:cxn>
                  <a:cxn ang="0">
                    <a:pos x="26" y="26"/>
                  </a:cxn>
                  <a:cxn ang="0">
                    <a:pos x="26" y="26"/>
                  </a:cxn>
                  <a:cxn ang="0">
                    <a:pos x="30" y="22"/>
                  </a:cxn>
                  <a:cxn ang="0">
                    <a:pos x="30" y="15"/>
                  </a:cxn>
                  <a:cxn ang="0">
                    <a:pos x="30" y="9"/>
                  </a:cxn>
                  <a:cxn ang="0">
                    <a:pos x="26" y="5"/>
                  </a:cxn>
                  <a:cxn ang="0">
                    <a:pos x="26" y="5"/>
                  </a:cxn>
                  <a:cxn ang="0">
                    <a:pos x="22" y="0"/>
                  </a:cxn>
                  <a:cxn ang="0">
                    <a:pos x="15" y="0"/>
                  </a:cxn>
                </a:cxnLst>
                <a:rect l="0" t="0" r="r" b="b"/>
                <a:pathLst>
                  <a:path w="30" h="30">
                    <a:moveTo>
                      <a:pt x="15" y="0"/>
                    </a:moveTo>
                    <a:lnTo>
                      <a:pt x="15" y="0"/>
                    </a:lnTo>
                    <a:lnTo>
                      <a:pt x="9" y="0"/>
                    </a:lnTo>
                    <a:lnTo>
                      <a:pt x="5" y="5"/>
                    </a:lnTo>
                    <a:lnTo>
                      <a:pt x="5" y="5"/>
                    </a:lnTo>
                    <a:lnTo>
                      <a:pt x="0" y="9"/>
                    </a:lnTo>
                    <a:lnTo>
                      <a:pt x="0" y="15"/>
                    </a:lnTo>
                    <a:lnTo>
                      <a:pt x="0" y="22"/>
                    </a:lnTo>
                    <a:lnTo>
                      <a:pt x="5" y="26"/>
                    </a:lnTo>
                    <a:lnTo>
                      <a:pt x="5" y="26"/>
                    </a:lnTo>
                    <a:lnTo>
                      <a:pt x="9" y="30"/>
                    </a:lnTo>
                    <a:lnTo>
                      <a:pt x="15" y="30"/>
                    </a:lnTo>
                    <a:lnTo>
                      <a:pt x="15" y="30"/>
                    </a:lnTo>
                    <a:lnTo>
                      <a:pt x="22" y="30"/>
                    </a:lnTo>
                    <a:lnTo>
                      <a:pt x="26" y="26"/>
                    </a:lnTo>
                    <a:lnTo>
                      <a:pt x="26" y="26"/>
                    </a:lnTo>
                    <a:lnTo>
                      <a:pt x="30" y="22"/>
                    </a:lnTo>
                    <a:lnTo>
                      <a:pt x="30" y="15"/>
                    </a:lnTo>
                    <a:lnTo>
                      <a:pt x="30" y="9"/>
                    </a:lnTo>
                    <a:lnTo>
                      <a:pt x="26" y="5"/>
                    </a:lnTo>
                    <a:lnTo>
                      <a:pt x="26" y="5"/>
                    </a:lnTo>
                    <a:lnTo>
                      <a:pt x="22" y="0"/>
                    </a:lnTo>
                    <a:lnTo>
                      <a:pt x="1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12" name="Freeform 144"/>
              <p:cNvSpPr>
                <a:spLocks/>
              </p:cNvSpPr>
              <p:nvPr userDrawn="1"/>
            </p:nvSpPr>
            <p:spPr bwMode="auto">
              <a:xfrm>
                <a:off x="3926" y="2843"/>
                <a:ext cx="30" cy="30"/>
              </a:xfrm>
              <a:custGeom>
                <a:avLst/>
                <a:gdLst/>
                <a:ahLst/>
                <a:cxnLst>
                  <a:cxn ang="0">
                    <a:pos x="15" y="0"/>
                  </a:cxn>
                  <a:cxn ang="0">
                    <a:pos x="15" y="0"/>
                  </a:cxn>
                  <a:cxn ang="0">
                    <a:pos x="9" y="0"/>
                  </a:cxn>
                  <a:cxn ang="0">
                    <a:pos x="5" y="5"/>
                  </a:cxn>
                  <a:cxn ang="0">
                    <a:pos x="5" y="5"/>
                  </a:cxn>
                  <a:cxn ang="0">
                    <a:pos x="0" y="9"/>
                  </a:cxn>
                  <a:cxn ang="0">
                    <a:pos x="0" y="15"/>
                  </a:cxn>
                  <a:cxn ang="0">
                    <a:pos x="0" y="22"/>
                  </a:cxn>
                  <a:cxn ang="0">
                    <a:pos x="5" y="26"/>
                  </a:cxn>
                  <a:cxn ang="0">
                    <a:pos x="5" y="26"/>
                  </a:cxn>
                  <a:cxn ang="0">
                    <a:pos x="9" y="30"/>
                  </a:cxn>
                  <a:cxn ang="0">
                    <a:pos x="15" y="30"/>
                  </a:cxn>
                  <a:cxn ang="0">
                    <a:pos x="15" y="30"/>
                  </a:cxn>
                  <a:cxn ang="0">
                    <a:pos x="22" y="30"/>
                  </a:cxn>
                  <a:cxn ang="0">
                    <a:pos x="26" y="26"/>
                  </a:cxn>
                  <a:cxn ang="0">
                    <a:pos x="26" y="26"/>
                  </a:cxn>
                  <a:cxn ang="0">
                    <a:pos x="30" y="22"/>
                  </a:cxn>
                  <a:cxn ang="0">
                    <a:pos x="30" y="15"/>
                  </a:cxn>
                  <a:cxn ang="0">
                    <a:pos x="30" y="9"/>
                  </a:cxn>
                  <a:cxn ang="0">
                    <a:pos x="26" y="5"/>
                  </a:cxn>
                  <a:cxn ang="0">
                    <a:pos x="26" y="5"/>
                  </a:cxn>
                  <a:cxn ang="0">
                    <a:pos x="22" y="0"/>
                  </a:cxn>
                  <a:cxn ang="0">
                    <a:pos x="15" y="0"/>
                  </a:cxn>
                </a:cxnLst>
                <a:rect l="0" t="0" r="r" b="b"/>
                <a:pathLst>
                  <a:path w="30" h="30">
                    <a:moveTo>
                      <a:pt x="15" y="0"/>
                    </a:moveTo>
                    <a:lnTo>
                      <a:pt x="15" y="0"/>
                    </a:lnTo>
                    <a:lnTo>
                      <a:pt x="9" y="0"/>
                    </a:lnTo>
                    <a:lnTo>
                      <a:pt x="5" y="5"/>
                    </a:lnTo>
                    <a:lnTo>
                      <a:pt x="5" y="5"/>
                    </a:lnTo>
                    <a:lnTo>
                      <a:pt x="0" y="9"/>
                    </a:lnTo>
                    <a:lnTo>
                      <a:pt x="0" y="15"/>
                    </a:lnTo>
                    <a:lnTo>
                      <a:pt x="0" y="22"/>
                    </a:lnTo>
                    <a:lnTo>
                      <a:pt x="5" y="26"/>
                    </a:lnTo>
                    <a:lnTo>
                      <a:pt x="5" y="26"/>
                    </a:lnTo>
                    <a:lnTo>
                      <a:pt x="9" y="30"/>
                    </a:lnTo>
                    <a:lnTo>
                      <a:pt x="15" y="30"/>
                    </a:lnTo>
                    <a:lnTo>
                      <a:pt x="15" y="30"/>
                    </a:lnTo>
                    <a:lnTo>
                      <a:pt x="22" y="30"/>
                    </a:lnTo>
                    <a:lnTo>
                      <a:pt x="26" y="26"/>
                    </a:lnTo>
                    <a:lnTo>
                      <a:pt x="26" y="26"/>
                    </a:lnTo>
                    <a:lnTo>
                      <a:pt x="30" y="22"/>
                    </a:lnTo>
                    <a:lnTo>
                      <a:pt x="30" y="15"/>
                    </a:lnTo>
                    <a:lnTo>
                      <a:pt x="30" y="9"/>
                    </a:lnTo>
                    <a:lnTo>
                      <a:pt x="26" y="5"/>
                    </a:lnTo>
                    <a:lnTo>
                      <a:pt x="26" y="5"/>
                    </a:lnTo>
                    <a:lnTo>
                      <a:pt x="22" y="0"/>
                    </a:lnTo>
                    <a:lnTo>
                      <a:pt x="1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13" name="Freeform 145"/>
              <p:cNvSpPr>
                <a:spLocks/>
              </p:cNvSpPr>
              <p:nvPr userDrawn="1"/>
            </p:nvSpPr>
            <p:spPr bwMode="auto">
              <a:xfrm>
                <a:off x="2672" y="2819"/>
                <a:ext cx="78" cy="78"/>
              </a:xfrm>
              <a:custGeom>
                <a:avLst/>
                <a:gdLst/>
                <a:ahLst/>
                <a:cxnLst>
                  <a:cxn ang="0">
                    <a:pos x="39" y="0"/>
                  </a:cxn>
                  <a:cxn ang="0">
                    <a:pos x="39" y="0"/>
                  </a:cxn>
                  <a:cxn ang="0">
                    <a:pos x="31" y="2"/>
                  </a:cxn>
                  <a:cxn ang="0">
                    <a:pos x="25" y="4"/>
                  </a:cxn>
                  <a:cxn ang="0">
                    <a:pos x="19" y="6"/>
                  </a:cxn>
                  <a:cxn ang="0">
                    <a:pos x="12" y="12"/>
                  </a:cxn>
                  <a:cxn ang="0">
                    <a:pos x="12" y="12"/>
                  </a:cxn>
                  <a:cxn ang="0">
                    <a:pos x="8" y="19"/>
                  </a:cxn>
                  <a:cxn ang="0">
                    <a:pos x="4" y="25"/>
                  </a:cxn>
                  <a:cxn ang="0">
                    <a:pos x="2" y="31"/>
                  </a:cxn>
                  <a:cxn ang="0">
                    <a:pos x="0" y="39"/>
                  </a:cxn>
                  <a:cxn ang="0">
                    <a:pos x="2" y="47"/>
                  </a:cxn>
                  <a:cxn ang="0">
                    <a:pos x="4" y="54"/>
                  </a:cxn>
                  <a:cxn ang="0">
                    <a:pos x="8" y="60"/>
                  </a:cxn>
                  <a:cxn ang="0">
                    <a:pos x="12" y="66"/>
                  </a:cxn>
                  <a:cxn ang="0">
                    <a:pos x="12" y="66"/>
                  </a:cxn>
                  <a:cxn ang="0">
                    <a:pos x="19" y="72"/>
                  </a:cxn>
                  <a:cxn ang="0">
                    <a:pos x="25" y="74"/>
                  </a:cxn>
                  <a:cxn ang="0">
                    <a:pos x="33" y="76"/>
                  </a:cxn>
                  <a:cxn ang="0">
                    <a:pos x="39" y="78"/>
                  </a:cxn>
                  <a:cxn ang="0">
                    <a:pos x="39" y="78"/>
                  </a:cxn>
                  <a:cxn ang="0">
                    <a:pos x="47" y="76"/>
                  </a:cxn>
                  <a:cxn ang="0">
                    <a:pos x="54" y="74"/>
                  </a:cxn>
                  <a:cxn ang="0">
                    <a:pos x="60" y="72"/>
                  </a:cxn>
                  <a:cxn ang="0">
                    <a:pos x="66" y="66"/>
                  </a:cxn>
                  <a:cxn ang="0">
                    <a:pos x="66" y="66"/>
                  </a:cxn>
                  <a:cxn ang="0">
                    <a:pos x="72" y="60"/>
                  </a:cxn>
                  <a:cxn ang="0">
                    <a:pos x="74" y="54"/>
                  </a:cxn>
                  <a:cxn ang="0">
                    <a:pos x="76" y="47"/>
                  </a:cxn>
                  <a:cxn ang="0">
                    <a:pos x="78" y="39"/>
                  </a:cxn>
                  <a:cxn ang="0">
                    <a:pos x="76" y="31"/>
                  </a:cxn>
                  <a:cxn ang="0">
                    <a:pos x="74" y="25"/>
                  </a:cxn>
                  <a:cxn ang="0">
                    <a:pos x="72" y="19"/>
                  </a:cxn>
                  <a:cxn ang="0">
                    <a:pos x="66" y="12"/>
                  </a:cxn>
                  <a:cxn ang="0">
                    <a:pos x="66" y="12"/>
                  </a:cxn>
                  <a:cxn ang="0">
                    <a:pos x="60" y="6"/>
                  </a:cxn>
                  <a:cxn ang="0">
                    <a:pos x="54" y="4"/>
                  </a:cxn>
                  <a:cxn ang="0">
                    <a:pos x="47" y="2"/>
                  </a:cxn>
                  <a:cxn ang="0">
                    <a:pos x="39" y="0"/>
                  </a:cxn>
                </a:cxnLst>
                <a:rect l="0" t="0" r="r" b="b"/>
                <a:pathLst>
                  <a:path w="78" h="78">
                    <a:moveTo>
                      <a:pt x="39" y="0"/>
                    </a:moveTo>
                    <a:lnTo>
                      <a:pt x="39" y="0"/>
                    </a:lnTo>
                    <a:lnTo>
                      <a:pt x="31" y="2"/>
                    </a:lnTo>
                    <a:lnTo>
                      <a:pt x="25" y="4"/>
                    </a:lnTo>
                    <a:lnTo>
                      <a:pt x="19" y="6"/>
                    </a:lnTo>
                    <a:lnTo>
                      <a:pt x="12" y="12"/>
                    </a:lnTo>
                    <a:lnTo>
                      <a:pt x="12" y="12"/>
                    </a:lnTo>
                    <a:lnTo>
                      <a:pt x="8" y="19"/>
                    </a:lnTo>
                    <a:lnTo>
                      <a:pt x="4" y="25"/>
                    </a:lnTo>
                    <a:lnTo>
                      <a:pt x="2" y="31"/>
                    </a:lnTo>
                    <a:lnTo>
                      <a:pt x="0" y="39"/>
                    </a:lnTo>
                    <a:lnTo>
                      <a:pt x="2" y="47"/>
                    </a:lnTo>
                    <a:lnTo>
                      <a:pt x="4" y="54"/>
                    </a:lnTo>
                    <a:lnTo>
                      <a:pt x="8" y="60"/>
                    </a:lnTo>
                    <a:lnTo>
                      <a:pt x="12" y="66"/>
                    </a:lnTo>
                    <a:lnTo>
                      <a:pt x="12" y="66"/>
                    </a:lnTo>
                    <a:lnTo>
                      <a:pt x="19" y="72"/>
                    </a:lnTo>
                    <a:lnTo>
                      <a:pt x="25" y="74"/>
                    </a:lnTo>
                    <a:lnTo>
                      <a:pt x="33" y="76"/>
                    </a:lnTo>
                    <a:lnTo>
                      <a:pt x="39" y="78"/>
                    </a:lnTo>
                    <a:lnTo>
                      <a:pt x="39" y="78"/>
                    </a:lnTo>
                    <a:lnTo>
                      <a:pt x="47" y="76"/>
                    </a:lnTo>
                    <a:lnTo>
                      <a:pt x="54" y="74"/>
                    </a:lnTo>
                    <a:lnTo>
                      <a:pt x="60" y="72"/>
                    </a:lnTo>
                    <a:lnTo>
                      <a:pt x="66" y="66"/>
                    </a:lnTo>
                    <a:lnTo>
                      <a:pt x="66" y="66"/>
                    </a:lnTo>
                    <a:lnTo>
                      <a:pt x="72" y="60"/>
                    </a:lnTo>
                    <a:lnTo>
                      <a:pt x="74" y="54"/>
                    </a:lnTo>
                    <a:lnTo>
                      <a:pt x="76" y="47"/>
                    </a:lnTo>
                    <a:lnTo>
                      <a:pt x="78" y="39"/>
                    </a:lnTo>
                    <a:lnTo>
                      <a:pt x="76" y="31"/>
                    </a:lnTo>
                    <a:lnTo>
                      <a:pt x="74" y="25"/>
                    </a:lnTo>
                    <a:lnTo>
                      <a:pt x="72" y="19"/>
                    </a:lnTo>
                    <a:lnTo>
                      <a:pt x="66" y="12"/>
                    </a:lnTo>
                    <a:lnTo>
                      <a:pt x="66" y="12"/>
                    </a:lnTo>
                    <a:lnTo>
                      <a:pt x="60" y="6"/>
                    </a:lnTo>
                    <a:lnTo>
                      <a:pt x="54" y="4"/>
                    </a:lnTo>
                    <a:lnTo>
                      <a:pt x="47" y="2"/>
                    </a:lnTo>
                    <a:lnTo>
                      <a:pt x="3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14" name="Freeform 146"/>
              <p:cNvSpPr>
                <a:spLocks/>
              </p:cNvSpPr>
              <p:nvPr userDrawn="1"/>
            </p:nvSpPr>
            <p:spPr bwMode="auto">
              <a:xfrm>
                <a:off x="2672" y="2819"/>
                <a:ext cx="78" cy="78"/>
              </a:xfrm>
              <a:custGeom>
                <a:avLst/>
                <a:gdLst/>
                <a:ahLst/>
                <a:cxnLst>
                  <a:cxn ang="0">
                    <a:pos x="39" y="0"/>
                  </a:cxn>
                  <a:cxn ang="0">
                    <a:pos x="39" y="0"/>
                  </a:cxn>
                  <a:cxn ang="0">
                    <a:pos x="31" y="2"/>
                  </a:cxn>
                  <a:cxn ang="0">
                    <a:pos x="25" y="4"/>
                  </a:cxn>
                  <a:cxn ang="0">
                    <a:pos x="19" y="6"/>
                  </a:cxn>
                  <a:cxn ang="0">
                    <a:pos x="12" y="12"/>
                  </a:cxn>
                  <a:cxn ang="0">
                    <a:pos x="12" y="12"/>
                  </a:cxn>
                  <a:cxn ang="0">
                    <a:pos x="8" y="19"/>
                  </a:cxn>
                  <a:cxn ang="0">
                    <a:pos x="4" y="25"/>
                  </a:cxn>
                  <a:cxn ang="0">
                    <a:pos x="2" y="31"/>
                  </a:cxn>
                  <a:cxn ang="0">
                    <a:pos x="0" y="39"/>
                  </a:cxn>
                  <a:cxn ang="0">
                    <a:pos x="2" y="47"/>
                  </a:cxn>
                  <a:cxn ang="0">
                    <a:pos x="4" y="54"/>
                  </a:cxn>
                  <a:cxn ang="0">
                    <a:pos x="8" y="60"/>
                  </a:cxn>
                  <a:cxn ang="0">
                    <a:pos x="12" y="66"/>
                  </a:cxn>
                  <a:cxn ang="0">
                    <a:pos x="12" y="66"/>
                  </a:cxn>
                  <a:cxn ang="0">
                    <a:pos x="19" y="72"/>
                  </a:cxn>
                  <a:cxn ang="0">
                    <a:pos x="25" y="74"/>
                  </a:cxn>
                  <a:cxn ang="0">
                    <a:pos x="33" y="76"/>
                  </a:cxn>
                  <a:cxn ang="0">
                    <a:pos x="39" y="78"/>
                  </a:cxn>
                  <a:cxn ang="0">
                    <a:pos x="39" y="78"/>
                  </a:cxn>
                  <a:cxn ang="0">
                    <a:pos x="47" y="76"/>
                  </a:cxn>
                  <a:cxn ang="0">
                    <a:pos x="54" y="74"/>
                  </a:cxn>
                  <a:cxn ang="0">
                    <a:pos x="60" y="72"/>
                  </a:cxn>
                  <a:cxn ang="0">
                    <a:pos x="66" y="66"/>
                  </a:cxn>
                  <a:cxn ang="0">
                    <a:pos x="66" y="66"/>
                  </a:cxn>
                  <a:cxn ang="0">
                    <a:pos x="72" y="60"/>
                  </a:cxn>
                  <a:cxn ang="0">
                    <a:pos x="74" y="54"/>
                  </a:cxn>
                  <a:cxn ang="0">
                    <a:pos x="76" y="47"/>
                  </a:cxn>
                  <a:cxn ang="0">
                    <a:pos x="78" y="39"/>
                  </a:cxn>
                  <a:cxn ang="0">
                    <a:pos x="76" y="31"/>
                  </a:cxn>
                  <a:cxn ang="0">
                    <a:pos x="74" y="25"/>
                  </a:cxn>
                  <a:cxn ang="0">
                    <a:pos x="72" y="19"/>
                  </a:cxn>
                  <a:cxn ang="0">
                    <a:pos x="66" y="12"/>
                  </a:cxn>
                  <a:cxn ang="0">
                    <a:pos x="66" y="12"/>
                  </a:cxn>
                  <a:cxn ang="0">
                    <a:pos x="60" y="6"/>
                  </a:cxn>
                  <a:cxn ang="0">
                    <a:pos x="54" y="4"/>
                  </a:cxn>
                  <a:cxn ang="0">
                    <a:pos x="47" y="2"/>
                  </a:cxn>
                  <a:cxn ang="0">
                    <a:pos x="39" y="0"/>
                  </a:cxn>
                </a:cxnLst>
                <a:rect l="0" t="0" r="r" b="b"/>
                <a:pathLst>
                  <a:path w="78" h="78">
                    <a:moveTo>
                      <a:pt x="39" y="0"/>
                    </a:moveTo>
                    <a:lnTo>
                      <a:pt x="39" y="0"/>
                    </a:lnTo>
                    <a:lnTo>
                      <a:pt x="31" y="2"/>
                    </a:lnTo>
                    <a:lnTo>
                      <a:pt x="25" y="4"/>
                    </a:lnTo>
                    <a:lnTo>
                      <a:pt x="19" y="6"/>
                    </a:lnTo>
                    <a:lnTo>
                      <a:pt x="12" y="12"/>
                    </a:lnTo>
                    <a:lnTo>
                      <a:pt x="12" y="12"/>
                    </a:lnTo>
                    <a:lnTo>
                      <a:pt x="8" y="19"/>
                    </a:lnTo>
                    <a:lnTo>
                      <a:pt x="4" y="25"/>
                    </a:lnTo>
                    <a:lnTo>
                      <a:pt x="2" y="31"/>
                    </a:lnTo>
                    <a:lnTo>
                      <a:pt x="0" y="39"/>
                    </a:lnTo>
                    <a:lnTo>
                      <a:pt x="2" y="47"/>
                    </a:lnTo>
                    <a:lnTo>
                      <a:pt x="4" y="54"/>
                    </a:lnTo>
                    <a:lnTo>
                      <a:pt x="8" y="60"/>
                    </a:lnTo>
                    <a:lnTo>
                      <a:pt x="12" y="66"/>
                    </a:lnTo>
                    <a:lnTo>
                      <a:pt x="12" y="66"/>
                    </a:lnTo>
                    <a:lnTo>
                      <a:pt x="19" y="72"/>
                    </a:lnTo>
                    <a:lnTo>
                      <a:pt x="25" y="74"/>
                    </a:lnTo>
                    <a:lnTo>
                      <a:pt x="33" y="76"/>
                    </a:lnTo>
                    <a:lnTo>
                      <a:pt x="39" y="78"/>
                    </a:lnTo>
                    <a:lnTo>
                      <a:pt x="39" y="78"/>
                    </a:lnTo>
                    <a:lnTo>
                      <a:pt x="47" y="76"/>
                    </a:lnTo>
                    <a:lnTo>
                      <a:pt x="54" y="74"/>
                    </a:lnTo>
                    <a:lnTo>
                      <a:pt x="60" y="72"/>
                    </a:lnTo>
                    <a:lnTo>
                      <a:pt x="66" y="66"/>
                    </a:lnTo>
                    <a:lnTo>
                      <a:pt x="66" y="66"/>
                    </a:lnTo>
                    <a:lnTo>
                      <a:pt x="72" y="60"/>
                    </a:lnTo>
                    <a:lnTo>
                      <a:pt x="74" y="54"/>
                    </a:lnTo>
                    <a:lnTo>
                      <a:pt x="76" y="47"/>
                    </a:lnTo>
                    <a:lnTo>
                      <a:pt x="78" y="39"/>
                    </a:lnTo>
                    <a:lnTo>
                      <a:pt x="76" y="31"/>
                    </a:lnTo>
                    <a:lnTo>
                      <a:pt x="74" y="25"/>
                    </a:lnTo>
                    <a:lnTo>
                      <a:pt x="72" y="19"/>
                    </a:lnTo>
                    <a:lnTo>
                      <a:pt x="66" y="12"/>
                    </a:lnTo>
                    <a:lnTo>
                      <a:pt x="66" y="12"/>
                    </a:lnTo>
                    <a:lnTo>
                      <a:pt x="60" y="6"/>
                    </a:lnTo>
                    <a:lnTo>
                      <a:pt x="54" y="4"/>
                    </a:lnTo>
                    <a:lnTo>
                      <a:pt x="47" y="2"/>
                    </a:lnTo>
                    <a:lnTo>
                      <a:pt x="3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15" name="Freeform 147"/>
              <p:cNvSpPr>
                <a:spLocks/>
              </p:cNvSpPr>
              <p:nvPr userDrawn="1"/>
            </p:nvSpPr>
            <p:spPr bwMode="auto">
              <a:xfrm>
                <a:off x="2600" y="2939"/>
                <a:ext cx="66" cy="66"/>
              </a:xfrm>
              <a:custGeom>
                <a:avLst/>
                <a:gdLst/>
                <a:ahLst/>
                <a:cxnLst>
                  <a:cxn ang="0">
                    <a:pos x="33" y="0"/>
                  </a:cxn>
                  <a:cxn ang="0">
                    <a:pos x="33" y="0"/>
                  </a:cxn>
                  <a:cxn ang="0">
                    <a:pos x="27" y="2"/>
                  </a:cxn>
                  <a:cxn ang="0">
                    <a:pos x="21" y="4"/>
                  </a:cxn>
                  <a:cxn ang="0">
                    <a:pos x="16" y="6"/>
                  </a:cxn>
                  <a:cxn ang="0">
                    <a:pos x="10" y="10"/>
                  </a:cxn>
                  <a:cxn ang="0">
                    <a:pos x="10" y="10"/>
                  </a:cxn>
                  <a:cxn ang="0">
                    <a:pos x="6" y="16"/>
                  </a:cxn>
                  <a:cxn ang="0">
                    <a:pos x="2" y="21"/>
                  </a:cxn>
                  <a:cxn ang="0">
                    <a:pos x="2" y="27"/>
                  </a:cxn>
                  <a:cxn ang="0">
                    <a:pos x="0" y="33"/>
                  </a:cxn>
                  <a:cxn ang="0">
                    <a:pos x="2" y="39"/>
                  </a:cxn>
                  <a:cxn ang="0">
                    <a:pos x="2" y="47"/>
                  </a:cxn>
                  <a:cxn ang="0">
                    <a:pos x="6" y="51"/>
                  </a:cxn>
                  <a:cxn ang="0">
                    <a:pos x="10" y="57"/>
                  </a:cxn>
                  <a:cxn ang="0">
                    <a:pos x="10" y="57"/>
                  </a:cxn>
                  <a:cxn ang="0">
                    <a:pos x="16" y="60"/>
                  </a:cxn>
                  <a:cxn ang="0">
                    <a:pos x="21" y="64"/>
                  </a:cxn>
                  <a:cxn ang="0">
                    <a:pos x="27" y="66"/>
                  </a:cxn>
                  <a:cxn ang="0">
                    <a:pos x="33" y="66"/>
                  </a:cxn>
                  <a:cxn ang="0">
                    <a:pos x="33" y="66"/>
                  </a:cxn>
                  <a:cxn ang="0">
                    <a:pos x="39" y="66"/>
                  </a:cxn>
                  <a:cxn ang="0">
                    <a:pos x="45" y="64"/>
                  </a:cxn>
                  <a:cxn ang="0">
                    <a:pos x="51" y="60"/>
                  </a:cxn>
                  <a:cxn ang="0">
                    <a:pos x="57" y="57"/>
                  </a:cxn>
                  <a:cxn ang="0">
                    <a:pos x="57" y="57"/>
                  </a:cxn>
                  <a:cxn ang="0">
                    <a:pos x="60" y="51"/>
                  </a:cxn>
                  <a:cxn ang="0">
                    <a:pos x="64" y="47"/>
                  </a:cxn>
                  <a:cxn ang="0">
                    <a:pos x="64" y="39"/>
                  </a:cxn>
                  <a:cxn ang="0">
                    <a:pos x="66" y="33"/>
                  </a:cxn>
                  <a:cxn ang="0">
                    <a:pos x="64" y="27"/>
                  </a:cxn>
                  <a:cxn ang="0">
                    <a:pos x="64" y="21"/>
                  </a:cxn>
                  <a:cxn ang="0">
                    <a:pos x="60" y="16"/>
                  </a:cxn>
                  <a:cxn ang="0">
                    <a:pos x="57" y="10"/>
                  </a:cxn>
                  <a:cxn ang="0">
                    <a:pos x="57" y="10"/>
                  </a:cxn>
                  <a:cxn ang="0">
                    <a:pos x="51" y="6"/>
                  </a:cxn>
                  <a:cxn ang="0">
                    <a:pos x="45" y="4"/>
                  </a:cxn>
                  <a:cxn ang="0">
                    <a:pos x="39" y="2"/>
                  </a:cxn>
                  <a:cxn ang="0">
                    <a:pos x="33" y="0"/>
                  </a:cxn>
                </a:cxnLst>
                <a:rect l="0" t="0" r="r" b="b"/>
                <a:pathLst>
                  <a:path w="66" h="66">
                    <a:moveTo>
                      <a:pt x="33" y="0"/>
                    </a:moveTo>
                    <a:lnTo>
                      <a:pt x="33" y="0"/>
                    </a:lnTo>
                    <a:lnTo>
                      <a:pt x="27" y="2"/>
                    </a:lnTo>
                    <a:lnTo>
                      <a:pt x="21" y="4"/>
                    </a:lnTo>
                    <a:lnTo>
                      <a:pt x="16" y="6"/>
                    </a:lnTo>
                    <a:lnTo>
                      <a:pt x="10" y="10"/>
                    </a:lnTo>
                    <a:lnTo>
                      <a:pt x="10" y="10"/>
                    </a:lnTo>
                    <a:lnTo>
                      <a:pt x="6" y="16"/>
                    </a:lnTo>
                    <a:lnTo>
                      <a:pt x="2" y="21"/>
                    </a:lnTo>
                    <a:lnTo>
                      <a:pt x="2" y="27"/>
                    </a:lnTo>
                    <a:lnTo>
                      <a:pt x="0" y="33"/>
                    </a:lnTo>
                    <a:lnTo>
                      <a:pt x="2" y="39"/>
                    </a:lnTo>
                    <a:lnTo>
                      <a:pt x="2" y="47"/>
                    </a:lnTo>
                    <a:lnTo>
                      <a:pt x="6" y="51"/>
                    </a:lnTo>
                    <a:lnTo>
                      <a:pt x="10" y="57"/>
                    </a:lnTo>
                    <a:lnTo>
                      <a:pt x="10" y="57"/>
                    </a:lnTo>
                    <a:lnTo>
                      <a:pt x="16" y="60"/>
                    </a:lnTo>
                    <a:lnTo>
                      <a:pt x="21" y="64"/>
                    </a:lnTo>
                    <a:lnTo>
                      <a:pt x="27" y="66"/>
                    </a:lnTo>
                    <a:lnTo>
                      <a:pt x="33" y="66"/>
                    </a:lnTo>
                    <a:lnTo>
                      <a:pt x="33" y="66"/>
                    </a:lnTo>
                    <a:lnTo>
                      <a:pt x="39" y="66"/>
                    </a:lnTo>
                    <a:lnTo>
                      <a:pt x="45" y="64"/>
                    </a:lnTo>
                    <a:lnTo>
                      <a:pt x="51" y="60"/>
                    </a:lnTo>
                    <a:lnTo>
                      <a:pt x="57" y="57"/>
                    </a:lnTo>
                    <a:lnTo>
                      <a:pt x="57" y="57"/>
                    </a:lnTo>
                    <a:lnTo>
                      <a:pt x="60" y="51"/>
                    </a:lnTo>
                    <a:lnTo>
                      <a:pt x="64" y="47"/>
                    </a:lnTo>
                    <a:lnTo>
                      <a:pt x="64" y="39"/>
                    </a:lnTo>
                    <a:lnTo>
                      <a:pt x="66" y="33"/>
                    </a:lnTo>
                    <a:lnTo>
                      <a:pt x="64" y="27"/>
                    </a:lnTo>
                    <a:lnTo>
                      <a:pt x="64" y="21"/>
                    </a:lnTo>
                    <a:lnTo>
                      <a:pt x="60" y="16"/>
                    </a:lnTo>
                    <a:lnTo>
                      <a:pt x="57" y="10"/>
                    </a:lnTo>
                    <a:lnTo>
                      <a:pt x="57" y="10"/>
                    </a:lnTo>
                    <a:lnTo>
                      <a:pt x="51" y="6"/>
                    </a:lnTo>
                    <a:lnTo>
                      <a:pt x="45" y="4"/>
                    </a:lnTo>
                    <a:lnTo>
                      <a:pt x="39" y="2"/>
                    </a:lnTo>
                    <a:lnTo>
                      <a:pt x="3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16" name="Freeform 148"/>
              <p:cNvSpPr>
                <a:spLocks/>
              </p:cNvSpPr>
              <p:nvPr userDrawn="1"/>
            </p:nvSpPr>
            <p:spPr bwMode="auto">
              <a:xfrm>
                <a:off x="2600" y="2939"/>
                <a:ext cx="66" cy="66"/>
              </a:xfrm>
              <a:custGeom>
                <a:avLst/>
                <a:gdLst/>
                <a:ahLst/>
                <a:cxnLst>
                  <a:cxn ang="0">
                    <a:pos x="33" y="0"/>
                  </a:cxn>
                  <a:cxn ang="0">
                    <a:pos x="33" y="0"/>
                  </a:cxn>
                  <a:cxn ang="0">
                    <a:pos x="27" y="2"/>
                  </a:cxn>
                  <a:cxn ang="0">
                    <a:pos x="21" y="4"/>
                  </a:cxn>
                  <a:cxn ang="0">
                    <a:pos x="16" y="6"/>
                  </a:cxn>
                  <a:cxn ang="0">
                    <a:pos x="10" y="10"/>
                  </a:cxn>
                  <a:cxn ang="0">
                    <a:pos x="10" y="10"/>
                  </a:cxn>
                  <a:cxn ang="0">
                    <a:pos x="6" y="16"/>
                  </a:cxn>
                  <a:cxn ang="0">
                    <a:pos x="2" y="21"/>
                  </a:cxn>
                  <a:cxn ang="0">
                    <a:pos x="2" y="27"/>
                  </a:cxn>
                  <a:cxn ang="0">
                    <a:pos x="0" y="33"/>
                  </a:cxn>
                  <a:cxn ang="0">
                    <a:pos x="2" y="39"/>
                  </a:cxn>
                  <a:cxn ang="0">
                    <a:pos x="2" y="47"/>
                  </a:cxn>
                  <a:cxn ang="0">
                    <a:pos x="6" y="51"/>
                  </a:cxn>
                  <a:cxn ang="0">
                    <a:pos x="10" y="57"/>
                  </a:cxn>
                  <a:cxn ang="0">
                    <a:pos x="10" y="57"/>
                  </a:cxn>
                  <a:cxn ang="0">
                    <a:pos x="16" y="60"/>
                  </a:cxn>
                  <a:cxn ang="0">
                    <a:pos x="21" y="64"/>
                  </a:cxn>
                  <a:cxn ang="0">
                    <a:pos x="27" y="66"/>
                  </a:cxn>
                  <a:cxn ang="0">
                    <a:pos x="33" y="66"/>
                  </a:cxn>
                  <a:cxn ang="0">
                    <a:pos x="33" y="66"/>
                  </a:cxn>
                  <a:cxn ang="0">
                    <a:pos x="39" y="66"/>
                  </a:cxn>
                  <a:cxn ang="0">
                    <a:pos x="45" y="64"/>
                  </a:cxn>
                  <a:cxn ang="0">
                    <a:pos x="51" y="60"/>
                  </a:cxn>
                  <a:cxn ang="0">
                    <a:pos x="57" y="57"/>
                  </a:cxn>
                  <a:cxn ang="0">
                    <a:pos x="57" y="57"/>
                  </a:cxn>
                  <a:cxn ang="0">
                    <a:pos x="60" y="51"/>
                  </a:cxn>
                  <a:cxn ang="0">
                    <a:pos x="64" y="47"/>
                  </a:cxn>
                  <a:cxn ang="0">
                    <a:pos x="64" y="39"/>
                  </a:cxn>
                  <a:cxn ang="0">
                    <a:pos x="66" y="33"/>
                  </a:cxn>
                  <a:cxn ang="0">
                    <a:pos x="64" y="27"/>
                  </a:cxn>
                  <a:cxn ang="0">
                    <a:pos x="64" y="21"/>
                  </a:cxn>
                  <a:cxn ang="0">
                    <a:pos x="60" y="16"/>
                  </a:cxn>
                  <a:cxn ang="0">
                    <a:pos x="57" y="10"/>
                  </a:cxn>
                  <a:cxn ang="0">
                    <a:pos x="57" y="10"/>
                  </a:cxn>
                  <a:cxn ang="0">
                    <a:pos x="51" y="6"/>
                  </a:cxn>
                  <a:cxn ang="0">
                    <a:pos x="45" y="4"/>
                  </a:cxn>
                  <a:cxn ang="0">
                    <a:pos x="39" y="2"/>
                  </a:cxn>
                  <a:cxn ang="0">
                    <a:pos x="33" y="0"/>
                  </a:cxn>
                </a:cxnLst>
                <a:rect l="0" t="0" r="r" b="b"/>
                <a:pathLst>
                  <a:path w="66" h="66">
                    <a:moveTo>
                      <a:pt x="33" y="0"/>
                    </a:moveTo>
                    <a:lnTo>
                      <a:pt x="33" y="0"/>
                    </a:lnTo>
                    <a:lnTo>
                      <a:pt x="27" y="2"/>
                    </a:lnTo>
                    <a:lnTo>
                      <a:pt x="21" y="4"/>
                    </a:lnTo>
                    <a:lnTo>
                      <a:pt x="16" y="6"/>
                    </a:lnTo>
                    <a:lnTo>
                      <a:pt x="10" y="10"/>
                    </a:lnTo>
                    <a:lnTo>
                      <a:pt x="10" y="10"/>
                    </a:lnTo>
                    <a:lnTo>
                      <a:pt x="6" y="16"/>
                    </a:lnTo>
                    <a:lnTo>
                      <a:pt x="2" y="21"/>
                    </a:lnTo>
                    <a:lnTo>
                      <a:pt x="2" y="27"/>
                    </a:lnTo>
                    <a:lnTo>
                      <a:pt x="0" y="33"/>
                    </a:lnTo>
                    <a:lnTo>
                      <a:pt x="2" y="39"/>
                    </a:lnTo>
                    <a:lnTo>
                      <a:pt x="2" y="47"/>
                    </a:lnTo>
                    <a:lnTo>
                      <a:pt x="6" y="51"/>
                    </a:lnTo>
                    <a:lnTo>
                      <a:pt x="10" y="57"/>
                    </a:lnTo>
                    <a:lnTo>
                      <a:pt x="10" y="57"/>
                    </a:lnTo>
                    <a:lnTo>
                      <a:pt x="16" y="60"/>
                    </a:lnTo>
                    <a:lnTo>
                      <a:pt x="21" y="64"/>
                    </a:lnTo>
                    <a:lnTo>
                      <a:pt x="27" y="66"/>
                    </a:lnTo>
                    <a:lnTo>
                      <a:pt x="33" y="66"/>
                    </a:lnTo>
                    <a:lnTo>
                      <a:pt x="33" y="66"/>
                    </a:lnTo>
                    <a:lnTo>
                      <a:pt x="39" y="66"/>
                    </a:lnTo>
                    <a:lnTo>
                      <a:pt x="45" y="64"/>
                    </a:lnTo>
                    <a:lnTo>
                      <a:pt x="51" y="60"/>
                    </a:lnTo>
                    <a:lnTo>
                      <a:pt x="57" y="57"/>
                    </a:lnTo>
                    <a:lnTo>
                      <a:pt x="57" y="57"/>
                    </a:lnTo>
                    <a:lnTo>
                      <a:pt x="60" y="51"/>
                    </a:lnTo>
                    <a:lnTo>
                      <a:pt x="64" y="47"/>
                    </a:lnTo>
                    <a:lnTo>
                      <a:pt x="64" y="39"/>
                    </a:lnTo>
                    <a:lnTo>
                      <a:pt x="66" y="33"/>
                    </a:lnTo>
                    <a:lnTo>
                      <a:pt x="64" y="27"/>
                    </a:lnTo>
                    <a:lnTo>
                      <a:pt x="64" y="21"/>
                    </a:lnTo>
                    <a:lnTo>
                      <a:pt x="60" y="16"/>
                    </a:lnTo>
                    <a:lnTo>
                      <a:pt x="57" y="10"/>
                    </a:lnTo>
                    <a:lnTo>
                      <a:pt x="57" y="10"/>
                    </a:lnTo>
                    <a:lnTo>
                      <a:pt x="51" y="6"/>
                    </a:lnTo>
                    <a:lnTo>
                      <a:pt x="45" y="4"/>
                    </a:lnTo>
                    <a:lnTo>
                      <a:pt x="39" y="2"/>
                    </a:lnTo>
                    <a:lnTo>
                      <a:pt x="3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17" name="Freeform 149"/>
              <p:cNvSpPr>
                <a:spLocks/>
              </p:cNvSpPr>
              <p:nvPr userDrawn="1"/>
            </p:nvSpPr>
            <p:spPr bwMode="auto">
              <a:xfrm>
                <a:off x="2540" y="3071"/>
                <a:ext cx="66" cy="60"/>
              </a:xfrm>
              <a:custGeom>
                <a:avLst/>
                <a:gdLst/>
                <a:ahLst/>
                <a:cxnLst>
                  <a:cxn ang="0">
                    <a:pos x="32" y="0"/>
                  </a:cxn>
                  <a:cxn ang="0">
                    <a:pos x="32" y="0"/>
                  </a:cxn>
                  <a:cxn ang="0">
                    <a:pos x="21" y="4"/>
                  </a:cxn>
                  <a:cxn ang="0">
                    <a:pos x="15" y="6"/>
                  </a:cxn>
                  <a:cxn ang="0">
                    <a:pos x="11" y="10"/>
                  </a:cxn>
                  <a:cxn ang="0">
                    <a:pos x="11" y="10"/>
                  </a:cxn>
                  <a:cxn ang="0">
                    <a:pos x="7" y="14"/>
                  </a:cxn>
                  <a:cxn ang="0">
                    <a:pos x="2" y="20"/>
                  </a:cxn>
                  <a:cxn ang="0">
                    <a:pos x="0" y="31"/>
                  </a:cxn>
                  <a:cxn ang="0">
                    <a:pos x="2" y="41"/>
                  </a:cxn>
                  <a:cxn ang="0">
                    <a:pos x="7" y="47"/>
                  </a:cxn>
                  <a:cxn ang="0">
                    <a:pos x="11" y="51"/>
                  </a:cxn>
                  <a:cxn ang="0">
                    <a:pos x="11" y="51"/>
                  </a:cxn>
                  <a:cxn ang="0">
                    <a:pos x="15" y="54"/>
                  </a:cxn>
                  <a:cxn ang="0">
                    <a:pos x="21" y="58"/>
                  </a:cxn>
                  <a:cxn ang="0">
                    <a:pos x="32" y="60"/>
                  </a:cxn>
                  <a:cxn ang="0">
                    <a:pos x="32" y="60"/>
                  </a:cxn>
                  <a:cxn ang="0">
                    <a:pos x="45" y="58"/>
                  </a:cxn>
                  <a:cxn ang="0">
                    <a:pos x="51" y="54"/>
                  </a:cxn>
                  <a:cxn ang="0">
                    <a:pos x="56" y="51"/>
                  </a:cxn>
                  <a:cxn ang="0">
                    <a:pos x="56" y="51"/>
                  </a:cxn>
                  <a:cxn ang="0">
                    <a:pos x="60" y="47"/>
                  </a:cxn>
                  <a:cxn ang="0">
                    <a:pos x="62" y="41"/>
                  </a:cxn>
                  <a:cxn ang="0">
                    <a:pos x="66" y="31"/>
                  </a:cxn>
                  <a:cxn ang="0">
                    <a:pos x="62" y="20"/>
                  </a:cxn>
                  <a:cxn ang="0">
                    <a:pos x="60" y="14"/>
                  </a:cxn>
                  <a:cxn ang="0">
                    <a:pos x="56" y="10"/>
                  </a:cxn>
                  <a:cxn ang="0">
                    <a:pos x="56" y="10"/>
                  </a:cxn>
                  <a:cxn ang="0">
                    <a:pos x="51" y="6"/>
                  </a:cxn>
                  <a:cxn ang="0">
                    <a:pos x="45" y="4"/>
                  </a:cxn>
                  <a:cxn ang="0">
                    <a:pos x="32" y="0"/>
                  </a:cxn>
                </a:cxnLst>
                <a:rect l="0" t="0" r="r" b="b"/>
                <a:pathLst>
                  <a:path w="66" h="60">
                    <a:moveTo>
                      <a:pt x="32" y="0"/>
                    </a:moveTo>
                    <a:lnTo>
                      <a:pt x="32" y="0"/>
                    </a:lnTo>
                    <a:lnTo>
                      <a:pt x="21" y="4"/>
                    </a:lnTo>
                    <a:lnTo>
                      <a:pt x="15" y="6"/>
                    </a:lnTo>
                    <a:lnTo>
                      <a:pt x="11" y="10"/>
                    </a:lnTo>
                    <a:lnTo>
                      <a:pt x="11" y="10"/>
                    </a:lnTo>
                    <a:lnTo>
                      <a:pt x="7" y="14"/>
                    </a:lnTo>
                    <a:lnTo>
                      <a:pt x="2" y="20"/>
                    </a:lnTo>
                    <a:lnTo>
                      <a:pt x="0" y="31"/>
                    </a:lnTo>
                    <a:lnTo>
                      <a:pt x="2" y="41"/>
                    </a:lnTo>
                    <a:lnTo>
                      <a:pt x="7" y="47"/>
                    </a:lnTo>
                    <a:lnTo>
                      <a:pt x="11" y="51"/>
                    </a:lnTo>
                    <a:lnTo>
                      <a:pt x="11" y="51"/>
                    </a:lnTo>
                    <a:lnTo>
                      <a:pt x="15" y="54"/>
                    </a:lnTo>
                    <a:lnTo>
                      <a:pt x="21" y="58"/>
                    </a:lnTo>
                    <a:lnTo>
                      <a:pt x="32" y="60"/>
                    </a:lnTo>
                    <a:lnTo>
                      <a:pt x="32" y="60"/>
                    </a:lnTo>
                    <a:lnTo>
                      <a:pt x="45" y="58"/>
                    </a:lnTo>
                    <a:lnTo>
                      <a:pt x="51" y="54"/>
                    </a:lnTo>
                    <a:lnTo>
                      <a:pt x="56" y="51"/>
                    </a:lnTo>
                    <a:lnTo>
                      <a:pt x="56" y="51"/>
                    </a:lnTo>
                    <a:lnTo>
                      <a:pt x="60" y="47"/>
                    </a:lnTo>
                    <a:lnTo>
                      <a:pt x="62" y="41"/>
                    </a:lnTo>
                    <a:lnTo>
                      <a:pt x="66" y="31"/>
                    </a:lnTo>
                    <a:lnTo>
                      <a:pt x="62" y="20"/>
                    </a:lnTo>
                    <a:lnTo>
                      <a:pt x="60" y="14"/>
                    </a:lnTo>
                    <a:lnTo>
                      <a:pt x="56" y="10"/>
                    </a:lnTo>
                    <a:lnTo>
                      <a:pt x="56" y="10"/>
                    </a:lnTo>
                    <a:lnTo>
                      <a:pt x="51" y="6"/>
                    </a:lnTo>
                    <a:lnTo>
                      <a:pt x="45" y="4"/>
                    </a:lnTo>
                    <a:lnTo>
                      <a:pt x="3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18" name="Freeform 150"/>
              <p:cNvSpPr>
                <a:spLocks/>
              </p:cNvSpPr>
              <p:nvPr userDrawn="1"/>
            </p:nvSpPr>
            <p:spPr bwMode="auto">
              <a:xfrm>
                <a:off x="2540" y="3071"/>
                <a:ext cx="66" cy="60"/>
              </a:xfrm>
              <a:custGeom>
                <a:avLst/>
                <a:gdLst/>
                <a:ahLst/>
                <a:cxnLst>
                  <a:cxn ang="0">
                    <a:pos x="32" y="0"/>
                  </a:cxn>
                  <a:cxn ang="0">
                    <a:pos x="32" y="0"/>
                  </a:cxn>
                  <a:cxn ang="0">
                    <a:pos x="21" y="4"/>
                  </a:cxn>
                  <a:cxn ang="0">
                    <a:pos x="15" y="6"/>
                  </a:cxn>
                  <a:cxn ang="0">
                    <a:pos x="11" y="10"/>
                  </a:cxn>
                  <a:cxn ang="0">
                    <a:pos x="11" y="10"/>
                  </a:cxn>
                  <a:cxn ang="0">
                    <a:pos x="7" y="14"/>
                  </a:cxn>
                  <a:cxn ang="0">
                    <a:pos x="2" y="20"/>
                  </a:cxn>
                  <a:cxn ang="0">
                    <a:pos x="0" y="31"/>
                  </a:cxn>
                  <a:cxn ang="0">
                    <a:pos x="2" y="41"/>
                  </a:cxn>
                  <a:cxn ang="0">
                    <a:pos x="7" y="47"/>
                  </a:cxn>
                  <a:cxn ang="0">
                    <a:pos x="11" y="51"/>
                  </a:cxn>
                  <a:cxn ang="0">
                    <a:pos x="11" y="51"/>
                  </a:cxn>
                  <a:cxn ang="0">
                    <a:pos x="15" y="54"/>
                  </a:cxn>
                  <a:cxn ang="0">
                    <a:pos x="21" y="58"/>
                  </a:cxn>
                  <a:cxn ang="0">
                    <a:pos x="32" y="60"/>
                  </a:cxn>
                  <a:cxn ang="0">
                    <a:pos x="32" y="60"/>
                  </a:cxn>
                  <a:cxn ang="0">
                    <a:pos x="45" y="58"/>
                  </a:cxn>
                  <a:cxn ang="0">
                    <a:pos x="51" y="54"/>
                  </a:cxn>
                  <a:cxn ang="0">
                    <a:pos x="56" y="51"/>
                  </a:cxn>
                  <a:cxn ang="0">
                    <a:pos x="56" y="51"/>
                  </a:cxn>
                  <a:cxn ang="0">
                    <a:pos x="60" y="47"/>
                  </a:cxn>
                  <a:cxn ang="0">
                    <a:pos x="62" y="41"/>
                  </a:cxn>
                  <a:cxn ang="0">
                    <a:pos x="66" y="31"/>
                  </a:cxn>
                  <a:cxn ang="0">
                    <a:pos x="62" y="20"/>
                  </a:cxn>
                  <a:cxn ang="0">
                    <a:pos x="60" y="14"/>
                  </a:cxn>
                  <a:cxn ang="0">
                    <a:pos x="56" y="10"/>
                  </a:cxn>
                  <a:cxn ang="0">
                    <a:pos x="56" y="10"/>
                  </a:cxn>
                  <a:cxn ang="0">
                    <a:pos x="51" y="6"/>
                  </a:cxn>
                  <a:cxn ang="0">
                    <a:pos x="45" y="4"/>
                  </a:cxn>
                  <a:cxn ang="0">
                    <a:pos x="32" y="0"/>
                  </a:cxn>
                </a:cxnLst>
                <a:rect l="0" t="0" r="r" b="b"/>
                <a:pathLst>
                  <a:path w="66" h="60">
                    <a:moveTo>
                      <a:pt x="32" y="0"/>
                    </a:moveTo>
                    <a:lnTo>
                      <a:pt x="32" y="0"/>
                    </a:lnTo>
                    <a:lnTo>
                      <a:pt x="21" y="4"/>
                    </a:lnTo>
                    <a:lnTo>
                      <a:pt x="15" y="6"/>
                    </a:lnTo>
                    <a:lnTo>
                      <a:pt x="11" y="10"/>
                    </a:lnTo>
                    <a:lnTo>
                      <a:pt x="11" y="10"/>
                    </a:lnTo>
                    <a:lnTo>
                      <a:pt x="7" y="14"/>
                    </a:lnTo>
                    <a:lnTo>
                      <a:pt x="2" y="20"/>
                    </a:lnTo>
                    <a:lnTo>
                      <a:pt x="0" y="31"/>
                    </a:lnTo>
                    <a:lnTo>
                      <a:pt x="2" y="41"/>
                    </a:lnTo>
                    <a:lnTo>
                      <a:pt x="7" y="47"/>
                    </a:lnTo>
                    <a:lnTo>
                      <a:pt x="11" y="51"/>
                    </a:lnTo>
                    <a:lnTo>
                      <a:pt x="11" y="51"/>
                    </a:lnTo>
                    <a:lnTo>
                      <a:pt x="15" y="54"/>
                    </a:lnTo>
                    <a:lnTo>
                      <a:pt x="21" y="58"/>
                    </a:lnTo>
                    <a:lnTo>
                      <a:pt x="32" y="60"/>
                    </a:lnTo>
                    <a:lnTo>
                      <a:pt x="32" y="60"/>
                    </a:lnTo>
                    <a:lnTo>
                      <a:pt x="45" y="58"/>
                    </a:lnTo>
                    <a:lnTo>
                      <a:pt x="51" y="54"/>
                    </a:lnTo>
                    <a:lnTo>
                      <a:pt x="56" y="51"/>
                    </a:lnTo>
                    <a:lnTo>
                      <a:pt x="56" y="51"/>
                    </a:lnTo>
                    <a:lnTo>
                      <a:pt x="60" y="47"/>
                    </a:lnTo>
                    <a:lnTo>
                      <a:pt x="62" y="41"/>
                    </a:lnTo>
                    <a:lnTo>
                      <a:pt x="66" y="31"/>
                    </a:lnTo>
                    <a:lnTo>
                      <a:pt x="62" y="20"/>
                    </a:lnTo>
                    <a:lnTo>
                      <a:pt x="60" y="14"/>
                    </a:lnTo>
                    <a:lnTo>
                      <a:pt x="56" y="10"/>
                    </a:lnTo>
                    <a:lnTo>
                      <a:pt x="56" y="10"/>
                    </a:lnTo>
                    <a:lnTo>
                      <a:pt x="51" y="6"/>
                    </a:lnTo>
                    <a:lnTo>
                      <a:pt x="45" y="4"/>
                    </a:lnTo>
                    <a:lnTo>
                      <a:pt x="3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19" name="Freeform 151"/>
              <p:cNvSpPr>
                <a:spLocks/>
              </p:cNvSpPr>
              <p:nvPr userDrawn="1"/>
            </p:nvSpPr>
            <p:spPr bwMode="auto">
              <a:xfrm>
                <a:off x="2510" y="3209"/>
                <a:ext cx="54" cy="54"/>
              </a:xfrm>
              <a:custGeom>
                <a:avLst/>
                <a:gdLst/>
                <a:ahLst/>
                <a:cxnLst>
                  <a:cxn ang="0">
                    <a:pos x="26" y="0"/>
                  </a:cxn>
                  <a:cxn ang="0">
                    <a:pos x="26" y="0"/>
                  </a:cxn>
                  <a:cxn ang="0">
                    <a:pos x="16" y="2"/>
                  </a:cxn>
                  <a:cxn ang="0">
                    <a:pos x="8" y="8"/>
                  </a:cxn>
                  <a:cxn ang="0">
                    <a:pos x="8" y="8"/>
                  </a:cxn>
                  <a:cxn ang="0">
                    <a:pos x="2" y="18"/>
                  </a:cxn>
                  <a:cxn ang="0">
                    <a:pos x="0" y="27"/>
                  </a:cxn>
                  <a:cxn ang="0">
                    <a:pos x="2" y="37"/>
                  </a:cxn>
                  <a:cxn ang="0">
                    <a:pos x="8" y="47"/>
                  </a:cxn>
                  <a:cxn ang="0">
                    <a:pos x="8" y="47"/>
                  </a:cxn>
                  <a:cxn ang="0">
                    <a:pos x="16" y="52"/>
                  </a:cxn>
                  <a:cxn ang="0">
                    <a:pos x="26" y="54"/>
                  </a:cxn>
                  <a:cxn ang="0">
                    <a:pos x="26" y="54"/>
                  </a:cxn>
                  <a:cxn ang="0">
                    <a:pos x="38" y="52"/>
                  </a:cxn>
                  <a:cxn ang="0">
                    <a:pos x="46" y="47"/>
                  </a:cxn>
                  <a:cxn ang="0">
                    <a:pos x="46" y="47"/>
                  </a:cxn>
                  <a:cxn ang="0">
                    <a:pos x="52" y="37"/>
                  </a:cxn>
                  <a:cxn ang="0">
                    <a:pos x="54" y="27"/>
                  </a:cxn>
                  <a:cxn ang="0">
                    <a:pos x="52" y="18"/>
                  </a:cxn>
                  <a:cxn ang="0">
                    <a:pos x="46" y="8"/>
                  </a:cxn>
                  <a:cxn ang="0">
                    <a:pos x="46" y="8"/>
                  </a:cxn>
                  <a:cxn ang="0">
                    <a:pos x="38" y="2"/>
                  </a:cxn>
                  <a:cxn ang="0">
                    <a:pos x="26" y="0"/>
                  </a:cxn>
                </a:cxnLst>
                <a:rect l="0" t="0" r="r" b="b"/>
                <a:pathLst>
                  <a:path w="54" h="54">
                    <a:moveTo>
                      <a:pt x="26" y="0"/>
                    </a:moveTo>
                    <a:lnTo>
                      <a:pt x="26" y="0"/>
                    </a:lnTo>
                    <a:lnTo>
                      <a:pt x="16" y="2"/>
                    </a:lnTo>
                    <a:lnTo>
                      <a:pt x="8" y="8"/>
                    </a:lnTo>
                    <a:lnTo>
                      <a:pt x="8" y="8"/>
                    </a:lnTo>
                    <a:lnTo>
                      <a:pt x="2" y="18"/>
                    </a:lnTo>
                    <a:lnTo>
                      <a:pt x="0" y="27"/>
                    </a:lnTo>
                    <a:lnTo>
                      <a:pt x="2" y="37"/>
                    </a:lnTo>
                    <a:lnTo>
                      <a:pt x="8" y="47"/>
                    </a:lnTo>
                    <a:lnTo>
                      <a:pt x="8" y="47"/>
                    </a:lnTo>
                    <a:lnTo>
                      <a:pt x="16" y="52"/>
                    </a:lnTo>
                    <a:lnTo>
                      <a:pt x="26" y="54"/>
                    </a:lnTo>
                    <a:lnTo>
                      <a:pt x="26" y="54"/>
                    </a:lnTo>
                    <a:lnTo>
                      <a:pt x="38" y="52"/>
                    </a:lnTo>
                    <a:lnTo>
                      <a:pt x="46" y="47"/>
                    </a:lnTo>
                    <a:lnTo>
                      <a:pt x="46" y="47"/>
                    </a:lnTo>
                    <a:lnTo>
                      <a:pt x="52" y="37"/>
                    </a:lnTo>
                    <a:lnTo>
                      <a:pt x="54" y="27"/>
                    </a:lnTo>
                    <a:lnTo>
                      <a:pt x="52" y="18"/>
                    </a:lnTo>
                    <a:lnTo>
                      <a:pt x="46" y="8"/>
                    </a:lnTo>
                    <a:lnTo>
                      <a:pt x="46" y="8"/>
                    </a:lnTo>
                    <a:lnTo>
                      <a:pt x="38" y="2"/>
                    </a:lnTo>
                    <a:lnTo>
                      <a:pt x="2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20" name="Freeform 152"/>
              <p:cNvSpPr>
                <a:spLocks/>
              </p:cNvSpPr>
              <p:nvPr userDrawn="1"/>
            </p:nvSpPr>
            <p:spPr bwMode="auto">
              <a:xfrm>
                <a:off x="2510" y="3209"/>
                <a:ext cx="54" cy="54"/>
              </a:xfrm>
              <a:custGeom>
                <a:avLst/>
                <a:gdLst/>
                <a:ahLst/>
                <a:cxnLst>
                  <a:cxn ang="0">
                    <a:pos x="26" y="0"/>
                  </a:cxn>
                  <a:cxn ang="0">
                    <a:pos x="26" y="0"/>
                  </a:cxn>
                  <a:cxn ang="0">
                    <a:pos x="16" y="2"/>
                  </a:cxn>
                  <a:cxn ang="0">
                    <a:pos x="8" y="8"/>
                  </a:cxn>
                  <a:cxn ang="0">
                    <a:pos x="8" y="8"/>
                  </a:cxn>
                  <a:cxn ang="0">
                    <a:pos x="2" y="18"/>
                  </a:cxn>
                  <a:cxn ang="0">
                    <a:pos x="0" y="27"/>
                  </a:cxn>
                  <a:cxn ang="0">
                    <a:pos x="2" y="37"/>
                  </a:cxn>
                  <a:cxn ang="0">
                    <a:pos x="8" y="47"/>
                  </a:cxn>
                  <a:cxn ang="0">
                    <a:pos x="8" y="47"/>
                  </a:cxn>
                  <a:cxn ang="0">
                    <a:pos x="16" y="52"/>
                  </a:cxn>
                  <a:cxn ang="0">
                    <a:pos x="26" y="54"/>
                  </a:cxn>
                  <a:cxn ang="0">
                    <a:pos x="26" y="54"/>
                  </a:cxn>
                  <a:cxn ang="0">
                    <a:pos x="38" y="52"/>
                  </a:cxn>
                  <a:cxn ang="0">
                    <a:pos x="46" y="47"/>
                  </a:cxn>
                  <a:cxn ang="0">
                    <a:pos x="46" y="47"/>
                  </a:cxn>
                  <a:cxn ang="0">
                    <a:pos x="52" y="37"/>
                  </a:cxn>
                  <a:cxn ang="0">
                    <a:pos x="54" y="27"/>
                  </a:cxn>
                  <a:cxn ang="0">
                    <a:pos x="52" y="18"/>
                  </a:cxn>
                  <a:cxn ang="0">
                    <a:pos x="46" y="8"/>
                  </a:cxn>
                  <a:cxn ang="0">
                    <a:pos x="46" y="8"/>
                  </a:cxn>
                  <a:cxn ang="0">
                    <a:pos x="38" y="2"/>
                  </a:cxn>
                  <a:cxn ang="0">
                    <a:pos x="26" y="0"/>
                  </a:cxn>
                </a:cxnLst>
                <a:rect l="0" t="0" r="r" b="b"/>
                <a:pathLst>
                  <a:path w="54" h="54">
                    <a:moveTo>
                      <a:pt x="26" y="0"/>
                    </a:moveTo>
                    <a:lnTo>
                      <a:pt x="26" y="0"/>
                    </a:lnTo>
                    <a:lnTo>
                      <a:pt x="16" y="2"/>
                    </a:lnTo>
                    <a:lnTo>
                      <a:pt x="8" y="8"/>
                    </a:lnTo>
                    <a:lnTo>
                      <a:pt x="8" y="8"/>
                    </a:lnTo>
                    <a:lnTo>
                      <a:pt x="2" y="18"/>
                    </a:lnTo>
                    <a:lnTo>
                      <a:pt x="0" y="27"/>
                    </a:lnTo>
                    <a:lnTo>
                      <a:pt x="2" y="37"/>
                    </a:lnTo>
                    <a:lnTo>
                      <a:pt x="8" y="47"/>
                    </a:lnTo>
                    <a:lnTo>
                      <a:pt x="8" y="47"/>
                    </a:lnTo>
                    <a:lnTo>
                      <a:pt x="16" y="52"/>
                    </a:lnTo>
                    <a:lnTo>
                      <a:pt x="26" y="54"/>
                    </a:lnTo>
                    <a:lnTo>
                      <a:pt x="26" y="54"/>
                    </a:lnTo>
                    <a:lnTo>
                      <a:pt x="38" y="52"/>
                    </a:lnTo>
                    <a:lnTo>
                      <a:pt x="46" y="47"/>
                    </a:lnTo>
                    <a:lnTo>
                      <a:pt x="46" y="47"/>
                    </a:lnTo>
                    <a:lnTo>
                      <a:pt x="52" y="37"/>
                    </a:lnTo>
                    <a:lnTo>
                      <a:pt x="54" y="27"/>
                    </a:lnTo>
                    <a:lnTo>
                      <a:pt x="52" y="18"/>
                    </a:lnTo>
                    <a:lnTo>
                      <a:pt x="46" y="8"/>
                    </a:lnTo>
                    <a:lnTo>
                      <a:pt x="46" y="8"/>
                    </a:lnTo>
                    <a:lnTo>
                      <a:pt x="38" y="2"/>
                    </a:lnTo>
                    <a:lnTo>
                      <a:pt x="2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21" name="Freeform 153"/>
              <p:cNvSpPr>
                <a:spLocks/>
              </p:cNvSpPr>
              <p:nvPr userDrawn="1"/>
            </p:nvSpPr>
            <p:spPr bwMode="auto">
              <a:xfrm>
                <a:off x="2498" y="3347"/>
                <a:ext cx="54" cy="54"/>
              </a:xfrm>
              <a:custGeom>
                <a:avLst/>
                <a:gdLst/>
                <a:ahLst/>
                <a:cxnLst>
                  <a:cxn ang="0">
                    <a:pos x="26" y="0"/>
                  </a:cxn>
                  <a:cxn ang="0">
                    <a:pos x="26" y="0"/>
                  </a:cxn>
                  <a:cxn ang="0">
                    <a:pos x="18" y="2"/>
                  </a:cxn>
                  <a:cxn ang="0">
                    <a:pos x="9" y="9"/>
                  </a:cxn>
                  <a:cxn ang="0">
                    <a:pos x="9" y="9"/>
                  </a:cxn>
                  <a:cxn ang="0">
                    <a:pos x="2" y="18"/>
                  </a:cxn>
                  <a:cxn ang="0">
                    <a:pos x="0" y="28"/>
                  </a:cxn>
                  <a:cxn ang="0">
                    <a:pos x="2" y="37"/>
                  </a:cxn>
                  <a:cxn ang="0">
                    <a:pos x="9" y="45"/>
                  </a:cxn>
                  <a:cxn ang="0">
                    <a:pos x="9" y="45"/>
                  </a:cxn>
                  <a:cxn ang="0">
                    <a:pos x="18" y="52"/>
                  </a:cxn>
                  <a:cxn ang="0">
                    <a:pos x="26" y="54"/>
                  </a:cxn>
                  <a:cxn ang="0">
                    <a:pos x="26" y="54"/>
                  </a:cxn>
                  <a:cxn ang="0">
                    <a:pos x="37" y="52"/>
                  </a:cxn>
                  <a:cxn ang="0">
                    <a:pos x="45" y="45"/>
                  </a:cxn>
                  <a:cxn ang="0">
                    <a:pos x="45" y="45"/>
                  </a:cxn>
                  <a:cxn ang="0">
                    <a:pos x="52" y="37"/>
                  </a:cxn>
                  <a:cxn ang="0">
                    <a:pos x="54" y="28"/>
                  </a:cxn>
                  <a:cxn ang="0">
                    <a:pos x="52" y="18"/>
                  </a:cxn>
                  <a:cxn ang="0">
                    <a:pos x="45" y="9"/>
                  </a:cxn>
                  <a:cxn ang="0">
                    <a:pos x="45" y="9"/>
                  </a:cxn>
                  <a:cxn ang="0">
                    <a:pos x="37" y="2"/>
                  </a:cxn>
                  <a:cxn ang="0">
                    <a:pos x="26" y="0"/>
                  </a:cxn>
                </a:cxnLst>
                <a:rect l="0" t="0" r="r" b="b"/>
                <a:pathLst>
                  <a:path w="54" h="54">
                    <a:moveTo>
                      <a:pt x="26" y="0"/>
                    </a:moveTo>
                    <a:lnTo>
                      <a:pt x="26" y="0"/>
                    </a:lnTo>
                    <a:lnTo>
                      <a:pt x="18" y="2"/>
                    </a:lnTo>
                    <a:lnTo>
                      <a:pt x="9" y="9"/>
                    </a:lnTo>
                    <a:lnTo>
                      <a:pt x="9" y="9"/>
                    </a:lnTo>
                    <a:lnTo>
                      <a:pt x="2" y="18"/>
                    </a:lnTo>
                    <a:lnTo>
                      <a:pt x="0" y="28"/>
                    </a:lnTo>
                    <a:lnTo>
                      <a:pt x="2" y="37"/>
                    </a:lnTo>
                    <a:lnTo>
                      <a:pt x="9" y="45"/>
                    </a:lnTo>
                    <a:lnTo>
                      <a:pt x="9" y="45"/>
                    </a:lnTo>
                    <a:lnTo>
                      <a:pt x="18" y="52"/>
                    </a:lnTo>
                    <a:lnTo>
                      <a:pt x="26" y="54"/>
                    </a:lnTo>
                    <a:lnTo>
                      <a:pt x="26" y="54"/>
                    </a:lnTo>
                    <a:lnTo>
                      <a:pt x="37" y="52"/>
                    </a:lnTo>
                    <a:lnTo>
                      <a:pt x="45" y="45"/>
                    </a:lnTo>
                    <a:lnTo>
                      <a:pt x="45" y="45"/>
                    </a:lnTo>
                    <a:lnTo>
                      <a:pt x="52" y="37"/>
                    </a:lnTo>
                    <a:lnTo>
                      <a:pt x="54" y="28"/>
                    </a:lnTo>
                    <a:lnTo>
                      <a:pt x="52" y="18"/>
                    </a:lnTo>
                    <a:lnTo>
                      <a:pt x="45" y="9"/>
                    </a:lnTo>
                    <a:lnTo>
                      <a:pt x="45" y="9"/>
                    </a:lnTo>
                    <a:lnTo>
                      <a:pt x="37" y="2"/>
                    </a:lnTo>
                    <a:lnTo>
                      <a:pt x="2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22" name="Freeform 154"/>
              <p:cNvSpPr>
                <a:spLocks/>
              </p:cNvSpPr>
              <p:nvPr userDrawn="1"/>
            </p:nvSpPr>
            <p:spPr bwMode="auto">
              <a:xfrm>
                <a:off x="2498" y="3347"/>
                <a:ext cx="54" cy="54"/>
              </a:xfrm>
              <a:custGeom>
                <a:avLst/>
                <a:gdLst/>
                <a:ahLst/>
                <a:cxnLst>
                  <a:cxn ang="0">
                    <a:pos x="26" y="0"/>
                  </a:cxn>
                  <a:cxn ang="0">
                    <a:pos x="26" y="0"/>
                  </a:cxn>
                  <a:cxn ang="0">
                    <a:pos x="18" y="2"/>
                  </a:cxn>
                  <a:cxn ang="0">
                    <a:pos x="9" y="9"/>
                  </a:cxn>
                  <a:cxn ang="0">
                    <a:pos x="9" y="9"/>
                  </a:cxn>
                  <a:cxn ang="0">
                    <a:pos x="2" y="18"/>
                  </a:cxn>
                  <a:cxn ang="0">
                    <a:pos x="0" y="28"/>
                  </a:cxn>
                  <a:cxn ang="0">
                    <a:pos x="2" y="37"/>
                  </a:cxn>
                  <a:cxn ang="0">
                    <a:pos x="9" y="45"/>
                  </a:cxn>
                  <a:cxn ang="0">
                    <a:pos x="9" y="45"/>
                  </a:cxn>
                  <a:cxn ang="0">
                    <a:pos x="18" y="52"/>
                  </a:cxn>
                  <a:cxn ang="0">
                    <a:pos x="26" y="54"/>
                  </a:cxn>
                  <a:cxn ang="0">
                    <a:pos x="26" y="54"/>
                  </a:cxn>
                  <a:cxn ang="0">
                    <a:pos x="37" y="52"/>
                  </a:cxn>
                  <a:cxn ang="0">
                    <a:pos x="45" y="45"/>
                  </a:cxn>
                  <a:cxn ang="0">
                    <a:pos x="45" y="45"/>
                  </a:cxn>
                  <a:cxn ang="0">
                    <a:pos x="52" y="37"/>
                  </a:cxn>
                  <a:cxn ang="0">
                    <a:pos x="54" y="28"/>
                  </a:cxn>
                  <a:cxn ang="0">
                    <a:pos x="52" y="18"/>
                  </a:cxn>
                  <a:cxn ang="0">
                    <a:pos x="45" y="9"/>
                  </a:cxn>
                  <a:cxn ang="0">
                    <a:pos x="45" y="9"/>
                  </a:cxn>
                  <a:cxn ang="0">
                    <a:pos x="37" y="2"/>
                  </a:cxn>
                  <a:cxn ang="0">
                    <a:pos x="26" y="0"/>
                  </a:cxn>
                </a:cxnLst>
                <a:rect l="0" t="0" r="r" b="b"/>
                <a:pathLst>
                  <a:path w="54" h="54">
                    <a:moveTo>
                      <a:pt x="26" y="0"/>
                    </a:moveTo>
                    <a:lnTo>
                      <a:pt x="26" y="0"/>
                    </a:lnTo>
                    <a:lnTo>
                      <a:pt x="18" y="2"/>
                    </a:lnTo>
                    <a:lnTo>
                      <a:pt x="9" y="9"/>
                    </a:lnTo>
                    <a:lnTo>
                      <a:pt x="9" y="9"/>
                    </a:lnTo>
                    <a:lnTo>
                      <a:pt x="2" y="18"/>
                    </a:lnTo>
                    <a:lnTo>
                      <a:pt x="0" y="28"/>
                    </a:lnTo>
                    <a:lnTo>
                      <a:pt x="2" y="37"/>
                    </a:lnTo>
                    <a:lnTo>
                      <a:pt x="9" y="45"/>
                    </a:lnTo>
                    <a:lnTo>
                      <a:pt x="9" y="45"/>
                    </a:lnTo>
                    <a:lnTo>
                      <a:pt x="18" y="52"/>
                    </a:lnTo>
                    <a:lnTo>
                      <a:pt x="26" y="54"/>
                    </a:lnTo>
                    <a:lnTo>
                      <a:pt x="26" y="54"/>
                    </a:lnTo>
                    <a:lnTo>
                      <a:pt x="37" y="52"/>
                    </a:lnTo>
                    <a:lnTo>
                      <a:pt x="45" y="45"/>
                    </a:lnTo>
                    <a:lnTo>
                      <a:pt x="45" y="45"/>
                    </a:lnTo>
                    <a:lnTo>
                      <a:pt x="52" y="37"/>
                    </a:lnTo>
                    <a:lnTo>
                      <a:pt x="54" y="28"/>
                    </a:lnTo>
                    <a:lnTo>
                      <a:pt x="52" y="18"/>
                    </a:lnTo>
                    <a:lnTo>
                      <a:pt x="45" y="9"/>
                    </a:lnTo>
                    <a:lnTo>
                      <a:pt x="45" y="9"/>
                    </a:lnTo>
                    <a:lnTo>
                      <a:pt x="37" y="2"/>
                    </a:lnTo>
                    <a:lnTo>
                      <a:pt x="2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23" name="Freeform 155"/>
              <p:cNvSpPr>
                <a:spLocks/>
              </p:cNvSpPr>
              <p:nvPr userDrawn="1"/>
            </p:nvSpPr>
            <p:spPr bwMode="auto">
              <a:xfrm>
                <a:off x="2516" y="3491"/>
                <a:ext cx="42" cy="42"/>
              </a:xfrm>
              <a:custGeom>
                <a:avLst/>
                <a:gdLst/>
                <a:ahLst/>
                <a:cxnLst>
                  <a:cxn ang="0">
                    <a:pos x="21" y="0"/>
                  </a:cxn>
                  <a:cxn ang="0">
                    <a:pos x="21" y="0"/>
                  </a:cxn>
                  <a:cxn ang="0">
                    <a:pos x="14" y="2"/>
                  </a:cxn>
                  <a:cxn ang="0">
                    <a:pos x="8" y="6"/>
                  </a:cxn>
                  <a:cxn ang="0">
                    <a:pos x="8" y="6"/>
                  </a:cxn>
                  <a:cxn ang="0">
                    <a:pos x="2" y="14"/>
                  </a:cxn>
                  <a:cxn ang="0">
                    <a:pos x="0" y="21"/>
                  </a:cxn>
                  <a:cxn ang="0">
                    <a:pos x="2" y="29"/>
                  </a:cxn>
                  <a:cxn ang="0">
                    <a:pos x="8" y="36"/>
                  </a:cxn>
                  <a:cxn ang="0">
                    <a:pos x="8" y="36"/>
                  </a:cxn>
                  <a:cxn ang="0">
                    <a:pos x="14" y="40"/>
                  </a:cxn>
                  <a:cxn ang="0">
                    <a:pos x="21" y="42"/>
                  </a:cxn>
                  <a:cxn ang="0">
                    <a:pos x="21" y="42"/>
                  </a:cxn>
                  <a:cxn ang="0">
                    <a:pos x="31" y="40"/>
                  </a:cxn>
                  <a:cxn ang="0">
                    <a:pos x="36" y="36"/>
                  </a:cxn>
                  <a:cxn ang="0">
                    <a:pos x="36" y="36"/>
                  </a:cxn>
                  <a:cxn ang="0">
                    <a:pos x="42" y="29"/>
                  </a:cxn>
                  <a:cxn ang="0">
                    <a:pos x="42" y="21"/>
                  </a:cxn>
                  <a:cxn ang="0">
                    <a:pos x="42" y="14"/>
                  </a:cxn>
                  <a:cxn ang="0">
                    <a:pos x="36" y="6"/>
                  </a:cxn>
                  <a:cxn ang="0">
                    <a:pos x="36" y="6"/>
                  </a:cxn>
                  <a:cxn ang="0">
                    <a:pos x="31" y="2"/>
                  </a:cxn>
                  <a:cxn ang="0">
                    <a:pos x="21" y="0"/>
                  </a:cxn>
                </a:cxnLst>
                <a:rect l="0" t="0" r="r" b="b"/>
                <a:pathLst>
                  <a:path w="42" h="42">
                    <a:moveTo>
                      <a:pt x="21" y="0"/>
                    </a:moveTo>
                    <a:lnTo>
                      <a:pt x="21" y="0"/>
                    </a:lnTo>
                    <a:lnTo>
                      <a:pt x="14" y="2"/>
                    </a:lnTo>
                    <a:lnTo>
                      <a:pt x="8" y="6"/>
                    </a:lnTo>
                    <a:lnTo>
                      <a:pt x="8" y="6"/>
                    </a:lnTo>
                    <a:lnTo>
                      <a:pt x="2" y="14"/>
                    </a:lnTo>
                    <a:lnTo>
                      <a:pt x="0" y="21"/>
                    </a:lnTo>
                    <a:lnTo>
                      <a:pt x="2" y="29"/>
                    </a:lnTo>
                    <a:lnTo>
                      <a:pt x="8" y="36"/>
                    </a:lnTo>
                    <a:lnTo>
                      <a:pt x="8" y="36"/>
                    </a:lnTo>
                    <a:lnTo>
                      <a:pt x="14" y="40"/>
                    </a:lnTo>
                    <a:lnTo>
                      <a:pt x="21" y="42"/>
                    </a:lnTo>
                    <a:lnTo>
                      <a:pt x="21" y="42"/>
                    </a:lnTo>
                    <a:lnTo>
                      <a:pt x="31" y="40"/>
                    </a:lnTo>
                    <a:lnTo>
                      <a:pt x="36" y="36"/>
                    </a:lnTo>
                    <a:lnTo>
                      <a:pt x="36" y="36"/>
                    </a:lnTo>
                    <a:lnTo>
                      <a:pt x="42" y="29"/>
                    </a:lnTo>
                    <a:lnTo>
                      <a:pt x="42" y="21"/>
                    </a:lnTo>
                    <a:lnTo>
                      <a:pt x="42" y="14"/>
                    </a:lnTo>
                    <a:lnTo>
                      <a:pt x="36" y="6"/>
                    </a:lnTo>
                    <a:lnTo>
                      <a:pt x="36" y="6"/>
                    </a:lnTo>
                    <a:lnTo>
                      <a:pt x="31" y="2"/>
                    </a:lnTo>
                    <a:lnTo>
                      <a:pt x="2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24" name="Freeform 156"/>
              <p:cNvSpPr>
                <a:spLocks/>
              </p:cNvSpPr>
              <p:nvPr userDrawn="1"/>
            </p:nvSpPr>
            <p:spPr bwMode="auto">
              <a:xfrm>
                <a:off x="2516" y="3491"/>
                <a:ext cx="42" cy="42"/>
              </a:xfrm>
              <a:custGeom>
                <a:avLst/>
                <a:gdLst/>
                <a:ahLst/>
                <a:cxnLst>
                  <a:cxn ang="0">
                    <a:pos x="21" y="0"/>
                  </a:cxn>
                  <a:cxn ang="0">
                    <a:pos x="21" y="0"/>
                  </a:cxn>
                  <a:cxn ang="0">
                    <a:pos x="14" y="2"/>
                  </a:cxn>
                  <a:cxn ang="0">
                    <a:pos x="8" y="6"/>
                  </a:cxn>
                  <a:cxn ang="0">
                    <a:pos x="8" y="6"/>
                  </a:cxn>
                  <a:cxn ang="0">
                    <a:pos x="2" y="14"/>
                  </a:cxn>
                  <a:cxn ang="0">
                    <a:pos x="0" y="21"/>
                  </a:cxn>
                  <a:cxn ang="0">
                    <a:pos x="2" y="29"/>
                  </a:cxn>
                  <a:cxn ang="0">
                    <a:pos x="8" y="36"/>
                  </a:cxn>
                  <a:cxn ang="0">
                    <a:pos x="8" y="36"/>
                  </a:cxn>
                  <a:cxn ang="0">
                    <a:pos x="14" y="40"/>
                  </a:cxn>
                  <a:cxn ang="0">
                    <a:pos x="21" y="42"/>
                  </a:cxn>
                  <a:cxn ang="0">
                    <a:pos x="21" y="42"/>
                  </a:cxn>
                  <a:cxn ang="0">
                    <a:pos x="31" y="40"/>
                  </a:cxn>
                  <a:cxn ang="0">
                    <a:pos x="36" y="36"/>
                  </a:cxn>
                  <a:cxn ang="0">
                    <a:pos x="36" y="36"/>
                  </a:cxn>
                  <a:cxn ang="0">
                    <a:pos x="42" y="29"/>
                  </a:cxn>
                  <a:cxn ang="0">
                    <a:pos x="42" y="21"/>
                  </a:cxn>
                  <a:cxn ang="0">
                    <a:pos x="42" y="14"/>
                  </a:cxn>
                  <a:cxn ang="0">
                    <a:pos x="36" y="6"/>
                  </a:cxn>
                  <a:cxn ang="0">
                    <a:pos x="36" y="6"/>
                  </a:cxn>
                  <a:cxn ang="0">
                    <a:pos x="31" y="2"/>
                  </a:cxn>
                  <a:cxn ang="0">
                    <a:pos x="21" y="0"/>
                  </a:cxn>
                </a:cxnLst>
                <a:rect l="0" t="0" r="r" b="b"/>
                <a:pathLst>
                  <a:path w="42" h="42">
                    <a:moveTo>
                      <a:pt x="21" y="0"/>
                    </a:moveTo>
                    <a:lnTo>
                      <a:pt x="21" y="0"/>
                    </a:lnTo>
                    <a:lnTo>
                      <a:pt x="14" y="2"/>
                    </a:lnTo>
                    <a:lnTo>
                      <a:pt x="8" y="6"/>
                    </a:lnTo>
                    <a:lnTo>
                      <a:pt x="8" y="6"/>
                    </a:lnTo>
                    <a:lnTo>
                      <a:pt x="2" y="14"/>
                    </a:lnTo>
                    <a:lnTo>
                      <a:pt x="0" y="21"/>
                    </a:lnTo>
                    <a:lnTo>
                      <a:pt x="2" y="29"/>
                    </a:lnTo>
                    <a:lnTo>
                      <a:pt x="8" y="36"/>
                    </a:lnTo>
                    <a:lnTo>
                      <a:pt x="8" y="36"/>
                    </a:lnTo>
                    <a:lnTo>
                      <a:pt x="14" y="40"/>
                    </a:lnTo>
                    <a:lnTo>
                      <a:pt x="21" y="42"/>
                    </a:lnTo>
                    <a:lnTo>
                      <a:pt x="21" y="42"/>
                    </a:lnTo>
                    <a:lnTo>
                      <a:pt x="31" y="40"/>
                    </a:lnTo>
                    <a:lnTo>
                      <a:pt x="36" y="36"/>
                    </a:lnTo>
                    <a:lnTo>
                      <a:pt x="36" y="36"/>
                    </a:lnTo>
                    <a:lnTo>
                      <a:pt x="42" y="29"/>
                    </a:lnTo>
                    <a:lnTo>
                      <a:pt x="42" y="21"/>
                    </a:lnTo>
                    <a:lnTo>
                      <a:pt x="42" y="14"/>
                    </a:lnTo>
                    <a:lnTo>
                      <a:pt x="36" y="6"/>
                    </a:lnTo>
                    <a:lnTo>
                      <a:pt x="36" y="6"/>
                    </a:lnTo>
                    <a:lnTo>
                      <a:pt x="31" y="2"/>
                    </a:lnTo>
                    <a:lnTo>
                      <a:pt x="2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25" name="Freeform 157"/>
              <p:cNvSpPr>
                <a:spLocks/>
              </p:cNvSpPr>
              <p:nvPr userDrawn="1"/>
            </p:nvSpPr>
            <p:spPr bwMode="auto">
              <a:xfrm>
                <a:off x="2552" y="3629"/>
                <a:ext cx="42" cy="42"/>
              </a:xfrm>
              <a:custGeom>
                <a:avLst/>
                <a:gdLst/>
                <a:ahLst/>
                <a:cxnLst>
                  <a:cxn ang="0">
                    <a:pos x="20" y="0"/>
                  </a:cxn>
                  <a:cxn ang="0">
                    <a:pos x="20" y="0"/>
                  </a:cxn>
                  <a:cxn ang="0">
                    <a:pos x="14" y="0"/>
                  </a:cxn>
                  <a:cxn ang="0">
                    <a:pos x="5" y="6"/>
                  </a:cxn>
                  <a:cxn ang="0">
                    <a:pos x="5" y="6"/>
                  </a:cxn>
                  <a:cxn ang="0">
                    <a:pos x="0" y="13"/>
                  </a:cxn>
                  <a:cxn ang="0">
                    <a:pos x="0" y="21"/>
                  </a:cxn>
                  <a:cxn ang="0">
                    <a:pos x="0" y="27"/>
                  </a:cxn>
                  <a:cxn ang="0">
                    <a:pos x="5" y="36"/>
                  </a:cxn>
                  <a:cxn ang="0">
                    <a:pos x="5" y="36"/>
                  </a:cxn>
                  <a:cxn ang="0">
                    <a:pos x="14" y="40"/>
                  </a:cxn>
                  <a:cxn ang="0">
                    <a:pos x="20" y="42"/>
                  </a:cxn>
                  <a:cxn ang="0">
                    <a:pos x="20" y="42"/>
                  </a:cxn>
                  <a:cxn ang="0">
                    <a:pos x="29" y="40"/>
                  </a:cxn>
                  <a:cxn ang="0">
                    <a:pos x="36" y="36"/>
                  </a:cxn>
                  <a:cxn ang="0">
                    <a:pos x="36" y="36"/>
                  </a:cxn>
                  <a:cxn ang="0">
                    <a:pos x="42" y="27"/>
                  </a:cxn>
                  <a:cxn ang="0">
                    <a:pos x="42" y="21"/>
                  </a:cxn>
                  <a:cxn ang="0">
                    <a:pos x="42" y="13"/>
                  </a:cxn>
                  <a:cxn ang="0">
                    <a:pos x="36" y="6"/>
                  </a:cxn>
                  <a:cxn ang="0">
                    <a:pos x="36" y="6"/>
                  </a:cxn>
                  <a:cxn ang="0">
                    <a:pos x="29" y="0"/>
                  </a:cxn>
                  <a:cxn ang="0">
                    <a:pos x="20" y="0"/>
                  </a:cxn>
                </a:cxnLst>
                <a:rect l="0" t="0" r="r" b="b"/>
                <a:pathLst>
                  <a:path w="42" h="42">
                    <a:moveTo>
                      <a:pt x="20" y="0"/>
                    </a:moveTo>
                    <a:lnTo>
                      <a:pt x="20" y="0"/>
                    </a:lnTo>
                    <a:lnTo>
                      <a:pt x="14" y="0"/>
                    </a:lnTo>
                    <a:lnTo>
                      <a:pt x="5" y="6"/>
                    </a:lnTo>
                    <a:lnTo>
                      <a:pt x="5" y="6"/>
                    </a:lnTo>
                    <a:lnTo>
                      <a:pt x="0" y="13"/>
                    </a:lnTo>
                    <a:lnTo>
                      <a:pt x="0" y="21"/>
                    </a:lnTo>
                    <a:lnTo>
                      <a:pt x="0" y="27"/>
                    </a:lnTo>
                    <a:lnTo>
                      <a:pt x="5" y="36"/>
                    </a:lnTo>
                    <a:lnTo>
                      <a:pt x="5" y="36"/>
                    </a:lnTo>
                    <a:lnTo>
                      <a:pt x="14" y="40"/>
                    </a:lnTo>
                    <a:lnTo>
                      <a:pt x="20" y="42"/>
                    </a:lnTo>
                    <a:lnTo>
                      <a:pt x="20" y="42"/>
                    </a:lnTo>
                    <a:lnTo>
                      <a:pt x="29" y="40"/>
                    </a:lnTo>
                    <a:lnTo>
                      <a:pt x="36" y="36"/>
                    </a:lnTo>
                    <a:lnTo>
                      <a:pt x="36" y="36"/>
                    </a:lnTo>
                    <a:lnTo>
                      <a:pt x="42" y="27"/>
                    </a:lnTo>
                    <a:lnTo>
                      <a:pt x="42" y="21"/>
                    </a:lnTo>
                    <a:lnTo>
                      <a:pt x="42" y="13"/>
                    </a:lnTo>
                    <a:lnTo>
                      <a:pt x="36" y="6"/>
                    </a:lnTo>
                    <a:lnTo>
                      <a:pt x="36" y="6"/>
                    </a:lnTo>
                    <a:lnTo>
                      <a:pt x="29" y="0"/>
                    </a:lnTo>
                    <a:lnTo>
                      <a:pt x="2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26" name="Freeform 158"/>
              <p:cNvSpPr>
                <a:spLocks/>
              </p:cNvSpPr>
              <p:nvPr userDrawn="1"/>
            </p:nvSpPr>
            <p:spPr bwMode="auto">
              <a:xfrm>
                <a:off x="2552" y="3629"/>
                <a:ext cx="42" cy="42"/>
              </a:xfrm>
              <a:custGeom>
                <a:avLst/>
                <a:gdLst/>
                <a:ahLst/>
                <a:cxnLst>
                  <a:cxn ang="0">
                    <a:pos x="20" y="0"/>
                  </a:cxn>
                  <a:cxn ang="0">
                    <a:pos x="20" y="0"/>
                  </a:cxn>
                  <a:cxn ang="0">
                    <a:pos x="14" y="0"/>
                  </a:cxn>
                  <a:cxn ang="0">
                    <a:pos x="5" y="6"/>
                  </a:cxn>
                  <a:cxn ang="0">
                    <a:pos x="5" y="6"/>
                  </a:cxn>
                  <a:cxn ang="0">
                    <a:pos x="0" y="13"/>
                  </a:cxn>
                  <a:cxn ang="0">
                    <a:pos x="0" y="21"/>
                  </a:cxn>
                  <a:cxn ang="0">
                    <a:pos x="0" y="27"/>
                  </a:cxn>
                  <a:cxn ang="0">
                    <a:pos x="5" y="36"/>
                  </a:cxn>
                  <a:cxn ang="0">
                    <a:pos x="5" y="36"/>
                  </a:cxn>
                  <a:cxn ang="0">
                    <a:pos x="14" y="40"/>
                  </a:cxn>
                  <a:cxn ang="0">
                    <a:pos x="20" y="42"/>
                  </a:cxn>
                  <a:cxn ang="0">
                    <a:pos x="20" y="42"/>
                  </a:cxn>
                  <a:cxn ang="0">
                    <a:pos x="29" y="40"/>
                  </a:cxn>
                  <a:cxn ang="0">
                    <a:pos x="36" y="36"/>
                  </a:cxn>
                  <a:cxn ang="0">
                    <a:pos x="36" y="36"/>
                  </a:cxn>
                  <a:cxn ang="0">
                    <a:pos x="42" y="27"/>
                  </a:cxn>
                  <a:cxn ang="0">
                    <a:pos x="42" y="21"/>
                  </a:cxn>
                  <a:cxn ang="0">
                    <a:pos x="42" y="13"/>
                  </a:cxn>
                  <a:cxn ang="0">
                    <a:pos x="36" y="6"/>
                  </a:cxn>
                  <a:cxn ang="0">
                    <a:pos x="36" y="6"/>
                  </a:cxn>
                  <a:cxn ang="0">
                    <a:pos x="29" y="0"/>
                  </a:cxn>
                  <a:cxn ang="0">
                    <a:pos x="20" y="0"/>
                  </a:cxn>
                </a:cxnLst>
                <a:rect l="0" t="0" r="r" b="b"/>
                <a:pathLst>
                  <a:path w="42" h="42">
                    <a:moveTo>
                      <a:pt x="20" y="0"/>
                    </a:moveTo>
                    <a:lnTo>
                      <a:pt x="20" y="0"/>
                    </a:lnTo>
                    <a:lnTo>
                      <a:pt x="14" y="0"/>
                    </a:lnTo>
                    <a:lnTo>
                      <a:pt x="5" y="6"/>
                    </a:lnTo>
                    <a:lnTo>
                      <a:pt x="5" y="6"/>
                    </a:lnTo>
                    <a:lnTo>
                      <a:pt x="0" y="13"/>
                    </a:lnTo>
                    <a:lnTo>
                      <a:pt x="0" y="21"/>
                    </a:lnTo>
                    <a:lnTo>
                      <a:pt x="0" y="27"/>
                    </a:lnTo>
                    <a:lnTo>
                      <a:pt x="5" y="36"/>
                    </a:lnTo>
                    <a:lnTo>
                      <a:pt x="5" y="36"/>
                    </a:lnTo>
                    <a:lnTo>
                      <a:pt x="14" y="40"/>
                    </a:lnTo>
                    <a:lnTo>
                      <a:pt x="20" y="42"/>
                    </a:lnTo>
                    <a:lnTo>
                      <a:pt x="20" y="42"/>
                    </a:lnTo>
                    <a:lnTo>
                      <a:pt x="29" y="40"/>
                    </a:lnTo>
                    <a:lnTo>
                      <a:pt x="36" y="36"/>
                    </a:lnTo>
                    <a:lnTo>
                      <a:pt x="36" y="36"/>
                    </a:lnTo>
                    <a:lnTo>
                      <a:pt x="42" y="27"/>
                    </a:lnTo>
                    <a:lnTo>
                      <a:pt x="42" y="21"/>
                    </a:lnTo>
                    <a:lnTo>
                      <a:pt x="42" y="13"/>
                    </a:lnTo>
                    <a:lnTo>
                      <a:pt x="36" y="6"/>
                    </a:lnTo>
                    <a:lnTo>
                      <a:pt x="36" y="6"/>
                    </a:lnTo>
                    <a:lnTo>
                      <a:pt x="29" y="0"/>
                    </a:lnTo>
                    <a:lnTo>
                      <a:pt x="2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27" name="Freeform 159"/>
              <p:cNvSpPr>
                <a:spLocks/>
              </p:cNvSpPr>
              <p:nvPr userDrawn="1"/>
            </p:nvSpPr>
            <p:spPr bwMode="auto">
              <a:xfrm>
                <a:off x="2612" y="3755"/>
                <a:ext cx="36" cy="36"/>
              </a:xfrm>
              <a:custGeom>
                <a:avLst/>
                <a:gdLst/>
                <a:ahLst/>
                <a:cxnLst>
                  <a:cxn ang="0">
                    <a:pos x="18" y="0"/>
                  </a:cxn>
                  <a:cxn ang="0">
                    <a:pos x="18" y="0"/>
                  </a:cxn>
                  <a:cxn ang="0">
                    <a:pos x="12" y="2"/>
                  </a:cxn>
                  <a:cxn ang="0">
                    <a:pos x="6" y="6"/>
                  </a:cxn>
                  <a:cxn ang="0">
                    <a:pos x="6" y="6"/>
                  </a:cxn>
                  <a:cxn ang="0">
                    <a:pos x="2" y="12"/>
                  </a:cxn>
                  <a:cxn ang="0">
                    <a:pos x="0" y="18"/>
                  </a:cxn>
                  <a:cxn ang="0">
                    <a:pos x="2" y="24"/>
                  </a:cxn>
                  <a:cxn ang="0">
                    <a:pos x="6" y="30"/>
                  </a:cxn>
                  <a:cxn ang="0">
                    <a:pos x="6" y="30"/>
                  </a:cxn>
                  <a:cxn ang="0">
                    <a:pos x="12" y="34"/>
                  </a:cxn>
                  <a:cxn ang="0">
                    <a:pos x="18" y="36"/>
                  </a:cxn>
                  <a:cxn ang="0">
                    <a:pos x="18" y="36"/>
                  </a:cxn>
                  <a:cxn ang="0">
                    <a:pos x="24" y="34"/>
                  </a:cxn>
                  <a:cxn ang="0">
                    <a:pos x="30" y="30"/>
                  </a:cxn>
                  <a:cxn ang="0">
                    <a:pos x="30" y="30"/>
                  </a:cxn>
                  <a:cxn ang="0">
                    <a:pos x="34" y="24"/>
                  </a:cxn>
                  <a:cxn ang="0">
                    <a:pos x="36" y="18"/>
                  </a:cxn>
                  <a:cxn ang="0">
                    <a:pos x="34" y="12"/>
                  </a:cxn>
                  <a:cxn ang="0">
                    <a:pos x="30" y="6"/>
                  </a:cxn>
                  <a:cxn ang="0">
                    <a:pos x="30" y="6"/>
                  </a:cxn>
                  <a:cxn ang="0">
                    <a:pos x="24" y="2"/>
                  </a:cxn>
                  <a:cxn ang="0">
                    <a:pos x="18" y="0"/>
                  </a:cxn>
                </a:cxnLst>
                <a:rect l="0" t="0" r="r" b="b"/>
                <a:pathLst>
                  <a:path w="36" h="36">
                    <a:moveTo>
                      <a:pt x="18" y="0"/>
                    </a:moveTo>
                    <a:lnTo>
                      <a:pt x="18" y="0"/>
                    </a:lnTo>
                    <a:lnTo>
                      <a:pt x="12" y="2"/>
                    </a:lnTo>
                    <a:lnTo>
                      <a:pt x="6" y="6"/>
                    </a:lnTo>
                    <a:lnTo>
                      <a:pt x="6" y="6"/>
                    </a:lnTo>
                    <a:lnTo>
                      <a:pt x="2" y="12"/>
                    </a:lnTo>
                    <a:lnTo>
                      <a:pt x="0" y="18"/>
                    </a:lnTo>
                    <a:lnTo>
                      <a:pt x="2" y="24"/>
                    </a:lnTo>
                    <a:lnTo>
                      <a:pt x="6" y="30"/>
                    </a:lnTo>
                    <a:lnTo>
                      <a:pt x="6" y="30"/>
                    </a:lnTo>
                    <a:lnTo>
                      <a:pt x="12" y="34"/>
                    </a:lnTo>
                    <a:lnTo>
                      <a:pt x="18" y="36"/>
                    </a:lnTo>
                    <a:lnTo>
                      <a:pt x="18" y="36"/>
                    </a:lnTo>
                    <a:lnTo>
                      <a:pt x="24" y="34"/>
                    </a:lnTo>
                    <a:lnTo>
                      <a:pt x="30" y="30"/>
                    </a:lnTo>
                    <a:lnTo>
                      <a:pt x="30" y="30"/>
                    </a:lnTo>
                    <a:lnTo>
                      <a:pt x="34" y="24"/>
                    </a:lnTo>
                    <a:lnTo>
                      <a:pt x="36" y="18"/>
                    </a:lnTo>
                    <a:lnTo>
                      <a:pt x="34" y="12"/>
                    </a:lnTo>
                    <a:lnTo>
                      <a:pt x="30" y="6"/>
                    </a:lnTo>
                    <a:lnTo>
                      <a:pt x="30" y="6"/>
                    </a:lnTo>
                    <a:lnTo>
                      <a:pt x="24" y="2"/>
                    </a:lnTo>
                    <a:lnTo>
                      <a:pt x="1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28" name="Freeform 160"/>
              <p:cNvSpPr>
                <a:spLocks/>
              </p:cNvSpPr>
              <p:nvPr userDrawn="1"/>
            </p:nvSpPr>
            <p:spPr bwMode="auto">
              <a:xfrm>
                <a:off x="2612" y="3755"/>
                <a:ext cx="36" cy="36"/>
              </a:xfrm>
              <a:custGeom>
                <a:avLst/>
                <a:gdLst/>
                <a:ahLst/>
                <a:cxnLst>
                  <a:cxn ang="0">
                    <a:pos x="18" y="0"/>
                  </a:cxn>
                  <a:cxn ang="0">
                    <a:pos x="18" y="0"/>
                  </a:cxn>
                  <a:cxn ang="0">
                    <a:pos x="12" y="2"/>
                  </a:cxn>
                  <a:cxn ang="0">
                    <a:pos x="6" y="6"/>
                  </a:cxn>
                  <a:cxn ang="0">
                    <a:pos x="6" y="6"/>
                  </a:cxn>
                  <a:cxn ang="0">
                    <a:pos x="2" y="12"/>
                  </a:cxn>
                  <a:cxn ang="0">
                    <a:pos x="0" y="18"/>
                  </a:cxn>
                  <a:cxn ang="0">
                    <a:pos x="2" y="24"/>
                  </a:cxn>
                  <a:cxn ang="0">
                    <a:pos x="6" y="30"/>
                  </a:cxn>
                  <a:cxn ang="0">
                    <a:pos x="6" y="30"/>
                  </a:cxn>
                  <a:cxn ang="0">
                    <a:pos x="12" y="34"/>
                  </a:cxn>
                  <a:cxn ang="0">
                    <a:pos x="18" y="36"/>
                  </a:cxn>
                  <a:cxn ang="0">
                    <a:pos x="18" y="36"/>
                  </a:cxn>
                  <a:cxn ang="0">
                    <a:pos x="24" y="34"/>
                  </a:cxn>
                  <a:cxn ang="0">
                    <a:pos x="30" y="30"/>
                  </a:cxn>
                  <a:cxn ang="0">
                    <a:pos x="30" y="30"/>
                  </a:cxn>
                  <a:cxn ang="0">
                    <a:pos x="34" y="24"/>
                  </a:cxn>
                  <a:cxn ang="0">
                    <a:pos x="36" y="18"/>
                  </a:cxn>
                  <a:cxn ang="0">
                    <a:pos x="34" y="12"/>
                  </a:cxn>
                  <a:cxn ang="0">
                    <a:pos x="30" y="6"/>
                  </a:cxn>
                  <a:cxn ang="0">
                    <a:pos x="30" y="6"/>
                  </a:cxn>
                  <a:cxn ang="0">
                    <a:pos x="24" y="2"/>
                  </a:cxn>
                  <a:cxn ang="0">
                    <a:pos x="18" y="0"/>
                  </a:cxn>
                </a:cxnLst>
                <a:rect l="0" t="0" r="r" b="b"/>
                <a:pathLst>
                  <a:path w="36" h="36">
                    <a:moveTo>
                      <a:pt x="18" y="0"/>
                    </a:moveTo>
                    <a:lnTo>
                      <a:pt x="18" y="0"/>
                    </a:lnTo>
                    <a:lnTo>
                      <a:pt x="12" y="2"/>
                    </a:lnTo>
                    <a:lnTo>
                      <a:pt x="6" y="6"/>
                    </a:lnTo>
                    <a:lnTo>
                      <a:pt x="6" y="6"/>
                    </a:lnTo>
                    <a:lnTo>
                      <a:pt x="2" y="12"/>
                    </a:lnTo>
                    <a:lnTo>
                      <a:pt x="0" y="18"/>
                    </a:lnTo>
                    <a:lnTo>
                      <a:pt x="2" y="24"/>
                    </a:lnTo>
                    <a:lnTo>
                      <a:pt x="6" y="30"/>
                    </a:lnTo>
                    <a:lnTo>
                      <a:pt x="6" y="30"/>
                    </a:lnTo>
                    <a:lnTo>
                      <a:pt x="12" y="34"/>
                    </a:lnTo>
                    <a:lnTo>
                      <a:pt x="18" y="36"/>
                    </a:lnTo>
                    <a:lnTo>
                      <a:pt x="18" y="36"/>
                    </a:lnTo>
                    <a:lnTo>
                      <a:pt x="24" y="34"/>
                    </a:lnTo>
                    <a:lnTo>
                      <a:pt x="30" y="30"/>
                    </a:lnTo>
                    <a:lnTo>
                      <a:pt x="30" y="30"/>
                    </a:lnTo>
                    <a:lnTo>
                      <a:pt x="34" y="24"/>
                    </a:lnTo>
                    <a:lnTo>
                      <a:pt x="36" y="18"/>
                    </a:lnTo>
                    <a:lnTo>
                      <a:pt x="34" y="12"/>
                    </a:lnTo>
                    <a:lnTo>
                      <a:pt x="30" y="6"/>
                    </a:lnTo>
                    <a:lnTo>
                      <a:pt x="30" y="6"/>
                    </a:lnTo>
                    <a:lnTo>
                      <a:pt x="24" y="2"/>
                    </a:lnTo>
                    <a:lnTo>
                      <a:pt x="1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29" name="Freeform 161"/>
              <p:cNvSpPr>
                <a:spLocks/>
              </p:cNvSpPr>
              <p:nvPr userDrawn="1"/>
            </p:nvSpPr>
            <p:spPr bwMode="auto">
              <a:xfrm>
                <a:off x="2696" y="3875"/>
                <a:ext cx="30" cy="30"/>
              </a:xfrm>
              <a:custGeom>
                <a:avLst/>
                <a:gdLst/>
                <a:ahLst/>
                <a:cxnLst>
                  <a:cxn ang="0">
                    <a:pos x="15" y="0"/>
                  </a:cxn>
                  <a:cxn ang="0">
                    <a:pos x="15" y="0"/>
                  </a:cxn>
                  <a:cxn ang="0">
                    <a:pos x="9" y="2"/>
                  </a:cxn>
                  <a:cxn ang="0">
                    <a:pos x="4" y="4"/>
                  </a:cxn>
                  <a:cxn ang="0">
                    <a:pos x="4" y="4"/>
                  </a:cxn>
                  <a:cxn ang="0">
                    <a:pos x="2" y="9"/>
                  </a:cxn>
                  <a:cxn ang="0">
                    <a:pos x="0" y="15"/>
                  </a:cxn>
                  <a:cxn ang="0">
                    <a:pos x="2" y="21"/>
                  </a:cxn>
                  <a:cxn ang="0">
                    <a:pos x="4" y="26"/>
                  </a:cxn>
                  <a:cxn ang="0">
                    <a:pos x="4" y="26"/>
                  </a:cxn>
                  <a:cxn ang="0">
                    <a:pos x="9" y="30"/>
                  </a:cxn>
                  <a:cxn ang="0">
                    <a:pos x="15" y="30"/>
                  </a:cxn>
                  <a:cxn ang="0">
                    <a:pos x="15" y="30"/>
                  </a:cxn>
                  <a:cxn ang="0">
                    <a:pos x="21" y="30"/>
                  </a:cxn>
                  <a:cxn ang="0">
                    <a:pos x="26" y="26"/>
                  </a:cxn>
                  <a:cxn ang="0">
                    <a:pos x="26" y="26"/>
                  </a:cxn>
                  <a:cxn ang="0">
                    <a:pos x="28" y="21"/>
                  </a:cxn>
                  <a:cxn ang="0">
                    <a:pos x="30" y="15"/>
                  </a:cxn>
                  <a:cxn ang="0">
                    <a:pos x="28" y="9"/>
                  </a:cxn>
                  <a:cxn ang="0">
                    <a:pos x="26" y="4"/>
                  </a:cxn>
                  <a:cxn ang="0">
                    <a:pos x="26" y="4"/>
                  </a:cxn>
                  <a:cxn ang="0">
                    <a:pos x="21" y="2"/>
                  </a:cxn>
                  <a:cxn ang="0">
                    <a:pos x="15" y="0"/>
                  </a:cxn>
                </a:cxnLst>
                <a:rect l="0" t="0" r="r" b="b"/>
                <a:pathLst>
                  <a:path w="30" h="30">
                    <a:moveTo>
                      <a:pt x="15" y="0"/>
                    </a:moveTo>
                    <a:lnTo>
                      <a:pt x="15" y="0"/>
                    </a:lnTo>
                    <a:lnTo>
                      <a:pt x="9" y="2"/>
                    </a:lnTo>
                    <a:lnTo>
                      <a:pt x="4" y="4"/>
                    </a:lnTo>
                    <a:lnTo>
                      <a:pt x="4" y="4"/>
                    </a:lnTo>
                    <a:lnTo>
                      <a:pt x="2" y="9"/>
                    </a:lnTo>
                    <a:lnTo>
                      <a:pt x="0" y="15"/>
                    </a:lnTo>
                    <a:lnTo>
                      <a:pt x="2" y="21"/>
                    </a:lnTo>
                    <a:lnTo>
                      <a:pt x="4" y="26"/>
                    </a:lnTo>
                    <a:lnTo>
                      <a:pt x="4" y="26"/>
                    </a:lnTo>
                    <a:lnTo>
                      <a:pt x="9" y="30"/>
                    </a:lnTo>
                    <a:lnTo>
                      <a:pt x="15" y="30"/>
                    </a:lnTo>
                    <a:lnTo>
                      <a:pt x="15" y="30"/>
                    </a:lnTo>
                    <a:lnTo>
                      <a:pt x="21" y="30"/>
                    </a:lnTo>
                    <a:lnTo>
                      <a:pt x="26" y="26"/>
                    </a:lnTo>
                    <a:lnTo>
                      <a:pt x="26" y="26"/>
                    </a:lnTo>
                    <a:lnTo>
                      <a:pt x="28" y="21"/>
                    </a:lnTo>
                    <a:lnTo>
                      <a:pt x="30" y="15"/>
                    </a:lnTo>
                    <a:lnTo>
                      <a:pt x="28" y="9"/>
                    </a:lnTo>
                    <a:lnTo>
                      <a:pt x="26" y="4"/>
                    </a:lnTo>
                    <a:lnTo>
                      <a:pt x="26" y="4"/>
                    </a:lnTo>
                    <a:lnTo>
                      <a:pt x="21" y="2"/>
                    </a:lnTo>
                    <a:lnTo>
                      <a:pt x="1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30" name="Freeform 162"/>
              <p:cNvSpPr>
                <a:spLocks/>
              </p:cNvSpPr>
              <p:nvPr userDrawn="1"/>
            </p:nvSpPr>
            <p:spPr bwMode="auto">
              <a:xfrm>
                <a:off x="2696" y="3875"/>
                <a:ext cx="30" cy="30"/>
              </a:xfrm>
              <a:custGeom>
                <a:avLst/>
                <a:gdLst/>
                <a:ahLst/>
                <a:cxnLst>
                  <a:cxn ang="0">
                    <a:pos x="15" y="0"/>
                  </a:cxn>
                  <a:cxn ang="0">
                    <a:pos x="15" y="0"/>
                  </a:cxn>
                  <a:cxn ang="0">
                    <a:pos x="9" y="2"/>
                  </a:cxn>
                  <a:cxn ang="0">
                    <a:pos x="4" y="4"/>
                  </a:cxn>
                  <a:cxn ang="0">
                    <a:pos x="4" y="4"/>
                  </a:cxn>
                  <a:cxn ang="0">
                    <a:pos x="2" y="9"/>
                  </a:cxn>
                  <a:cxn ang="0">
                    <a:pos x="0" y="15"/>
                  </a:cxn>
                  <a:cxn ang="0">
                    <a:pos x="2" y="21"/>
                  </a:cxn>
                  <a:cxn ang="0">
                    <a:pos x="4" y="26"/>
                  </a:cxn>
                  <a:cxn ang="0">
                    <a:pos x="4" y="26"/>
                  </a:cxn>
                  <a:cxn ang="0">
                    <a:pos x="9" y="30"/>
                  </a:cxn>
                  <a:cxn ang="0">
                    <a:pos x="15" y="30"/>
                  </a:cxn>
                  <a:cxn ang="0">
                    <a:pos x="15" y="30"/>
                  </a:cxn>
                  <a:cxn ang="0">
                    <a:pos x="21" y="30"/>
                  </a:cxn>
                  <a:cxn ang="0">
                    <a:pos x="26" y="26"/>
                  </a:cxn>
                  <a:cxn ang="0">
                    <a:pos x="26" y="26"/>
                  </a:cxn>
                  <a:cxn ang="0">
                    <a:pos x="28" y="21"/>
                  </a:cxn>
                  <a:cxn ang="0">
                    <a:pos x="30" y="15"/>
                  </a:cxn>
                  <a:cxn ang="0">
                    <a:pos x="28" y="9"/>
                  </a:cxn>
                  <a:cxn ang="0">
                    <a:pos x="26" y="4"/>
                  </a:cxn>
                  <a:cxn ang="0">
                    <a:pos x="26" y="4"/>
                  </a:cxn>
                  <a:cxn ang="0">
                    <a:pos x="21" y="2"/>
                  </a:cxn>
                  <a:cxn ang="0">
                    <a:pos x="15" y="0"/>
                  </a:cxn>
                </a:cxnLst>
                <a:rect l="0" t="0" r="r" b="b"/>
                <a:pathLst>
                  <a:path w="30" h="30">
                    <a:moveTo>
                      <a:pt x="15" y="0"/>
                    </a:moveTo>
                    <a:lnTo>
                      <a:pt x="15" y="0"/>
                    </a:lnTo>
                    <a:lnTo>
                      <a:pt x="9" y="2"/>
                    </a:lnTo>
                    <a:lnTo>
                      <a:pt x="4" y="4"/>
                    </a:lnTo>
                    <a:lnTo>
                      <a:pt x="4" y="4"/>
                    </a:lnTo>
                    <a:lnTo>
                      <a:pt x="2" y="9"/>
                    </a:lnTo>
                    <a:lnTo>
                      <a:pt x="0" y="15"/>
                    </a:lnTo>
                    <a:lnTo>
                      <a:pt x="2" y="21"/>
                    </a:lnTo>
                    <a:lnTo>
                      <a:pt x="4" y="26"/>
                    </a:lnTo>
                    <a:lnTo>
                      <a:pt x="4" y="26"/>
                    </a:lnTo>
                    <a:lnTo>
                      <a:pt x="9" y="30"/>
                    </a:lnTo>
                    <a:lnTo>
                      <a:pt x="15" y="30"/>
                    </a:lnTo>
                    <a:lnTo>
                      <a:pt x="15" y="30"/>
                    </a:lnTo>
                    <a:lnTo>
                      <a:pt x="21" y="30"/>
                    </a:lnTo>
                    <a:lnTo>
                      <a:pt x="26" y="26"/>
                    </a:lnTo>
                    <a:lnTo>
                      <a:pt x="26" y="26"/>
                    </a:lnTo>
                    <a:lnTo>
                      <a:pt x="28" y="21"/>
                    </a:lnTo>
                    <a:lnTo>
                      <a:pt x="30" y="15"/>
                    </a:lnTo>
                    <a:lnTo>
                      <a:pt x="28" y="9"/>
                    </a:lnTo>
                    <a:lnTo>
                      <a:pt x="26" y="4"/>
                    </a:lnTo>
                    <a:lnTo>
                      <a:pt x="26" y="4"/>
                    </a:lnTo>
                    <a:lnTo>
                      <a:pt x="21" y="2"/>
                    </a:lnTo>
                    <a:lnTo>
                      <a:pt x="1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31" name="Freeform 163"/>
              <p:cNvSpPr>
                <a:spLocks/>
              </p:cNvSpPr>
              <p:nvPr userDrawn="1"/>
            </p:nvSpPr>
            <p:spPr bwMode="auto">
              <a:xfrm>
                <a:off x="2798" y="3971"/>
                <a:ext cx="30" cy="30"/>
              </a:xfrm>
              <a:custGeom>
                <a:avLst/>
                <a:gdLst/>
                <a:ahLst/>
                <a:cxnLst>
                  <a:cxn ang="0">
                    <a:pos x="14" y="0"/>
                  </a:cxn>
                  <a:cxn ang="0">
                    <a:pos x="14" y="0"/>
                  </a:cxn>
                  <a:cxn ang="0">
                    <a:pos x="10" y="2"/>
                  </a:cxn>
                  <a:cxn ang="0">
                    <a:pos x="4" y="4"/>
                  </a:cxn>
                  <a:cxn ang="0">
                    <a:pos x="4" y="4"/>
                  </a:cxn>
                  <a:cxn ang="0">
                    <a:pos x="2" y="10"/>
                  </a:cxn>
                  <a:cxn ang="0">
                    <a:pos x="0" y="16"/>
                  </a:cxn>
                  <a:cxn ang="0">
                    <a:pos x="2" y="20"/>
                  </a:cxn>
                  <a:cxn ang="0">
                    <a:pos x="4" y="26"/>
                  </a:cxn>
                  <a:cxn ang="0">
                    <a:pos x="4" y="26"/>
                  </a:cxn>
                  <a:cxn ang="0">
                    <a:pos x="10" y="28"/>
                  </a:cxn>
                  <a:cxn ang="0">
                    <a:pos x="14" y="30"/>
                  </a:cxn>
                  <a:cxn ang="0">
                    <a:pos x="14" y="30"/>
                  </a:cxn>
                  <a:cxn ang="0">
                    <a:pos x="20" y="28"/>
                  </a:cxn>
                  <a:cxn ang="0">
                    <a:pos x="26" y="26"/>
                  </a:cxn>
                  <a:cxn ang="0">
                    <a:pos x="26" y="26"/>
                  </a:cxn>
                  <a:cxn ang="0">
                    <a:pos x="28" y="20"/>
                  </a:cxn>
                  <a:cxn ang="0">
                    <a:pos x="30" y="16"/>
                  </a:cxn>
                  <a:cxn ang="0">
                    <a:pos x="28" y="10"/>
                  </a:cxn>
                  <a:cxn ang="0">
                    <a:pos x="26" y="4"/>
                  </a:cxn>
                  <a:cxn ang="0">
                    <a:pos x="26" y="4"/>
                  </a:cxn>
                  <a:cxn ang="0">
                    <a:pos x="20" y="2"/>
                  </a:cxn>
                  <a:cxn ang="0">
                    <a:pos x="14" y="0"/>
                  </a:cxn>
                </a:cxnLst>
                <a:rect l="0" t="0" r="r" b="b"/>
                <a:pathLst>
                  <a:path w="30" h="30">
                    <a:moveTo>
                      <a:pt x="14" y="0"/>
                    </a:moveTo>
                    <a:lnTo>
                      <a:pt x="14" y="0"/>
                    </a:lnTo>
                    <a:lnTo>
                      <a:pt x="10" y="2"/>
                    </a:lnTo>
                    <a:lnTo>
                      <a:pt x="4" y="4"/>
                    </a:lnTo>
                    <a:lnTo>
                      <a:pt x="4" y="4"/>
                    </a:lnTo>
                    <a:lnTo>
                      <a:pt x="2" y="10"/>
                    </a:lnTo>
                    <a:lnTo>
                      <a:pt x="0" y="16"/>
                    </a:lnTo>
                    <a:lnTo>
                      <a:pt x="2" y="20"/>
                    </a:lnTo>
                    <a:lnTo>
                      <a:pt x="4" y="26"/>
                    </a:lnTo>
                    <a:lnTo>
                      <a:pt x="4" y="26"/>
                    </a:lnTo>
                    <a:lnTo>
                      <a:pt x="10" y="28"/>
                    </a:lnTo>
                    <a:lnTo>
                      <a:pt x="14" y="30"/>
                    </a:lnTo>
                    <a:lnTo>
                      <a:pt x="14" y="30"/>
                    </a:lnTo>
                    <a:lnTo>
                      <a:pt x="20" y="28"/>
                    </a:lnTo>
                    <a:lnTo>
                      <a:pt x="26" y="26"/>
                    </a:lnTo>
                    <a:lnTo>
                      <a:pt x="26" y="26"/>
                    </a:lnTo>
                    <a:lnTo>
                      <a:pt x="28" y="20"/>
                    </a:lnTo>
                    <a:lnTo>
                      <a:pt x="30" y="16"/>
                    </a:lnTo>
                    <a:lnTo>
                      <a:pt x="28" y="10"/>
                    </a:lnTo>
                    <a:lnTo>
                      <a:pt x="26" y="4"/>
                    </a:lnTo>
                    <a:lnTo>
                      <a:pt x="26" y="4"/>
                    </a:lnTo>
                    <a:lnTo>
                      <a:pt x="20" y="2"/>
                    </a:lnTo>
                    <a:lnTo>
                      <a:pt x="1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32" name="Freeform 164"/>
              <p:cNvSpPr>
                <a:spLocks/>
              </p:cNvSpPr>
              <p:nvPr userDrawn="1"/>
            </p:nvSpPr>
            <p:spPr bwMode="auto">
              <a:xfrm>
                <a:off x="2798" y="3971"/>
                <a:ext cx="30" cy="30"/>
              </a:xfrm>
              <a:custGeom>
                <a:avLst/>
                <a:gdLst/>
                <a:ahLst/>
                <a:cxnLst>
                  <a:cxn ang="0">
                    <a:pos x="14" y="0"/>
                  </a:cxn>
                  <a:cxn ang="0">
                    <a:pos x="14" y="0"/>
                  </a:cxn>
                  <a:cxn ang="0">
                    <a:pos x="10" y="2"/>
                  </a:cxn>
                  <a:cxn ang="0">
                    <a:pos x="4" y="4"/>
                  </a:cxn>
                  <a:cxn ang="0">
                    <a:pos x="4" y="4"/>
                  </a:cxn>
                  <a:cxn ang="0">
                    <a:pos x="2" y="10"/>
                  </a:cxn>
                  <a:cxn ang="0">
                    <a:pos x="0" y="16"/>
                  </a:cxn>
                  <a:cxn ang="0">
                    <a:pos x="2" y="20"/>
                  </a:cxn>
                  <a:cxn ang="0">
                    <a:pos x="4" y="26"/>
                  </a:cxn>
                  <a:cxn ang="0">
                    <a:pos x="4" y="26"/>
                  </a:cxn>
                  <a:cxn ang="0">
                    <a:pos x="10" y="28"/>
                  </a:cxn>
                  <a:cxn ang="0">
                    <a:pos x="14" y="30"/>
                  </a:cxn>
                  <a:cxn ang="0">
                    <a:pos x="14" y="30"/>
                  </a:cxn>
                  <a:cxn ang="0">
                    <a:pos x="20" y="28"/>
                  </a:cxn>
                  <a:cxn ang="0">
                    <a:pos x="26" y="26"/>
                  </a:cxn>
                  <a:cxn ang="0">
                    <a:pos x="26" y="26"/>
                  </a:cxn>
                  <a:cxn ang="0">
                    <a:pos x="28" y="20"/>
                  </a:cxn>
                  <a:cxn ang="0">
                    <a:pos x="30" y="16"/>
                  </a:cxn>
                  <a:cxn ang="0">
                    <a:pos x="28" y="10"/>
                  </a:cxn>
                  <a:cxn ang="0">
                    <a:pos x="26" y="4"/>
                  </a:cxn>
                  <a:cxn ang="0">
                    <a:pos x="26" y="4"/>
                  </a:cxn>
                  <a:cxn ang="0">
                    <a:pos x="20" y="2"/>
                  </a:cxn>
                  <a:cxn ang="0">
                    <a:pos x="14" y="0"/>
                  </a:cxn>
                </a:cxnLst>
                <a:rect l="0" t="0" r="r" b="b"/>
                <a:pathLst>
                  <a:path w="30" h="30">
                    <a:moveTo>
                      <a:pt x="14" y="0"/>
                    </a:moveTo>
                    <a:lnTo>
                      <a:pt x="14" y="0"/>
                    </a:lnTo>
                    <a:lnTo>
                      <a:pt x="10" y="2"/>
                    </a:lnTo>
                    <a:lnTo>
                      <a:pt x="4" y="4"/>
                    </a:lnTo>
                    <a:lnTo>
                      <a:pt x="4" y="4"/>
                    </a:lnTo>
                    <a:lnTo>
                      <a:pt x="2" y="10"/>
                    </a:lnTo>
                    <a:lnTo>
                      <a:pt x="0" y="16"/>
                    </a:lnTo>
                    <a:lnTo>
                      <a:pt x="2" y="20"/>
                    </a:lnTo>
                    <a:lnTo>
                      <a:pt x="4" y="26"/>
                    </a:lnTo>
                    <a:lnTo>
                      <a:pt x="4" y="26"/>
                    </a:lnTo>
                    <a:lnTo>
                      <a:pt x="10" y="28"/>
                    </a:lnTo>
                    <a:lnTo>
                      <a:pt x="14" y="30"/>
                    </a:lnTo>
                    <a:lnTo>
                      <a:pt x="14" y="30"/>
                    </a:lnTo>
                    <a:lnTo>
                      <a:pt x="20" y="28"/>
                    </a:lnTo>
                    <a:lnTo>
                      <a:pt x="26" y="26"/>
                    </a:lnTo>
                    <a:lnTo>
                      <a:pt x="26" y="26"/>
                    </a:lnTo>
                    <a:lnTo>
                      <a:pt x="28" y="20"/>
                    </a:lnTo>
                    <a:lnTo>
                      <a:pt x="30" y="16"/>
                    </a:lnTo>
                    <a:lnTo>
                      <a:pt x="28" y="10"/>
                    </a:lnTo>
                    <a:lnTo>
                      <a:pt x="26" y="4"/>
                    </a:lnTo>
                    <a:lnTo>
                      <a:pt x="26" y="4"/>
                    </a:lnTo>
                    <a:lnTo>
                      <a:pt x="20" y="2"/>
                    </a:lnTo>
                    <a:lnTo>
                      <a:pt x="1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33" name="Freeform 165"/>
              <p:cNvSpPr>
                <a:spLocks/>
              </p:cNvSpPr>
              <p:nvPr userDrawn="1"/>
            </p:nvSpPr>
            <p:spPr bwMode="auto">
              <a:xfrm>
                <a:off x="2654" y="3107"/>
                <a:ext cx="66" cy="66"/>
              </a:xfrm>
              <a:custGeom>
                <a:avLst/>
                <a:gdLst/>
                <a:ahLst/>
                <a:cxnLst>
                  <a:cxn ang="0">
                    <a:pos x="33" y="0"/>
                  </a:cxn>
                  <a:cxn ang="0">
                    <a:pos x="33" y="0"/>
                  </a:cxn>
                  <a:cxn ang="0">
                    <a:pos x="23" y="2"/>
                  </a:cxn>
                  <a:cxn ang="0">
                    <a:pos x="12" y="6"/>
                  </a:cxn>
                  <a:cxn ang="0">
                    <a:pos x="6" y="15"/>
                  </a:cxn>
                  <a:cxn ang="0">
                    <a:pos x="2" y="25"/>
                  </a:cxn>
                  <a:cxn ang="0">
                    <a:pos x="2" y="25"/>
                  </a:cxn>
                  <a:cxn ang="0">
                    <a:pos x="0" y="31"/>
                  </a:cxn>
                  <a:cxn ang="0">
                    <a:pos x="0" y="37"/>
                  </a:cxn>
                  <a:cxn ang="0">
                    <a:pos x="4" y="50"/>
                  </a:cxn>
                  <a:cxn ang="0">
                    <a:pos x="12" y="60"/>
                  </a:cxn>
                  <a:cxn ang="0">
                    <a:pos x="19" y="62"/>
                  </a:cxn>
                  <a:cxn ang="0">
                    <a:pos x="25" y="64"/>
                  </a:cxn>
                  <a:cxn ang="0">
                    <a:pos x="25" y="64"/>
                  </a:cxn>
                  <a:cxn ang="0">
                    <a:pos x="33" y="66"/>
                  </a:cxn>
                  <a:cxn ang="0">
                    <a:pos x="33" y="66"/>
                  </a:cxn>
                  <a:cxn ang="0">
                    <a:pos x="44" y="64"/>
                  </a:cxn>
                  <a:cxn ang="0">
                    <a:pos x="54" y="60"/>
                  </a:cxn>
                  <a:cxn ang="0">
                    <a:pos x="60" y="52"/>
                  </a:cxn>
                  <a:cxn ang="0">
                    <a:pos x="64" y="41"/>
                  </a:cxn>
                  <a:cxn ang="0">
                    <a:pos x="64" y="41"/>
                  </a:cxn>
                  <a:cxn ang="0">
                    <a:pos x="66" y="35"/>
                  </a:cxn>
                  <a:cxn ang="0">
                    <a:pos x="66" y="29"/>
                  </a:cxn>
                  <a:cxn ang="0">
                    <a:pos x="62" y="17"/>
                  </a:cxn>
                  <a:cxn ang="0">
                    <a:pos x="54" y="8"/>
                  </a:cxn>
                  <a:cxn ang="0">
                    <a:pos x="48" y="4"/>
                  </a:cxn>
                  <a:cxn ang="0">
                    <a:pos x="41" y="2"/>
                  </a:cxn>
                  <a:cxn ang="0">
                    <a:pos x="41" y="2"/>
                  </a:cxn>
                  <a:cxn ang="0">
                    <a:pos x="33" y="0"/>
                  </a:cxn>
                </a:cxnLst>
                <a:rect l="0" t="0" r="r" b="b"/>
                <a:pathLst>
                  <a:path w="66" h="66">
                    <a:moveTo>
                      <a:pt x="33" y="0"/>
                    </a:moveTo>
                    <a:lnTo>
                      <a:pt x="33" y="0"/>
                    </a:lnTo>
                    <a:lnTo>
                      <a:pt x="23" y="2"/>
                    </a:lnTo>
                    <a:lnTo>
                      <a:pt x="12" y="6"/>
                    </a:lnTo>
                    <a:lnTo>
                      <a:pt x="6" y="15"/>
                    </a:lnTo>
                    <a:lnTo>
                      <a:pt x="2" y="25"/>
                    </a:lnTo>
                    <a:lnTo>
                      <a:pt x="2" y="25"/>
                    </a:lnTo>
                    <a:lnTo>
                      <a:pt x="0" y="31"/>
                    </a:lnTo>
                    <a:lnTo>
                      <a:pt x="0" y="37"/>
                    </a:lnTo>
                    <a:lnTo>
                      <a:pt x="4" y="50"/>
                    </a:lnTo>
                    <a:lnTo>
                      <a:pt x="12" y="60"/>
                    </a:lnTo>
                    <a:lnTo>
                      <a:pt x="19" y="62"/>
                    </a:lnTo>
                    <a:lnTo>
                      <a:pt x="25" y="64"/>
                    </a:lnTo>
                    <a:lnTo>
                      <a:pt x="25" y="64"/>
                    </a:lnTo>
                    <a:lnTo>
                      <a:pt x="33" y="66"/>
                    </a:lnTo>
                    <a:lnTo>
                      <a:pt x="33" y="66"/>
                    </a:lnTo>
                    <a:lnTo>
                      <a:pt x="44" y="64"/>
                    </a:lnTo>
                    <a:lnTo>
                      <a:pt x="54" y="60"/>
                    </a:lnTo>
                    <a:lnTo>
                      <a:pt x="60" y="52"/>
                    </a:lnTo>
                    <a:lnTo>
                      <a:pt x="64" y="41"/>
                    </a:lnTo>
                    <a:lnTo>
                      <a:pt x="64" y="41"/>
                    </a:lnTo>
                    <a:lnTo>
                      <a:pt x="66" y="35"/>
                    </a:lnTo>
                    <a:lnTo>
                      <a:pt x="66" y="29"/>
                    </a:lnTo>
                    <a:lnTo>
                      <a:pt x="62" y="17"/>
                    </a:lnTo>
                    <a:lnTo>
                      <a:pt x="54" y="8"/>
                    </a:lnTo>
                    <a:lnTo>
                      <a:pt x="48" y="4"/>
                    </a:lnTo>
                    <a:lnTo>
                      <a:pt x="41" y="2"/>
                    </a:lnTo>
                    <a:lnTo>
                      <a:pt x="41" y="2"/>
                    </a:lnTo>
                    <a:lnTo>
                      <a:pt x="3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34" name="Freeform 166"/>
              <p:cNvSpPr>
                <a:spLocks/>
              </p:cNvSpPr>
              <p:nvPr userDrawn="1"/>
            </p:nvSpPr>
            <p:spPr bwMode="auto">
              <a:xfrm>
                <a:off x="2654" y="3107"/>
                <a:ext cx="66" cy="66"/>
              </a:xfrm>
              <a:custGeom>
                <a:avLst/>
                <a:gdLst/>
                <a:ahLst/>
                <a:cxnLst>
                  <a:cxn ang="0">
                    <a:pos x="33" y="0"/>
                  </a:cxn>
                  <a:cxn ang="0">
                    <a:pos x="33" y="0"/>
                  </a:cxn>
                  <a:cxn ang="0">
                    <a:pos x="23" y="2"/>
                  </a:cxn>
                  <a:cxn ang="0">
                    <a:pos x="12" y="6"/>
                  </a:cxn>
                  <a:cxn ang="0">
                    <a:pos x="6" y="15"/>
                  </a:cxn>
                  <a:cxn ang="0">
                    <a:pos x="2" y="25"/>
                  </a:cxn>
                  <a:cxn ang="0">
                    <a:pos x="2" y="25"/>
                  </a:cxn>
                  <a:cxn ang="0">
                    <a:pos x="0" y="31"/>
                  </a:cxn>
                  <a:cxn ang="0">
                    <a:pos x="0" y="37"/>
                  </a:cxn>
                  <a:cxn ang="0">
                    <a:pos x="4" y="50"/>
                  </a:cxn>
                  <a:cxn ang="0">
                    <a:pos x="12" y="60"/>
                  </a:cxn>
                  <a:cxn ang="0">
                    <a:pos x="19" y="62"/>
                  </a:cxn>
                  <a:cxn ang="0">
                    <a:pos x="25" y="64"/>
                  </a:cxn>
                  <a:cxn ang="0">
                    <a:pos x="25" y="64"/>
                  </a:cxn>
                  <a:cxn ang="0">
                    <a:pos x="33" y="66"/>
                  </a:cxn>
                  <a:cxn ang="0">
                    <a:pos x="33" y="66"/>
                  </a:cxn>
                  <a:cxn ang="0">
                    <a:pos x="44" y="64"/>
                  </a:cxn>
                  <a:cxn ang="0">
                    <a:pos x="54" y="60"/>
                  </a:cxn>
                  <a:cxn ang="0">
                    <a:pos x="60" y="52"/>
                  </a:cxn>
                  <a:cxn ang="0">
                    <a:pos x="64" y="41"/>
                  </a:cxn>
                  <a:cxn ang="0">
                    <a:pos x="64" y="41"/>
                  </a:cxn>
                  <a:cxn ang="0">
                    <a:pos x="66" y="35"/>
                  </a:cxn>
                  <a:cxn ang="0">
                    <a:pos x="66" y="29"/>
                  </a:cxn>
                  <a:cxn ang="0">
                    <a:pos x="62" y="17"/>
                  </a:cxn>
                  <a:cxn ang="0">
                    <a:pos x="54" y="8"/>
                  </a:cxn>
                  <a:cxn ang="0">
                    <a:pos x="48" y="4"/>
                  </a:cxn>
                  <a:cxn ang="0">
                    <a:pos x="41" y="2"/>
                  </a:cxn>
                  <a:cxn ang="0">
                    <a:pos x="41" y="2"/>
                  </a:cxn>
                  <a:cxn ang="0">
                    <a:pos x="33" y="0"/>
                  </a:cxn>
                </a:cxnLst>
                <a:rect l="0" t="0" r="r" b="b"/>
                <a:pathLst>
                  <a:path w="66" h="66">
                    <a:moveTo>
                      <a:pt x="33" y="0"/>
                    </a:moveTo>
                    <a:lnTo>
                      <a:pt x="33" y="0"/>
                    </a:lnTo>
                    <a:lnTo>
                      <a:pt x="23" y="2"/>
                    </a:lnTo>
                    <a:lnTo>
                      <a:pt x="12" y="6"/>
                    </a:lnTo>
                    <a:lnTo>
                      <a:pt x="6" y="15"/>
                    </a:lnTo>
                    <a:lnTo>
                      <a:pt x="2" y="25"/>
                    </a:lnTo>
                    <a:lnTo>
                      <a:pt x="2" y="25"/>
                    </a:lnTo>
                    <a:lnTo>
                      <a:pt x="0" y="31"/>
                    </a:lnTo>
                    <a:lnTo>
                      <a:pt x="0" y="37"/>
                    </a:lnTo>
                    <a:lnTo>
                      <a:pt x="4" y="50"/>
                    </a:lnTo>
                    <a:lnTo>
                      <a:pt x="12" y="60"/>
                    </a:lnTo>
                    <a:lnTo>
                      <a:pt x="19" y="62"/>
                    </a:lnTo>
                    <a:lnTo>
                      <a:pt x="25" y="64"/>
                    </a:lnTo>
                    <a:lnTo>
                      <a:pt x="25" y="64"/>
                    </a:lnTo>
                    <a:lnTo>
                      <a:pt x="33" y="66"/>
                    </a:lnTo>
                    <a:lnTo>
                      <a:pt x="33" y="66"/>
                    </a:lnTo>
                    <a:lnTo>
                      <a:pt x="44" y="64"/>
                    </a:lnTo>
                    <a:lnTo>
                      <a:pt x="54" y="60"/>
                    </a:lnTo>
                    <a:lnTo>
                      <a:pt x="60" y="52"/>
                    </a:lnTo>
                    <a:lnTo>
                      <a:pt x="64" y="41"/>
                    </a:lnTo>
                    <a:lnTo>
                      <a:pt x="64" y="41"/>
                    </a:lnTo>
                    <a:lnTo>
                      <a:pt x="66" y="35"/>
                    </a:lnTo>
                    <a:lnTo>
                      <a:pt x="66" y="29"/>
                    </a:lnTo>
                    <a:lnTo>
                      <a:pt x="62" y="17"/>
                    </a:lnTo>
                    <a:lnTo>
                      <a:pt x="54" y="8"/>
                    </a:lnTo>
                    <a:lnTo>
                      <a:pt x="48" y="4"/>
                    </a:lnTo>
                    <a:lnTo>
                      <a:pt x="41" y="2"/>
                    </a:lnTo>
                    <a:lnTo>
                      <a:pt x="41" y="2"/>
                    </a:lnTo>
                    <a:lnTo>
                      <a:pt x="3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35" name="Freeform 167"/>
              <p:cNvSpPr>
                <a:spLocks/>
              </p:cNvSpPr>
              <p:nvPr userDrawn="1"/>
            </p:nvSpPr>
            <p:spPr bwMode="auto">
              <a:xfrm>
                <a:off x="2708" y="3005"/>
                <a:ext cx="54" cy="60"/>
              </a:xfrm>
              <a:custGeom>
                <a:avLst/>
                <a:gdLst/>
                <a:ahLst/>
                <a:cxnLst>
                  <a:cxn ang="0">
                    <a:pos x="27" y="0"/>
                  </a:cxn>
                  <a:cxn ang="0">
                    <a:pos x="27" y="0"/>
                  </a:cxn>
                  <a:cxn ang="0">
                    <a:pos x="18" y="2"/>
                  </a:cxn>
                  <a:cxn ang="0">
                    <a:pos x="10" y="6"/>
                  </a:cxn>
                  <a:cxn ang="0">
                    <a:pos x="4" y="13"/>
                  </a:cxn>
                  <a:cxn ang="0">
                    <a:pos x="0" y="23"/>
                  </a:cxn>
                  <a:cxn ang="0">
                    <a:pos x="0" y="23"/>
                  </a:cxn>
                  <a:cxn ang="0">
                    <a:pos x="0" y="33"/>
                  </a:cxn>
                  <a:cxn ang="0">
                    <a:pos x="4" y="44"/>
                  </a:cxn>
                  <a:cxn ang="0">
                    <a:pos x="10" y="54"/>
                  </a:cxn>
                  <a:cxn ang="0">
                    <a:pos x="20" y="58"/>
                  </a:cxn>
                  <a:cxn ang="0">
                    <a:pos x="20" y="58"/>
                  </a:cxn>
                  <a:cxn ang="0">
                    <a:pos x="27" y="60"/>
                  </a:cxn>
                  <a:cxn ang="0">
                    <a:pos x="27" y="60"/>
                  </a:cxn>
                  <a:cxn ang="0">
                    <a:pos x="37" y="58"/>
                  </a:cxn>
                  <a:cxn ang="0">
                    <a:pos x="45" y="54"/>
                  </a:cxn>
                  <a:cxn ang="0">
                    <a:pos x="50" y="46"/>
                  </a:cxn>
                  <a:cxn ang="0">
                    <a:pos x="54" y="38"/>
                  </a:cxn>
                  <a:cxn ang="0">
                    <a:pos x="54" y="38"/>
                  </a:cxn>
                  <a:cxn ang="0">
                    <a:pos x="54" y="25"/>
                  </a:cxn>
                  <a:cxn ang="0">
                    <a:pos x="50" y="15"/>
                  </a:cxn>
                  <a:cxn ang="0">
                    <a:pos x="45" y="6"/>
                  </a:cxn>
                  <a:cxn ang="0">
                    <a:pos x="35" y="2"/>
                  </a:cxn>
                  <a:cxn ang="0">
                    <a:pos x="35" y="2"/>
                  </a:cxn>
                  <a:cxn ang="0">
                    <a:pos x="27" y="0"/>
                  </a:cxn>
                </a:cxnLst>
                <a:rect l="0" t="0" r="r" b="b"/>
                <a:pathLst>
                  <a:path w="54" h="60">
                    <a:moveTo>
                      <a:pt x="27" y="0"/>
                    </a:moveTo>
                    <a:lnTo>
                      <a:pt x="27" y="0"/>
                    </a:lnTo>
                    <a:lnTo>
                      <a:pt x="18" y="2"/>
                    </a:lnTo>
                    <a:lnTo>
                      <a:pt x="10" y="6"/>
                    </a:lnTo>
                    <a:lnTo>
                      <a:pt x="4" y="13"/>
                    </a:lnTo>
                    <a:lnTo>
                      <a:pt x="0" y="23"/>
                    </a:lnTo>
                    <a:lnTo>
                      <a:pt x="0" y="23"/>
                    </a:lnTo>
                    <a:lnTo>
                      <a:pt x="0" y="33"/>
                    </a:lnTo>
                    <a:lnTo>
                      <a:pt x="4" y="44"/>
                    </a:lnTo>
                    <a:lnTo>
                      <a:pt x="10" y="54"/>
                    </a:lnTo>
                    <a:lnTo>
                      <a:pt x="20" y="58"/>
                    </a:lnTo>
                    <a:lnTo>
                      <a:pt x="20" y="58"/>
                    </a:lnTo>
                    <a:lnTo>
                      <a:pt x="27" y="60"/>
                    </a:lnTo>
                    <a:lnTo>
                      <a:pt x="27" y="60"/>
                    </a:lnTo>
                    <a:lnTo>
                      <a:pt x="37" y="58"/>
                    </a:lnTo>
                    <a:lnTo>
                      <a:pt x="45" y="54"/>
                    </a:lnTo>
                    <a:lnTo>
                      <a:pt x="50" y="46"/>
                    </a:lnTo>
                    <a:lnTo>
                      <a:pt x="54" y="38"/>
                    </a:lnTo>
                    <a:lnTo>
                      <a:pt x="54" y="38"/>
                    </a:lnTo>
                    <a:lnTo>
                      <a:pt x="54" y="25"/>
                    </a:lnTo>
                    <a:lnTo>
                      <a:pt x="50" y="15"/>
                    </a:lnTo>
                    <a:lnTo>
                      <a:pt x="45" y="6"/>
                    </a:lnTo>
                    <a:lnTo>
                      <a:pt x="35" y="2"/>
                    </a:lnTo>
                    <a:lnTo>
                      <a:pt x="35" y="2"/>
                    </a:lnTo>
                    <a:lnTo>
                      <a:pt x="27"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36" name="Freeform 168"/>
              <p:cNvSpPr>
                <a:spLocks/>
              </p:cNvSpPr>
              <p:nvPr userDrawn="1"/>
            </p:nvSpPr>
            <p:spPr bwMode="auto">
              <a:xfrm>
                <a:off x="2708" y="3005"/>
                <a:ext cx="54" cy="60"/>
              </a:xfrm>
              <a:custGeom>
                <a:avLst/>
                <a:gdLst/>
                <a:ahLst/>
                <a:cxnLst>
                  <a:cxn ang="0">
                    <a:pos x="27" y="0"/>
                  </a:cxn>
                  <a:cxn ang="0">
                    <a:pos x="27" y="0"/>
                  </a:cxn>
                  <a:cxn ang="0">
                    <a:pos x="18" y="2"/>
                  </a:cxn>
                  <a:cxn ang="0">
                    <a:pos x="10" y="6"/>
                  </a:cxn>
                  <a:cxn ang="0">
                    <a:pos x="4" y="13"/>
                  </a:cxn>
                  <a:cxn ang="0">
                    <a:pos x="0" y="23"/>
                  </a:cxn>
                  <a:cxn ang="0">
                    <a:pos x="0" y="23"/>
                  </a:cxn>
                  <a:cxn ang="0">
                    <a:pos x="0" y="33"/>
                  </a:cxn>
                  <a:cxn ang="0">
                    <a:pos x="4" y="44"/>
                  </a:cxn>
                  <a:cxn ang="0">
                    <a:pos x="10" y="54"/>
                  </a:cxn>
                  <a:cxn ang="0">
                    <a:pos x="20" y="58"/>
                  </a:cxn>
                  <a:cxn ang="0">
                    <a:pos x="20" y="58"/>
                  </a:cxn>
                  <a:cxn ang="0">
                    <a:pos x="27" y="60"/>
                  </a:cxn>
                  <a:cxn ang="0">
                    <a:pos x="27" y="60"/>
                  </a:cxn>
                  <a:cxn ang="0">
                    <a:pos x="37" y="58"/>
                  </a:cxn>
                  <a:cxn ang="0">
                    <a:pos x="45" y="54"/>
                  </a:cxn>
                  <a:cxn ang="0">
                    <a:pos x="50" y="46"/>
                  </a:cxn>
                  <a:cxn ang="0">
                    <a:pos x="54" y="38"/>
                  </a:cxn>
                  <a:cxn ang="0">
                    <a:pos x="54" y="38"/>
                  </a:cxn>
                  <a:cxn ang="0">
                    <a:pos x="54" y="25"/>
                  </a:cxn>
                  <a:cxn ang="0">
                    <a:pos x="50" y="15"/>
                  </a:cxn>
                  <a:cxn ang="0">
                    <a:pos x="45" y="6"/>
                  </a:cxn>
                  <a:cxn ang="0">
                    <a:pos x="35" y="2"/>
                  </a:cxn>
                  <a:cxn ang="0">
                    <a:pos x="35" y="2"/>
                  </a:cxn>
                  <a:cxn ang="0">
                    <a:pos x="27" y="0"/>
                  </a:cxn>
                </a:cxnLst>
                <a:rect l="0" t="0" r="r" b="b"/>
                <a:pathLst>
                  <a:path w="54" h="60">
                    <a:moveTo>
                      <a:pt x="27" y="0"/>
                    </a:moveTo>
                    <a:lnTo>
                      <a:pt x="27" y="0"/>
                    </a:lnTo>
                    <a:lnTo>
                      <a:pt x="18" y="2"/>
                    </a:lnTo>
                    <a:lnTo>
                      <a:pt x="10" y="6"/>
                    </a:lnTo>
                    <a:lnTo>
                      <a:pt x="4" y="13"/>
                    </a:lnTo>
                    <a:lnTo>
                      <a:pt x="0" y="23"/>
                    </a:lnTo>
                    <a:lnTo>
                      <a:pt x="0" y="23"/>
                    </a:lnTo>
                    <a:lnTo>
                      <a:pt x="0" y="33"/>
                    </a:lnTo>
                    <a:lnTo>
                      <a:pt x="4" y="44"/>
                    </a:lnTo>
                    <a:lnTo>
                      <a:pt x="10" y="54"/>
                    </a:lnTo>
                    <a:lnTo>
                      <a:pt x="20" y="58"/>
                    </a:lnTo>
                    <a:lnTo>
                      <a:pt x="20" y="58"/>
                    </a:lnTo>
                    <a:lnTo>
                      <a:pt x="27" y="60"/>
                    </a:lnTo>
                    <a:lnTo>
                      <a:pt x="27" y="60"/>
                    </a:lnTo>
                    <a:lnTo>
                      <a:pt x="37" y="58"/>
                    </a:lnTo>
                    <a:lnTo>
                      <a:pt x="45" y="54"/>
                    </a:lnTo>
                    <a:lnTo>
                      <a:pt x="50" y="46"/>
                    </a:lnTo>
                    <a:lnTo>
                      <a:pt x="54" y="38"/>
                    </a:lnTo>
                    <a:lnTo>
                      <a:pt x="54" y="38"/>
                    </a:lnTo>
                    <a:lnTo>
                      <a:pt x="54" y="25"/>
                    </a:lnTo>
                    <a:lnTo>
                      <a:pt x="50" y="15"/>
                    </a:lnTo>
                    <a:lnTo>
                      <a:pt x="45" y="6"/>
                    </a:lnTo>
                    <a:lnTo>
                      <a:pt x="35" y="2"/>
                    </a:lnTo>
                    <a:lnTo>
                      <a:pt x="35" y="2"/>
                    </a:lnTo>
                    <a:lnTo>
                      <a:pt x="27"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37" name="Freeform 169"/>
              <p:cNvSpPr>
                <a:spLocks/>
              </p:cNvSpPr>
              <p:nvPr userDrawn="1"/>
            </p:nvSpPr>
            <p:spPr bwMode="auto">
              <a:xfrm>
                <a:off x="2780" y="2909"/>
                <a:ext cx="48" cy="54"/>
              </a:xfrm>
              <a:custGeom>
                <a:avLst/>
                <a:gdLst/>
                <a:ahLst/>
                <a:cxnLst>
                  <a:cxn ang="0">
                    <a:pos x="24" y="0"/>
                  </a:cxn>
                  <a:cxn ang="0">
                    <a:pos x="24" y="0"/>
                  </a:cxn>
                  <a:cxn ang="0">
                    <a:pos x="17" y="2"/>
                  </a:cxn>
                  <a:cxn ang="0">
                    <a:pos x="9" y="5"/>
                  </a:cxn>
                  <a:cxn ang="0">
                    <a:pos x="6" y="11"/>
                  </a:cxn>
                  <a:cxn ang="0">
                    <a:pos x="2" y="20"/>
                  </a:cxn>
                  <a:cxn ang="0">
                    <a:pos x="2" y="20"/>
                  </a:cxn>
                  <a:cxn ang="0">
                    <a:pos x="0" y="30"/>
                  </a:cxn>
                  <a:cxn ang="0">
                    <a:pos x="4" y="41"/>
                  </a:cxn>
                  <a:cxn ang="0">
                    <a:pos x="9" y="50"/>
                  </a:cxn>
                  <a:cxn ang="0">
                    <a:pos x="19" y="54"/>
                  </a:cxn>
                  <a:cxn ang="0">
                    <a:pos x="19" y="54"/>
                  </a:cxn>
                  <a:cxn ang="0">
                    <a:pos x="24" y="54"/>
                  </a:cxn>
                  <a:cxn ang="0">
                    <a:pos x="24" y="54"/>
                  </a:cxn>
                  <a:cxn ang="0">
                    <a:pos x="32" y="54"/>
                  </a:cxn>
                  <a:cxn ang="0">
                    <a:pos x="39" y="50"/>
                  </a:cxn>
                  <a:cxn ang="0">
                    <a:pos x="45" y="44"/>
                  </a:cxn>
                  <a:cxn ang="0">
                    <a:pos x="47" y="35"/>
                  </a:cxn>
                  <a:cxn ang="0">
                    <a:pos x="47" y="35"/>
                  </a:cxn>
                  <a:cxn ang="0">
                    <a:pos x="48" y="24"/>
                  </a:cxn>
                  <a:cxn ang="0">
                    <a:pos x="45" y="13"/>
                  </a:cxn>
                  <a:cxn ang="0">
                    <a:pos x="39" y="7"/>
                  </a:cxn>
                  <a:cxn ang="0">
                    <a:pos x="30" y="0"/>
                  </a:cxn>
                  <a:cxn ang="0">
                    <a:pos x="30" y="0"/>
                  </a:cxn>
                  <a:cxn ang="0">
                    <a:pos x="24" y="0"/>
                  </a:cxn>
                </a:cxnLst>
                <a:rect l="0" t="0" r="r" b="b"/>
                <a:pathLst>
                  <a:path w="48" h="54">
                    <a:moveTo>
                      <a:pt x="24" y="0"/>
                    </a:moveTo>
                    <a:lnTo>
                      <a:pt x="24" y="0"/>
                    </a:lnTo>
                    <a:lnTo>
                      <a:pt x="17" y="2"/>
                    </a:lnTo>
                    <a:lnTo>
                      <a:pt x="9" y="5"/>
                    </a:lnTo>
                    <a:lnTo>
                      <a:pt x="6" y="11"/>
                    </a:lnTo>
                    <a:lnTo>
                      <a:pt x="2" y="20"/>
                    </a:lnTo>
                    <a:lnTo>
                      <a:pt x="2" y="20"/>
                    </a:lnTo>
                    <a:lnTo>
                      <a:pt x="0" y="30"/>
                    </a:lnTo>
                    <a:lnTo>
                      <a:pt x="4" y="41"/>
                    </a:lnTo>
                    <a:lnTo>
                      <a:pt x="9" y="50"/>
                    </a:lnTo>
                    <a:lnTo>
                      <a:pt x="19" y="54"/>
                    </a:lnTo>
                    <a:lnTo>
                      <a:pt x="19" y="54"/>
                    </a:lnTo>
                    <a:lnTo>
                      <a:pt x="24" y="54"/>
                    </a:lnTo>
                    <a:lnTo>
                      <a:pt x="24" y="54"/>
                    </a:lnTo>
                    <a:lnTo>
                      <a:pt x="32" y="54"/>
                    </a:lnTo>
                    <a:lnTo>
                      <a:pt x="39" y="50"/>
                    </a:lnTo>
                    <a:lnTo>
                      <a:pt x="45" y="44"/>
                    </a:lnTo>
                    <a:lnTo>
                      <a:pt x="47" y="35"/>
                    </a:lnTo>
                    <a:lnTo>
                      <a:pt x="47" y="35"/>
                    </a:lnTo>
                    <a:lnTo>
                      <a:pt x="48" y="24"/>
                    </a:lnTo>
                    <a:lnTo>
                      <a:pt x="45" y="13"/>
                    </a:lnTo>
                    <a:lnTo>
                      <a:pt x="39" y="7"/>
                    </a:lnTo>
                    <a:lnTo>
                      <a:pt x="30" y="0"/>
                    </a:lnTo>
                    <a:lnTo>
                      <a:pt x="30" y="0"/>
                    </a:lnTo>
                    <a:lnTo>
                      <a:pt x="2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38" name="Freeform 170"/>
              <p:cNvSpPr>
                <a:spLocks/>
              </p:cNvSpPr>
              <p:nvPr userDrawn="1"/>
            </p:nvSpPr>
            <p:spPr bwMode="auto">
              <a:xfrm>
                <a:off x="2780" y="2909"/>
                <a:ext cx="48" cy="54"/>
              </a:xfrm>
              <a:custGeom>
                <a:avLst/>
                <a:gdLst/>
                <a:ahLst/>
                <a:cxnLst>
                  <a:cxn ang="0">
                    <a:pos x="24" y="0"/>
                  </a:cxn>
                  <a:cxn ang="0">
                    <a:pos x="24" y="0"/>
                  </a:cxn>
                  <a:cxn ang="0">
                    <a:pos x="17" y="2"/>
                  </a:cxn>
                  <a:cxn ang="0">
                    <a:pos x="9" y="5"/>
                  </a:cxn>
                  <a:cxn ang="0">
                    <a:pos x="6" y="11"/>
                  </a:cxn>
                  <a:cxn ang="0">
                    <a:pos x="2" y="20"/>
                  </a:cxn>
                  <a:cxn ang="0">
                    <a:pos x="2" y="20"/>
                  </a:cxn>
                  <a:cxn ang="0">
                    <a:pos x="0" y="30"/>
                  </a:cxn>
                  <a:cxn ang="0">
                    <a:pos x="4" y="41"/>
                  </a:cxn>
                  <a:cxn ang="0">
                    <a:pos x="9" y="50"/>
                  </a:cxn>
                  <a:cxn ang="0">
                    <a:pos x="19" y="54"/>
                  </a:cxn>
                  <a:cxn ang="0">
                    <a:pos x="19" y="54"/>
                  </a:cxn>
                  <a:cxn ang="0">
                    <a:pos x="24" y="54"/>
                  </a:cxn>
                  <a:cxn ang="0">
                    <a:pos x="24" y="54"/>
                  </a:cxn>
                  <a:cxn ang="0">
                    <a:pos x="32" y="54"/>
                  </a:cxn>
                  <a:cxn ang="0">
                    <a:pos x="39" y="50"/>
                  </a:cxn>
                  <a:cxn ang="0">
                    <a:pos x="45" y="44"/>
                  </a:cxn>
                  <a:cxn ang="0">
                    <a:pos x="47" y="35"/>
                  </a:cxn>
                  <a:cxn ang="0">
                    <a:pos x="47" y="35"/>
                  </a:cxn>
                  <a:cxn ang="0">
                    <a:pos x="48" y="24"/>
                  </a:cxn>
                  <a:cxn ang="0">
                    <a:pos x="45" y="13"/>
                  </a:cxn>
                  <a:cxn ang="0">
                    <a:pos x="39" y="7"/>
                  </a:cxn>
                  <a:cxn ang="0">
                    <a:pos x="30" y="0"/>
                  </a:cxn>
                  <a:cxn ang="0">
                    <a:pos x="30" y="0"/>
                  </a:cxn>
                  <a:cxn ang="0">
                    <a:pos x="24" y="0"/>
                  </a:cxn>
                </a:cxnLst>
                <a:rect l="0" t="0" r="r" b="b"/>
                <a:pathLst>
                  <a:path w="48" h="54">
                    <a:moveTo>
                      <a:pt x="24" y="0"/>
                    </a:moveTo>
                    <a:lnTo>
                      <a:pt x="24" y="0"/>
                    </a:lnTo>
                    <a:lnTo>
                      <a:pt x="17" y="2"/>
                    </a:lnTo>
                    <a:lnTo>
                      <a:pt x="9" y="5"/>
                    </a:lnTo>
                    <a:lnTo>
                      <a:pt x="6" y="11"/>
                    </a:lnTo>
                    <a:lnTo>
                      <a:pt x="2" y="20"/>
                    </a:lnTo>
                    <a:lnTo>
                      <a:pt x="2" y="20"/>
                    </a:lnTo>
                    <a:lnTo>
                      <a:pt x="0" y="30"/>
                    </a:lnTo>
                    <a:lnTo>
                      <a:pt x="4" y="41"/>
                    </a:lnTo>
                    <a:lnTo>
                      <a:pt x="9" y="50"/>
                    </a:lnTo>
                    <a:lnTo>
                      <a:pt x="19" y="54"/>
                    </a:lnTo>
                    <a:lnTo>
                      <a:pt x="19" y="54"/>
                    </a:lnTo>
                    <a:lnTo>
                      <a:pt x="24" y="54"/>
                    </a:lnTo>
                    <a:lnTo>
                      <a:pt x="24" y="54"/>
                    </a:lnTo>
                    <a:lnTo>
                      <a:pt x="32" y="54"/>
                    </a:lnTo>
                    <a:lnTo>
                      <a:pt x="39" y="50"/>
                    </a:lnTo>
                    <a:lnTo>
                      <a:pt x="45" y="44"/>
                    </a:lnTo>
                    <a:lnTo>
                      <a:pt x="47" y="35"/>
                    </a:lnTo>
                    <a:lnTo>
                      <a:pt x="47" y="35"/>
                    </a:lnTo>
                    <a:lnTo>
                      <a:pt x="48" y="24"/>
                    </a:lnTo>
                    <a:lnTo>
                      <a:pt x="45" y="13"/>
                    </a:lnTo>
                    <a:lnTo>
                      <a:pt x="39" y="7"/>
                    </a:lnTo>
                    <a:lnTo>
                      <a:pt x="30" y="0"/>
                    </a:lnTo>
                    <a:lnTo>
                      <a:pt x="30" y="0"/>
                    </a:lnTo>
                    <a:lnTo>
                      <a:pt x="2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39" name="Freeform 171"/>
              <p:cNvSpPr>
                <a:spLocks/>
              </p:cNvSpPr>
              <p:nvPr userDrawn="1"/>
            </p:nvSpPr>
            <p:spPr bwMode="auto">
              <a:xfrm>
                <a:off x="2864" y="2831"/>
                <a:ext cx="48" cy="42"/>
              </a:xfrm>
              <a:custGeom>
                <a:avLst/>
                <a:gdLst/>
                <a:ahLst/>
                <a:cxnLst>
                  <a:cxn ang="0">
                    <a:pos x="24" y="0"/>
                  </a:cxn>
                  <a:cxn ang="0">
                    <a:pos x="24" y="0"/>
                  </a:cxn>
                  <a:cxn ang="0">
                    <a:pos x="15" y="2"/>
                  </a:cxn>
                  <a:cxn ang="0">
                    <a:pos x="9" y="4"/>
                  </a:cxn>
                  <a:cxn ang="0">
                    <a:pos x="5" y="9"/>
                  </a:cxn>
                  <a:cxn ang="0">
                    <a:pos x="0" y="17"/>
                  </a:cxn>
                  <a:cxn ang="0">
                    <a:pos x="0" y="17"/>
                  </a:cxn>
                  <a:cxn ang="0">
                    <a:pos x="0" y="24"/>
                  </a:cxn>
                  <a:cxn ang="0">
                    <a:pos x="2" y="31"/>
                  </a:cxn>
                  <a:cxn ang="0">
                    <a:pos x="9" y="39"/>
                  </a:cxn>
                  <a:cxn ang="0">
                    <a:pos x="18" y="42"/>
                  </a:cxn>
                  <a:cxn ang="0">
                    <a:pos x="18" y="42"/>
                  </a:cxn>
                  <a:cxn ang="0">
                    <a:pos x="24" y="42"/>
                  </a:cxn>
                  <a:cxn ang="0">
                    <a:pos x="24" y="42"/>
                  </a:cxn>
                  <a:cxn ang="0">
                    <a:pos x="33" y="42"/>
                  </a:cxn>
                  <a:cxn ang="0">
                    <a:pos x="39" y="39"/>
                  </a:cxn>
                  <a:cxn ang="0">
                    <a:pos x="46" y="33"/>
                  </a:cxn>
                  <a:cxn ang="0">
                    <a:pos x="48" y="28"/>
                  </a:cxn>
                  <a:cxn ang="0">
                    <a:pos x="48" y="28"/>
                  </a:cxn>
                  <a:cxn ang="0">
                    <a:pos x="48" y="18"/>
                  </a:cxn>
                  <a:cxn ang="0">
                    <a:pos x="46" y="11"/>
                  </a:cxn>
                  <a:cxn ang="0">
                    <a:pos x="39" y="6"/>
                  </a:cxn>
                  <a:cxn ang="0">
                    <a:pos x="31" y="2"/>
                  </a:cxn>
                  <a:cxn ang="0">
                    <a:pos x="31" y="2"/>
                  </a:cxn>
                  <a:cxn ang="0">
                    <a:pos x="24" y="0"/>
                  </a:cxn>
                </a:cxnLst>
                <a:rect l="0" t="0" r="r" b="b"/>
                <a:pathLst>
                  <a:path w="48" h="42">
                    <a:moveTo>
                      <a:pt x="24" y="0"/>
                    </a:moveTo>
                    <a:lnTo>
                      <a:pt x="24" y="0"/>
                    </a:lnTo>
                    <a:lnTo>
                      <a:pt x="15" y="2"/>
                    </a:lnTo>
                    <a:lnTo>
                      <a:pt x="9" y="4"/>
                    </a:lnTo>
                    <a:lnTo>
                      <a:pt x="5" y="9"/>
                    </a:lnTo>
                    <a:lnTo>
                      <a:pt x="0" y="17"/>
                    </a:lnTo>
                    <a:lnTo>
                      <a:pt x="0" y="17"/>
                    </a:lnTo>
                    <a:lnTo>
                      <a:pt x="0" y="24"/>
                    </a:lnTo>
                    <a:lnTo>
                      <a:pt x="2" y="31"/>
                    </a:lnTo>
                    <a:lnTo>
                      <a:pt x="9" y="39"/>
                    </a:lnTo>
                    <a:lnTo>
                      <a:pt x="18" y="42"/>
                    </a:lnTo>
                    <a:lnTo>
                      <a:pt x="18" y="42"/>
                    </a:lnTo>
                    <a:lnTo>
                      <a:pt x="24" y="42"/>
                    </a:lnTo>
                    <a:lnTo>
                      <a:pt x="24" y="42"/>
                    </a:lnTo>
                    <a:lnTo>
                      <a:pt x="33" y="42"/>
                    </a:lnTo>
                    <a:lnTo>
                      <a:pt x="39" y="39"/>
                    </a:lnTo>
                    <a:lnTo>
                      <a:pt x="46" y="33"/>
                    </a:lnTo>
                    <a:lnTo>
                      <a:pt x="48" y="28"/>
                    </a:lnTo>
                    <a:lnTo>
                      <a:pt x="48" y="28"/>
                    </a:lnTo>
                    <a:lnTo>
                      <a:pt x="48" y="18"/>
                    </a:lnTo>
                    <a:lnTo>
                      <a:pt x="46" y="11"/>
                    </a:lnTo>
                    <a:lnTo>
                      <a:pt x="39" y="6"/>
                    </a:lnTo>
                    <a:lnTo>
                      <a:pt x="31" y="2"/>
                    </a:lnTo>
                    <a:lnTo>
                      <a:pt x="31" y="2"/>
                    </a:lnTo>
                    <a:lnTo>
                      <a:pt x="2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40" name="Freeform 172"/>
              <p:cNvSpPr>
                <a:spLocks/>
              </p:cNvSpPr>
              <p:nvPr userDrawn="1"/>
            </p:nvSpPr>
            <p:spPr bwMode="auto">
              <a:xfrm>
                <a:off x="2864" y="2831"/>
                <a:ext cx="48" cy="42"/>
              </a:xfrm>
              <a:custGeom>
                <a:avLst/>
                <a:gdLst/>
                <a:ahLst/>
                <a:cxnLst>
                  <a:cxn ang="0">
                    <a:pos x="24" y="0"/>
                  </a:cxn>
                  <a:cxn ang="0">
                    <a:pos x="24" y="0"/>
                  </a:cxn>
                  <a:cxn ang="0">
                    <a:pos x="15" y="2"/>
                  </a:cxn>
                  <a:cxn ang="0">
                    <a:pos x="9" y="4"/>
                  </a:cxn>
                  <a:cxn ang="0">
                    <a:pos x="5" y="9"/>
                  </a:cxn>
                  <a:cxn ang="0">
                    <a:pos x="0" y="17"/>
                  </a:cxn>
                  <a:cxn ang="0">
                    <a:pos x="0" y="17"/>
                  </a:cxn>
                  <a:cxn ang="0">
                    <a:pos x="0" y="24"/>
                  </a:cxn>
                  <a:cxn ang="0">
                    <a:pos x="2" y="31"/>
                  </a:cxn>
                  <a:cxn ang="0">
                    <a:pos x="9" y="39"/>
                  </a:cxn>
                  <a:cxn ang="0">
                    <a:pos x="18" y="42"/>
                  </a:cxn>
                  <a:cxn ang="0">
                    <a:pos x="18" y="42"/>
                  </a:cxn>
                  <a:cxn ang="0">
                    <a:pos x="24" y="42"/>
                  </a:cxn>
                  <a:cxn ang="0">
                    <a:pos x="24" y="42"/>
                  </a:cxn>
                  <a:cxn ang="0">
                    <a:pos x="33" y="42"/>
                  </a:cxn>
                  <a:cxn ang="0">
                    <a:pos x="39" y="39"/>
                  </a:cxn>
                  <a:cxn ang="0">
                    <a:pos x="46" y="33"/>
                  </a:cxn>
                  <a:cxn ang="0">
                    <a:pos x="48" y="28"/>
                  </a:cxn>
                  <a:cxn ang="0">
                    <a:pos x="48" y="28"/>
                  </a:cxn>
                  <a:cxn ang="0">
                    <a:pos x="48" y="18"/>
                  </a:cxn>
                  <a:cxn ang="0">
                    <a:pos x="46" y="11"/>
                  </a:cxn>
                  <a:cxn ang="0">
                    <a:pos x="39" y="6"/>
                  </a:cxn>
                  <a:cxn ang="0">
                    <a:pos x="31" y="2"/>
                  </a:cxn>
                  <a:cxn ang="0">
                    <a:pos x="31" y="2"/>
                  </a:cxn>
                  <a:cxn ang="0">
                    <a:pos x="24" y="0"/>
                  </a:cxn>
                </a:cxnLst>
                <a:rect l="0" t="0" r="r" b="b"/>
                <a:pathLst>
                  <a:path w="48" h="42">
                    <a:moveTo>
                      <a:pt x="24" y="0"/>
                    </a:moveTo>
                    <a:lnTo>
                      <a:pt x="24" y="0"/>
                    </a:lnTo>
                    <a:lnTo>
                      <a:pt x="15" y="2"/>
                    </a:lnTo>
                    <a:lnTo>
                      <a:pt x="9" y="4"/>
                    </a:lnTo>
                    <a:lnTo>
                      <a:pt x="5" y="9"/>
                    </a:lnTo>
                    <a:lnTo>
                      <a:pt x="0" y="17"/>
                    </a:lnTo>
                    <a:lnTo>
                      <a:pt x="0" y="17"/>
                    </a:lnTo>
                    <a:lnTo>
                      <a:pt x="0" y="24"/>
                    </a:lnTo>
                    <a:lnTo>
                      <a:pt x="2" y="31"/>
                    </a:lnTo>
                    <a:lnTo>
                      <a:pt x="9" y="39"/>
                    </a:lnTo>
                    <a:lnTo>
                      <a:pt x="18" y="42"/>
                    </a:lnTo>
                    <a:lnTo>
                      <a:pt x="18" y="42"/>
                    </a:lnTo>
                    <a:lnTo>
                      <a:pt x="24" y="42"/>
                    </a:lnTo>
                    <a:lnTo>
                      <a:pt x="24" y="42"/>
                    </a:lnTo>
                    <a:lnTo>
                      <a:pt x="33" y="42"/>
                    </a:lnTo>
                    <a:lnTo>
                      <a:pt x="39" y="39"/>
                    </a:lnTo>
                    <a:lnTo>
                      <a:pt x="46" y="33"/>
                    </a:lnTo>
                    <a:lnTo>
                      <a:pt x="48" y="28"/>
                    </a:lnTo>
                    <a:lnTo>
                      <a:pt x="48" y="28"/>
                    </a:lnTo>
                    <a:lnTo>
                      <a:pt x="48" y="18"/>
                    </a:lnTo>
                    <a:lnTo>
                      <a:pt x="46" y="11"/>
                    </a:lnTo>
                    <a:lnTo>
                      <a:pt x="39" y="6"/>
                    </a:lnTo>
                    <a:lnTo>
                      <a:pt x="31" y="2"/>
                    </a:lnTo>
                    <a:lnTo>
                      <a:pt x="31" y="2"/>
                    </a:lnTo>
                    <a:lnTo>
                      <a:pt x="2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41" name="Freeform 173"/>
              <p:cNvSpPr>
                <a:spLocks/>
              </p:cNvSpPr>
              <p:nvPr userDrawn="1"/>
            </p:nvSpPr>
            <p:spPr bwMode="auto">
              <a:xfrm>
                <a:off x="2966" y="2765"/>
                <a:ext cx="42" cy="42"/>
              </a:xfrm>
              <a:custGeom>
                <a:avLst/>
                <a:gdLst/>
                <a:ahLst/>
                <a:cxnLst>
                  <a:cxn ang="0">
                    <a:pos x="22" y="0"/>
                  </a:cxn>
                  <a:cxn ang="0">
                    <a:pos x="22" y="0"/>
                  </a:cxn>
                  <a:cxn ang="0">
                    <a:pos x="14" y="2"/>
                  </a:cxn>
                  <a:cxn ang="0">
                    <a:pos x="8" y="4"/>
                  </a:cxn>
                  <a:cxn ang="0">
                    <a:pos x="4" y="10"/>
                  </a:cxn>
                  <a:cxn ang="0">
                    <a:pos x="2" y="16"/>
                  </a:cxn>
                  <a:cxn ang="0">
                    <a:pos x="2" y="16"/>
                  </a:cxn>
                  <a:cxn ang="0">
                    <a:pos x="0" y="24"/>
                  </a:cxn>
                  <a:cxn ang="0">
                    <a:pos x="4" y="32"/>
                  </a:cxn>
                  <a:cxn ang="0">
                    <a:pos x="8" y="38"/>
                  </a:cxn>
                  <a:cxn ang="0">
                    <a:pos x="16" y="42"/>
                  </a:cxn>
                  <a:cxn ang="0">
                    <a:pos x="16" y="42"/>
                  </a:cxn>
                  <a:cxn ang="0">
                    <a:pos x="22" y="42"/>
                  </a:cxn>
                  <a:cxn ang="0">
                    <a:pos x="22" y="42"/>
                  </a:cxn>
                  <a:cxn ang="0">
                    <a:pos x="28" y="40"/>
                  </a:cxn>
                  <a:cxn ang="0">
                    <a:pos x="34" y="38"/>
                  </a:cxn>
                  <a:cxn ang="0">
                    <a:pos x="38" y="32"/>
                  </a:cxn>
                  <a:cxn ang="0">
                    <a:pos x="42" y="26"/>
                  </a:cxn>
                  <a:cxn ang="0">
                    <a:pos x="42" y="26"/>
                  </a:cxn>
                  <a:cxn ang="0">
                    <a:pos x="42" y="18"/>
                  </a:cxn>
                  <a:cxn ang="0">
                    <a:pos x="40" y="10"/>
                  </a:cxn>
                  <a:cxn ang="0">
                    <a:pos x="34" y="4"/>
                  </a:cxn>
                  <a:cxn ang="0">
                    <a:pos x="26" y="2"/>
                  </a:cxn>
                  <a:cxn ang="0">
                    <a:pos x="26" y="2"/>
                  </a:cxn>
                  <a:cxn ang="0">
                    <a:pos x="22" y="0"/>
                  </a:cxn>
                </a:cxnLst>
                <a:rect l="0" t="0" r="r" b="b"/>
                <a:pathLst>
                  <a:path w="42" h="42">
                    <a:moveTo>
                      <a:pt x="22" y="0"/>
                    </a:moveTo>
                    <a:lnTo>
                      <a:pt x="22" y="0"/>
                    </a:lnTo>
                    <a:lnTo>
                      <a:pt x="14" y="2"/>
                    </a:lnTo>
                    <a:lnTo>
                      <a:pt x="8" y="4"/>
                    </a:lnTo>
                    <a:lnTo>
                      <a:pt x="4" y="10"/>
                    </a:lnTo>
                    <a:lnTo>
                      <a:pt x="2" y="16"/>
                    </a:lnTo>
                    <a:lnTo>
                      <a:pt x="2" y="16"/>
                    </a:lnTo>
                    <a:lnTo>
                      <a:pt x="0" y="24"/>
                    </a:lnTo>
                    <a:lnTo>
                      <a:pt x="4" y="32"/>
                    </a:lnTo>
                    <a:lnTo>
                      <a:pt x="8" y="38"/>
                    </a:lnTo>
                    <a:lnTo>
                      <a:pt x="16" y="42"/>
                    </a:lnTo>
                    <a:lnTo>
                      <a:pt x="16" y="42"/>
                    </a:lnTo>
                    <a:lnTo>
                      <a:pt x="22" y="42"/>
                    </a:lnTo>
                    <a:lnTo>
                      <a:pt x="22" y="42"/>
                    </a:lnTo>
                    <a:lnTo>
                      <a:pt x="28" y="40"/>
                    </a:lnTo>
                    <a:lnTo>
                      <a:pt x="34" y="38"/>
                    </a:lnTo>
                    <a:lnTo>
                      <a:pt x="38" y="32"/>
                    </a:lnTo>
                    <a:lnTo>
                      <a:pt x="42" y="26"/>
                    </a:lnTo>
                    <a:lnTo>
                      <a:pt x="42" y="26"/>
                    </a:lnTo>
                    <a:lnTo>
                      <a:pt x="42" y="18"/>
                    </a:lnTo>
                    <a:lnTo>
                      <a:pt x="40" y="10"/>
                    </a:lnTo>
                    <a:lnTo>
                      <a:pt x="34" y="4"/>
                    </a:lnTo>
                    <a:lnTo>
                      <a:pt x="26" y="2"/>
                    </a:lnTo>
                    <a:lnTo>
                      <a:pt x="26" y="2"/>
                    </a:lnTo>
                    <a:lnTo>
                      <a:pt x="2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42" name="Freeform 174"/>
              <p:cNvSpPr>
                <a:spLocks/>
              </p:cNvSpPr>
              <p:nvPr userDrawn="1"/>
            </p:nvSpPr>
            <p:spPr bwMode="auto">
              <a:xfrm>
                <a:off x="2966" y="2765"/>
                <a:ext cx="42" cy="42"/>
              </a:xfrm>
              <a:custGeom>
                <a:avLst/>
                <a:gdLst/>
                <a:ahLst/>
                <a:cxnLst>
                  <a:cxn ang="0">
                    <a:pos x="22" y="0"/>
                  </a:cxn>
                  <a:cxn ang="0">
                    <a:pos x="22" y="0"/>
                  </a:cxn>
                  <a:cxn ang="0">
                    <a:pos x="14" y="2"/>
                  </a:cxn>
                  <a:cxn ang="0">
                    <a:pos x="8" y="4"/>
                  </a:cxn>
                  <a:cxn ang="0">
                    <a:pos x="4" y="10"/>
                  </a:cxn>
                  <a:cxn ang="0">
                    <a:pos x="2" y="16"/>
                  </a:cxn>
                  <a:cxn ang="0">
                    <a:pos x="2" y="16"/>
                  </a:cxn>
                  <a:cxn ang="0">
                    <a:pos x="0" y="24"/>
                  </a:cxn>
                  <a:cxn ang="0">
                    <a:pos x="4" y="32"/>
                  </a:cxn>
                  <a:cxn ang="0">
                    <a:pos x="8" y="38"/>
                  </a:cxn>
                  <a:cxn ang="0">
                    <a:pos x="16" y="42"/>
                  </a:cxn>
                  <a:cxn ang="0">
                    <a:pos x="16" y="42"/>
                  </a:cxn>
                  <a:cxn ang="0">
                    <a:pos x="22" y="42"/>
                  </a:cxn>
                  <a:cxn ang="0">
                    <a:pos x="22" y="42"/>
                  </a:cxn>
                  <a:cxn ang="0">
                    <a:pos x="28" y="40"/>
                  </a:cxn>
                  <a:cxn ang="0">
                    <a:pos x="34" y="38"/>
                  </a:cxn>
                  <a:cxn ang="0">
                    <a:pos x="38" y="32"/>
                  </a:cxn>
                  <a:cxn ang="0">
                    <a:pos x="42" y="26"/>
                  </a:cxn>
                  <a:cxn ang="0">
                    <a:pos x="42" y="26"/>
                  </a:cxn>
                  <a:cxn ang="0">
                    <a:pos x="42" y="18"/>
                  </a:cxn>
                  <a:cxn ang="0">
                    <a:pos x="40" y="10"/>
                  </a:cxn>
                  <a:cxn ang="0">
                    <a:pos x="34" y="4"/>
                  </a:cxn>
                  <a:cxn ang="0">
                    <a:pos x="26" y="2"/>
                  </a:cxn>
                  <a:cxn ang="0">
                    <a:pos x="26" y="2"/>
                  </a:cxn>
                  <a:cxn ang="0">
                    <a:pos x="22" y="0"/>
                  </a:cxn>
                </a:cxnLst>
                <a:rect l="0" t="0" r="r" b="b"/>
                <a:pathLst>
                  <a:path w="42" h="42">
                    <a:moveTo>
                      <a:pt x="22" y="0"/>
                    </a:moveTo>
                    <a:lnTo>
                      <a:pt x="22" y="0"/>
                    </a:lnTo>
                    <a:lnTo>
                      <a:pt x="14" y="2"/>
                    </a:lnTo>
                    <a:lnTo>
                      <a:pt x="8" y="4"/>
                    </a:lnTo>
                    <a:lnTo>
                      <a:pt x="4" y="10"/>
                    </a:lnTo>
                    <a:lnTo>
                      <a:pt x="2" y="16"/>
                    </a:lnTo>
                    <a:lnTo>
                      <a:pt x="2" y="16"/>
                    </a:lnTo>
                    <a:lnTo>
                      <a:pt x="0" y="24"/>
                    </a:lnTo>
                    <a:lnTo>
                      <a:pt x="4" y="32"/>
                    </a:lnTo>
                    <a:lnTo>
                      <a:pt x="8" y="38"/>
                    </a:lnTo>
                    <a:lnTo>
                      <a:pt x="16" y="42"/>
                    </a:lnTo>
                    <a:lnTo>
                      <a:pt x="16" y="42"/>
                    </a:lnTo>
                    <a:lnTo>
                      <a:pt x="22" y="42"/>
                    </a:lnTo>
                    <a:lnTo>
                      <a:pt x="22" y="42"/>
                    </a:lnTo>
                    <a:lnTo>
                      <a:pt x="28" y="40"/>
                    </a:lnTo>
                    <a:lnTo>
                      <a:pt x="34" y="38"/>
                    </a:lnTo>
                    <a:lnTo>
                      <a:pt x="38" y="32"/>
                    </a:lnTo>
                    <a:lnTo>
                      <a:pt x="42" y="26"/>
                    </a:lnTo>
                    <a:lnTo>
                      <a:pt x="42" y="26"/>
                    </a:lnTo>
                    <a:lnTo>
                      <a:pt x="42" y="18"/>
                    </a:lnTo>
                    <a:lnTo>
                      <a:pt x="40" y="10"/>
                    </a:lnTo>
                    <a:lnTo>
                      <a:pt x="34" y="4"/>
                    </a:lnTo>
                    <a:lnTo>
                      <a:pt x="26" y="2"/>
                    </a:lnTo>
                    <a:lnTo>
                      <a:pt x="26" y="2"/>
                    </a:lnTo>
                    <a:lnTo>
                      <a:pt x="2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43" name="Freeform 175"/>
              <p:cNvSpPr>
                <a:spLocks/>
              </p:cNvSpPr>
              <p:nvPr userDrawn="1"/>
            </p:nvSpPr>
            <p:spPr bwMode="auto">
              <a:xfrm>
                <a:off x="3074" y="2717"/>
                <a:ext cx="36" cy="36"/>
              </a:xfrm>
              <a:custGeom>
                <a:avLst/>
                <a:gdLst/>
                <a:ahLst/>
                <a:cxnLst>
                  <a:cxn ang="0">
                    <a:pos x="19" y="0"/>
                  </a:cxn>
                  <a:cxn ang="0">
                    <a:pos x="19" y="0"/>
                  </a:cxn>
                  <a:cxn ang="0">
                    <a:pos x="14" y="2"/>
                  </a:cxn>
                  <a:cxn ang="0">
                    <a:pos x="8" y="4"/>
                  </a:cxn>
                  <a:cxn ang="0">
                    <a:pos x="4" y="8"/>
                  </a:cxn>
                  <a:cxn ang="0">
                    <a:pos x="0" y="14"/>
                  </a:cxn>
                  <a:cxn ang="0">
                    <a:pos x="0" y="14"/>
                  </a:cxn>
                  <a:cxn ang="0">
                    <a:pos x="0" y="21"/>
                  </a:cxn>
                  <a:cxn ang="0">
                    <a:pos x="2" y="27"/>
                  </a:cxn>
                  <a:cxn ang="0">
                    <a:pos x="8" y="32"/>
                  </a:cxn>
                  <a:cxn ang="0">
                    <a:pos x="14" y="36"/>
                  </a:cxn>
                  <a:cxn ang="0">
                    <a:pos x="14" y="36"/>
                  </a:cxn>
                  <a:cxn ang="0">
                    <a:pos x="19" y="36"/>
                  </a:cxn>
                  <a:cxn ang="0">
                    <a:pos x="19" y="36"/>
                  </a:cxn>
                  <a:cxn ang="0">
                    <a:pos x="25" y="34"/>
                  </a:cxn>
                  <a:cxn ang="0">
                    <a:pos x="29" y="32"/>
                  </a:cxn>
                  <a:cxn ang="0">
                    <a:pos x="32" y="29"/>
                  </a:cxn>
                  <a:cxn ang="0">
                    <a:pos x="36" y="23"/>
                  </a:cxn>
                  <a:cxn ang="0">
                    <a:pos x="36" y="23"/>
                  </a:cxn>
                  <a:cxn ang="0">
                    <a:pos x="36" y="15"/>
                  </a:cxn>
                  <a:cxn ang="0">
                    <a:pos x="34" y="10"/>
                  </a:cxn>
                  <a:cxn ang="0">
                    <a:pos x="29" y="4"/>
                  </a:cxn>
                  <a:cxn ang="0">
                    <a:pos x="23" y="2"/>
                  </a:cxn>
                  <a:cxn ang="0">
                    <a:pos x="23" y="2"/>
                  </a:cxn>
                  <a:cxn ang="0">
                    <a:pos x="19" y="0"/>
                  </a:cxn>
                </a:cxnLst>
                <a:rect l="0" t="0" r="r" b="b"/>
                <a:pathLst>
                  <a:path w="36" h="36">
                    <a:moveTo>
                      <a:pt x="19" y="0"/>
                    </a:moveTo>
                    <a:lnTo>
                      <a:pt x="19" y="0"/>
                    </a:lnTo>
                    <a:lnTo>
                      <a:pt x="14" y="2"/>
                    </a:lnTo>
                    <a:lnTo>
                      <a:pt x="8" y="4"/>
                    </a:lnTo>
                    <a:lnTo>
                      <a:pt x="4" y="8"/>
                    </a:lnTo>
                    <a:lnTo>
                      <a:pt x="0" y="14"/>
                    </a:lnTo>
                    <a:lnTo>
                      <a:pt x="0" y="14"/>
                    </a:lnTo>
                    <a:lnTo>
                      <a:pt x="0" y="21"/>
                    </a:lnTo>
                    <a:lnTo>
                      <a:pt x="2" y="27"/>
                    </a:lnTo>
                    <a:lnTo>
                      <a:pt x="8" y="32"/>
                    </a:lnTo>
                    <a:lnTo>
                      <a:pt x="14" y="36"/>
                    </a:lnTo>
                    <a:lnTo>
                      <a:pt x="14" y="36"/>
                    </a:lnTo>
                    <a:lnTo>
                      <a:pt x="19" y="36"/>
                    </a:lnTo>
                    <a:lnTo>
                      <a:pt x="19" y="36"/>
                    </a:lnTo>
                    <a:lnTo>
                      <a:pt x="25" y="34"/>
                    </a:lnTo>
                    <a:lnTo>
                      <a:pt x="29" y="32"/>
                    </a:lnTo>
                    <a:lnTo>
                      <a:pt x="32" y="29"/>
                    </a:lnTo>
                    <a:lnTo>
                      <a:pt x="36" y="23"/>
                    </a:lnTo>
                    <a:lnTo>
                      <a:pt x="36" y="23"/>
                    </a:lnTo>
                    <a:lnTo>
                      <a:pt x="36" y="15"/>
                    </a:lnTo>
                    <a:lnTo>
                      <a:pt x="34" y="10"/>
                    </a:lnTo>
                    <a:lnTo>
                      <a:pt x="29" y="4"/>
                    </a:lnTo>
                    <a:lnTo>
                      <a:pt x="23" y="2"/>
                    </a:lnTo>
                    <a:lnTo>
                      <a:pt x="23" y="2"/>
                    </a:lnTo>
                    <a:lnTo>
                      <a:pt x="1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44" name="Freeform 176"/>
              <p:cNvSpPr>
                <a:spLocks/>
              </p:cNvSpPr>
              <p:nvPr userDrawn="1"/>
            </p:nvSpPr>
            <p:spPr bwMode="auto">
              <a:xfrm>
                <a:off x="3074" y="2717"/>
                <a:ext cx="36" cy="36"/>
              </a:xfrm>
              <a:custGeom>
                <a:avLst/>
                <a:gdLst/>
                <a:ahLst/>
                <a:cxnLst>
                  <a:cxn ang="0">
                    <a:pos x="19" y="0"/>
                  </a:cxn>
                  <a:cxn ang="0">
                    <a:pos x="19" y="0"/>
                  </a:cxn>
                  <a:cxn ang="0">
                    <a:pos x="14" y="2"/>
                  </a:cxn>
                  <a:cxn ang="0">
                    <a:pos x="8" y="4"/>
                  </a:cxn>
                  <a:cxn ang="0">
                    <a:pos x="4" y="8"/>
                  </a:cxn>
                  <a:cxn ang="0">
                    <a:pos x="0" y="14"/>
                  </a:cxn>
                  <a:cxn ang="0">
                    <a:pos x="0" y="14"/>
                  </a:cxn>
                  <a:cxn ang="0">
                    <a:pos x="0" y="21"/>
                  </a:cxn>
                  <a:cxn ang="0">
                    <a:pos x="2" y="27"/>
                  </a:cxn>
                  <a:cxn ang="0">
                    <a:pos x="8" y="32"/>
                  </a:cxn>
                  <a:cxn ang="0">
                    <a:pos x="14" y="36"/>
                  </a:cxn>
                  <a:cxn ang="0">
                    <a:pos x="14" y="36"/>
                  </a:cxn>
                  <a:cxn ang="0">
                    <a:pos x="19" y="36"/>
                  </a:cxn>
                  <a:cxn ang="0">
                    <a:pos x="19" y="36"/>
                  </a:cxn>
                  <a:cxn ang="0">
                    <a:pos x="25" y="34"/>
                  </a:cxn>
                  <a:cxn ang="0">
                    <a:pos x="29" y="32"/>
                  </a:cxn>
                  <a:cxn ang="0">
                    <a:pos x="32" y="29"/>
                  </a:cxn>
                  <a:cxn ang="0">
                    <a:pos x="36" y="23"/>
                  </a:cxn>
                  <a:cxn ang="0">
                    <a:pos x="36" y="23"/>
                  </a:cxn>
                  <a:cxn ang="0">
                    <a:pos x="36" y="15"/>
                  </a:cxn>
                  <a:cxn ang="0">
                    <a:pos x="34" y="10"/>
                  </a:cxn>
                  <a:cxn ang="0">
                    <a:pos x="29" y="4"/>
                  </a:cxn>
                  <a:cxn ang="0">
                    <a:pos x="23" y="2"/>
                  </a:cxn>
                  <a:cxn ang="0">
                    <a:pos x="23" y="2"/>
                  </a:cxn>
                  <a:cxn ang="0">
                    <a:pos x="19" y="0"/>
                  </a:cxn>
                </a:cxnLst>
                <a:rect l="0" t="0" r="r" b="b"/>
                <a:pathLst>
                  <a:path w="36" h="36">
                    <a:moveTo>
                      <a:pt x="19" y="0"/>
                    </a:moveTo>
                    <a:lnTo>
                      <a:pt x="19" y="0"/>
                    </a:lnTo>
                    <a:lnTo>
                      <a:pt x="14" y="2"/>
                    </a:lnTo>
                    <a:lnTo>
                      <a:pt x="8" y="4"/>
                    </a:lnTo>
                    <a:lnTo>
                      <a:pt x="4" y="8"/>
                    </a:lnTo>
                    <a:lnTo>
                      <a:pt x="0" y="14"/>
                    </a:lnTo>
                    <a:lnTo>
                      <a:pt x="0" y="14"/>
                    </a:lnTo>
                    <a:lnTo>
                      <a:pt x="0" y="21"/>
                    </a:lnTo>
                    <a:lnTo>
                      <a:pt x="2" y="27"/>
                    </a:lnTo>
                    <a:lnTo>
                      <a:pt x="8" y="32"/>
                    </a:lnTo>
                    <a:lnTo>
                      <a:pt x="14" y="36"/>
                    </a:lnTo>
                    <a:lnTo>
                      <a:pt x="14" y="36"/>
                    </a:lnTo>
                    <a:lnTo>
                      <a:pt x="19" y="36"/>
                    </a:lnTo>
                    <a:lnTo>
                      <a:pt x="19" y="36"/>
                    </a:lnTo>
                    <a:lnTo>
                      <a:pt x="25" y="34"/>
                    </a:lnTo>
                    <a:lnTo>
                      <a:pt x="29" y="32"/>
                    </a:lnTo>
                    <a:lnTo>
                      <a:pt x="32" y="29"/>
                    </a:lnTo>
                    <a:lnTo>
                      <a:pt x="36" y="23"/>
                    </a:lnTo>
                    <a:lnTo>
                      <a:pt x="36" y="23"/>
                    </a:lnTo>
                    <a:lnTo>
                      <a:pt x="36" y="15"/>
                    </a:lnTo>
                    <a:lnTo>
                      <a:pt x="34" y="10"/>
                    </a:lnTo>
                    <a:lnTo>
                      <a:pt x="29" y="4"/>
                    </a:lnTo>
                    <a:lnTo>
                      <a:pt x="23" y="2"/>
                    </a:lnTo>
                    <a:lnTo>
                      <a:pt x="23" y="2"/>
                    </a:lnTo>
                    <a:lnTo>
                      <a:pt x="1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45" name="Freeform 177"/>
              <p:cNvSpPr>
                <a:spLocks/>
              </p:cNvSpPr>
              <p:nvPr userDrawn="1"/>
            </p:nvSpPr>
            <p:spPr bwMode="auto">
              <a:xfrm>
                <a:off x="3194" y="2687"/>
                <a:ext cx="30" cy="36"/>
              </a:xfrm>
              <a:custGeom>
                <a:avLst/>
                <a:gdLst/>
                <a:ahLst/>
                <a:cxnLst>
                  <a:cxn ang="0">
                    <a:pos x="15" y="0"/>
                  </a:cxn>
                  <a:cxn ang="0">
                    <a:pos x="15" y="0"/>
                  </a:cxn>
                  <a:cxn ang="0">
                    <a:pos x="9" y="0"/>
                  </a:cxn>
                  <a:cxn ang="0">
                    <a:pos x="6" y="2"/>
                  </a:cxn>
                  <a:cxn ang="0">
                    <a:pos x="2" y="6"/>
                  </a:cxn>
                  <a:cxn ang="0">
                    <a:pos x="0" y="13"/>
                  </a:cxn>
                  <a:cxn ang="0">
                    <a:pos x="0" y="13"/>
                  </a:cxn>
                  <a:cxn ang="0">
                    <a:pos x="0" y="19"/>
                  </a:cxn>
                  <a:cxn ang="0">
                    <a:pos x="2" y="26"/>
                  </a:cxn>
                  <a:cxn ang="0">
                    <a:pos x="6" y="32"/>
                  </a:cxn>
                  <a:cxn ang="0">
                    <a:pos x="11" y="34"/>
                  </a:cxn>
                  <a:cxn ang="0">
                    <a:pos x="11" y="34"/>
                  </a:cxn>
                  <a:cxn ang="0">
                    <a:pos x="15" y="36"/>
                  </a:cxn>
                  <a:cxn ang="0">
                    <a:pos x="15" y="36"/>
                  </a:cxn>
                  <a:cxn ang="0">
                    <a:pos x="21" y="34"/>
                  </a:cxn>
                  <a:cxn ang="0">
                    <a:pos x="24" y="32"/>
                  </a:cxn>
                  <a:cxn ang="0">
                    <a:pos x="28" y="28"/>
                  </a:cxn>
                  <a:cxn ang="0">
                    <a:pos x="30" y="21"/>
                  </a:cxn>
                  <a:cxn ang="0">
                    <a:pos x="30" y="21"/>
                  </a:cxn>
                  <a:cxn ang="0">
                    <a:pos x="30" y="15"/>
                  </a:cxn>
                  <a:cxn ang="0">
                    <a:pos x="28" y="9"/>
                  </a:cxn>
                  <a:cxn ang="0">
                    <a:pos x="24" y="5"/>
                  </a:cxn>
                  <a:cxn ang="0">
                    <a:pos x="19" y="0"/>
                  </a:cxn>
                  <a:cxn ang="0">
                    <a:pos x="19" y="0"/>
                  </a:cxn>
                  <a:cxn ang="0">
                    <a:pos x="15" y="0"/>
                  </a:cxn>
                </a:cxnLst>
                <a:rect l="0" t="0" r="r" b="b"/>
                <a:pathLst>
                  <a:path w="30" h="36">
                    <a:moveTo>
                      <a:pt x="15" y="0"/>
                    </a:moveTo>
                    <a:lnTo>
                      <a:pt x="15" y="0"/>
                    </a:lnTo>
                    <a:lnTo>
                      <a:pt x="9" y="0"/>
                    </a:lnTo>
                    <a:lnTo>
                      <a:pt x="6" y="2"/>
                    </a:lnTo>
                    <a:lnTo>
                      <a:pt x="2" y="6"/>
                    </a:lnTo>
                    <a:lnTo>
                      <a:pt x="0" y="13"/>
                    </a:lnTo>
                    <a:lnTo>
                      <a:pt x="0" y="13"/>
                    </a:lnTo>
                    <a:lnTo>
                      <a:pt x="0" y="19"/>
                    </a:lnTo>
                    <a:lnTo>
                      <a:pt x="2" y="26"/>
                    </a:lnTo>
                    <a:lnTo>
                      <a:pt x="6" y="32"/>
                    </a:lnTo>
                    <a:lnTo>
                      <a:pt x="11" y="34"/>
                    </a:lnTo>
                    <a:lnTo>
                      <a:pt x="11" y="34"/>
                    </a:lnTo>
                    <a:lnTo>
                      <a:pt x="15" y="36"/>
                    </a:lnTo>
                    <a:lnTo>
                      <a:pt x="15" y="36"/>
                    </a:lnTo>
                    <a:lnTo>
                      <a:pt x="21" y="34"/>
                    </a:lnTo>
                    <a:lnTo>
                      <a:pt x="24" y="32"/>
                    </a:lnTo>
                    <a:lnTo>
                      <a:pt x="28" y="28"/>
                    </a:lnTo>
                    <a:lnTo>
                      <a:pt x="30" y="21"/>
                    </a:lnTo>
                    <a:lnTo>
                      <a:pt x="30" y="21"/>
                    </a:lnTo>
                    <a:lnTo>
                      <a:pt x="30" y="15"/>
                    </a:lnTo>
                    <a:lnTo>
                      <a:pt x="28" y="9"/>
                    </a:lnTo>
                    <a:lnTo>
                      <a:pt x="24" y="5"/>
                    </a:lnTo>
                    <a:lnTo>
                      <a:pt x="19" y="0"/>
                    </a:lnTo>
                    <a:lnTo>
                      <a:pt x="19" y="0"/>
                    </a:lnTo>
                    <a:lnTo>
                      <a:pt x="1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46" name="Freeform 178"/>
              <p:cNvSpPr>
                <a:spLocks/>
              </p:cNvSpPr>
              <p:nvPr userDrawn="1"/>
            </p:nvSpPr>
            <p:spPr bwMode="auto">
              <a:xfrm>
                <a:off x="3194" y="2687"/>
                <a:ext cx="30" cy="36"/>
              </a:xfrm>
              <a:custGeom>
                <a:avLst/>
                <a:gdLst/>
                <a:ahLst/>
                <a:cxnLst>
                  <a:cxn ang="0">
                    <a:pos x="15" y="0"/>
                  </a:cxn>
                  <a:cxn ang="0">
                    <a:pos x="15" y="0"/>
                  </a:cxn>
                  <a:cxn ang="0">
                    <a:pos x="9" y="0"/>
                  </a:cxn>
                  <a:cxn ang="0">
                    <a:pos x="6" y="2"/>
                  </a:cxn>
                  <a:cxn ang="0">
                    <a:pos x="2" y="6"/>
                  </a:cxn>
                  <a:cxn ang="0">
                    <a:pos x="0" y="13"/>
                  </a:cxn>
                  <a:cxn ang="0">
                    <a:pos x="0" y="13"/>
                  </a:cxn>
                  <a:cxn ang="0">
                    <a:pos x="0" y="19"/>
                  </a:cxn>
                  <a:cxn ang="0">
                    <a:pos x="2" y="26"/>
                  </a:cxn>
                  <a:cxn ang="0">
                    <a:pos x="6" y="32"/>
                  </a:cxn>
                  <a:cxn ang="0">
                    <a:pos x="11" y="34"/>
                  </a:cxn>
                  <a:cxn ang="0">
                    <a:pos x="11" y="34"/>
                  </a:cxn>
                  <a:cxn ang="0">
                    <a:pos x="15" y="36"/>
                  </a:cxn>
                  <a:cxn ang="0">
                    <a:pos x="15" y="36"/>
                  </a:cxn>
                  <a:cxn ang="0">
                    <a:pos x="21" y="34"/>
                  </a:cxn>
                  <a:cxn ang="0">
                    <a:pos x="24" y="32"/>
                  </a:cxn>
                  <a:cxn ang="0">
                    <a:pos x="28" y="28"/>
                  </a:cxn>
                  <a:cxn ang="0">
                    <a:pos x="30" y="21"/>
                  </a:cxn>
                  <a:cxn ang="0">
                    <a:pos x="30" y="21"/>
                  </a:cxn>
                  <a:cxn ang="0">
                    <a:pos x="30" y="15"/>
                  </a:cxn>
                  <a:cxn ang="0">
                    <a:pos x="28" y="9"/>
                  </a:cxn>
                  <a:cxn ang="0">
                    <a:pos x="24" y="5"/>
                  </a:cxn>
                  <a:cxn ang="0">
                    <a:pos x="19" y="0"/>
                  </a:cxn>
                  <a:cxn ang="0">
                    <a:pos x="19" y="0"/>
                  </a:cxn>
                  <a:cxn ang="0">
                    <a:pos x="15" y="0"/>
                  </a:cxn>
                </a:cxnLst>
                <a:rect l="0" t="0" r="r" b="b"/>
                <a:pathLst>
                  <a:path w="30" h="36">
                    <a:moveTo>
                      <a:pt x="15" y="0"/>
                    </a:moveTo>
                    <a:lnTo>
                      <a:pt x="15" y="0"/>
                    </a:lnTo>
                    <a:lnTo>
                      <a:pt x="9" y="0"/>
                    </a:lnTo>
                    <a:lnTo>
                      <a:pt x="6" y="2"/>
                    </a:lnTo>
                    <a:lnTo>
                      <a:pt x="2" y="6"/>
                    </a:lnTo>
                    <a:lnTo>
                      <a:pt x="0" y="13"/>
                    </a:lnTo>
                    <a:lnTo>
                      <a:pt x="0" y="13"/>
                    </a:lnTo>
                    <a:lnTo>
                      <a:pt x="0" y="19"/>
                    </a:lnTo>
                    <a:lnTo>
                      <a:pt x="2" y="26"/>
                    </a:lnTo>
                    <a:lnTo>
                      <a:pt x="6" y="32"/>
                    </a:lnTo>
                    <a:lnTo>
                      <a:pt x="11" y="34"/>
                    </a:lnTo>
                    <a:lnTo>
                      <a:pt x="11" y="34"/>
                    </a:lnTo>
                    <a:lnTo>
                      <a:pt x="15" y="36"/>
                    </a:lnTo>
                    <a:lnTo>
                      <a:pt x="15" y="36"/>
                    </a:lnTo>
                    <a:lnTo>
                      <a:pt x="21" y="34"/>
                    </a:lnTo>
                    <a:lnTo>
                      <a:pt x="24" y="32"/>
                    </a:lnTo>
                    <a:lnTo>
                      <a:pt x="28" y="28"/>
                    </a:lnTo>
                    <a:lnTo>
                      <a:pt x="30" y="21"/>
                    </a:lnTo>
                    <a:lnTo>
                      <a:pt x="30" y="21"/>
                    </a:lnTo>
                    <a:lnTo>
                      <a:pt x="30" y="15"/>
                    </a:lnTo>
                    <a:lnTo>
                      <a:pt x="28" y="9"/>
                    </a:lnTo>
                    <a:lnTo>
                      <a:pt x="24" y="5"/>
                    </a:lnTo>
                    <a:lnTo>
                      <a:pt x="19" y="0"/>
                    </a:lnTo>
                    <a:lnTo>
                      <a:pt x="19" y="0"/>
                    </a:lnTo>
                    <a:lnTo>
                      <a:pt x="1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47" name="Freeform 179"/>
              <p:cNvSpPr>
                <a:spLocks/>
              </p:cNvSpPr>
              <p:nvPr userDrawn="1"/>
            </p:nvSpPr>
            <p:spPr bwMode="auto">
              <a:xfrm>
                <a:off x="3308" y="2675"/>
                <a:ext cx="30" cy="36"/>
              </a:xfrm>
              <a:custGeom>
                <a:avLst/>
                <a:gdLst/>
                <a:ahLst/>
                <a:cxnLst>
                  <a:cxn ang="0">
                    <a:pos x="16" y="0"/>
                  </a:cxn>
                  <a:cxn ang="0">
                    <a:pos x="16" y="0"/>
                  </a:cxn>
                  <a:cxn ang="0">
                    <a:pos x="12" y="2"/>
                  </a:cxn>
                  <a:cxn ang="0">
                    <a:pos x="6" y="5"/>
                  </a:cxn>
                  <a:cxn ang="0">
                    <a:pos x="4" y="9"/>
                  </a:cxn>
                  <a:cxn ang="0">
                    <a:pos x="2" y="14"/>
                  </a:cxn>
                  <a:cxn ang="0">
                    <a:pos x="2" y="14"/>
                  </a:cxn>
                  <a:cxn ang="0">
                    <a:pos x="0" y="20"/>
                  </a:cxn>
                  <a:cxn ang="0">
                    <a:pos x="2" y="27"/>
                  </a:cxn>
                  <a:cxn ang="0">
                    <a:pos x="6" y="32"/>
                  </a:cxn>
                  <a:cxn ang="0">
                    <a:pos x="12" y="34"/>
                  </a:cxn>
                  <a:cxn ang="0">
                    <a:pos x="12" y="34"/>
                  </a:cxn>
                  <a:cxn ang="0">
                    <a:pos x="16" y="36"/>
                  </a:cxn>
                  <a:cxn ang="0">
                    <a:pos x="16" y="36"/>
                  </a:cxn>
                  <a:cxn ang="0">
                    <a:pos x="20" y="34"/>
                  </a:cxn>
                  <a:cxn ang="0">
                    <a:pos x="26" y="32"/>
                  </a:cxn>
                  <a:cxn ang="0">
                    <a:pos x="28" y="27"/>
                  </a:cxn>
                  <a:cxn ang="0">
                    <a:pos x="30" y="23"/>
                  </a:cxn>
                  <a:cxn ang="0">
                    <a:pos x="30" y="23"/>
                  </a:cxn>
                  <a:cxn ang="0">
                    <a:pos x="30" y="16"/>
                  </a:cxn>
                  <a:cxn ang="0">
                    <a:pos x="30" y="9"/>
                  </a:cxn>
                  <a:cxn ang="0">
                    <a:pos x="26" y="5"/>
                  </a:cxn>
                  <a:cxn ang="0">
                    <a:pos x="20" y="2"/>
                  </a:cxn>
                  <a:cxn ang="0">
                    <a:pos x="20" y="2"/>
                  </a:cxn>
                  <a:cxn ang="0">
                    <a:pos x="16" y="0"/>
                  </a:cxn>
                </a:cxnLst>
                <a:rect l="0" t="0" r="r" b="b"/>
                <a:pathLst>
                  <a:path w="30" h="36">
                    <a:moveTo>
                      <a:pt x="16" y="0"/>
                    </a:moveTo>
                    <a:lnTo>
                      <a:pt x="16" y="0"/>
                    </a:lnTo>
                    <a:lnTo>
                      <a:pt x="12" y="2"/>
                    </a:lnTo>
                    <a:lnTo>
                      <a:pt x="6" y="5"/>
                    </a:lnTo>
                    <a:lnTo>
                      <a:pt x="4" y="9"/>
                    </a:lnTo>
                    <a:lnTo>
                      <a:pt x="2" y="14"/>
                    </a:lnTo>
                    <a:lnTo>
                      <a:pt x="2" y="14"/>
                    </a:lnTo>
                    <a:lnTo>
                      <a:pt x="0" y="20"/>
                    </a:lnTo>
                    <a:lnTo>
                      <a:pt x="2" y="27"/>
                    </a:lnTo>
                    <a:lnTo>
                      <a:pt x="6" y="32"/>
                    </a:lnTo>
                    <a:lnTo>
                      <a:pt x="12" y="34"/>
                    </a:lnTo>
                    <a:lnTo>
                      <a:pt x="12" y="34"/>
                    </a:lnTo>
                    <a:lnTo>
                      <a:pt x="16" y="36"/>
                    </a:lnTo>
                    <a:lnTo>
                      <a:pt x="16" y="36"/>
                    </a:lnTo>
                    <a:lnTo>
                      <a:pt x="20" y="34"/>
                    </a:lnTo>
                    <a:lnTo>
                      <a:pt x="26" y="32"/>
                    </a:lnTo>
                    <a:lnTo>
                      <a:pt x="28" y="27"/>
                    </a:lnTo>
                    <a:lnTo>
                      <a:pt x="30" y="23"/>
                    </a:lnTo>
                    <a:lnTo>
                      <a:pt x="30" y="23"/>
                    </a:lnTo>
                    <a:lnTo>
                      <a:pt x="30" y="16"/>
                    </a:lnTo>
                    <a:lnTo>
                      <a:pt x="30" y="9"/>
                    </a:lnTo>
                    <a:lnTo>
                      <a:pt x="26" y="5"/>
                    </a:lnTo>
                    <a:lnTo>
                      <a:pt x="20" y="2"/>
                    </a:lnTo>
                    <a:lnTo>
                      <a:pt x="20" y="2"/>
                    </a:lnTo>
                    <a:lnTo>
                      <a:pt x="1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48" name="Freeform 180"/>
              <p:cNvSpPr>
                <a:spLocks/>
              </p:cNvSpPr>
              <p:nvPr userDrawn="1"/>
            </p:nvSpPr>
            <p:spPr bwMode="auto">
              <a:xfrm>
                <a:off x="3308" y="2675"/>
                <a:ext cx="30" cy="36"/>
              </a:xfrm>
              <a:custGeom>
                <a:avLst/>
                <a:gdLst/>
                <a:ahLst/>
                <a:cxnLst>
                  <a:cxn ang="0">
                    <a:pos x="16" y="0"/>
                  </a:cxn>
                  <a:cxn ang="0">
                    <a:pos x="16" y="0"/>
                  </a:cxn>
                  <a:cxn ang="0">
                    <a:pos x="12" y="2"/>
                  </a:cxn>
                  <a:cxn ang="0">
                    <a:pos x="6" y="5"/>
                  </a:cxn>
                  <a:cxn ang="0">
                    <a:pos x="4" y="9"/>
                  </a:cxn>
                  <a:cxn ang="0">
                    <a:pos x="2" y="14"/>
                  </a:cxn>
                  <a:cxn ang="0">
                    <a:pos x="2" y="14"/>
                  </a:cxn>
                  <a:cxn ang="0">
                    <a:pos x="0" y="20"/>
                  </a:cxn>
                  <a:cxn ang="0">
                    <a:pos x="2" y="27"/>
                  </a:cxn>
                  <a:cxn ang="0">
                    <a:pos x="6" y="32"/>
                  </a:cxn>
                  <a:cxn ang="0">
                    <a:pos x="12" y="34"/>
                  </a:cxn>
                  <a:cxn ang="0">
                    <a:pos x="12" y="34"/>
                  </a:cxn>
                  <a:cxn ang="0">
                    <a:pos x="16" y="36"/>
                  </a:cxn>
                  <a:cxn ang="0">
                    <a:pos x="16" y="36"/>
                  </a:cxn>
                  <a:cxn ang="0">
                    <a:pos x="20" y="34"/>
                  </a:cxn>
                  <a:cxn ang="0">
                    <a:pos x="26" y="32"/>
                  </a:cxn>
                  <a:cxn ang="0">
                    <a:pos x="28" y="27"/>
                  </a:cxn>
                  <a:cxn ang="0">
                    <a:pos x="30" y="23"/>
                  </a:cxn>
                  <a:cxn ang="0">
                    <a:pos x="30" y="23"/>
                  </a:cxn>
                  <a:cxn ang="0">
                    <a:pos x="30" y="16"/>
                  </a:cxn>
                  <a:cxn ang="0">
                    <a:pos x="30" y="9"/>
                  </a:cxn>
                  <a:cxn ang="0">
                    <a:pos x="26" y="5"/>
                  </a:cxn>
                  <a:cxn ang="0">
                    <a:pos x="20" y="2"/>
                  </a:cxn>
                  <a:cxn ang="0">
                    <a:pos x="20" y="2"/>
                  </a:cxn>
                  <a:cxn ang="0">
                    <a:pos x="16" y="0"/>
                  </a:cxn>
                </a:cxnLst>
                <a:rect l="0" t="0" r="r" b="b"/>
                <a:pathLst>
                  <a:path w="30" h="36">
                    <a:moveTo>
                      <a:pt x="16" y="0"/>
                    </a:moveTo>
                    <a:lnTo>
                      <a:pt x="16" y="0"/>
                    </a:lnTo>
                    <a:lnTo>
                      <a:pt x="12" y="2"/>
                    </a:lnTo>
                    <a:lnTo>
                      <a:pt x="6" y="5"/>
                    </a:lnTo>
                    <a:lnTo>
                      <a:pt x="4" y="9"/>
                    </a:lnTo>
                    <a:lnTo>
                      <a:pt x="2" y="14"/>
                    </a:lnTo>
                    <a:lnTo>
                      <a:pt x="2" y="14"/>
                    </a:lnTo>
                    <a:lnTo>
                      <a:pt x="0" y="20"/>
                    </a:lnTo>
                    <a:lnTo>
                      <a:pt x="2" y="27"/>
                    </a:lnTo>
                    <a:lnTo>
                      <a:pt x="6" y="32"/>
                    </a:lnTo>
                    <a:lnTo>
                      <a:pt x="12" y="34"/>
                    </a:lnTo>
                    <a:lnTo>
                      <a:pt x="12" y="34"/>
                    </a:lnTo>
                    <a:lnTo>
                      <a:pt x="16" y="36"/>
                    </a:lnTo>
                    <a:lnTo>
                      <a:pt x="16" y="36"/>
                    </a:lnTo>
                    <a:lnTo>
                      <a:pt x="20" y="34"/>
                    </a:lnTo>
                    <a:lnTo>
                      <a:pt x="26" y="32"/>
                    </a:lnTo>
                    <a:lnTo>
                      <a:pt x="28" y="27"/>
                    </a:lnTo>
                    <a:lnTo>
                      <a:pt x="30" y="23"/>
                    </a:lnTo>
                    <a:lnTo>
                      <a:pt x="30" y="23"/>
                    </a:lnTo>
                    <a:lnTo>
                      <a:pt x="30" y="16"/>
                    </a:lnTo>
                    <a:lnTo>
                      <a:pt x="30" y="9"/>
                    </a:lnTo>
                    <a:lnTo>
                      <a:pt x="26" y="5"/>
                    </a:lnTo>
                    <a:lnTo>
                      <a:pt x="20" y="2"/>
                    </a:lnTo>
                    <a:lnTo>
                      <a:pt x="20" y="2"/>
                    </a:lnTo>
                    <a:lnTo>
                      <a:pt x="1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49" name="Freeform 181"/>
              <p:cNvSpPr>
                <a:spLocks/>
              </p:cNvSpPr>
              <p:nvPr userDrawn="1"/>
            </p:nvSpPr>
            <p:spPr bwMode="auto">
              <a:xfrm>
                <a:off x="3428" y="2687"/>
                <a:ext cx="30" cy="30"/>
              </a:xfrm>
              <a:custGeom>
                <a:avLst/>
                <a:gdLst/>
                <a:ahLst/>
                <a:cxnLst>
                  <a:cxn ang="0">
                    <a:pos x="15" y="0"/>
                  </a:cxn>
                  <a:cxn ang="0">
                    <a:pos x="15" y="0"/>
                  </a:cxn>
                  <a:cxn ang="0">
                    <a:pos x="11" y="2"/>
                  </a:cxn>
                  <a:cxn ang="0">
                    <a:pos x="7" y="5"/>
                  </a:cxn>
                  <a:cxn ang="0">
                    <a:pos x="5" y="7"/>
                  </a:cxn>
                  <a:cxn ang="0">
                    <a:pos x="2" y="11"/>
                  </a:cxn>
                  <a:cxn ang="0">
                    <a:pos x="2" y="11"/>
                  </a:cxn>
                  <a:cxn ang="0">
                    <a:pos x="0" y="17"/>
                  </a:cxn>
                  <a:cxn ang="0">
                    <a:pos x="2" y="24"/>
                  </a:cxn>
                  <a:cxn ang="0">
                    <a:pos x="7" y="28"/>
                  </a:cxn>
                  <a:cxn ang="0">
                    <a:pos x="11" y="30"/>
                  </a:cxn>
                  <a:cxn ang="0">
                    <a:pos x="11" y="30"/>
                  </a:cxn>
                  <a:cxn ang="0">
                    <a:pos x="15" y="30"/>
                  </a:cxn>
                  <a:cxn ang="0">
                    <a:pos x="15" y="30"/>
                  </a:cxn>
                  <a:cxn ang="0">
                    <a:pos x="20" y="30"/>
                  </a:cxn>
                  <a:cxn ang="0">
                    <a:pos x="24" y="28"/>
                  </a:cxn>
                  <a:cxn ang="0">
                    <a:pos x="28" y="24"/>
                  </a:cxn>
                  <a:cxn ang="0">
                    <a:pos x="30" y="20"/>
                  </a:cxn>
                  <a:cxn ang="0">
                    <a:pos x="30" y="20"/>
                  </a:cxn>
                  <a:cxn ang="0">
                    <a:pos x="30" y="13"/>
                  </a:cxn>
                  <a:cxn ang="0">
                    <a:pos x="28" y="9"/>
                  </a:cxn>
                  <a:cxn ang="0">
                    <a:pos x="24" y="5"/>
                  </a:cxn>
                  <a:cxn ang="0">
                    <a:pos x="20" y="2"/>
                  </a:cxn>
                  <a:cxn ang="0">
                    <a:pos x="20" y="2"/>
                  </a:cxn>
                  <a:cxn ang="0">
                    <a:pos x="15" y="0"/>
                  </a:cxn>
                </a:cxnLst>
                <a:rect l="0" t="0" r="r" b="b"/>
                <a:pathLst>
                  <a:path w="30" h="30">
                    <a:moveTo>
                      <a:pt x="15" y="0"/>
                    </a:moveTo>
                    <a:lnTo>
                      <a:pt x="15" y="0"/>
                    </a:lnTo>
                    <a:lnTo>
                      <a:pt x="11" y="2"/>
                    </a:lnTo>
                    <a:lnTo>
                      <a:pt x="7" y="5"/>
                    </a:lnTo>
                    <a:lnTo>
                      <a:pt x="5" y="7"/>
                    </a:lnTo>
                    <a:lnTo>
                      <a:pt x="2" y="11"/>
                    </a:lnTo>
                    <a:lnTo>
                      <a:pt x="2" y="11"/>
                    </a:lnTo>
                    <a:lnTo>
                      <a:pt x="0" y="17"/>
                    </a:lnTo>
                    <a:lnTo>
                      <a:pt x="2" y="24"/>
                    </a:lnTo>
                    <a:lnTo>
                      <a:pt x="7" y="28"/>
                    </a:lnTo>
                    <a:lnTo>
                      <a:pt x="11" y="30"/>
                    </a:lnTo>
                    <a:lnTo>
                      <a:pt x="11" y="30"/>
                    </a:lnTo>
                    <a:lnTo>
                      <a:pt x="15" y="30"/>
                    </a:lnTo>
                    <a:lnTo>
                      <a:pt x="15" y="30"/>
                    </a:lnTo>
                    <a:lnTo>
                      <a:pt x="20" y="30"/>
                    </a:lnTo>
                    <a:lnTo>
                      <a:pt x="24" y="28"/>
                    </a:lnTo>
                    <a:lnTo>
                      <a:pt x="28" y="24"/>
                    </a:lnTo>
                    <a:lnTo>
                      <a:pt x="30" y="20"/>
                    </a:lnTo>
                    <a:lnTo>
                      <a:pt x="30" y="20"/>
                    </a:lnTo>
                    <a:lnTo>
                      <a:pt x="30" y="13"/>
                    </a:lnTo>
                    <a:lnTo>
                      <a:pt x="28" y="9"/>
                    </a:lnTo>
                    <a:lnTo>
                      <a:pt x="24" y="5"/>
                    </a:lnTo>
                    <a:lnTo>
                      <a:pt x="20" y="2"/>
                    </a:lnTo>
                    <a:lnTo>
                      <a:pt x="20" y="2"/>
                    </a:lnTo>
                    <a:lnTo>
                      <a:pt x="1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50" name="Freeform 182"/>
              <p:cNvSpPr>
                <a:spLocks/>
              </p:cNvSpPr>
              <p:nvPr userDrawn="1"/>
            </p:nvSpPr>
            <p:spPr bwMode="auto">
              <a:xfrm>
                <a:off x="3428" y="2687"/>
                <a:ext cx="30" cy="30"/>
              </a:xfrm>
              <a:custGeom>
                <a:avLst/>
                <a:gdLst/>
                <a:ahLst/>
                <a:cxnLst>
                  <a:cxn ang="0">
                    <a:pos x="15" y="0"/>
                  </a:cxn>
                  <a:cxn ang="0">
                    <a:pos x="15" y="0"/>
                  </a:cxn>
                  <a:cxn ang="0">
                    <a:pos x="11" y="2"/>
                  </a:cxn>
                  <a:cxn ang="0">
                    <a:pos x="7" y="5"/>
                  </a:cxn>
                  <a:cxn ang="0">
                    <a:pos x="5" y="7"/>
                  </a:cxn>
                  <a:cxn ang="0">
                    <a:pos x="2" y="11"/>
                  </a:cxn>
                  <a:cxn ang="0">
                    <a:pos x="2" y="11"/>
                  </a:cxn>
                  <a:cxn ang="0">
                    <a:pos x="0" y="17"/>
                  </a:cxn>
                  <a:cxn ang="0">
                    <a:pos x="2" y="24"/>
                  </a:cxn>
                  <a:cxn ang="0">
                    <a:pos x="7" y="28"/>
                  </a:cxn>
                  <a:cxn ang="0">
                    <a:pos x="11" y="30"/>
                  </a:cxn>
                  <a:cxn ang="0">
                    <a:pos x="11" y="30"/>
                  </a:cxn>
                  <a:cxn ang="0">
                    <a:pos x="15" y="30"/>
                  </a:cxn>
                  <a:cxn ang="0">
                    <a:pos x="15" y="30"/>
                  </a:cxn>
                  <a:cxn ang="0">
                    <a:pos x="20" y="30"/>
                  </a:cxn>
                  <a:cxn ang="0">
                    <a:pos x="24" y="28"/>
                  </a:cxn>
                  <a:cxn ang="0">
                    <a:pos x="28" y="24"/>
                  </a:cxn>
                  <a:cxn ang="0">
                    <a:pos x="30" y="20"/>
                  </a:cxn>
                  <a:cxn ang="0">
                    <a:pos x="30" y="20"/>
                  </a:cxn>
                  <a:cxn ang="0">
                    <a:pos x="30" y="13"/>
                  </a:cxn>
                  <a:cxn ang="0">
                    <a:pos x="28" y="9"/>
                  </a:cxn>
                  <a:cxn ang="0">
                    <a:pos x="24" y="5"/>
                  </a:cxn>
                  <a:cxn ang="0">
                    <a:pos x="20" y="2"/>
                  </a:cxn>
                  <a:cxn ang="0">
                    <a:pos x="20" y="2"/>
                  </a:cxn>
                  <a:cxn ang="0">
                    <a:pos x="15" y="0"/>
                  </a:cxn>
                </a:cxnLst>
                <a:rect l="0" t="0" r="r" b="b"/>
                <a:pathLst>
                  <a:path w="30" h="30">
                    <a:moveTo>
                      <a:pt x="15" y="0"/>
                    </a:moveTo>
                    <a:lnTo>
                      <a:pt x="15" y="0"/>
                    </a:lnTo>
                    <a:lnTo>
                      <a:pt x="11" y="2"/>
                    </a:lnTo>
                    <a:lnTo>
                      <a:pt x="7" y="5"/>
                    </a:lnTo>
                    <a:lnTo>
                      <a:pt x="5" y="7"/>
                    </a:lnTo>
                    <a:lnTo>
                      <a:pt x="2" y="11"/>
                    </a:lnTo>
                    <a:lnTo>
                      <a:pt x="2" y="11"/>
                    </a:lnTo>
                    <a:lnTo>
                      <a:pt x="0" y="17"/>
                    </a:lnTo>
                    <a:lnTo>
                      <a:pt x="2" y="24"/>
                    </a:lnTo>
                    <a:lnTo>
                      <a:pt x="7" y="28"/>
                    </a:lnTo>
                    <a:lnTo>
                      <a:pt x="11" y="30"/>
                    </a:lnTo>
                    <a:lnTo>
                      <a:pt x="11" y="30"/>
                    </a:lnTo>
                    <a:lnTo>
                      <a:pt x="15" y="30"/>
                    </a:lnTo>
                    <a:lnTo>
                      <a:pt x="15" y="30"/>
                    </a:lnTo>
                    <a:lnTo>
                      <a:pt x="20" y="30"/>
                    </a:lnTo>
                    <a:lnTo>
                      <a:pt x="24" y="28"/>
                    </a:lnTo>
                    <a:lnTo>
                      <a:pt x="28" y="24"/>
                    </a:lnTo>
                    <a:lnTo>
                      <a:pt x="30" y="20"/>
                    </a:lnTo>
                    <a:lnTo>
                      <a:pt x="30" y="20"/>
                    </a:lnTo>
                    <a:lnTo>
                      <a:pt x="30" y="13"/>
                    </a:lnTo>
                    <a:lnTo>
                      <a:pt x="28" y="9"/>
                    </a:lnTo>
                    <a:lnTo>
                      <a:pt x="24" y="5"/>
                    </a:lnTo>
                    <a:lnTo>
                      <a:pt x="20" y="2"/>
                    </a:lnTo>
                    <a:lnTo>
                      <a:pt x="20" y="2"/>
                    </a:lnTo>
                    <a:lnTo>
                      <a:pt x="1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51" name="Freeform 183"/>
              <p:cNvSpPr>
                <a:spLocks/>
              </p:cNvSpPr>
              <p:nvPr userDrawn="1"/>
            </p:nvSpPr>
            <p:spPr bwMode="auto">
              <a:xfrm>
                <a:off x="3548" y="2723"/>
                <a:ext cx="24" cy="24"/>
              </a:xfrm>
              <a:custGeom>
                <a:avLst/>
                <a:gdLst/>
                <a:ahLst/>
                <a:cxnLst>
                  <a:cxn ang="0">
                    <a:pos x="11" y="0"/>
                  </a:cxn>
                  <a:cxn ang="0">
                    <a:pos x="11" y="0"/>
                  </a:cxn>
                  <a:cxn ang="0">
                    <a:pos x="9" y="2"/>
                  </a:cxn>
                  <a:cxn ang="0">
                    <a:pos x="6" y="4"/>
                  </a:cxn>
                  <a:cxn ang="0">
                    <a:pos x="2" y="6"/>
                  </a:cxn>
                  <a:cxn ang="0">
                    <a:pos x="2" y="9"/>
                  </a:cxn>
                  <a:cxn ang="0">
                    <a:pos x="2" y="9"/>
                  </a:cxn>
                  <a:cxn ang="0">
                    <a:pos x="0" y="13"/>
                  </a:cxn>
                  <a:cxn ang="0">
                    <a:pos x="2" y="19"/>
                  </a:cxn>
                  <a:cxn ang="0">
                    <a:pos x="6" y="21"/>
                  </a:cxn>
                  <a:cxn ang="0">
                    <a:pos x="9" y="23"/>
                  </a:cxn>
                  <a:cxn ang="0">
                    <a:pos x="9" y="23"/>
                  </a:cxn>
                  <a:cxn ang="0">
                    <a:pos x="11" y="24"/>
                  </a:cxn>
                  <a:cxn ang="0">
                    <a:pos x="11" y="24"/>
                  </a:cxn>
                  <a:cxn ang="0">
                    <a:pos x="15" y="23"/>
                  </a:cxn>
                  <a:cxn ang="0">
                    <a:pos x="19" y="21"/>
                  </a:cxn>
                  <a:cxn ang="0">
                    <a:pos x="23" y="19"/>
                  </a:cxn>
                  <a:cxn ang="0">
                    <a:pos x="23" y="15"/>
                  </a:cxn>
                  <a:cxn ang="0">
                    <a:pos x="23" y="15"/>
                  </a:cxn>
                  <a:cxn ang="0">
                    <a:pos x="24" y="11"/>
                  </a:cxn>
                  <a:cxn ang="0">
                    <a:pos x="23" y="6"/>
                  </a:cxn>
                  <a:cxn ang="0">
                    <a:pos x="19" y="4"/>
                  </a:cxn>
                  <a:cxn ang="0">
                    <a:pos x="15" y="2"/>
                  </a:cxn>
                  <a:cxn ang="0">
                    <a:pos x="15" y="2"/>
                  </a:cxn>
                  <a:cxn ang="0">
                    <a:pos x="11" y="0"/>
                  </a:cxn>
                </a:cxnLst>
                <a:rect l="0" t="0" r="r" b="b"/>
                <a:pathLst>
                  <a:path w="24" h="24">
                    <a:moveTo>
                      <a:pt x="11" y="0"/>
                    </a:moveTo>
                    <a:lnTo>
                      <a:pt x="11" y="0"/>
                    </a:lnTo>
                    <a:lnTo>
                      <a:pt x="9" y="2"/>
                    </a:lnTo>
                    <a:lnTo>
                      <a:pt x="6" y="4"/>
                    </a:lnTo>
                    <a:lnTo>
                      <a:pt x="2" y="6"/>
                    </a:lnTo>
                    <a:lnTo>
                      <a:pt x="2" y="9"/>
                    </a:lnTo>
                    <a:lnTo>
                      <a:pt x="2" y="9"/>
                    </a:lnTo>
                    <a:lnTo>
                      <a:pt x="0" y="13"/>
                    </a:lnTo>
                    <a:lnTo>
                      <a:pt x="2" y="19"/>
                    </a:lnTo>
                    <a:lnTo>
                      <a:pt x="6" y="21"/>
                    </a:lnTo>
                    <a:lnTo>
                      <a:pt x="9" y="23"/>
                    </a:lnTo>
                    <a:lnTo>
                      <a:pt x="9" y="23"/>
                    </a:lnTo>
                    <a:lnTo>
                      <a:pt x="11" y="24"/>
                    </a:lnTo>
                    <a:lnTo>
                      <a:pt x="11" y="24"/>
                    </a:lnTo>
                    <a:lnTo>
                      <a:pt x="15" y="23"/>
                    </a:lnTo>
                    <a:lnTo>
                      <a:pt x="19" y="21"/>
                    </a:lnTo>
                    <a:lnTo>
                      <a:pt x="23" y="19"/>
                    </a:lnTo>
                    <a:lnTo>
                      <a:pt x="23" y="15"/>
                    </a:lnTo>
                    <a:lnTo>
                      <a:pt x="23" y="15"/>
                    </a:lnTo>
                    <a:lnTo>
                      <a:pt x="24" y="11"/>
                    </a:lnTo>
                    <a:lnTo>
                      <a:pt x="23" y="6"/>
                    </a:lnTo>
                    <a:lnTo>
                      <a:pt x="19" y="4"/>
                    </a:lnTo>
                    <a:lnTo>
                      <a:pt x="15" y="2"/>
                    </a:lnTo>
                    <a:lnTo>
                      <a:pt x="15" y="2"/>
                    </a:lnTo>
                    <a:lnTo>
                      <a:pt x="1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52" name="Freeform 184"/>
              <p:cNvSpPr>
                <a:spLocks/>
              </p:cNvSpPr>
              <p:nvPr userDrawn="1"/>
            </p:nvSpPr>
            <p:spPr bwMode="auto">
              <a:xfrm>
                <a:off x="3548" y="2723"/>
                <a:ext cx="24" cy="24"/>
              </a:xfrm>
              <a:custGeom>
                <a:avLst/>
                <a:gdLst/>
                <a:ahLst/>
                <a:cxnLst>
                  <a:cxn ang="0">
                    <a:pos x="11" y="0"/>
                  </a:cxn>
                  <a:cxn ang="0">
                    <a:pos x="11" y="0"/>
                  </a:cxn>
                  <a:cxn ang="0">
                    <a:pos x="9" y="2"/>
                  </a:cxn>
                  <a:cxn ang="0">
                    <a:pos x="6" y="4"/>
                  </a:cxn>
                  <a:cxn ang="0">
                    <a:pos x="2" y="6"/>
                  </a:cxn>
                  <a:cxn ang="0">
                    <a:pos x="2" y="9"/>
                  </a:cxn>
                  <a:cxn ang="0">
                    <a:pos x="2" y="9"/>
                  </a:cxn>
                  <a:cxn ang="0">
                    <a:pos x="0" y="13"/>
                  </a:cxn>
                  <a:cxn ang="0">
                    <a:pos x="2" y="19"/>
                  </a:cxn>
                  <a:cxn ang="0">
                    <a:pos x="6" y="21"/>
                  </a:cxn>
                  <a:cxn ang="0">
                    <a:pos x="9" y="23"/>
                  </a:cxn>
                  <a:cxn ang="0">
                    <a:pos x="9" y="23"/>
                  </a:cxn>
                  <a:cxn ang="0">
                    <a:pos x="11" y="24"/>
                  </a:cxn>
                  <a:cxn ang="0">
                    <a:pos x="11" y="24"/>
                  </a:cxn>
                  <a:cxn ang="0">
                    <a:pos x="15" y="23"/>
                  </a:cxn>
                  <a:cxn ang="0">
                    <a:pos x="19" y="21"/>
                  </a:cxn>
                  <a:cxn ang="0">
                    <a:pos x="23" y="19"/>
                  </a:cxn>
                  <a:cxn ang="0">
                    <a:pos x="23" y="15"/>
                  </a:cxn>
                  <a:cxn ang="0">
                    <a:pos x="23" y="15"/>
                  </a:cxn>
                  <a:cxn ang="0">
                    <a:pos x="24" y="11"/>
                  </a:cxn>
                  <a:cxn ang="0">
                    <a:pos x="23" y="6"/>
                  </a:cxn>
                  <a:cxn ang="0">
                    <a:pos x="19" y="4"/>
                  </a:cxn>
                  <a:cxn ang="0">
                    <a:pos x="15" y="2"/>
                  </a:cxn>
                  <a:cxn ang="0">
                    <a:pos x="15" y="2"/>
                  </a:cxn>
                  <a:cxn ang="0">
                    <a:pos x="11" y="0"/>
                  </a:cxn>
                </a:cxnLst>
                <a:rect l="0" t="0" r="r" b="b"/>
                <a:pathLst>
                  <a:path w="24" h="24">
                    <a:moveTo>
                      <a:pt x="11" y="0"/>
                    </a:moveTo>
                    <a:lnTo>
                      <a:pt x="11" y="0"/>
                    </a:lnTo>
                    <a:lnTo>
                      <a:pt x="9" y="2"/>
                    </a:lnTo>
                    <a:lnTo>
                      <a:pt x="6" y="4"/>
                    </a:lnTo>
                    <a:lnTo>
                      <a:pt x="2" y="6"/>
                    </a:lnTo>
                    <a:lnTo>
                      <a:pt x="2" y="9"/>
                    </a:lnTo>
                    <a:lnTo>
                      <a:pt x="2" y="9"/>
                    </a:lnTo>
                    <a:lnTo>
                      <a:pt x="0" y="13"/>
                    </a:lnTo>
                    <a:lnTo>
                      <a:pt x="2" y="19"/>
                    </a:lnTo>
                    <a:lnTo>
                      <a:pt x="6" y="21"/>
                    </a:lnTo>
                    <a:lnTo>
                      <a:pt x="9" y="23"/>
                    </a:lnTo>
                    <a:lnTo>
                      <a:pt x="9" y="23"/>
                    </a:lnTo>
                    <a:lnTo>
                      <a:pt x="11" y="24"/>
                    </a:lnTo>
                    <a:lnTo>
                      <a:pt x="11" y="24"/>
                    </a:lnTo>
                    <a:lnTo>
                      <a:pt x="15" y="23"/>
                    </a:lnTo>
                    <a:lnTo>
                      <a:pt x="19" y="21"/>
                    </a:lnTo>
                    <a:lnTo>
                      <a:pt x="23" y="19"/>
                    </a:lnTo>
                    <a:lnTo>
                      <a:pt x="23" y="15"/>
                    </a:lnTo>
                    <a:lnTo>
                      <a:pt x="23" y="15"/>
                    </a:lnTo>
                    <a:lnTo>
                      <a:pt x="24" y="11"/>
                    </a:lnTo>
                    <a:lnTo>
                      <a:pt x="23" y="6"/>
                    </a:lnTo>
                    <a:lnTo>
                      <a:pt x="19" y="4"/>
                    </a:lnTo>
                    <a:lnTo>
                      <a:pt x="15" y="2"/>
                    </a:lnTo>
                    <a:lnTo>
                      <a:pt x="15" y="2"/>
                    </a:lnTo>
                    <a:lnTo>
                      <a:pt x="1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53" name="Freeform 185"/>
              <p:cNvSpPr>
                <a:spLocks/>
              </p:cNvSpPr>
              <p:nvPr userDrawn="1"/>
            </p:nvSpPr>
            <p:spPr bwMode="auto">
              <a:xfrm>
                <a:off x="2624" y="3227"/>
                <a:ext cx="60" cy="60"/>
              </a:xfrm>
              <a:custGeom>
                <a:avLst/>
                <a:gdLst/>
                <a:ahLst/>
                <a:cxnLst>
                  <a:cxn ang="0">
                    <a:pos x="31" y="0"/>
                  </a:cxn>
                  <a:cxn ang="0">
                    <a:pos x="31" y="0"/>
                  </a:cxn>
                  <a:cxn ang="0">
                    <a:pos x="21" y="0"/>
                  </a:cxn>
                  <a:cxn ang="0">
                    <a:pos x="12" y="6"/>
                  </a:cxn>
                  <a:cxn ang="0">
                    <a:pos x="6" y="14"/>
                  </a:cxn>
                  <a:cxn ang="0">
                    <a:pos x="0" y="21"/>
                  </a:cxn>
                  <a:cxn ang="0">
                    <a:pos x="0" y="21"/>
                  </a:cxn>
                  <a:cxn ang="0">
                    <a:pos x="0" y="29"/>
                  </a:cxn>
                  <a:cxn ang="0">
                    <a:pos x="0" y="35"/>
                  </a:cxn>
                  <a:cxn ang="0">
                    <a:pos x="4" y="45"/>
                  </a:cxn>
                  <a:cxn ang="0">
                    <a:pos x="12" y="54"/>
                  </a:cxn>
                  <a:cxn ang="0">
                    <a:pos x="16" y="58"/>
                  </a:cxn>
                  <a:cxn ang="0">
                    <a:pos x="21" y="60"/>
                  </a:cxn>
                  <a:cxn ang="0">
                    <a:pos x="21" y="60"/>
                  </a:cxn>
                  <a:cxn ang="0">
                    <a:pos x="31" y="60"/>
                  </a:cxn>
                  <a:cxn ang="0">
                    <a:pos x="31" y="60"/>
                  </a:cxn>
                  <a:cxn ang="0">
                    <a:pos x="41" y="58"/>
                  </a:cxn>
                  <a:cxn ang="0">
                    <a:pos x="49" y="54"/>
                  </a:cxn>
                  <a:cxn ang="0">
                    <a:pos x="56" y="47"/>
                  </a:cxn>
                  <a:cxn ang="0">
                    <a:pos x="60" y="39"/>
                  </a:cxn>
                  <a:cxn ang="0">
                    <a:pos x="60" y="39"/>
                  </a:cxn>
                  <a:cxn ang="0">
                    <a:pos x="60" y="31"/>
                  </a:cxn>
                  <a:cxn ang="0">
                    <a:pos x="60" y="26"/>
                  </a:cxn>
                  <a:cxn ang="0">
                    <a:pos x="56" y="16"/>
                  </a:cxn>
                  <a:cxn ang="0">
                    <a:pos x="49" y="6"/>
                  </a:cxn>
                  <a:cxn ang="0">
                    <a:pos x="45" y="2"/>
                  </a:cxn>
                  <a:cxn ang="0">
                    <a:pos x="39" y="0"/>
                  </a:cxn>
                  <a:cxn ang="0">
                    <a:pos x="39" y="0"/>
                  </a:cxn>
                  <a:cxn ang="0">
                    <a:pos x="31" y="0"/>
                  </a:cxn>
                </a:cxnLst>
                <a:rect l="0" t="0" r="r" b="b"/>
                <a:pathLst>
                  <a:path w="60" h="60">
                    <a:moveTo>
                      <a:pt x="31" y="0"/>
                    </a:moveTo>
                    <a:lnTo>
                      <a:pt x="31" y="0"/>
                    </a:lnTo>
                    <a:lnTo>
                      <a:pt x="21" y="0"/>
                    </a:lnTo>
                    <a:lnTo>
                      <a:pt x="12" y="6"/>
                    </a:lnTo>
                    <a:lnTo>
                      <a:pt x="6" y="14"/>
                    </a:lnTo>
                    <a:lnTo>
                      <a:pt x="0" y="21"/>
                    </a:lnTo>
                    <a:lnTo>
                      <a:pt x="0" y="21"/>
                    </a:lnTo>
                    <a:lnTo>
                      <a:pt x="0" y="29"/>
                    </a:lnTo>
                    <a:lnTo>
                      <a:pt x="0" y="35"/>
                    </a:lnTo>
                    <a:lnTo>
                      <a:pt x="4" y="45"/>
                    </a:lnTo>
                    <a:lnTo>
                      <a:pt x="12" y="54"/>
                    </a:lnTo>
                    <a:lnTo>
                      <a:pt x="16" y="58"/>
                    </a:lnTo>
                    <a:lnTo>
                      <a:pt x="21" y="60"/>
                    </a:lnTo>
                    <a:lnTo>
                      <a:pt x="21" y="60"/>
                    </a:lnTo>
                    <a:lnTo>
                      <a:pt x="31" y="60"/>
                    </a:lnTo>
                    <a:lnTo>
                      <a:pt x="31" y="60"/>
                    </a:lnTo>
                    <a:lnTo>
                      <a:pt x="41" y="58"/>
                    </a:lnTo>
                    <a:lnTo>
                      <a:pt x="49" y="54"/>
                    </a:lnTo>
                    <a:lnTo>
                      <a:pt x="56" y="47"/>
                    </a:lnTo>
                    <a:lnTo>
                      <a:pt x="60" y="39"/>
                    </a:lnTo>
                    <a:lnTo>
                      <a:pt x="60" y="39"/>
                    </a:lnTo>
                    <a:lnTo>
                      <a:pt x="60" y="31"/>
                    </a:lnTo>
                    <a:lnTo>
                      <a:pt x="60" y="26"/>
                    </a:lnTo>
                    <a:lnTo>
                      <a:pt x="56" y="16"/>
                    </a:lnTo>
                    <a:lnTo>
                      <a:pt x="49" y="6"/>
                    </a:lnTo>
                    <a:lnTo>
                      <a:pt x="45" y="2"/>
                    </a:lnTo>
                    <a:lnTo>
                      <a:pt x="39" y="0"/>
                    </a:lnTo>
                    <a:lnTo>
                      <a:pt x="39" y="0"/>
                    </a:lnTo>
                    <a:lnTo>
                      <a:pt x="3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54" name="Freeform 186"/>
              <p:cNvSpPr>
                <a:spLocks/>
              </p:cNvSpPr>
              <p:nvPr userDrawn="1"/>
            </p:nvSpPr>
            <p:spPr bwMode="auto">
              <a:xfrm>
                <a:off x="2624" y="3227"/>
                <a:ext cx="60" cy="60"/>
              </a:xfrm>
              <a:custGeom>
                <a:avLst/>
                <a:gdLst/>
                <a:ahLst/>
                <a:cxnLst>
                  <a:cxn ang="0">
                    <a:pos x="31" y="0"/>
                  </a:cxn>
                  <a:cxn ang="0">
                    <a:pos x="31" y="0"/>
                  </a:cxn>
                  <a:cxn ang="0">
                    <a:pos x="21" y="0"/>
                  </a:cxn>
                  <a:cxn ang="0">
                    <a:pos x="12" y="6"/>
                  </a:cxn>
                  <a:cxn ang="0">
                    <a:pos x="6" y="14"/>
                  </a:cxn>
                  <a:cxn ang="0">
                    <a:pos x="0" y="21"/>
                  </a:cxn>
                  <a:cxn ang="0">
                    <a:pos x="0" y="21"/>
                  </a:cxn>
                  <a:cxn ang="0">
                    <a:pos x="0" y="29"/>
                  </a:cxn>
                  <a:cxn ang="0">
                    <a:pos x="0" y="35"/>
                  </a:cxn>
                  <a:cxn ang="0">
                    <a:pos x="4" y="45"/>
                  </a:cxn>
                  <a:cxn ang="0">
                    <a:pos x="12" y="54"/>
                  </a:cxn>
                  <a:cxn ang="0">
                    <a:pos x="16" y="58"/>
                  </a:cxn>
                  <a:cxn ang="0">
                    <a:pos x="21" y="60"/>
                  </a:cxn>
                  <a:cxn ang="0">
                    <a:pos x="21" y="60"/>
                  </a:cxn>
                  <a:cxn ang="0">
                    <a:pos x="31" y="60"/>
                  </a:cxn>
                  <a:cxn ang="0">
                    <a:pos x="31" y="60"/>
                  </a:cxn>
                  <a:cxn ang="0">
                    <a:pos x="41" y="58"/>
                  </a:cxn>
                  <a:cxn ang="0">
                    <a:pos x="49" y="54"/>
                  </a:cxn>
                  <a:cxn ang="0">
                    <a:pos x="56" y="47"/>
                  </a:cxn>
                  <a:cxn ang="0">
                    <a:pos x="60" y="39"/>
                  </a:cxn>
                  <a:cxn ang="0">
                    <a:pos x="60" y="39"/>
                  </a:cxn>
                  <a:cxn ang="0">
                    <a:pos x="60" y="31"/>
                  </a:cxn>
                  <a:cxn ang="0">
                    <a:pos x="60" y="26"/>
                  </a:cxn>
                  <a:cxn ang="0">
                    <a:pos x="56" y="16"/>
                  </a:cxn>
                  <a:cxn ang="0">
                    <a:pos x="49" y="6"/>
                  </a:cxn>
                  <a:cxn ang="0">
                    <a:pos x="45" y="2"/>
                  </a:cxn>
                  <a:cxn ang="0">
                    <a:pos x="39" y="0"/>
                  </a:cxn>
                  <a:cxn ang="0">
                    <a:pos x="39" y="0"/>
                  </a:cxn>
                  <a:cxn ang="0">
                    <a:pos x="31" y="0"/>
                  </a:cxn>
                </a:cxnLst>
                <a:rect l="0" t="0" r="r" b="b"/>
                <a:pathLst>
                  <a:path w="60" h="60">
                    <a:moveTo>
                      <a:pt x="31" y="0"/>
                    </a:moveTo>
                    <a:lnTo>
                      <a:pt x="31" y="0"/>
                    </a:lnTo>
                    <a:lnTo>
                      <a:pt x="21" y="0"/>
                    </a:lnTo>
                    <a:lnTo>
                      <a:pt x="12" y="6"/>
                    </a:lnTo>
                    <a:lnTo>
                      <a:pt x="6" y="14"/>
                    </a:lnTo>
                    <a:lnTo>
                      <a:pt x="0" y="21"/>
                    </a:lnTo>
                    <a:lnTo>
                      <a:pt x="0" y="21"/>
                    </a:lnTo>
                    <a:lnTo>
                      <a:pt x="0" y="29"/>
                    </a:lnTo>
                    <a:lnTo>
                      <a:pt x="0" y="35"/>
                    </a:lnTo>
                    <a:lnTo>
                      <a:pt x="4" y="45"/>
                    </a:lnTo>
                    <a:lnTo>
                      <a:pt x="12" y="54"/>
                    </a:lnTo>
                    <a:lnTo>
                      <a:pt x="16" y="58"/>
                    </a:lnTo>
                    <a:lnTo>
                      <a:pt x="21" y="60"/>
                    </a:lnTo>
                    <a:lnTo>
                      <a:pt x="21" y="60"/>
                    </a:lnTo>
                    <a:lnTo>
                      <a:pt x="31" y="60"/>
                    </a:lnTo>
                    <a:lnTo>
                      <a:pt x="31" y="60"/>
                    </a:lnTo>
                    <a:lnTo>
                      <a:pt x="41" y="58"/>
                    </a:lnTo>
                    <a:lnTo>
                      <a:pt x="49" y="54"/>
                    </a:lnTo>
                    <a:lnTo>
                      <a:pt x="56" y="47"/>
                    </a:lnTo>
                    <a:lnTo>
                      <a:pt x="60" y="39"/>
                    </a:lnTo>
                    <a:lnTo>
                      <a:pt x="60" y="39"/>
                    </a:lnTo>
                    <a:lnTo>
                      <a:pt x="60" y="31"/>
                    </a:lnTo>
                    <a:lnTo>
                      <a:pt x="60" y="26"/>
                    </a:lnTo>
                    <a:lnTo>
                      <a:pt x="56" y="16"/>
                    </a:lnTo>
                    <a:lnTo>
                      <a:pt x="49" y="6"/>
                    </a:lnTo>
                    <a:lnTo>
                      <a:pt x="45" y="2"/>
                    </a:lnTo>
                    <a:lnTo>
                      <a:pt x="39" y="0"/>
                    </a:lnTo>
                    <a:lnTo>
                      <a:pt x="39" y="0"/>
                    </a:lnTo>
                    <a:lnTo>
                      <a:pt x="3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55" name="Freeform 187"/>
              <p:cNvSpPr>
                <a:spLocks/>
              </p:cNvSpPr>
              <p:nvPr userDrawn="1"/>
            </p:nvSpPr>
            <p:spPr bwMode="auto">
              <a:xfrm>
                <a:off x="2618" y="3347"/>
                <a:ext cx="54" cy="54"/>
              </a:xfrm>
              <a:custGeom>
                <a:avLst/>
                <a:gdLst/>
                <a:ahLst/>
                <a:cxnLst>
                  <a:cxn ang="0">
                    <a:pos x="26" y="0"/>
                  </a:cxn>
                  <a:cxn ang="0">
                    <a:pos x="26" y="0"/>
                  </a:cxn>
                  <a:cxn ang="0">
                    <a:pos x="19" y="2"/>
                  </a:cxn>
                  <a:cxn ang="0">
                    <a:pos x="11" y="6"/>
                  </a:cxn>
                  <a:cxn ang="0">
                    <a:pos x="6" y="13"/>
                  </a:cxn>
                  <a:cxn ang="0">
                    <a:pos x="2" y="21"/>
                  </a:cxn>
                  <a:cxn ang="0">
                    <a:pos x="2" y="21"/>
                  </a:cxn>
                  <a:cxn ang="0">
                    <a:pos x="0" y="32"/>
                  </a:cxn>
                  <a:cxn ang="0">
                    <a:pos x="4" y="41"/>
                  </a:cxn>
                  <a:cxn ang="0">
                    <a:pos x="11" y="49"/>
                  </a:cxn>
                  <a:cxn ang="0">
                    <a:pos x="21" y="53"/>
                  </a:cxn>
                  <a:cxn ang="0">
                    <a:pos x="21" y="53"/>
                  </a:cxn>
                  <a:cxn ang="0">
                    <a:pos x="26" y="54"/>
                  </a:cxn>
                  <a:cxn ang="0">
                    <a:pos x="26" y="54"/>
                  </a:cxn>
                  <a:cxn ang="0">
                    <a:pos x="36" y="53"/>
                  </a:cxn>
                  <a:cxn ang="0">
                    <a:pos x="43" y="49"/>
                  </a:cxn>
                  <a:cxn ang="0">
                    <a:pos x="49" y="43"/>
                  </a:cxn>
                  <a:cxn ang="0">
                    <a:pos x="53" y="34"/>
                  </a:cxn>
                  <a:cxn ang="0">
                    <a:pos x="53" y="34"/>
                  </a:cxn>
                  <a:cxn ang="0">
                    <a:pos x="54" y="24"/>
                  </a:cxn>
                  <a:cxn ang="0">
                    <a:pos x="51" y="13"/>
                  </a:cxn>
                  <a:cxn ang="0">
                    <a:pos x="43" y="6"/>
                  </a:cxn>
                  <a:cxn ang="0">
                    <a:pos x="34" y="2"/>
                  </a:cxn>
                  <a:cxn ang="0">
                    <a:pos x="34" y="2"/>
                  </a:cxn>
                  <a:cxn ang="0">
                    <a:pos x="26" y="0"/>
                  </a:cxn>
                </a:cxnLst>
                <a:rect l="0" t="0" r="r" b="b"/>
                <a:pathLst>
                  <a:path w="54" h="54">
                    <a:moveTo>
                      <a:pt x="26" y="0"/>
                    </a:moveTo>
                    <a:lnTo>
                      <a:pt x="26" y="0"/>
                    </a:lnTo>
                    <a:lnTo>
                      <a:pt x="19" y="2"/>
                    </a:lnTo>
                    <a:lnTo>
                      <a:pt x="11" y="6"/>
                    </a:lnTo>
                    <a:lnTo>
                      <a:pt x="6" y="13"/>
                    </a:lnTo>
                    <a:lnTo>
                      <a:pt x="2" y="21"/>
                    </a:lnTo>
                    <a:lnTo>
                      <a:pt x="2" y="21"/>
                    </a:lnTo>
                    <a:lnTo>
                      <a:pt x="0" y="32"/>
                    </a:lnTo>
                    <a:lnTo>
                      <a:pt x="4" y="41"/>
                    </a:lnTo>
                    <a:lnTo>
                      <a:pt x="11" y="49"/>
                    </a:lnTo>
                    <a:lnTo>
                      <a:pt x="21" y="53"/>
                    </a:lnTo>
                    <a:lnTo>
                      <a:pt x="21" y="53"/>
                    </a:lnTo>
                    <a:lnTo>
                      <a:pt x="26" y="54"/>
                    </a:lnTo>
                    <a:lnTo>
                      <a:pt x="26" y="54"/>
                    </a:lnTo>
                    <a:lnTo>
                      <a:pt x="36" y="53"/>
                    </a:lnTo>
                    <a:lnTo>
                      <a:pt x="43" y="49"/>
                    </a:lnTo>
                    <a:lnTo>
                      <a:pt x="49" y="43"/>
                    </a:lnTo>
                    <a:lnTo>
                      <a:pt x="53" y="34"/>
                    </a:lnTo>
                    <a:lnTo>
                      <a:pt x="53" y="34"/>
                    </a:lnTo>
                    <a:lnTo>
                      <a:pt x="54" y="24"/>
                    </a:lnTo>
                    <a:lnTo>
                      <a:pt x="51" y="13"/>
                    </a:lnTo>
                    <a:lnTo>
                      <a:pt x="43" y="6"/>
                    </a:lnTo>
                    <a:lnTo>
                      <a:pt x="34" y="2"/>
                    </a:lnTo>
                    <a:lnTo>
                      <a:pt x="34" y="2"/>
                    </a:lnTo>
                    <a:lnTo>
                      <a:pt x="2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56" name="Freeform 188"/>
              <p:cNvSpPr>
                <a:spLocks/>
              </p:cNvSpPr>
              <p:nvPr userDrawn="1"/>
            </p:nvSpPr>
            <p:spPr bwMode="auto">
              <a:xfrm>
                <a:off x="2618" y="3347"/>
                <a:ext cx="54" cy="54"/>
              </a:xfrm>
              <a:custGeom>
                <a:avLst/>
                <a:gdLst/>
                <a:ahLst/>
                <a:cxnLst>
                  <a:cxn ang="0">
                    <a:pos x="26" y="0"/>
                  </a:cxn>
                  <a:cxn ang="0">
                    <a:pos x="26" y="0"/>
                  </a:cxn>
                  <a:cxn ang="0">
                    <a:pos x="19" y="2"/>
                  </a:cxn>
                  <a:cxn ang="0">
                    <a:pos x="11" y="6"/>
                  </a:cxn>
                  <a:cxn ang="0">
                    <a:pos x="6" y="13"/>
                  </a:cxn>
                  <a:cxn ang="0">
                    <a:pos x="2" y="21"/>
                  </a:cxn>
                  <a:cxn ang="0">
                    <a:pos x="2" y="21"/>
                  </a:cxn>
                  <a:cxn ang="0">
                    <a:pos x="0" y="32"/>
                  </a:cxn>
                  <a:cxn ang="0">
                    <a:pos x="4" y="41"/>
                  </a:cxn>
                  <a:cxn ang="0">
                    <a:pos x="11" y="49"/>
                  </a:cxn>
                  <a:cxn ang="0">
                    <a:pos x="21" y="53"/>
                  </a:cxn>
                  <a:cxn ang="0">
                    <a:pos x="21" y="53"/>
                  </a:cxn>
                  <a:cxn ang="0">
                    <a:pos x="26" y="54"/>
                  </a:cxn>
                  <a:cxn ang="0">
                    <a:pos x="26" y="54"/>
                  </a:cxn>
                  <a:cxn ang="0">
                    <a:pos x="36" y="53"/>
                  </a:cxn>
                  <a:cxn ang="0">
                    <a:pos x="43" y="49"/>
                  </a:cxn>
                  <a:cxn ang="0">
                    <a:pos x="49" y="43"/>
                  </a:cxn>
                  <a:cxn ang="0">
                    <a:pos x="53" y="34"/>
                  </a:cxn>
                  <a:cxn ang="0">
                    <a:pos x="53" y="34"/>
                  </a:cxn>
                  <a:cxn ang="0">
                    <a:pos x="54" y="24"/>
                  </a:cxn>
                  <a:cxn ang="0">
                    <a:pos x="51" y="13"/>
                  </a:cxn>
                  <a:cxn ang="0">
                    <a:pos x="43" y="6"/>
                  </a:cxn>
                  <a:cxn ang="0">
                    <a:pos x="34" y="2"/>
                  </a:cxn>
                  <a:cxn ang="0">
                    <a:pos x="34" y="2"/>
                  </a:cxn>
                  <a:cxn ang="0">
                    <a:pos x="26" y="0"/>
                  </a:cxn>
                </a:cxnLst>
                <a:rect l="0" t="0" r="r" b="b"/>
                <a:pathLst>
                  <a:path w="54" h="54">
                    <a:moveTo>
                      <a:pt x="26" y="0"/>
                    </a:moveTo>
                    <a:lnTo>
                      <a:pt x="26" y="0"/>
                    </a:lnTo>
                    <a:lnTo>
                      <a:pt x="19" y="2"/>
                    </a:lnTo>
                    <a:lnTo>
                      <a:pt x="11" y="6"/>
                    </a:lnTo>
                    <a:lnTo>
                      <a:pt x="6" y="13"/>
                    </a:lnTo>
                    <a:lnTo>
                      <a:pt x="2" y="21"/>
                    </a:lnTo>
                    <a:lnTo>
                      <a:pt x="2" y="21"/>
                    </a:lnTo>
                    <a:lnTo>
                      <a:pt x="0" y="32"/>
                    </a:lnTo>
                    <a:lnTo>
                      <a:pt x="4" y="41"/>
                    </a:lnTo>
                    <a:lnTo>
                      <a:pt x="11" y="49"/>
                    </a:lnTo>
                    <a:lnTo>
                      <a:pt x="21" y="53"/>
                    </a:lnTo>
                    <a:lnTo>
                      <a:pt x="21" y="53"/>
                    </a:lnTo>
                    <a:lnTo>
                      <a:pt x="26" y="54"/>
                    </a:lnTo>
                    <a:lnTo>
                      <a:pt x="26" y="54"/>
                    </a:lnTo>
                    <a:lnTo>
                      <a:pt x="36" y="53"/>
                    </a:lnTo>
                    <a:lnTo>
                      <a:pt x="43" y="49"/>
                    </a:lnTo>
                    <a:lnTo>
                      <a:pt x="49" y="43"/>
                    </a:lnTo>
                    <a:lnTo>
                      <a:pt x="53" y="34"/>
                    </a:lnTo>
                    <a:lnTo>
                      <a:pt x="53" y="34"/>
                    </a:lnTo>
                    <a:lnTo>
                      <a:pt x="54" y="24"/>
                    </a:lnTo>
                    <a:lnTo>
                      <a:pt x="51" y="13"/>
                    </a:lnTo>
                    <a:lnTo>
                      <a:pt x="43" y="6"/>
                    </a:lnTo>
                    <a:lnTo>
                      <a:pt x="34" y="2"/>
                    </a:lnTo>
                    <a:lnTo>
                      <a:pt x="34" y="2"/>
                    </a:lnTo>
                    <a:lnTo>
                      <a:pt x="2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57" name="Freeform 189"/>
              <p:cNvSpPr>
                <a:spLocks/>
              </p:cNvSpPr>
              <p:nvPr userDrawn="1"/>
            </p:nvSpPr>
            <p:spPr bwMode="auto">
              <a:xfrm>
                <a:off x="2630" y="3467"/>
                <a:ext cx="48" cy="54"/>
              </a:xfrm>
              <a:custGeom>
                <a:avLst/>
                <a:gdLst/>
                <a:ahLst/>
                <a:cxnLst>
                  <a:cxn ang="0">
                    <a:pos x="25" y="0"/>
                  </a:cxn>
                  <a:cxn ang="0">
                    <a:pos x="25" y="0"/>
                  </a:cxn>
                  <a:cxn ang="0">
                    <a:pos x="15" y="2"/>
                  </a:cxn>
                  <a:cxn ang="0">
                    <a:pos x="10" y="6"/>
                  </a:cxn>
                  <a:cxn ang="0">
                    <a:pos x="4" y="13"/>
                  </a:cxn>
                  <a:cxn ang="0">
                    <a:pos x="0" y="19"/>
                  </a:cxn>
                  <a:cxn ang="0">
                    <a:pos x="0" y="19"/>
                  </a:cxn>
                  <a:cxn ang="0">
                    <a:pos x="0" y="29"/>
                  </a:cxn>
                  <a:cxn ang="0">
                    <a:pos x="2" y="40"/>
                  </a:cxn>
                  <a:cxn ang="0">
                    <a:pos x="10" y="48"/>
                  </a:cxn>
                  <a:cxn ang="0">
                    <a:pos x="18" y="52"/>
                  </a:cxn>
                  <a:cxn ang="0">
                    <a:pos x="18" y="52"/>
                  </a:cxn>
                  <a:cxn ang="0">
                    <a:pos x="25" y="54"/>
                  </a:cxn>
                  <a:cxn ang="0">
                    <a:pos x="25" y="54"/>
                  </a:cxn>
                  <a:cxn ang="0">
                    <a:pos x="33" y="52"/>
                  </a:cxn>
                  <a:cxn ang="0">
                    <a:pos x="39" y="48"/>
                  </a:cxn>
                  <a:cxn ang="0">
                    <a:pos x="44" y="42"/>
                  </a:cxn>
                  <a:cxn ang="0">
                    <a:pos x="48" y="33"/>
                  </a:cxn>
                  <a:cxn ang="0">
                    <a:pos x="48" y="33"/>
                  </a:cxn>
                  <a:cxn ang="0">
                    <a:pos x="48" y="23"/>
                  </a:cxn>
                  <a:cxn ang="0">
                    <a:pos x="46" y="13"/>
                  </a:cxn>
                  <a:cxn ang="0">
                    <a:pos x="39" y="6"/>
                  </a:cxn>
                  <a:cxn ang="0">
                    <a:pos x="31" y="0"/>
                  </a:cxn>
                  <a:cxn ang="0">
                    <a:pos x="31" y="0"/>
                  </a:cxn>
                  <a:cxn ang="0">
                    <a:pos x="25" y="0"/>
                  </a:cxn>
                </a:cxnLst>
                <a:rect l="0" t="0" r="r" b="b"/>
                <a:pathLst>
                  <a:path w="48" h="54">
                    <a:moveTo>
                      <a:pt x="25" y="0"/>
                    </a:moveTo>
                    <a:lnTo>
                      <a:pt x="25" y="0"/>
                    </a:lnTo>
                    <a:lnTo>
                      <a:pt x="15" y="2"/>
                    </a:lnTo>
                    <a:lnTo>
                      <a:pt x="10" y="6"/>
                    </a:lnTo>
                    <a:lnTo>
                      <a:pt x="4" y="13"/>
                    </a:lnTo>
                    <a:lnTo>
                      <a:pt x="0" y="19"/>
                    </a:lnTo>
                    <a:lnTo>
                      <a:pt x="0" y="19"/>
                    </a:lnTo>
                    <a:lnTo>
                      <a:pt x="0" y="29"/>
                    </a:lnTo>
                    <a:lnTo>
                      <a:pt x="2" y="40"/>
                    </a:lnTo>
                    <a:lnTo>
                      <a:pt x="10" y="48"/>
                    </a:lnTo>
                    <a:lnTo>
                      <a:pt x="18" y="52"/>
                    </a:lnTo>
                    <a:lnTo>
                      <a:pt x="18" y="52"/>
                    </a:lnTo>
                    <a:lnTo>
                      <a:pt x="25" y="54"/>
                    </a:lnTo>
                    <a:lnTo>
                      <a:pt x="25" y="54"/>
                    </a:lnTo>
                    <a:lnTo>
                      <a:pt x="33" y="52"/>
                    </a:lnTo>
                    <a:lnTo>
                      <a:pt x="39" y="48"/>
                    </a:lnTo>
                    <a:lnTo>
                      <a:pt x="44" y="42"/>
                    </a:lnTo>
                    <a:lnTo>
                      <a:pt x="48" y="33"/>
                    </a:lnTo>
                    <a:lnTo>
                      <a:pt x="48" y="33"/>
                    </a:lnTo>
                    <a:lnTo>
                      <a:pt x="48" y="23"/>
                    </a:lnTo>
                    <a:lnTo>
                      <a:pt x="46" y="13"/>
                    </a:lnTo>
                    <a:lnTo>
                      <a:pt x="39" y="6"/>
                    </a:lnTo>
                    <a:lnTo>
                      <a:pt x="31" y="0"/>
                    </a:lnTo>
                    <a:lnTo>
                      <a:pt x="31" y="0"/>
                    </a:lnTo>
                    <a:lnTo>
                      <a:pt x="2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58" name="Freeform 190"/>
              <p:cNvSpPr>
                <a:spLocks/>
              </p:cNvSpPr>
              <p:nvPr userDrawn="1"/>
            </p:nvSpPr>
            <p:spPr bwMode="auto">
              <a:xfrm>
                <a:off x="2630" y="3467"/>
                <a:ext cx="48" cy="54"/>
              </a:xfrm>
              <a:custGeom>
                <a:avLst/>
                <a:gdLst/>
                <a:ahLst/>
                <a:cxnLst>
                  <a:cxn ang="0">
                    <a:pos x="25" y="0"/>
                  </a:cxn>
                  <a:cxn ang="0">
                    <a:pos x="25" y="0"/>
                  </a:cxn>
                  <a:cxn ang="0">
                    <a:pos x="15" y="2"/>
                  </a:cxn>
                  <a:cxn ang="0">
                    <a:pos x="10" y="6"/>
                  </a:cxn>
                  <a:cxn ang="0">
                    <a:pos x="4" y="13"/>
                  </a:cxn>
                  <a:cxn ang="0">
                    <a:pos x="0" y="19"/>
                  </a:cxn>
                  <a:cxn ang="0">
                    <a:pos x="0" y="19"/>
                  </a:cxn>
                  <a:cxn ang="0">
                    <a:pos x="0" y="29"/>
                  </a:cxn>
                  <a:cxn ang="0">
                    <a:pos x="2" y="40"/>
                  </a:cxn>
                  <a:cxn ang="0">
                    <a:pos x="10" y="48"/>
                  </a:cxn>
                  <a:cxn ang="0">
                    <a:pos x="18" y="52"/>
                  </a:cxn>
                  <a:cxn ang="0">
                    <a:pos x="18" y="52"/>
                  </a:cxn>
                  <a:cxn ang="0">
                    <a:pos x="25" y="54"/>
                  </a:cxn>
                  <a:cxn ang="0">
                    <a:pos x="25" y="54"/>
                  </a:cxn>
                  <a:cxn ang="0">
                    <a:pos x="33" y="52"/>
                  </a:cxn>
                  <a:cxn ang="0">
                    <a:pos x="39" y="48"/>
                  </a:cxn>
                  <a:cxn ang="0">
                    <a:pos x="44" y="42"/>
                  </a:cxn>
                  <a:cxn ang="0">
                    <a:pos x="48" y="33"/>
                  </a:cxn>
                  <a:cxn ang="0">
                    <a:pos x="48" y="33"/>
                  </a:cxn>
                  <a:cxn ang="0">
                    <a:pos x="48" y="23"/>
                  </a:cxn>
                  <a:cxn ang="0">
                    <a:pos x="46" y="13"/>
                  </a:cxn>
                  <a:cxn ang="0">
                    <a:pos x="39" y="6"/>
                  </a:cxn>
                  <a:cxn ang="0">
                    <a:pos x="31" y="0"/>
                  </a:cxn>
                  <a:cxn ang="0">
                    <a:pos x="31" y="0"/>
                  </a:cxn>
                  <a:cxn ang="0">
                    <a:pos x="25" y="0"/>
                  </a:cxn>
                </a:cxnLst>
                <a:rect l="0" t="0" r="r" b="b"/>
                <a:pathLst>
                  <a:path w="48" h="54">
                    <a:moveTo>
                      <a:pt x="25" y="0"/>
                    </a:moveTo>
                    <a:lnTo>
                      <a:pt x="25" y="0"/>
                    </a:lnTo>
                    <a:lnTo>
                      <a:pt x="15" y="2"/>
                    </a:lnTo>
                    <a:lnTo>
                      <a:pt x="10" y="6"/>
                    </a:lnTo>
                    <a:lnTo>
                      <a:pt x="4" y="13"/>
                    </a:lnTo>
                    <a:lnTo>
                      <a:pt x="0" y="19"/>
                    </a:lnTo>
                    <a:lnTo>
                      <a:pt x="0" y="19"/>
                    </a:lnTo>
                    <a:lnTo>
                      <a:pt x="0" y="29"/>
                    </a:lnTo>
                    <a:lnTo>
                      <a:pt x="2" y="40"/>
                    </a:lnTo>
                    <a:lnTo>
                      <a:pt x="10" y="48"/>
                    </a:lnTo>
                    <a:lnTo>
                      <a:pt x="18" y="52"/>
                    </a:lnTo>
                    <a:lnTo>
                      <a:pt x="18" y="52"/>
                    </a:lnTo>
                    <a:lnTo>
                      <a:pt x="25" y="54"/>
                    </a:lnTo>
                    <a:lnTo>
                      <a:pt x="25" y="54"/>
                    </a:lnTo>
                    <a:lnTo>
                      <a:pt x="33" y="52"/>
                    </a:lnTo>
                    <a:lnTo>
                      <a:pt x="39" y="48"/>
                    </a:lnTo>
                    <a:lnTo>
                      <a:pt x="44" y="42"/>
                    </a:lnTo>
                    <a:lnTo>
                      <a:pt x="48" y="33"/>
                    </a:lnTo>
                    <a:lnTo>
                      <a:pt x="48" y="33"/>
                    </a:lnTo>
                    <a:lnTo>
                      <a:pt x="48" y="23"/>
                    </a:lnTo>
                    <a:lnTo>
                      <a:pt x="46" y="13"/>
                    </a:lnTo>
                    <a:lnTo>
                      <a:pt x="39" y="6"/>
                    </a:lnTo>
                    <a:lnTo>
                      <a:pt x="31" y="0"/>
                    </a:lnTo>
                    <a:lnTo>
                      <a:pt x="31" y="0"/>
                    </a:lnTo>
                    <a:lnTo>
                      <a:pt x="2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59" name="Freeform 191"/>
              <p:cNvSpPr>
                <a:spLocks/>
              </p:cNvSpPr>
              <p:nvPr userDrawn="1"/>
            </p:nvSpPr>
            <p:spPr bwMode="auto">
              <a:xfrm>
                <a:off x="2666" y="3587"/>
                <a:ext cx="42" cy="42"/>
              </a:xfrm>
              <a:custGeom>
                <a:avLst/>
                <a:gdLst/>
                <a:ahLst/>
                <a:cxnLst>
                  <a:cxn ang="0">
                    <a:pos x="21" y="0"/>
                  </a:cxn>
                  <a:cxn ang="0">
                    <a:pos x="21" y="0"/>
                  </a:cxn>
                  <a:cxn ang="0">
                    <a:pos x="14" y="0"/>
                  </a:cxn>
                  <a:cxn ang="0">
                    <a:pos x="8" y="4"/>
                  </a:cxn>
                  <a:cxn ang="0">
                    <a:pos x="2" y="9"/>
                  </a:cxn>
                  <a:cxn ang="0">
                    <a:pos x="0" y="15"/>
                  </a:cxn>
                  <a:cxn ang="0">
                    <a:pos x="0" y="15"/>
                  </a:cxn>
                  <a:cxn ang="0">
                    <a:pos x="0" y="24"/>
                  </a:cxn>
                  <a:cxn ang="0">
                    <a:pos x="2" y="31"/>
                  </a:cxn>
                  <a:cxn ang="0">
                    <a:pos x="8" y="37"/>
                  </a:cxn>
                  <a:cxn ang="0">
                    <a:pos x="15" y="41"/>
                  </a:cxn>
                  <a:cxn ang="0">
                    <a:pos x="15" y="41"/>
                  </a:cxn>
                  <a:cxn ang="0">
                    <a:pos x="21" y="42"/>
                  </a:cxn>
                  <a:cxn ang="0">
                    <a:pos x="21" y="42"/>
                  </a:cxn>
                  <a:cxn ang="0">
                    <a:pos x="29" y="41"/>
                  </a:cxn>
                  <a:cxn ang="0">
                    <a:pos x="35" y="37"/>
                  </a:cxn>
                  <a:cxn ang="0">
                    <a:pos x="38" y="33"/>
                  </a:cxn>
                  <a:cxn ang="0">
                    <a:pos x="42" y="26"/>
                  </a:cxn>
                  <a:cxn ang="0">
                    <a:pos x="42" y="26"/>
                  </a:cxn>
                  <a:cxn ang="0">
                    <a:pos x="42" y="17"/>
                  </a:cxn>
                  <a:cxn ang="0">
                    <a:pos x="40" y="9"/>
                  </a:cxn>
                  <a:cxn ang="0">
                    <a:pos x="35" y="4"/>
                  </a:cxn>
                  <a:cxn ang="0">
                    <a:pos x="27" y="0"/>
                  </a:cxn>
                  <a:cxn ang="0">
                    <a:pos x="27" y="0"/>
                  </a:cxn>
                  <a:cxn ang="0">
                    <a:pos x="21" y="0"/>
                  </a:cxn>
                </a:cxnLst>
                <a:rect l="0" t="0" r="r" b="b"/>
                <a:pathLst>
                  <a:path w="42" h="42">
                    <a:moveTo>
                      <a:pt x="21" y="0"/>
                    </a:moveTo>
                    <a:lnTo>
                      <a:pt x="21" y="0"/>
                    </a:lnTo>
                    <a:lnTo>
                      <a:pt x="14" y="0"/>
                    </a:lnTo>
                    <a:lnTo>
                      <a:pt x="8" y="4"/>
                    </a:lnTo>
                    <a:lnTo>
                      <a:pt x="2" y="9"/>
                    </a:lnTo>
                    <a:lnTo>
                      <a:pt x="0" y="15"/>
                    </a:lnTo>
                    <a:lnTo>
                      <a:pt x="0" y="15"/>
                    </a:lnTo>
                    <a:lnTo>
                      <a:pt x="0" y="24"/>
                    </a:lnTo>
                    <a:lnTo>
                      <a:pt x="2" y="31"/>
                    </a:lnTo>
                    <a:lnTo>
                      <a:pt x="8" y="37"/>
                    </a:lnTo>
                    <a:lnTo>
                      <a:pt x="15" y="41"/>
                    </a:lnTo>
                    <a:lnTo>
                      <a:pt x="15" y="41"/>
                    </a:lnTo>
                    <a:lnTo>
                      <a:pt x="21" y="42"/>
                    </a:lnTo>
                    <a:lnTo>
                      <a:pt x="21" y="42"/>
                    </a:lnTo>
                    <a:lnTo>
                      <a:pt x="29" y="41"/>
                    </a:lnTo>
                    <a:lnTo>
                      <a:pt x="35" y="37"/>
                    </a:lnTo>
                    <a:lnTo>
                      <a:pt x="38" y="33"/>
                    </a:lnTo>
                    <a:lnTo>
                      <a:pt x="42" y="26"/>
                    </a:lnTo>
                    <a:lnTo>
                      <a:pt x="42" y="26"/>
                    </a:lnTo>
                    <a:lnTo>
                      <a:pt x="42" y="17"/>
                    </a:lnTo>
                    <a:lnTo>
                      <a:pt x="40" y="9"/>
                    </a:lnTo>
                    <a:lnTo>
                      <a:pt x="35" y="4"/>
                    </a:lnTo>
                    <a:lnTo>
                      <a:pt x="27" y="0"/>
                    </a:lnTo>
                    <a:lnTo>
                      <a:pt x="27" y="0"/>
                    </a:lnTo>
                    <a:lnTo>
                      <a:pt x="2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60" name="Freeform 192"/>
              <p:cNvSpPr>
                <a:spLocks/>
              </p:cNvSpPr>
              <p:nvPr userDrawn="1"/>
            </p:nvSpPr>
            <p:spPr bwMode="auto">
              <a:xfrm>
                <a:off x="2666" y="3587"/>
                <a:ext cx="42" cy="42"/>
              </a:xfrm>
              <a:custGeom>
                <a:avLst/>
                <a:gdLst/>
                <a:ahLst/>
                <a:cxnLst>
                  <a:cxn ang="0">
                    <a:pos x="21" y="0"/>
                  </a:cxn>
                  <a:cxn ang="0">
                    <a:pos x="21" y="0"/>
                  </a:cxn>
                  <a:cxn ang="0">
                    <a:pos x="14" y="0"/>
                  </a:cxn>
                  <a:cxn ang="0">
                    <a:pos x="8" y="4"/>
                  </a:cxn>
                  <a:cxn ang="0">
                    <a:pos x="2" y="9"/>
                  </a:cxn>
                  <a:cxn ang="0">
                    <a:pos x="0" y="15"/>
                  </a:cxn>
                  <a:cxn ang="0">
                    <a:pos x="0" y="15"/>
                  </a:cxn>
                  <a:cxn ang="0">
                    <a:pos x="0" y="24"/>
                  </a:cxn>
                  <a:cxn ang="0">
                    <a:pos x="2" y="31"/>
                  </a:cxn>
                  <a:cxn ang="0">
                    <a:pos x="8" y="37"/>
                  </a:cxn>
                  <a:cxn ang="0">
                    <a:pos x="15" y="41"/>
                  </a:cxn>
                  <a:cxn ang="0">
                    <a:pos x="15" y="41"/>
                  </a:cxn>
                  <a:cxn ang="0">
                    <a:pos x="21" y="42"/>
                  </a:cxn>
                  <a:cxn ang="0">
                    <a:pos x="21" y="42"/>
                  </a:cxn>
                  <a:cxn ang="0">
                    <a:pos x="29" y="41"/>
                  </a:cxn>
                  <a:cxn ang="0">
                    <a:pos x="35" y="37"/>
                  </a:cxn>
                  <a:cxn ang="0">
                    <a:pos x="38" y="33"/>
                  </a:cxn>
                  <a:cxn ang="0">
                    <a:pos x="42" y="26"/>
                  </a:cxn>
                  <a:cxn ang="0">
                    <a:pos x="42" y="26"/>
                  </a:cxn>
                  <a:cxn ang="0">
                    <a:pos x="42" y="17"/>
                  </a:cxn>
                  <a:cxn ang="0">
                    <a:pos x="40" y="9"/>
                  </a:cxn>
                  <a:cxn ang="0">
                    <a:pos x="35" y="4"/>
                  </a:cxn>
                  <a:cxn ang="0">
                    <a:pos x="27" y="0"/>
                  </a:cxn>
                  <a:cxn ang="0">
                    <a:pos x="27" y="0"/>
                  </a:cxn>
                  <a:cxn ang="0">
                    <a:pos x="21" y="0"/>
                  </a:cxn>
                </a:cxnLst>
                <a:rect l="0" t="0" r="r" b="b"/>
                <a:pathLst>
                  <a:path w="42" h="42">
                    <a:moveTo>
                      <a:pt x="21" y="0"/>
                    </a:moveTo>
                    <a:lnTo>
                      <a:pt x="21" y="0"/>
                    </a:lnTo>
                    <a:lnTo>
                      <a:pt x="14" y="0"/>
                    </a:lnTo>
                    <a:lnTo>
                      <a:pt x="8" y="4"/>
                    </a:lnTo>
                    <a:lnTo>
                      <a:pt x="2" y="9"/>
                    </a:lnTo>
                    <a:lnTo>
                      <a:pt x="0" y="15"/>
                    </a:lnTo>
                    <a:lnTo>
                      <a:pt x="0" y="15"/>
                    </a:lnTo>
                    <a:lnTo>
                      <a:pt x="0" y="24"/>
                    </a:lnTo>
                    <a:lnTo>
                      <a:pt x="2" y="31"/>
                    </a:lnTo>
                    <a:lnTo>
                      <a:pt x="8" y="37"/>
                    </a:lnTo>
                    <a:lnTo>
                      <a:pt x="15" y="41"/>
                    </a:lnTo>
                    <a:lnTo>
                      <a:pt x="15" y="41"/>
                    </a:lnTo>
                    <a:lnTo>
                      <a:pt x="21" y="42"/>
                    </a:lnTo>
                    <a:lnTo>
                      <a:pt x="21" y="42"/>
                    </a:lnTo>
                    <a:lnTo>
                      <a:pt x="29" y="41"/>
                    </a:lnTo>
                    <a:lnTo>
                      <a:pt x="35" y="37"/>
                    </a:lnTo>
                    <a:lnTo>
                      <a:pt x="38" y="33"/>
                    </a:lnTo>
                    <a:lnTo>
                      <a:pt x="42" y="26"/>
                    </a:lnTo>
                    <a:lnTo>
                      <a:pt x="42" y="26"/>
                    </a:lnTo>
                    <a:lnTo>
                      <a:pt x="42" y="17"/>
                    </a:lnTo>
                    <a:lnTo>
                      <a:pt x="40" y="9"/>
                    </a:lnTo>
                    <a:lnTo>
                      <a:pt x="35" y="4"/>
                    </a:lnTo>
                    <a:lnTo>
                      <a:pt x="27" y="0"/>
                    </a:lnTo>
                    <a:lnTo>
                      <a:pt x="27" y="0"/>
                    </a:lnTo>
                    <a:lnTo>
                      <a:pt x="2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61" name="Freeform 193"/>
              <p:cNvSpPr>
                <a:spLocks/>
              </p:cNvSpPr>
              <p:nvPr userDrawn="1"/>
            </p:nvSpPr>
            <p:spPr bwMode="auto">
              <a:xfrm>
                <a:off x="2714" y="3695"/>
                <a:ext cx="42" cy="42"/>
              </a:xfrm>
              <a:custGeom>
                <a:avLst/>
                <a:gdLst/>
                <a:ahLst/>
                <a:cxnLst>
                  <a:cxn ang="0">
                    <a:pos x="21" y="0"/>
                  </a:cxn>
                  <a:cxn ang="0">
                    <a:pos x="21" y="0"/>
                  </a:cxn>
                  <a:cxn ang="0">
                    <a:pos x="15" y="0"/>
                  </a:cxn>
                  <a:cxn ang="0">
                    <a:pos x="9" y="5"/>
                  </a:cxn>
                  <a:cxn ang="0">
                    <a:pos x="2" y="9"/>
                  </a:cxn>
                  <a:cxn ang="0">
                    <a:pos x="0" y="15"/>
                  </a:cxn>
                  <a:cxn ang="0">
                    <a:pos x="0" y="15"/>
                  </a:cxn>
                  <a:cxn ang="0">
                    <a:pos x="0" y="23"/>
                  </a:cxn>
                  <a:cxn ang="0">
                    <a:pos x="2" y="32"/>
                  </a:cxn>
                  <a:cxn ang="0">
                    <a:pos x="9" y="38"/>
                  </a:cxn>
                  <a:cxn ang="0">
                    <a:pos x="15" y="42"/>
                  </a:cxn>
                  <a:cxn ang="0">
                    <a:pos x="15" y="42"/>
                  </a:cxn>
                  <a:cxn ang="0">
                    <a:pos x="21" y="42"/>
                  </a:cxn>
                  <a:cxn ang="0">
                    <a:pos x="21" y="42"/>
                  </a:cxn>
                  <a:cxn ang="0">
                    <a:pos x="27" y="42"/>
                  </a:cxn>
                  <a:cxn ang="0">
                    <a:pos x="34" y="38"/>
                  </a:cxn>
                  <a:cxn ang="0">
                    <a:pos x="40" y="34"/>
                  </a:cxn>
                  <a:cxn ang="0">
                    <a:pos x="42" y="27"/>
                  </a:cxn>
                  <a:cxn ang="0">
                    <a:pos x="42" y="27"/>
                  </a:cxn>
                  <a:cxn ang="0">
                    <a:pos x="42" y="17"/>
                  </a:cxn>
                  <a:cxn ang="0">
                    <a:pos x="40" y="11"/>
                  </a:cxn>
                  <a:cxn ang="0">
                    <a:pos x="34" y="5"/>
                  </a:cxn>
                  <a:cxn ang="0">
                    <a:pos x="27" y="0"/>
                  </a:cxn>
                  <a:cxn ang="0">
                    <a:pos x="27" y="0"/>
                  </a:cxn>
                  <a:cxn ang="0">
                    <a:pos x="21" y="0"/>
                  </a:cxn>
                </a:cxnLst>
                <a:rect l="0" t="0" r="r" b="b"/>
                <a:pathLst>
                  <a:path w="42" h="42">
                    <a:moveTo>
                      <a:pt x="21" y="0"/>
                    </a:moveTo>
                    <a:lnTo>
                      <a:pt x="21" y="0"/>
                    </a:lnTo>
                    <a:lnTo>
                      <a:pt x="15" y="0"/>
                    </a:lnTo>
                    <a:lnTo>
                      <a:pt x="9" y="5"/>
                    </a:lnTo>
                    <a:lnTo>
                      <a:pt x="2" y="9"/>
                    </a:lnTo>
                    <a:lnTo>
                      <a:pt x="0" y="15"/>
                    </a:lnTo>
                    <a:lnTo>
                      <a:pt x="0" y="15"/>
                    </a:lnTo>
                    <a:lnTo>
                      <a:pt x="0" y="23"/>
                    </a:lnTo>
                    <a:lnTo>
                      <a:pt x="2" y="32"/>
                    </a:lnTo>
                    <a:lnTo>
                      <a:pt x="9" y="38"/>
                    </a:lnTo>
                    <a:lnTo>
                      <a:pt x="15" y="42"/>
                    </a:lnTo>
                    <a:lnTo>
                      <a:pt x="15" y="42"/>
                    </a:lnTo>
                    <a:lnTo>
                      <a:pt x="21" y="42"/>
                    </a:lnTo>
                    <a:lnTo>
                      <a:pt x="21" y="42"/>
                    </a:lnTo>
                    <a:lnTo>
                      <a:pt x="27" y="42"/>
                    </a:lnTo>
                    <a:lnTo>
                      <a:pt x="34" y="38"/>
                    </a:lnTo>
                    <a:lnTo>
                      <a:pt x="40" y="34"/>
                    </a:lnTo>
                    <a:lnTo>
                      <a:pt x="42" y="27"/>
                    </a:lnTo>
                    <a:lnTo>
                      <a:pt x="42" y="27"/>
                    </a:lnTo>
                    <a:lnTo>
                      <a:pt x="42" y="17"/>
                    </a:lnTo>
                    <a:lnTo>
                      <a:pt x="40" y="11"/>
                    </a:lnTo>
                    <a:lnTo>
                      <a:pt x="34" y="5"/>
                    </a:lnTo>
                    <a:lnTo>
                      <a:pt x="27" y="0"/>
                    </a:lnTo>
                    <a:lnTo>
                      <a:pt x="27" y="0"/>
                    </a:lnTo>
                    <a:lnTo>
                      <a:pt x="2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62" name="Freeform 194"/>
              <p:cNvSpPr>
                <a:spLocks/>
              </p:cNvSpPr>
              <p:nvPr userDrawn="1"/>
            </p:nvSpPr>
            <p:spPr bwMode="auto">
              <a:xfrm>
                <a:off x="2714" y="3695"/>
                <a:ext cx="42" cy="42"/>
              </a:xfrm>
              <a:custGeom>
                <a:avLst/>
                <a:gdLst/>
                <a:ahLst/>
                <a:cxnLst>
                  <a:cxn ang="0">
                    <a:pos x="21" y="0"/>
                  </a:cxn>
                  <a:cxn ang="0">
                    <a:pos x="21" y="0"/>
                  </a:cxn>
                  <a:cxn ang="0">
                    <a:pos x="15" y="0"/>
                  </a:cxn>
                  <a:cxn ang="0">
                    <a:pos x="9" y="5"/>
                  </a:cxn>
                  <a:cxn ang="0">
                    <a:pos x="2" y="9"/>
                  </a:cxn>
                  <a:cxn ang="0">
                    <a:pos x="0" y="15"/>
                  </a:cxn>
                  <a:cxn ang="0">
                    <a:pos x="0" y="15"/>
                  </a:cxn>
                  <a:cxn ang="0">
                    <a:pos x="0" y="23"/>
                  </a:cxn>
                  <a:cxn ang="0">
                    <a:pos x="2" y="32"/>
                  </a:cxn>
                  <a:cxn ang="0">
                    <a:pos x="9" y="38"/>
                  </a:cxn>
                  <a:cxn ang="0">
                    <a:pos x="15" y="42"/>
                  </a:cxn>
                  <a:cxn ang="0">
                    <a:pos x="15" y="42"/>
                  </a:cxn>
                  <a:cxn ang="0">
                    <a:pos x="21" y="42"/>
                  </a:cxn>
                  <a:cxn ang="0">
                    <a:pos x="21" y="42"/>
                  </a:cxn>
                  <a:cxn ang="0">
                    <a:pos x="27" y="42"/>
                  </a:cxn>
                  <a:cxn ang="0">
                    <a:pos x="34" y="38"/>
                  </a:cxn>
                  <a:cxn ang="0">
                    <a:pos x="40" y="34"/>
                  </a:cxn>
                  <a:cxn ang="0">
                    <a:pos x="42" y="27"/>
                  </a:cxn>
                  <a:cxn ang="0">
                    <a:pos x="42" y="27"/>
                  </a:cxn>
                  <a:cxn ang="0">
                    <a:pos x="42" y="17"/>
                  </a:cxn>
                  <a:cxn ang="0">
                    <a:pos x="40" y="11"/>
                  </a:cxn>
                  <a:cxn ang="0">
                    <a:pos x="34" y="5"/>
                  </a:cxn>
                  <a:cxn ang="0">
                    <a:pos x="27" y="0"/>
                  </a:cxn>
                  <a:cxn ang="0">
                    <a:pos x="27" y="0"/>
                  </a:cxn>
                  <a:cxn ang="0">
                    <a:pos x="21" y="0"/>
                  </a:cxn>
                </a:cxnLst>
                <a:rect l="0" t="0" r="r" b="b"/>
                <a:pathLst>
                  <a:path w="42" h="42">
                    <a:moveTo>
                      <a:pt x="21" y="0"/>
                    </a:moveTo>
                    <a:lnTo>
                      <a:pt x="21" y="0"/>
                    </a:lnTo>
                    <a:lnTo>
                      <a:pt x="15" y="0"/>
                    </a:lnTo>
                    <a:lnTo>
                      <a:pt x="9" y="5"/>
                    </a:lnTo>
                    <a:lnTo>
                      <a:pt x="2" y="9"/>
                    </a:lnTo>
                    <a:lnTo>
                      <a:pt x="0" y="15"/>
                    </a:lnTo>
                    <a:lnTo>
                      <a:pt x="0" y="15"/>
                    </a:lnTo>
                    <a:lnTo>
                      <a:pt x="0" y="23"/>
                    </a:lnTo>
                    <a:lnTo>
                      <a:pt x="2" y="32"/>
                    </a:lnTo>
                    <a:lnTo>
                      <a:pt x="9" y="38"/>
                    </a:lnTo>
                    <a:lnTo>
                      <a:pt x="15" y="42"/>
                    </a:lnTo>
                    <a:lnTo>
                      <a:pt x="15" y="42"/>
                    </a:lnTo>
                    <a:lnTo>
                      <a:pt x="21" y="42"/>
                    </a:lnTo>
                    <a:lnTo>
                      <a:pt x="21" y="42"/>
                    </a:lnTo>
                    <a:lnTo>
                      <a:pt x="27" y="42"/>
                    </a:lnTo>
                    <a:lnTo>
                      <a:pt x="34" y="38"/>
                    </a:lnTo>
                    <a:lnTo>
                      <a:pt x="40" y="34"/>
                    </a:lnTo>
                    <a:lnTo>
                      <a:pt x="42" y="27"/>
                    </a:lnTo>
                    <a:lnTo>
                      <a:pt x="42" y="27"/>
                    </a:lnTo>
                    <a:lnTo>
                      <a:pt x="42" y="17"/>
                    </a:lnTo>
                    <a:lnTo>
                      <a:pt x="40" y="11"/>
                    </a:lnTo>
                    <a:lnTo>
                      <a:pt x="34" y="5"/>
                    </a:lnTo>
                    <a:lnTo>
                      <a:pt x="27" y="0"/>
                    </a:lnTo>
                    <a:lnTo>
                      <a:pt x="27" y="0"/>
                    </a:lnTo>
                    <a:lnTo>
                      <a:pt x="2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63" name="Freeform 195"/>
              <p:cNvSpPr>
                <a:spLocks/>
              </p:cNvSpPr>
              <p:nvPr userDrawn="1"/>
            </p:nvSpPr>
            <p:spPr bwMode="auto">
              <a:xfrm>
                <a:off x="2786" y="3791"/>
                <a:ext cx="36" cy="42"/>
              </a:xfrm>
              <a:custGeom>
                <a:avLst/>
                <a:gdLst/>
                <a:ahLst/>
                <a:cxnLst>
                  <a:cxn ang="0">
                    <a:pos x="18" y="0"/>
                  </a:cxn>
                  <a:cxn ang="0">
                    <a:pos x="18" y="0"/>
                  </a:cxn>
                  <a:cxn ang="0">
                    <a:pos x="12" y="2"/>
                  </a:cxn>
                  <a:cxn ang="0">
                    <a:pos x="6" y="5"/>
                  </a:cxn>
                  <a:cxn ang="0">
                    <a:pos x="2" y="9"/>
                  </a:cxn>
                  <a:cxn ang="0">
                    <a:pos x="0" y="16"/>
                  </a:cxn>
                  <a:cxn ang="0">
                    <a:pos x="0" y="16"/>
                  </a:cxn>
                  <a:cxn ang="0">
                    <a:pos x="0" y="24"/>
                  </a:cxn>
                  <a:cxn ang="0">
                    <a:pos x="2" y="31"/>
                  </a:cxn>
                  <a:cxn ang="0">
                    <a:pos x="6" y="38"/>
                  </a:cxn>
                  <a:cxn ang="0">
                    <a:pos x="14" y="42"/>
                  </a:cxn>
                  <a:cxn ang="0">
                    <a:pos x="14" y="42"/>
                  </a:cxn>
                  <a:cxn ang="0">
                    <a:pos x="18" y="42"/>
                  </a:cxn>
                  <a:cxn ang="0">
                    <a:pos x="18" y="42"/>
                  </a:cxn>
                  <a:cxn ang="0">
                    <a:pos x="24" y="40"/>
                  </a:cxn>
                  <a:cxn ang="0">
                    <a:pos x="30" y="38"/>
                  </a:cxn>
                  <a:cxn ang="0">
                    <a:pos x="34" y="33"/>
                  </a:cxn>
                  <a:cxn ang="0">
                    <a:pos x="36" y="27"/>
                  </a:cxn>
                  <a:cxn ang="0">
                    <a:pos x="36" y="27"/>
                  </a:cxn>
                  <a:cxn ang="0">
                    <a:pos x="36" y="18"/>
                  </a:cxn>
                  <a:cxn ang="0">
                    <a:pos x="34" y="11"/>
                  </a:cxn>
                  <a:cxn ang="0">
                    <a:pos x="30" y="5"/>
                  </a:cxn>
                  <a:cxn ang="0">
                    <a:pos x="24" y="0"/>
                  </a:cxn>
                  <a:cxn ang="0">
                    <a:pos x="24" y="0"/>
                  </a:cxn>
                  <a:cxn ang="0">
                    <a:pos x="18" y="0"/>
                  </a:cxn>
                </a:cxnLst>
                <a:rect l="0" t="0" r="r" b="b"/>
                <a:pathLst>
                  <a:path w="36" h="42">
                    <a:moveTo>
                      <a:pt x="18" y="0"/>
                    </a:moveTo>
                    <a:lnTo>
                      <a:pt x="18" y="0"/>
                    </a:lnTo>
                    <a:lnTo>
                      <a:pt x="12" y="2"/>
                    </a:lnTo>
                    <a:lnTo>
                      <a:pt x="6" y="5"/>
                    </a:lnTo>
                    <a:lnTo>
                      <a:pt x="2" y="9"/>
                    </a:lnTo>
                    <a:lnTo>
                      <a:pt x="0" y="16"/>
                    </a:lnTo>
                    <a:lnTo>
                      <a:pt x="0" y="16"/>
                    </a:lnTo>
                    <a:lnTo>
                      <a:pt x="0" y="24"/>
                    </a:lnTo>
                    <a:lnTo>
                      <a:pt x="2" y="31"/>
                    </a:lnTo>
                    <a:lnTo>
                      <a:pt x="6" y="38"/>
                    </a:lnTo>
                    <a:lnTo>
                      <a:pt x="14" y="42"/>
                    </a:lnTo>
                    <a:lnTo>
                      <a:pt x="14" y="42"/>
                    </a:lnTo>
                    <a:lnTo>
                      <a:pt x="18" y="42"/>
                    </a:lnTo>
                    <a:lnTo>
                      <a:pt x="18" y="42"/>
                    </a:lnTo>
                    <a:lnTo>
                      <a:pt x="24" y="40"/>
                    </a:lnTo>
                    <a:lnTo>
                      <a:pt x="30" y="38"/>
                    </a:lnTo>
                    <a:lnTo>
                      <a:pt x="34" y="33"/>
                    </a:lnTo>
                    <a:lnTo>
                      <a:pt x="36" y="27"/>
                    </a:lnTo>
                    <a:lnTo>
                      <a:pt x="36" y="27"/>
                    </a:lnTo>
                    <a:lnTo>
                      <a:pt x="36" y="18"/>
                    </a:lnTo>
                    <a:lnTo>
                      <a:pt x="34" y="11"/>
                    </a:lnTo>
                    <a:lnTo>
                      <a:pt x="30" y="5"/>
                    </a:lnTo>
                    <a:lnTo>
                      <a:pt x="24" y="0"/>
                    </a:lnTo>
                    <a:lnTo>
                      <a:pt x="24" y="0"/>
                    </a:lnTo>
                    <a:lnTo>
                      <a:pt x="1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64" name="Freeform 196"/>
              <p:cNvSpPr>
                <a:spLocks/>
              </p:cNvSpPr>
              <p:nvPr userDrawn="1"/>
            </p:nvSpPr>
            <p:spPr bwMode="auto">
              <a:xfrm>
                <a:off x="2786" y="3791"/>
                <a:ext cx="36" cy="42"/>
              </a:xfrm>
              <a:custGeom>
                <a:avLst/>
                <a:gdLst/>
                <a:ahLst/>
                <a:cxnLst>
                  <a:cxn ang="0">
                    <a:pos x="18" y="0"/>
                  </a:cxn>
                  <a:cxn ang="0">
                    <a:pos x="18" y="0"/>
                  </a:cxn>
                  <a:cxn ang="0">
                    <a:pos x="12" y="2"/>
                  </a:cxn>
                  <a:cxn ang="0">
                    <a:pos x="6" y="5"/>
                  </a:cxn>
                  <a:cxn ang="0">
                    <a:pos x="2" y="9"/>
                  </a:cxn>
                  <a:cxn ang="0">
                    <a:pos x="0" y="16"/>
                  </a:cxn>
                  <a:cxn ang="0">
                    <a:pos x="0" y="16"/>
                  </a:cxn>
                  <a:cxn ang="0">
                    <a:pos x="0" y="24"/>
                  </a:cxn>
                  <a:cxn ang="0">
                    <a:pos x="2" y="31"/>
                  </a:cxn>
                  <a:cxn ang="0">
                    <a:pos x="6" y="38"/>
                  </a:cxn>
                  <a:cxn ang="0">
                    <a:pos x="14" y="42"/>
                  </a:cxn>
                  <a:cxn ang="0">
                    <a:pos x="14" y="42"/>
                  </a:cxn>
                  <a:cxn ang="0">
                    <a:pos x="18" y="42"/>
                  </a:cxn>
                  <a:cxn ang="0">
                    <a:pos x="18" y="42"/>
                  </a:cxn>
                  <a:cxn ang="0">
                    <a:pos x="24" y="40"/>
                  </a:cxn>
                  <a:cxn ang="0">
                    <a:pos x="30" y="38"/>
                  </a:cxn>
                  <a:cxn ang="0">
                    <a:pos x="34" y="33"/>
                  </a:cxn>
                  <a:cxn ang="0">
                    <a:pos x="36" y="27"/>
                  </a:cxn>
                  <a:cxn ang="0">
                    <a:pos x="36" y="27"/>
                  </a:cxn>
                  <a:cxn ang="0">
                    <a:pos x="36" y="18"/>
                  </a:cxn>
                  <a:cxn ang="0">
                    <a:pos x="34" y="11"/>
                  </a:cxn>
                  <a:cxn ang="0">
                    <a:pos x="30" y="5"/>
                  </a:cxn>
                  <a:cxn ang="0">
                    <a:pos x="24" y="0"/>
                  </a:cxn>
                  <a:cxn ang="0">
                    <a:pos x="24" y="0"/>
                  </a:cxn>
                  <a:cxn ang="0">
                    <a:pos x="18" y="0"/>
                  </a:cxn>
                </a:cxnLst>
                <a:rect l="0" t="0" r="r" b="b"/>
                <a:pathLst>
                  <a:path w="36" h="42">
                    <a:moveTo>
                      <a:pt x="18" y="0"/>
                    </a:moveTo>
                    <a:lnTo>
                      <a:pt x="18" y="0"/>
                    </a:lnTo>
                    <a:lnTo>
                      <a:pt x="12" y="2"/>
                    </a:lnTo>
                    <a:lnTo>
                      <a:pt x="6" y="5"/>
                    </a:lnTo>
                    <a:lnTo>
                      <a:pt x="2" y="9"/>
                    </a:lnTo>
                    <a:lnTo>
                      <a:pt x="0" y="16"/>
                    </a:lnTo>
                    <a:lnTo>
                      <a:pt x="0" y="16"/>
                    </a:lnTo>
                    <a:lnTo>
                      <a:pt x="0" y="24"/>
                    </a:lnTo>
                    <a:lnTo>
                      <a:pt x="2" y="31"/>
                    </a:lnTo>
                    <a:lnTo>
                      <a:pt x="6" y="38"/>
                    </a:lnTo>
                    <a:lnTo>
                      <a:pt x="14" y="42"/>
                    </a:lnTo>
                    <a:lnTo>
                      <a:pt x="14" y="42"/>
                    </a:lnTo>
                    <a:lnTo>
                      <a:pt x="18" y="42"/>
                    </a:lnTo>
                    <a:lnTo>
                      <a:pt x="18" y="42"/>
                    </a:lnTo>
                    <a:lnTo>
                      <a:pt x="24" y="40"/>
                    </a:lnTo>
                    <a:lnTo>
                      <a:pt x="30" y="38"/>
                    </a:lnTo>
                    <a:lnTo>
                      <a:pt x="34" y="33"/>
                    </a:lnTo>
                    <a:lnTo>
                      <a:pt x="36" y="27"/>
                    </a:lnTo>
                    <a:lnTo>
                      <a:pt x="36" y="27"/>
                    </a:lnTo>
                    <a:lnTo>
                      <a:pt x="36" y="18"/>
                    </a:lnTo>
                    <a:lnTo>
                      <a:pt x="34" y="11"/>
                    </a:lnTo>
                    <a:lnTo>
                      <a:pt x="30" y="5"/>
                    </a:lnTo>
                    <a:lnTo>
                      <a:pt x="24" y="0"/>
                    </a:lnTo>
                    <a:lnTo>
                      <a:pt x="24" y="0"/>
                    </a:lnTo>
                    <a:lnTo>
                      <a:pt x="1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65" name="Freeform 197"/>
              <p:cNvSpPr>
                <a:spLocks/>
              </p:cNvSpPr>
              <p:nvPr userDrawn="1"/>
            </p:nvSpPr>
            <p:spPr bwMode="auto">
              <a:xfrm>
                <a:off x="2870" y="3881"/>
                <a:ext cx="36" cy="30"/>
              </a:xfrm>
              <a:custGeom>
                <a:avLst/>
                <a:gdLst/>
                <a:ahLst/>
                <a:cxnLst>
                  <a:cxn ang="0">
                    <a:pos x="18" y="0"/>
                  </a:cxn>
                  <a:cxn ang="0">
                    <a:pos x="18" y="0"/>
                  </a:cxn>
                  <a:cxn ang="0">
                    <a:pos x="11" y="2"/>
                  </a:cxn>
                  <a:cxn ang="0">
                    <a:pos x="7" y="4"/>
                  </a:cxn>
                  <a:cxn ang="0">
                    <a:pos x="2" y="7"/>
                  </a:cxn>
                  <a:cxn ang="0">
                    <a:pos x="0" y="11"/>
                  </a:cxn>
                  <a:cxn ang="0">
                    <a:pos x="0" y="11"/>
                  </a:cxn>
                  <a:cxn ang="0">
                    <a:pos x="0" y="18"/>
                  </a:cxn>
                  <a:cxn ang="0">
                    <a:pos x="2" y="23"/>
                  </a:cxn>
                  <a:cxn ang="0">
                    <a:pos x="7" y="27"/>
                  </a:cxn>
                  <a:cxn ang="0">
                    <a:pos x="14" y="30"/>
                  </a:cxn>
                  <a:cxn ang="0">
                    <a:pos x="14" y="30"/>
                  </a:cxn>
                  <a:cxn ang="0">
                    <a:pos x="18" y="30"/>
                  </a:cxn>
                  <a:cxn ang="0">
                    <a:pos x="18" y="30"/>
                  </a:cxn>
                  <a:cxn ang="0">
                    <a:pos x="25" y="29"/>
                  </a:cxn>
                  <a:cxn ang="0">
                    <a:pos x="29" y="27"/>
                  </a:cxn>
                  <a:cxn ang="0">
                    <a:pos x="34" y="23"/>
                  </a:cxn>
                  <a:cxn ang="0">
                    <a:pos x="36" y="20"/>
                  </a:cxn>
                  <a:cxn ang="0">
                    <a:pos x="36" y="20"/>
                  </a:cxn>
                  <a:cxn ang="0">
                    <a:pos x="36" y="12"/>
                  </a:cxn>
                  <a:cxn ang="0">
                    <a:pos x="34" y="7"/>
                  </a:cxn>
                  <a:cxn ang="0">
                    <a:pos x="29" y="4"/>
                  </a:cxn>
                  <a:cxn ang="0">
                    <a:pos x="23" y="0"/>
                  </a:cxn>
                  <a:cxn ang="0">
                    <a:pos x="23" y="0"/>
                  </a:cxn>
                  <a:cxn ang="0">
                    <a:pos x="18" y="0"/>
                  </a:cxn>
                </a:cxnLst>
                <a:rect l="0" t="0" r="r" b="b"/>
                <a:pathLst>
                  <a:path w="36" h="30">
                    <a:moveTo>
                      <a:pt x="18" y="0"/>
                    </a:moveTo>
                    <a:lnTo>
                      <a:pt x="18" y="0"/>
                    </a:lnTo>
                    <a:lnTo>
                      <a:pt x="11" y="2"/>
                    </a:lnTo>
                    <a:lnTo>
                      <a:pt x="7" y="4"/>
                    </a:lnTo>
                    <a:lnTo>
                      <a:pt x="2" y="7"/>
                    </a:lnTo>
                    <a:lnTo>
                      <a:pt x="0" y="11"/>
                    </a:lnTo>
                    <a:lnTo>
                      <a:pt x="0" y="11"/>
                    </a:lnTo>
                    <a:lnTo>
                      <a:pt x="0" y="18"/>
                    </a:lnTo>
                    <a:lnTo>
                      <a:pt x="2" y="23"/>
                    </a:lnTo>
                    <a:lnTo>
                      <a:pt x="7" y="27"/>
                    </a:lnTo>
                    <a:lnTo>
                      <a:pt x="14" y="30"/>
                    </a:lnTo>
                    <a:lnTo>
                      <a:pt x="14" y="30"/>
                    </a:lnTo>
                    <a:lnTo>
                      <a:pt x="18" y="30"/>
                    </a:lnTo>
                    <a:lnTo>
                      <a:pt x="18" y="30"/>
                    </a:lnTo>
                    <a:lnTo>
                      <a:pt x="25" y="29"/>
                    </a:lnTo>
                    <a:lnTo>
                      <a:pt x="29" y="27"/>
                    </a:lnTo>
                    <a:lnTo>
                      <a:pt x="34" y="23"/>
                    </a:lnTo>
                    <a:lnTo>
                      <a:pt x="36" y="20"/>
                    </a:lnTo>
                    <a:lnTo>
                      <a:pt x="36" y="20"/>
                    </a:lnTo>
                    <a:lnTo>
                      <a:pt x="36" y="12"/>
                    </a:lnTo>
                    <a:lnTo>
                      <a:pt x="34" y="7"/>
                    </a:lnTo>
                    <a:lnTo>
                      <a:pt x="29" y="4"/>
                    </a:lnTo>
                    <a:lnTo>
                      <a:pt x="23" y="0"/>
                    </a:lnTo>
                    <a:lnTo>
                      <a:pt x="23" y="0"/>
                    </a:lnTo>
                    <a:lnTo>
                      <a:pt x="1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66" name="Freeform 198"/>
              <p:cNvSpPr>
                <a:spLocks/>
              </p:cNvSpPr>
              <p:nvPr userDrawn="1"/>
            </p:nvSpPr>
            <p:spPr bwMode="auto">
              <a:xfrm>
                <a:off x="2870" y="3881"/>
                <a:ext cx="36" cy="30"/>
              </a:xfrm>
              <a:custGeom>
                <a:avLst/>
                <a:gdLst/>
                <a:ahLst/>
                <a:cxnLst>
                  <a:cxn ang="0">
                    <a:pos x="18" y="0"/>
                  </a:cxn>
                  <a:cxn ang="0">
                    <a:pos x="18" y="0"/>
                  </a:cxn>
                  <a:cxn ang="0">
                    <a:pos x="11" y="2"/>
                  </a:cxn>
                  <a:cxn ang="0">
                    <a:pos x="7" y="4"/>
                  </a:cxn>
                  <a:cxn ang="0">
                    <a:pos x="2" y="7"/>
                  </a:cxn>
                  <a:cxn ang="0">
                    <a:pos x="0" y="11"/>
                  </a:cxn>
                  <a:cxn ang="0">
                    <a:pos x="0" y="11"/>
                  </a:cxn>
                  <a:cxn ang="0">
                    <a:pos x="0" y="18"/>
                  </a:cxn>
                  <a:cxn ang="0">
                    <a:pos x="2" y="23"/>
                  </a:cxn>
                  <a:cxn ang="0">
                    <a:pos x="7" y="27"/>
                  </a:cxn>
                  <a:cxn ang="0">
                    <a:pos x="14" y="30"/>
                  </a:cxn>
                  <a:cxn ang="0">
                    <a:pos x="14" y="30"/>
                  </a:cxn>
                  <a:cxn ang="0">
                    <a:pos x="18" y="30"/>
                  </a:cxn>
                  <a:cxn ang="0">
                    <a:pos x="18" y="30"/>
                  </a:cxn>
                  <a:cxn ang="0">
                    <a:pos x="25" y="29"/>
                  </a:cxn>
                  <a:cxn ang="0">
                    <a:pos x="29" y="27"/>
                  </a:cxn>
                  <a:cxn ang="0">
                    <a:pos x="34" y="23"/>
                  </a:cxn>
                  <a:cxn ang="0">
                    <a:pos x="36" y="20"/>
                  </a:cxn>
                  <a:cxn ang="0">
                    <a:pos x="36" y="20"/>
                  </a:cxn>
                  <a:cxn ang="0">
                    <a:pos x="36" y="12"/>
                  </a:cxn>
                  <a:cxn ang="0">
                    <a:pos x="34" y="7"/>
                  </a:cxn>
                  <a:cxn ang="0">
                    <a:pos x="29" y="4"/>
                  </a:cxn>
                  <a:cxn ang="0">
                    <a:pos x="23" y="0"/>
                  </a:cxn>
                  <a:cxn ang="0">
                    <a:pos x="23" y="0"/>
                  </a:cxn>
                  <a:cxn ang="0">
                    <a:pos x="18" y="0"/>
                  </a:cxn>
                </a:cxnLst>
                <a:rect l="0" t="0" r="r" b="b"/>
                <a:pathLst>
                  <a:path w="36" h="30">
                    <a:moveTo>
                      <a:pt x="18" y="0"/>
                    </a:moveTo>
                    <a:lnTo>
                      <a:pt x="18" y="0"/>
                    </a:lnTo>
                    <a:lnTo>
                      <a:pt x="11" y="2"/>
                    </a:lnTo>
                    <a:lnTo>
                      <a:pt x="7" y="4"/>
                    </a:lnTo>
                    <a:lnTo>
                      <a:pt x="2" y="7"/>
                    </a:lnTo>
                    <a:lnTo>
                      <a:pt x="0" y="11"/>
                    </a:lnTo>
                    <a:lnTo>
                      <a:pt x="0" y="11"/>
                    </a:lnTo>
                    <a:lnTo>
                      <a:pt x="0" y="18"/>
                    </a:lnTo>
                    <a:lnTo>
                      <a:pt x="2" y="23"/>
                    </a:lnTo>
                    <a:lnTo>
                      <a:pt x="7" y="27"/>
                    </a:lnTo>
                    <a:lnTo>
                      <a:pt x="14" y="30"/>
                    </a:lnTo>
                    <a:lnTo>
                      <a:pt x="14" y="30"/>
                    </a:lnTo>
                    <a:lnTo>
                      <a:pt x="18" y="30"/>
                    </a:lnTo>
                    <a:lnTo>
                      <a:pt x="18" y="30"/>
                    </a:lnTo>
                    <a:lnTo>
                      <a:pt x="25" y="29"/>
                    </a:lnTo>
                    <a:lnTo>
                      <a:pt x="29" y="27"/>
                    </a:lnTo>
                    <a:lnTo>
                      <a:pt x="34" y="23"/>
                    </a:lnTo>
                    <a:lnTo>
                      <a:pt x="36" y="20"/>
                    </a:lnTo>
                    <a:lnTo>
                      <a:pt x="36" y="20"/>
                    </a:lnTo>
                    <a:lnTo>
                      <a:pt x="36" y="12"/>
                    </a:lnTo>
                    <a:lnTo>
                      <a:pt x="34" y="7"/>
                    </a:lnTo>
                    <a:lnTo>
                      <a:pt x="29" y="4"/>
                    </a:lnTo>
                    <a:lnTo>
                      <a:pt x="23" y="0"/>
                    </a:lnTo>
                    <a:lnTo>
                      <a:pt x="23" y="0"/>
                    </a:lnTo>
                    <a:lnTo>
                      <a:pt x="1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67" name="Freeform 199"/>
              <p:cNvSpPr>
                <a:spLocks/>
              </p:cNvSpPr>
              <p:nvPr userDrawn="1"/>
            </p:nvSpPr>
            <p:spPr bwMode="auto">
              <a:xfrm>
                <a:off x="2972" y="3947"/>
                <a:ext cx="30" cy="30"/>
              </a:xfrm>
              <a:custGeom>
                <a:avLst/>
                <a:gdLst/>
                <a:ahLst/>
                <a:cxnLst>
                  <a:cxn ang="0">
                    <a:pos x="16" y="0"/>
                  </a:cxn>
                  <a:cxn ang="0">
                    <a:pos x="16" y="0"/>
                  </a:cxn>
                  <a:cxn ang="0">
                    <a:pos x="10" y="0"/>
                  </a:cxn>
                  <a:cxn ang="0">
                    <a:pos x="6" y="4"/>
                  </a:cxn>
                  <a:cxn ang="0">
                    <a:pos x="2" y="6"/>
                  </a:cxn>
                  <a:cxn ang="0">
                    <a:pos x="0" y="12"/>
                  </a:cxn>
                  <a:cxn ang="0">
                    <a:pos x="0" y="12"/>
                  </a:cxn>
                  <a:cxn ang="0">
                    <a:pos x="0" y="18"/>
                  </a:cxn>
                  <a:cxn ang="0">
                    <a:pos x="2" y="22"/>
                  </a:cxn>
                  <a:cxn ang="0">
                    <a:pos x="6" y="28"/>
                  </a:cxn>
                  <a:cxn ang="0">
                    <a:pos x="12" y="30"/>
                  </a:cxn>
                  <a:cxn ang="0">
                    <a:pos x="12" y="30"/>
                  </a:cxn>
                  <a:cxn ang="0">
                    <a:pos x="16" y="30"/>
                  </a:cxn>
                  <a:cxn ang="0">
                    <a:pos x="16" y="30"/>
                  </a:cxn>
                  <a:cxn ang="0">
                    <a:pos x="20" y="30"/>
                  </a:cxn>
                  <a:cxn ang="0">
                    <a:pos x="24" y="28"/>
                  </a:cxn>
                  <a:cxn ang="0">
                    <a:pos x="28" y="24"/>
                  </a:cxn>
                  <a:cxn ang="0">
                    <a:pos x="30" y="20"/>
                  </a:cxn>
                  <a:cxn ang="0">
                    <a:pos x="30" y="20"/>
                  </a:cxn>
                  <a:cxn ang="0">
                    <a:pos x="30" y="12"/>
                  </a:cxn>
                  <a:cxn ang="0">
                    <a:pos x="28" y="8"/>
                  </a:cxn>
                  <a:cxn ang="0">
                    <a:pos x="24" y="4"/>
                  </a:cxn>
                  <a:cxn ang="0">
                    <a:pos x="20" y="0"/>
                  </a:cxn>
                  <a:cxn ang="0">
                    <a:pos x="20" y="0"/>
                  </a:cxn>
                  <a:cxn ang="0">
                    <a:pos x="16" y="0"/>
                  </a:cxn>
                </a:cxnLst>
                <a:rect l="0" t="0" r="r" b="b"/>
                <a:pathLst>
                  <a:path w="30" h="30">
                    <a:moveTo>
                      <a:pt x="16" y="0"/>
                    </a:moveTo>
                    <a:lnTo>
                      <a:pt x="16" y="0"/>
                    </a:lnTo>
                    <a:lnTo>
                      <a:pt x="10" y="0"/>
                    </a:lnTo>
                    <a:lnTo>
                      <a:pt x="6" y="4"/>
                    </a:lnTo>
                    <a:lnTo>
                      <a:pt x="2" y="6"/>
                    </a:lnTo>
                    <a:lnTo>
                      <a:pt x="0" y="12"/>
                    </a:lnTo>
                    <a:lnTo>
                      <a:pt x="0" y="12"/>
                    </a:lnTo>
                    <a:lnTo>
                      <a:pt x="0" y="18"/>
                    </a:lnTo>
                    <a:lnTo>
                      <a:pt x="2" y="22"/>
                    </a:lnTo>
                    <a:lnTo>
                      <a:pt x="6" y="28"/>
                    </a:lnTo>
                    <a:lnTo>
                      <a:pt x="12" y="30"/>
                    </a:lnTo>
                    <a:lnTo>
                      <a:pt x="12" y="30"/>
                    </a:lnTo>
                    <a:lnTo>
                      <a:pt x="16" y="30"/>
                    </a:lnTo>
                    <a:lnTo>
                      <a:pt x="16" y="30"/>
                    </a:lnTo>
                    <a:lnTo>
                      <a:pt x="20" y="30"/>
                    </a:lnTo>
                    <a:lnTo>
                      <a:pt x="24" y="28"/>
                    </a:lnTo>
                    <a:lnTo>
                      <a:pt x="28" y="24"/>
                    </a:lnTo>
                    <a:lnTo>
                      <a:pt x="30" y="20"/>
                    </a:lnTo>
                    <a:lnTo>
                      <a:pt x="30" y="20"/>
                    </a:lnTo>
                    <a:lnTo>
                      <a:pt x="30" y="12"/>
                    </a:lnTo>
                    <a:lnTo>
                      <a:pt x="28" y="8"/>
                    </a:lnTo>
                    <a:lnTo>
                      <a:pt x="24" y="4"/>
                    </a:lnTo>
                    <a:lnTo>
                      <a:pt x="20" y="0"/>
                    </a:lnTo>
                    <a:lnTo>
                      <a:pt x="20" y="0"/>
                    </a:lnTo>
                    <a:lnTo>
                      <a:pt x="1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68" name="Freeform 200"/>
              <p:cNvSpPr>
                <a:spLocks/>
              </p:cNvSpPr>
              <p:nvPr userDrawn="1"/>
            </p:nvSpPr>
            <p:spPr bwMode="auto">
              <a:xfrm>
                <a:off x="2972" y="3947"/>
                <a:ext cx="30" cy="30"/>
              </a:xfrm>
              <a:custGeom>
                <a:avLst/>
                <a:gdLst/>
                <a:ahLst/>
                <a:cxnLst>
                  <a:cxn ang="0">
                    <a:pos x="16" y="0"/>
                  </a:cxn>
                  <a:cxn ang="0">
                    <a:pos x="16" y="0"/>
                  </a:cxn>
                  <a:cxn ang="0">
                    <a:pos x="10" y="0"/>
                  </a:cxn>
                  <a:cxn ang="0">
                    <a:pos x="6" y="4"/>
                  </a:cxn>
                  <a:cxn ang="0">
                    <a:pos x="2" y="6"/>
                  </a:cxn>
                  <a:cxn ang="0">
                    <a:pos x="0" y="12"/>
                  </a:cxn>
                  <a:cxn ang="0">
                    <a:pos x="0" y="12"/>
                  </a:cxn>
                  <a:cxn ang="0">
                    <a:pos x="0" y="18"/>
                  </a:cxn>
                  <a:cxn ang="0">
                    <a:pos x="2" y="22"/>
                  </a:cxn>
                  <a:cxn ang="0">
                    <a:pos x="6" y="28"/>
                  </a:cxn>
                  <a:cxn ang="0">
                    <a:pos x="12" y="30"/>
                  </a:cxn>
                  <a:cxn ang="0">
                    <a:pos x="12" y="30"/>
                  </a:cxn>
                  <a:cxn ang="0">
                    <a:pos x="16" y="30"/>
                  </a:cxn>
                  <a:cxn ang="0">
                    <a:pos x="16" y="30"/>
                  </a:cxn>
                  <a:cxn ang="0">
                    <a:pos x="20" y="30"/>
                  </a:cxn>
                  <a:cxn ang="0">
                    <a:pos x="24" y="28"/>
                  </a:cxn>
                  <a:cxn ang="0">
                    <a:pos x="28" y="24"/>
                  </a:cxn>
                  <a:cxn ang="0">
                    <a:pos x="30" y="20"/>
                  </a:cxn>
                  <a:cxn ang="0">
                    <a:pos x="30" y="20"/>
                  </a:cxn>
                  <a:cxn ang="0">
                    <a:pos x="30" y="12"/>
                  </a:cxn>
                  <a:cxn ang="0">
                    <a:pos x="28" y="8"/>
                  </a:cxn>
                  <a:cxn ang="0">
                    <a:pos x="24" y="4"/>
                  </a:cxn>
                  <a:cxn ang="0">
                    <a:pos x="20" y="0"/>
                  </a:cxn>
                  <a:cxn ang="0">
                    <a:pos x="20" y="0"/>
                  </a:cxn>
                  <a:cxn ang="0">
                    <a:pos x="16" y="0"/>
                  </a:cxn>
                </a:cxnLst>
                <a:rect l="0" t="0" r="r" b="b"/>
                <a:pathLst>
                  <a:path w="30" h="30">
                    <a:moveTo>
                      <a:pt x="16" y="0"/>
                    </a:moveTo>
                    <a:lnTo>
                      <a:pt x="16" y="0"/>
                    </a:lnTo>
                    <a:lnTo>
                      <a:pt x="10" y="0"/>
                    </a:lnTo>
                    <a:lnTo>
                      <a:pt x="6" y="4"/>
                    </a:lnTo>
                    <a:lnTo>
                      <a:pt x="2" y="6"/>
                    </a:lnTo>
                    <a:lnTo>
                      <a:pt x="0" y="12"/>
                    </a:lnTo>
                    <a:lnTo>
                      <a:pt x="0" y="12"/>
                    </a:lnTo>
                    <a:lnTo>
                      <a:pt x="0" y="18"/>
                    </a:lnTo>
                    <a:lnTo>
                      <a:pt x="2" y="22"/>
                    </a:lnTo>
                    <a:lnTo>
                      <a:pt x="6" y="28"/>
                    </a:lnTo>
                    <a:lnTo>
                      <a:pt x="12" y="30"/>
                    </a:lnTo>
                    <a:lnTo>
                      <a:pt x="12" y="30"/>
                    </a:lnTo>
                    <a:lnTo>
                      <a:pt x="16" y="30"/>
                    </a:lnTo>
                    <a:lnTo>
                      <a:pt x="16" y="30"/>
                    </a:lnTo>
                    <a:lnTo>
                      <a:pt x="20" y="30"/>
                    </a:lnTo>
                    <a:lnTo>
                      <a:pt x="24" y="28"/>
                    </a:lnTo>
                    <a:lnTo>
                      <a:pt x="28" y="24"/>
                    </a:lnTo>
                    <a:lnTo>
                      <a:pt x="30" y="20"/>
                    </a:lnTo>
                    <a:lnTo>
                      <a:pt x="30" y="20"/>
                    </a:lnTo>
                    <a:lnTo>
                      <a:pt x="30" y="12"/>
                    </a:lnTo>
                    <a:lnTo>
                      <a:pt x="28" y="8"/>
                    </a:lnTo>
                    <a:lnTo>
                      <a:pt x="24" y="4"/>
                    </a:lnTo>
                    <a:lnTo>
                      <a:pt x="20" y="0"/>
                    </a:lnTo>
                    <a:lnTo>
                      <a:pt x="20" y="0"/>
                    </a:lnTo>
                    <a:lnTo>
                      <a:pt x="1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69" name="Freeform 201"/>
              <p:cNvSpPr>
                <a:spLocks/>
              </p:cNvSpPr>
              <p:nvPr userDrawn="1"/>
            </p:nvSpPr>
            <p:spPr bwMode="auto">
              <a:xfrm>
                <a:off x="3080" y="4001"/>
                <a:ext cx="24" cy="24"/>
              </a:xfrm>
              <a:custGeom>
                <a:avLst/>
                <a:gdLst/>
                <a:ahLst/>
                <a:cxnLst>
                  <a:cxn ang="0">
                    <a:pos x="13" y="0"/>
                  </a:cxn>
                  <a:cxn ang="0">
                    <a:pos x="13" y="0"/>
                  </a:cxn>
                  <a:cxn ang="0">
                    <a:pos x="8" y="0"/>
                  </a:cxn>
                  <a:cxn ang="0">
                    <a:pos x="4" y="2"/>
                  </a:cxn>
                  <a:cxn ang="0">
                    <a:pos x="2" y="6"/>
                  </a:cxn>
                  <a:cxn ang="0">
                    <a:pos x="0" y="9"/>
                  </a:cxn>
                  <a:cxn ang="0">
                    <a:pos x="0" y="9"/>
                  </a:cxn>
                  <a:cxn ang="0">
                    <a:pos x="0" y="15"/>
                  </a:cxn>
                  <a:cxn ang="0">
                    <a:pos x="2" y="19"/>
                  </a:cxn>
                  <a:cxn ang="0">
                    <a:pos x="4" y="23"/>
                  </a:cxn>
                  <a:cxn ang="0">
                    <a:pos x="9" y="24"/>
                  </a:cxn>
                  <a:cxn ang="0">
                    <a:pos x="9" y="24"/>
                  </a:cxn>
                  <a:cxn ang="0">
                    <a:pos x="13" y="24"/>
                  </a:cxn>
                  <a:cxn ang="0">
                    <a:pos x="13" y="24"/>
                  </a:cxn>
                  <a:cxn ang="0">
                    <a:pos x="17" y="24"/>
                  </a:cxn>
                  <a:cxn ang="0">
                    <a:pos x="21" y="23"/>
                  </a:cxn>
                  <a:cxn ang="0">
                    <a:pos x="23" y="19"/>
                  </a:cxn>
                  <a:cxn ang="0">
                    <a:pos x="24" y="15"/>
                  </a:cxn>
                  <a:cxn ang="0">
                    <a:pos x="24" y="15"/>
                  </a:cxn>
                  <a:cxn ang="0">
                    <a:pos x="24" y="11"/>
                  </a:cxn>
                  <a:cxn ang="0">
                    <a:pos x="23" y="6"/>
                  </a:cxn>
                  <a:cxn ang="0">
                    <a:pos x="21" y="2"/>
                  </a:cxn>
                  <a:cxn ang="0">
                    <a:pos x="15" y="0"/>
                  </a:cxn>
                  <a:cxn ang="0">
                    <a:pos x="15" y="0"/>
                  </a:cxn>
                  <a:cxn ang="0">
                    <a:pos x="13" y="0"/>
                  </a:cxn>
                </a:cxnLst>
                <a:rect l="0" t="0" r="r" b="b"/>
                <a:pathLst>
                  <a:path w="24" h="24">
                    <a:moveTo>
                      <a:pt x="13" y="0"/>
                    </a:moveTo>
                    <a:lnTo>
                      <a:pt x="13" y="0"/>
                    </a:lnTo>
                    <a:lnTo>
                      <a:pt x="8" y="0"/>
                    </a:lnTo>
                    <a:lnTo>
                      <a:pt x="4" y="2"/>
                    </a:lnTo>
                    <a:lnTo>
                      <a:pt x="2" y="6"/>
                    </a:lnTo>
                    <a:lnTo>
                      <a:pt x="0" y="9"/>
                    </a:lnTo>
                    <a:lnTo>
                      <a:pt x="0" y="9"/>
                    </a:lnTo>
                    <a:lnTo>
                      <a:pt x="0" y="15"/>
                    </a:lnTo>
                    <a:lnTo>
                      <a:pt x="2" y="19"/>
                    </a:lnTo>
                    <a:lnTo>
                      <a:pt x="4" y="23"/>
                    </a:lnTo>
                    <a:lnTo>
                      <a:pt x="9" y="24"/>
                    </a:lnTo>
                    <a:lnTo>
                      <a:pt x="9" y="24"/>
                    </a:lnTo>
                    <a:lnTo>
                      <a:pt x="13" y="24"/>
                    </a:lnTo>
                    <a:lnTo>
                      <a:pt x="13" y="24"/>
                    </a:lnTo>
                    <a:lnTo>
                      <a:pt x="17" y="24"/>
                    </a:lnTo>
                    <a:lnTo>
                      <a:pt x="21" y="23"/>
                    </a:lnTo>
                    <a:lnTo>
                      <a:pt x="23" y="19"/>
                    </a:lnTo>
                    <a:lnTo>
                      <a:pt x="24" y="15"/>
                    </a:lnTo>
                    <a:lnTo>
                      <a:pt x="24" y="15"/>
                    </a:lnTo>
                    <a:lnTo>
                      <a:pt x="24" y="11"/>
                    </a:lnTo>
                    <a:lnTo>
                      <a:pt x="23" y="6"/>
                    </a:lnTo>
                    <a:lnTo>
                      <a:pt x="21" y="2"/>
                    </a:lnTo>
                    <a:lnTo>
                      <a:pt x="15" y="0"/>
                    </a:lnTo>
                    <a:lnTo>
                      <a:pt x="15" y="0"/>
                    </a:lnTo>
                    <a:lnTo>
                      <a:pt x="1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70" name="Freeform 202"/>
              <p:cNvSpPr>
                <a:spLocks/>
              </p:cNvSpPr>
              <p:nvPr userDrawn="1"/>
            </p:nvSpPr>
            <p:spPr bwMode="auto">
              <a:xfrm>
                <a:off x="3080" y="4001"/>
                <a:ext cx="24" cy="24"/>
              </a:xfrm>
              <a:custGeom>
                <a:avLst/>
                <a:gdLst/>
                <a:ahLst/>
                <a:cxnLst>
                  <a:cxn ang="0">
                    <a:pos x="13" y="0"/>
                  </a:cxn>
                  <a:cxn ang="0">
                    <a:pos x="13" y="0"/>
                  </a:cxn>
                  <a:cxn ang="0">
                    <a:pos x="8" y="0"/>
                  </a:cxn>
                  <a:cxn ang="0">
                    <a:pos x="4" y="2"/>
                  </a:cxn>
                  <a:cxn ang="0">
                    <a:pos x="2" y="6"/>
                  </a:cxn>
                  <a:cxn ang="0">
                    <a:pos x="0" y="9"/>
                  </a:cxn>
                  <a:cxn ang="0">
                    <a:pos x="0" y="9"/>
                  </a:cxn>
                  <a:cxn ang="0">
                    <a:pos x="0" y="15"/>
                  </a:cxn>
                  <a:cxn ang="0">
                    <a:pos x="2" y="19"/>
                  </a:cxn>
                  <a:cxn ang="0">
                    <a:pos x="4" y="23"/>
                  </a:cxn>
                  <a:cxn ang="0">
                    <a:pos x="9" y="24"/>
                  </a:cxn>
                  <a:cxn ang="0">
                    <a:pos x="9" y="24"/>
                  </a:cxn>
                  <a:cxn ang="0">
                    <a:pos x="13" y="24"/>
                  </a:cxn>
                  <a:cxn ang="0">
                    <a:pos x="13" y="24"/>
                  </a:cxn>
                  <a:cxn ang="0">
                    <a:pos x="17" y="24"/>
                  </a:cxn>
                  <a:cxn ang="0">
                    <a:pos x="21" y="23"/>
                  </a:cxn>
                  <a:cxn ang="0">
                    <a:pos x="23" y="19"/>
                  </a:cxn>
                  <a:cxn ang="0">
                    <a:pos x="24" y="15"/>
                  </a:cxn>
                  <a:cxn ang="0">
                    <a:pos x="24" y="15"/>
                  </a:cxn>
                  <a:cxn ang="0">
                    <a:pos x="24" y="11"/>
                  </a:cxn>
                  <a:cxn ang="0">
                    <a:pos x="23" y="6"/>
                  </a:cxn>
                  <a:cxn ang="0">
                    <a:pos x="21" y="2"/>
                  </a:cxn>
                  <a:cxn ang="0">
                    <a:pos x="15" y="0"/>
                  </a:cxn>
                  <a:cxn ang="0">
                    <a:pos x="15" y="0"/>
                  </a:cxn>
                  <a:cxn ang="0">
                    <a:pos x="13" y="0"/>
                  </a:cxn>
                </a:cxnLst>
                <a:rect l="0" t="0" r="r" b="b"/>
                <a:pathLst>
                  <a:path w="24" h="24">
                    <a:moveTo>
                      <a:pt x="13" y="0"/>
                    </a:moveTo>
                    <a:lnTo>
                      <a:pt x="13" y="0"/>
                    </a:lnTo>
                    <a:lnTo>
                      <a:pt x="8" y="0"/>
                    </a:lnTo>
                    <a:lnTo>
                      <a:pt x="4" y="2"/>
                    </a:lnTo>
                    <a:lnTo>
                      <a:pt x="2" y="6"/>
                    </a:lnTo>
                    <a:lnTo>
                      <a:pt x="0" y="9"/>
                    </a:lnTo>
                    <a:lnTo>
                      <a:pt x="0" y="9"/>
                    </a:lnTo>
                    <a:lnTo>
                      <a:pt x="0" y="15"/>
                    </a:lnTo>
                    <a:lnTo>
                      <a:pt x="2" y="19"/>
                    </a:lnTo>
                    <a:lnTo>
                      <a:pt x="4" y="23"/>
                    </a:lnTo>
                    <a:lnTo>
                      <a:pt x="9" y="24"/>
                    </a:lnTo>
                    <a:lnTo>
                      <a:pt x="9" y="24"/>
                    </a:lnTo>
                    <a:lnTo>
                      <a:pt x="13" y="24"/>
                    </a:lnTo>
                    <a:lnTo>
                      <a:pt x="13" y="24"/>
                    </a:lnTo>
                    <a:lnTo>
                      <a:pt x="17" y="24"/>
                    </a:lnTo>
                    <a:lnTo>
                      <a:pt x="21" y="23"/>
                    </a:lnTo>
                    <a:lnTo>
                      <a:pt x="23" y="19"/>
                    </a:lnTo>
                    <a:lnTo>
                      <a:pt x="24" y="15"/>
                    </a:lnTo>
                    <a:lnTo>
                      <a:pt x="24" y="15"/>
                    </a:lnTo>
                    <a:lnTo>
                      <a:pt x="24" y="11"/>
                    </a:lnTo>
                    <a:lnTo>
                      <a:pt x="23" y="6"/>
                    </a:lnTo>
                    <a:lnTo>
                      <a:pt x="21" y="2"/>
                    </a:lnTo>
                    <a:lnTo>
                      <a:pt x="15" y="0"/>
                    </a:lnTo>
                    <a:lnTo>
                      <a:pt x="15" y="0"/>
                    </a:lnTo>
                    <a:lnTo>
                      <a:pt x="1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71" name="Freeform 203"/>
              <p:cNvSpPr>
                <a:spLocks/>
              </p:cNvSpPr>
              <p:nvPr userDrawn="1"/>
            </p:nvSpPr>
            <p:spPr bwMode="auto">
              <a:xfrm>
                <a:off x="3194" y="4031"/>
                <a:ext cx="24" cy="24"/>
              </a:xfrm>
              <a:custGeom>
                <a:avLst/>
                <a:gdLst/>
                <a:ahLst/>
                <a:cxnLst>
                  <a:cxn ang="0">
                    <a:pos x="12" y="0"/>
                  </a:cxn>
                  <a:cxn ang="0">
                    <a:pos x="12" y="0"/>
                  </a:cxn>
                  <a:cxn ang="0">
                    <a:pos x="8" y="0"/>
                  </a:cxn>
                  <a:cxn ang="0">
                    <a:pos x="4" y="2"/>
                  </a:cxn>
                  <a:cxn ang="0">
                    <a:pos x="2" y="6"/>
                  </a:cxn>
                  <a:cxn ang="0">
                    <a:pos x="0" y="8"/>
                  </a:cxn>
                  <a:cxn ang="0">
                    <a:pos x="0" y="8"/>
                  </a:cxn>
                  <a:cxn ang="0">
                    <a:pos x="0" y="14"/>
                  </a:cxn>
                  <a:cxn ang="0">
                    <a:pos x="2" y="18"/>
                  </a:cxn>
                  <a:cxn ang="0">
                    <a:pos x="4" y="22"/>
                  </a:cxn>
                  <a:cxn ang="0">
                    <a:pos x="8" y="24"/>
                  </a:cxn>
                  <a:cxn ang="0">
                    <a:pos x="8" y="24"/>
                  </a:cxn>
                  <a:cxn ang="0">
                    <a:pos x="12" y="24"/>
                  </a:cxn>
                  <a:cxn ang="0">
                    <a:pos x="12" y="24"/>
                  </a:cxn>
                  <a:cxn ang="0">
                    <a:pos x="16" y="24"/>
                  </a:cxn>
                  <a:cxn ang="0">
                    <a:pos x="20" y="22"/>
                  </a:cxn>
                  <a:cxn ang="0">
                    <a:pos x="22" y="18"/>
                  </a:cxn>
                  <a:cxn ang="0">
                    <a:pos x="24" y="16"/>
                  </a:cxn>
                  <a:cxn ang="0">
                    <a:pos x="24" y="16"/>
                  </a:cxn>
                  <a:cxn ang="0">
                    <a:pos x="24" y="10"/>
                  </a:cxn>
                  <a:cxn ang="0">
                    <a:pos x="22" y="6"/>
                  </a:cxn>
                  <a:cxn ang="0">
                    <a:pos x="20" y="2"/>
                  </a:cxn>
                  <a:cxn ang="0">
                    <a:pos x="14" y="0"/>
                  </a:cxn>
                  <a:cxn ang="0">
                    <a:pos x="14" y="0"/>
                  </a:cxn>
                  <a:cxn ang="0">
                    <a:pos x="12" y="0"/>
                  </a:cxn>
                </a:cxnLst>
                <a:rect l="0" t="0" r="r" b="b"/>
                <a:pathLst>
                  <a:path w="24" h="24">
                    <a:moveTo>
                      <a:pt x="12" y="0"/>
                    </a:moveTo>
                    <a:lnTo>
                      <a:pt x="12" y="0"/>
                    </a:lnTo>
                    <a:lnTo>
                      <a:pt x="8" y="0"/>
                    </a:lnTo>
                    <a:lnTo>
                      <a:pt x="4" y="2"/>
                    </a:lnTo>
                    <a:lnTo>
                      <a:pt x="2" y="6"/>
                    </a:lnTo>
                    <a:lnTo>
                      <a:pt x="0" y="8"/>
                    </a:lnTo>
                    <a:lnTo>
                      <a:pt x="0" y="8"/>
                    </a:lnTo>
                    <a:lnTo>
                      <a:pt x="0" y="14"/>
                    </a:lnTo>
                    <a:lnTo>
                      <a:pt x="2" y="18"/>
                    </a:lnTo>
                    <a:lnTo>
                      <a:pt x="4" y="22"/>
                    </a:lnTo>
                    <a:lnTo>
                      <a:pt x="8" y="24"/>
                    </a:lnTo>
                    <a:lnTo>
                      <a:pt x="8" y="24"/>
                    </a:lnTo>
                    <a:lnTo>
                      <a:pt x="12" y="24"/>
                    </a:lnTo>
                    <a:lnTo>
                      <a:pt x="12" y="24"/>
                    </a:lnTo>
                    <a:lnTo>
                      <a:pt x="16" y="24"/>
                    </a:lnTo>
                    <a:lnTo>
                      <a:pt x="20" y="22"/>
                    </a:lnTo>
                    <a:lnTo>
                      <a:pt x="22" y="18"/>
                    </a:lnTo>
                    <a:lnTo>
                      <a:pt x="24" y="16"/>
                    </a:lnTo>
                    <a:lnTo>
                      <a:pt x="24" y="16"/>
                    </a:lnTo>
                    <a:lnTo>
                      <a:pt x="24" y="10"/>
                    </a:lnTo>
                    <a:lnTo>
                      <a:pt x="22" y="6"/>
                    </a:lnTo>
                    <a:lnTo>
                      <a:pt x="20" y="2"/>
                    </a:lnTo>
                    <a:lnTo>
                      <a:pt x="14" y="0"/>
                    </a:lnTo>
                    <a:lnTo>
                      <a:pt x="14" y="0"/>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72" name="Freeform 204"/>
              <p:cNvSpPr>
                <a:spLocks/>
              </p:cNvSpPr>
              <p:nvPr userDrawn="1"/>
            </p:nvSpPr>
            <p:spPr bwMode="auto">
              <a:xfrm>
                <a:off x="3194" y="4031"/>
                <a:ext cx="24" cy="24"/>
              </a:xfrm>
              <a:custGeom>
                <a:avLst/>
                <a:gdLst/>
                <a:ahLst/>
                <a:cxnLst>
                  <a:cxn ang="0">
                    <a:pos x="12" y="0"/>
                  </a:cxn>
                  <a:cxn ang="0">
                    <a:pos x="12" y="0"/>
                  </a:cxn>
                  <a:cxn ang="0">
                    <a:pos x="8" y="0"/>
                  </a:cxn>
                  <a:cxn ang="0">
                    <a:pos x="4" y="2"/>
                  </a:cxn>
                  <a:cxn ang="0">
                    <a:pos x="2" y="6"/>
                  </a:cxn>
                  <a:cxn ang="0">
                    <a:pos x="0" y="8"/>
                  </a:cxn>
                  <a:cxn ang="0">
                    <a:pos x="0" y="8"/>
                  </a:cxn>
                  <a:cxn ang="0">
                    <a:pos x="0" y="14"/>
                  </a:cxn>
                  <a:cxn ang="0">
                    <a:pos x="2" y="18"/>
                  </a:cxn>
                  <a:cxn ang="0">
                    <a:pos x="4" y="22"/>
                  </a:cxn>
                  <a:cxn ang="0">
                    <a:pos x="8" y="24"/>
                  </a:cxn>
                  <a:cxn ang="0">
                    <a:pos x="8" y="24"/>
                  </a:cxn>
                  <a:cxn ang="0">
                    <a:pos x="12" y="24"/>
                  </a:cxn>
                  <a:cxn ang="0">
                    <a:pos x="12" y="24"/>
                  </a:cxn>
                  <a:cxn ang="0">
                    <a:pos x="16" y="24"/>
                  </a:cxn>
                  <a:cxn ang="0">
                    <a:pos x="20" y="22"/>
                  </a:cxn>
                  <a:cxn ang="0">
                    <a:pos x="22" y="18"/>
                  </a:cxn>
                  <a:cxn ang="0">
                    <a:pos x="24" y="16"/>
                  </a:cxn>
                  <a:cxn ang="0">
                    <a:pos x="24" y="16"/>
                  </a:cxn>
                  <a:cxn ang="0">
                    <a:pos x="24" y="10"/>
                  </a:cxn>
                  <a:cxn ang="0">
                    <a:pos x="22" y="6"/>
                  </a:cxn>
                  <a:cxn ang="0">
                    <a:pos x="20" y="2"/>
                  </a:cxn>
                  <a:cxn ang="0">
                    <a:pos x="14" y="0"/>
                  </a:cxn>
                  <a:cxn ang="0">
                    <a:pos x="14" y="0"/>
                  </a:cxn>
                  <a:cxn ang="0">
                    <a:pos x="12" y="0"/>
                  </a:cxn>
                </a:cxnLst>
                <a:rect l="0" t="0" r="r" b="b"/>
                <a:pathLst>
                  <a:path w="24" h="24">
                    <a:moveTo>
                      <a:pt x="12" y="0"/>
                    </a:moveTo>
                    <a:lnTo>
                      <a:pt x="12" y="0"/>
                    </a:lnTo>
                    <a:lnTo>
                      <a:pt x="8" y="0"/>
                    </a:lnTo>
                    <a:lnTo>
                      <a:pt x="4" y="2"/>
                    </a:lnTo>
                    <a:lnTo>
                      <a:pt x="2" y="6"/>
                    </a:lnTo>
                    <a:lnTo>
                      <a:pt x="0" y="8"/>
                    </a:lnTo>
                    <a:lnTo>
                      <a:pt x="0" y="8"/>
                    </a:lnTo>
                    <a:lnTo>
                      <a:pt x="0" y="14"/>
                    </a:lnTo>
                    <a:lnTo>
                      <a:pt x="2" y="18"/>
                    </a:lnTo>
                    <a:lnTo>
                      <a:pt x="4" y="22"/>
                    </a:lnTo>
                    <a:lnTo>
                      <a:pt x="8" y="24"/>
                    </a:lnTo>
                    <a:lnTo>
                      <a:pt x="8" y="24"/>
                    </a:lnTo>
                    <a:lnTo>
                      <a:pt x="12" y="24"/>
                    </a:lnTo>
                    <a:lnTo>
                      <a:pt x="12" y="24"/>
                    </a:lnTo>
                    <a:lnTo>
                      <a:pt x="16" y="24"/>
                    </a:lnTo>
                    <a:lnTo>
                      <a:pt x="20" y="22"/>
                    </a:lnTo>
                    <a:lnTo>
                      <a:pt x="22" y="18"/>
                    </a:lnTo>
                    <a:lnTo>
                      <a:pt x="24" y="16"/>
                    </a:lnTo>
                    <a:lnTo>
                      <a:pt x="24" y="16"/>
                    </a:lnTo>
                    <a:lnTo>
                      <a:pt x="24" y="10"/>
                    </a:lnTo>
                    <a:lnTo>
                      <a:pt x="22" y="6"/>
                    </a:lnTo>
                    <a:lnTo>
                      <a:pt x="20" y="2"/>
                    </a:lnTo>
                    <a:lnTo>
                      <a:pt x="14" y="0"/>
                    </a:lnTo>
                    <a:lnTo>
                      <a:pt x="14" y="0"/>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grpSp>
        <p:grpSp>
          <p:nvGrpSpPr>
            <p:cNvPr id="15" name="Group 406"/>
            <p:cNvGrpSpPr>
              <a:grpSpLocks/>
            </p:cNvGrpSpPr>
            <p:nvPr userDrawn="1"/>
          </p:nvGrpSpPr>
          <p:grpSpPr bwMode="auto">
            <a:xfrm>
              <a:off x="4327526" y="4437063"/>
              <a:ext cx="1619250" cy="1857375"/>
              <a:chOff x="2726" y="2795"/>
              <a:chExt cx="1020" cy="1170"/>
            </a:xfrm>
            <a:grpFill/>
          </p:grpSpPr>
          <p:sp>
            <p:nvSpPr>
              <p:cNvPr id="178" name="Freeform 206"/>
              <p:cNvSpPr>
                <a:spLocks/>
              </p:cNvSpPr>
              <p:nvPr userDrawn="1"/>
            </p:nvSpPr>
            <p:spPr bwMode="auto">
              <a:xfrm>
                <a:off x="2732" y="3449"/>
                <a:ext cx="48" cy="54"/>
              </a:xfrm>
              <a:custGeom>
                <a:avLst/>
                <a:gdLst/>
                <a:ahLst/>
                <a:cxnLst>
                  <a:cxn ang="0">
                    <a:pos x="24" y="0"/>
                  </a:cxn>
                  <a:cxn ang="0">
                    <a:pos x="24" y="0"/>
                  </a:cxn>
                  <a:cxn ang="0">
                    <a:pos x="17" y="2"/>
                  </a:cxn>
                  <a:cxn ang="0">
                    <a:pos x="17" y="2"/>
                  </a:cxn>
                  <a:cxn ang="0">
                    <a:pos x="9" y="6"/>
                  </a:cxn>
                  <a:cxn ang="0">
                    <a:pos x="2" y="14"/>
                  </a:cxn>
                  <a:cxn ang="0">
                    <a:pos x="0" y="24"/>
                  </a:cxn>
                  <a:cxn ang="0">
                    <a:pos x="0" y="34"/>
                  </a:cxn>
                  <a:cxn ang="0">
                    <a:pos x="0" y="34"/>
                  </a:cxn>
                  <a:cxn ang="0">
                    <a:pos x="4" y="42"/>
                  </a:cxn>
                  <a:cxn ang="0">
                    <a:pos x="9" y="50"/>
                  </a:cxn>
                  <a:cxn ang="0">
                    <a:pos x="17" y="54"/>
                  </a:cxn>
                  <a:cxn ang="0">
                    <a:pos x="24" y="54"/>
                  </a:cxn>
                  <a:cxn ang="0">
                    <a:pos x="24" y="54"/>
                  </a:cxn>
                  <a:cxn ang="0">
                    <a:pos x="30" y="54"/>
                  </a:cxn>
                  <a:cxn ang="0">
                    <a:pos x="30" y="54"/>
                  </a:cxn>
                  <a:cxn ang="0">
                    <a:pos x="39" y="48"/>
                  </a:cxn>
                  <a:cxn ang="0">
                    <a:pos x="47" y="42"/>
                  </a:cxn>
                  <a:cxn ang="0">
                    <a:pos x="48" y="32"/>
                  </a:cxn>
                  <a:cxn ang="0">
                    <a:pos x="48" y="20"/>
                  </a:cxn>
                  <a:cxn ang="0">
                    <a:pos x="48" y="20"/>
                  </a:cxn>
                  <a:cxn ang="0">
                    <a:pos x="45" y="12"/>
                  </a:cxn>
                  <a:cxn ang="0">
                    <a:pos x="39" y="6"/>
                  </a:cxn>
                  <a:cxn ang="0">
                    <a:pos x="32" y="2"/>
                  </a:cxn>
                  <a:cxn ang="0">
                    <a:pos x="24" y="0"/>
                  </a:cxn>
                </a:cxnLst>
                <a:rect l="0" t="0" r="r" b="b"/>
                <a:pathLst>
                  <a:path w="48" h="54">
                    <a:moveTo>
                      <a:pt x="24" y="0"/>
                    </a:moveTo>
                    <a:lnTo>
                      <a:pt x="24" y="0"/>
                    </a:lnTo>
                    <a:lnTo>
                      <a:pt x="17" y="2"/>
                    </a:lnTo>
                    <a:lnTo>
                      <a:pt x="17" y="2"/>
                    </a:lnTo>
                    <a:lnTo>
                      <a:pt x="9" y="6"/>
                    </a:lnTo>
                    <a:lnTo>
                      <a:pt x="2" y="14"/>
                    </a:lnTo>
                    <a:lnTo>
                      <a:pt x="0" y="24"/>
                    </a:lnTo>
                    <a:lnTo>
                      <a:pt x="0" y="34"/>
                    </a:lnTo>
                    <a:lnTo>
                      <a:pt x="0" y="34"/>
                    </a:lnTo>
                    <a:lnTo>
                      <a:pt x="4" y="42"/>
                    </a:lnTo>
                    <a:lnTo>
                      <a:pt x="9" y="50"/>
                    </a:lnTo>
                    <a:lnTo>
                      <a:pt x="17" y="54"/>
                    </a:lnTo>
                    <a:lnTo>
                      <a:pt x="24" y="54"/>
                    </a:lnTo>
                    <a:lnTo>
                      <a:pt x="24" y="54"/>
                    </a:lnTo>
                    <a:lnTo>
                      <a:pt x="30" y="54"/>
                    </a:lnTo>
                    <a:lnTo>
                      <a:pt x="30" y="54"/>
                    </a:lnTo>
                    <a:lnTo>
                      <a:pt x="39" y="48"/>
                    </a:lnTo>
                    <a:lnTo>
                      <a:pt x="47" y="42"/>
                    </a:lnTo>
                    <a:lnTo>
                      <a:pt x="48" y="32"/>
                    </a:lnTo>
                    <a:lnTo>
                      <a:pt x="48" y="20"/>
                    </a:lnTo>
                    <a:lnTo>
                      <a:pt x="48" y="20"/>
                    </a:lnTo>
                    <a:lnTo>
                      <a:pt x="45" y="12"/>
                    </a:lnTo>
                    <a:lnTo>
                      <a:pt x="39" y="6"/>
                    </a:lnTo>
                    <a:lnTo>
                      <a:pt x="32" y="2"/>
                    </a:lnTo>
                    <a:lnTo>
                      <a:pt x="2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79" name="Freeform 207"/>
              <p:cNvSpPr>
                <a:spLocks/>
              </p:cNvSpPr>
              <p:nvPr userDrawn="1"/>
            </p:nvSpPr>
            <p:spPr bwMode="auto">
              <a:xfrm>
                <a:off x="2732" y="3449"/>
                <a:ext cx="48" cy="54"/>
              </a:xfrm>
              <a:custGeom>
                <a:avLst/>
                <a:gdLst/>
                <a:ahLst/>
                <a:cxnLst>
                  <a:cxn ang="0">
                    <a:pos x="24" y="0"/>
                  </a:cxn>
                  <a:cxn ang="0">
                    <a:pos x="24" y="0"/>
                  </a:cxn>
                  <a:cxn ang="0">
                    <a:pos x="17" y="2"/>
                  </a:cxn>
                  <a:cxn ang="0">
                    <a:pos x="17" y="2"/>
                  </a:cxn>
                  <a:cxn ang="0">
                    <a:pos x="9" y="6"/>
                  </a:cxn>
                  <a:cxn ang="0">
                    <a:pos x="2" y="14"/>
                  </a:cxn>
                  <a:cxn ang="0">
                    <a:pos x="0" y="24"/>
                  </a:cxn>
                  <a:cxn ang="0">
                    <a:pos x="0" y="34"/>
                  </a:cxn>
                  <a:cxn ang="0">
                    <a:pos x="0" y="34"/>
                  </a:cxn>
                  <a:cxn ang="0">
                    <a:pos x="4" y="42"/>
                  </a:cxn>
                  <a:cxn ang="0">
                    <a:pos x="9" y="50"/>
                  </a:cxn>
                  <a:cxn ang="0">
                    <a:pos x="17" y="54"/>
                  </a:cxn>
                  <a:cxn ang="0">
                    <a:pos x="24" y="54"/>
                  </a:cxn>
                  <a:cxn ang="0">
                    <a:pos x="24" y="54"/>
                  </a:cxn>
                  <a:cxn ang="0">
                    <a:pos x="30" y="54"/>
                  </a:cxn>
                  <a:cxn ang="0">
                    <a:pos x="30" y="54"/>
                  </a:cxn>
                  <a:cxn ang="0">
                    <a:pos x="39" y="48"/>
                  </a:cxn>
                  <a:cxn ang="0">
                    <a:pos x="47" y="42"/>
                  </a:cxn>
                  <a:cxn ang="0">
                    <a:pos x="48" y="32"/>
                  </a:cxn>
                  <a:cxn ang="0">
                    <a:pos x="48" y="20"/>
                  </a:cxn>
                  <a:cxn ang="0">
                    <a:pos x="48" y="20"/>
                  </a:cxn>
                  <a:cxn ang="0">
                    <a:pos x="45" y="12"/>
                  </a:cxn>
                  <a:cxn ang="0">
                    <a:pos x="39" y="6"/>
                  </a:cxn>
                  <a:cxn ang="0">
                    <a:pos x="32" y="2"/>
                  </a:cxn>
                  <a:cxn ang="0">
                    <a:pos x="24" y="0"/>
                  </a:cxn>
                </a:cxnLst>
                <a:rect l="0" t="0" r="r" b="b"/>
                <a:pathLst>
                  <a:path w="48" h="54">
                    <a:moveTo>
                      <a:pt x="24" y="0"/>
                    </a:moveTo>
                    <a:lnTo>
                      <a:pt x="24" y="0"/>
                    </a:lnTo>
                    <a:lnTo>
                      <a:pt x="17" y="2"/>
                    </a:lnTo>
                    <a:lnTo>
                      <a:pt x="17" y="2"/>
                    </a:lnTo>
                    <a:lnTo>
                      <a:pt x="9" y="6"/>
                    </a:lnTo>
                    <a:lnTo>
                      <a:pt x="2" y="14"/>
                    </a:lnTo>
                    <a:lnTo>
                      <a:pt x="0" y="24"/>
                    </a:lnTo>
                    <a:lnTo>
                      <a:pt x="0" y="34"/>
                    </a:lnTo>
                    <a:lnTo>
                      <a:pt x="0" y="34"/>
                    </a:lnTo>
                    <a:lnTo>
                      <a:pt x="4" y="42"/>
                    </a:lnTo>
                    <a:lnTo>
                      <a:pt x="9" y="50"/>
                    </a:lnTo>
                    <a:lnTo>
                      <a:pt x="17" y="54"/>
                    </a:lnTo>
                    <a:lnTo>
                      <a:pt x="24" y="54"/>
                    </a:lnTo>
                    <a:lnTo>
                      <a:pt x="24" y="54"/>
                    </a:lnTo>
                    <a:lnTo>
                      <a:pt x="30" y="54"/>
                    </a:lnTo>
                    <a:lnTo>
                      <a:pt x="30" y="54"/>
                    </a:lnTo>
                    <a:lnTo>
                      <a:pt x="39" y="48"/>
                    </a:lnTo>
                    <a:lnTo>
                      <a:pt x="47" y="42"/>
                    </a:lnTo>
                    <a:lnTo>
                      <a:pt x="48" y="32"/>
                    </a:lnTo>
                    <a:lnTo>
                      <a:pt x="48" y="20"/>
                    </a:lnTo>
                    <a:lnTo>
                      <a:pt x="48" y="20"/>
                    </a:lnTo>
                    <a:lnTo>
                      <a:pt x="45" y="12"/>
                    </a:lnTo>
                    <a:lnTo>
                      <a:pt x="39" y="6"/>
                    </a:lnTo>
                    <a:lnTo>
                      <a:pt x="32" y="2"/>
                    </a:lnTo>
                    <a:lnTo>
                      <a:pt x="2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80" name="Freeform 208"/>
              <p:cNvSpPr>
                <a:spLocks/>
              </p:cNvSpPr>
              <p:nvPr userDrawn="1"/>
            </p:nvSpPr>
            <p:spPr bwMode="auto">
              <a:xfrm>
                <a:off x="2726" y="3347"/>
                <a:ext cx="42" cy="54"/>
              </a:xfrm>
              <a:custGeom>
                <a:avLst/>
                <a:gdLst/>
                <a:ahLst/>
                <a:cxnLst>
                  <a:cxn ang="0">
                    <a:pos x="22" y="0"/>
                  </a:cxn>
                  <a:cxn ang="0">
                    <a:pos x="22" y="0"/>
                  </a:cxn>
                  <a:cxn ang="0">
                    <a:pos x="15" y="2"/>
                  </a:cxn>
                  <a:cxn ang="0">
                    <a:pos x="15" y="2"/>
                  </a:cxn>
                  <a:cxn ang="0">
                    <a:pos x="8" y="7"/>
                  </a:cxn>
                  <a:cxn ang="0">
                    <a:pos x="2" y="15"/>
                  </a:cxn>
                  <a:cxn ang="0">
                    <a:pos x="0" y="24"/>
                  </a:cxn>
                  <a:cxn ang="0">
                    <a:pos x="0" y="35"/>
                  </a:cxn>
                  <a:cxn ang="0">
                    <a:pos x="0" y="35"/>
                  </a:cxn>
                  <a:cxn ang="0">
                    <a:pos x="2" y="41"/>
                  </a:cxn>
                  <a:cxn ang="0">
                    <a:pos x="8" y="48"/>
                  </a:cxn>
                  <a:cxn ang="0">
                    <a:pos x="15" y="52"/>
                  </a:cxn>
                  <a:cxn ang="0">
                    <a:pos x="20" y="54"/>
                  </a:cxn>
                  <a:cxn ang="0">
                    <a:pos x="20" y="54"/>
                  </a:cxn>
                  <a:cxn ang="0">
                    <a:pos x="28" y="52"/>
                  </a:cxn>
                  <a:cxn ang="0">
                    <a:pos x="28" y="52"/>
                  </a:cxn>
                  <a:cxn ang="0">
                    <a:pos x="35" y="48"/>
                  </a:cxn>
                  <a:cxn ang="0">
                    <a:pos x="41" y="41"/>
                  </a:cxn>
                  <a:cxn ang="0">
                    <a:pos x="42" y="30"/>
                  </a:cxn>
                  <a:cxn ang="0">
                    <a:pos x="42" y="20"/>
                  </a:cxn>
                  <a:cxn ang="0">
                    <a:pos x="42" y="20"/>
                  </a:cxn>
                  <a:cxn ang="0">
                    <a:pos x="41" y="13"/>
                  </a:cxn>
                  <a:cxn ang="0">
                    <a:pos x="35" y="7"/>
                  </a:cxn>
                  <a:cxn ang="0">
                    <a:pos x="28" y="2"/>
                  </a:cxn>
                  <a:cxn ang="0">
                    <a:pos x="22" y="0"/>
                  </a:cxn>
                </a:cxnLst>
                <a:rect l="0" t="0" r="r" b="b"/>
                <a:pathLst>
                  <a:path w="42" h="54">
                    <a:moveTo>
                      <a:pt x="22" y="0"/>
                    </a:moveTo>
                    <a:lnTo>
                      <a:pt x="22" y="0"/>
                    </a:lnTo>
                    <a:lnTo>
                      <a:pt x="15" y="2"/>
                    </a:lnTo>
                    <a:lnTo>
                      <a:pt x="15" y="2"/>
                    </a:lnTo>
                    <a:lnTo>
                      <a:pt x="8" y="7"/>
                    </a:lnTo>
                    <a:lnTo>
                      <a:pt x="2" y="15"/>
                    </a:lnTo>
                    <a:lnTo>
                      <a:pt x="0" y="24"/>
                    </a:lnTo>
                    <a:lnTo>
                      <a:pt x="0" y="35"/>
                    </a:lnTo>
                    <a:lnTo>
                      <a:pt x="0" y="35"/>
                    </a:lnTo>
                    <a:lnTo>
                      <a:pt x="2" y="41"/>
                    </a:lnTo>
                    <a:lnTo>
                      <a:pt x="8" y="48"/>
                    </a:lnTo>
                    <a:lnTo>
                      <a:pt x="15" y="52"/>
                    </a:lnTo>
                    <a:lnTo>
                      <a:pt x="20" y="54"/>
                    </a:lnTo>
                    <a:lnTo>
                      <a:pt x="20" y="54"/>
                    </a:lnTo>
                    <a:lnTo>
                      <a:pt x="28" y="52"/>
                    </a:lnTo>
                    <a:lnTo>
                      <a:pt x="28" y="52"/>
                    </a:lnTo>
                    <a:lnTo>
                      <a:pt x="35" y="48"/>
                    </a:lnTo>
                    <a:lnTo>
                      <a:pt x="41" y="41"/>
                    </a:lnTo>
                    <a:lnTo>
                      <a:pt x="42" y="30"/>
                    </a:lnTo>
                    <a:lnTo>
                      <a:pt x="42" y="20"/>
                    </a:lnTo>
                    <a:lnTo>
                      <a:pt x="42" y="20"/>
                    </a:lnTo>
                    <a:lnTo>
                      <a:pt x="41" y="13"/>
                    </a:lnTo>
                    <a:lnTo>
                      <a:pt x="35" y="7"/>
                    </a:lnTo>
                    <a:lnTo>
                      <a:pt x="28" y="2"/>
                    </a:lnTo>
                    <a:lnTo>
                      <a:pt x="2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81" name="Freeform 209"/>
              <p:cNvSpPr>
                <a:spLocks/>
              </p:cNvSpPr>
              <p:nvPr userDrawn="1"/>
            </p:nvSpPr>
            <p:spPr bwMode="auto">
              <a:xfrm>
                <a:off x="2726" y="3347"/>
                <a:ext cx="42" cy="54"/>
              </a:xfrm>
              <a:custGeom>
                <a:avLst/>
                <a:gdLst/>
                <a:ahLst/>
                <a:cxnLst>
                  <a:cxn ang="0">
                    <a:pos x="22" y="0"/>
                  </a:cxn>
                  <a:cxn ang="0">
                    <a:pos x="22" y="0"/>
                  </a:cxn>
                  <a:cxn ang="0">
                    <a:pos x="15" y="2"/>
                  </a:cxn>
                  <a:cxn ang="0">
                    <a:pos x="15" y="2"/>
                  </a:cxn>
                  <a:cxn ang="0">
                    <a:pos x="8" y="7"/>
                  </a:cxn>
                  <a:cxn ang="0">
                    <a:pos x="2" y="15"/>
                  </a:cxn>
                  <a:cxn ang="0">
                    <a:pos x="0" y="24"/>
                  </a:cxn>
                  <a:cxn ang="0">
                    <a:pos x="0" y="35"/>
                  </a:cxn>
                  <a:cxn ang="0">
                    <a:pos x="0" y="35"/>
                  </a:cxn>
                  <a:cxn ang="0">
                    <a:pos x="2" y="41"/>
                  </a:cxn>
                  <a:cxn ang="0">
                    <a:pos x="8" y="48"/>
                  </a:cxn>
                  <a:cxn ang="0">
                    <a:pos x="15" y="52"/>
                  </a:cxn>
                  <a:cxn ang="0">
                    <a:pos x="20" y="54"/>
                  </a:cxn>
                  <a:cxn ang="0">
                    <a:pos x="20" y="54"/>
                  </a:cxn>
                  <a:cxn ang="0">
                    <a:pos x="28" y="52"/>
                  </a:cxn>
                  <a:cxn ang="0">
                    <a:pos x="28" y="52"/>
                  </a:cxn>
                  <a:cxn ang="0">
                    <a:pos x="35" y="48"/>
                  </a:cxn>
                  <a:cxn ang="0">
                    <a:pos x="41" y="41"/>
                  </a:cxn>
                  <a:cxn ang="0">
                    <a:pos x="42" y="30"/>
                  </a:cxn>
                  <a:cxn ang="0">
                    <a:pos x="42" y="20"/>
                  </a:cxn>
                  <a:cxn ang="0">
                    <a:pos x="42" y="20"/>
                  </a:cxn>
                  <a:cxn ang="0">
                    <a:pos x="41" y="13"/>
                  </a:cxn>
                  <a:cxn ang="0">
                    <a:pos x="35" y="7"/>
                  </a:cxn>
                  <a:cxn ang="0">
                    <a:pos x="28" y="2"/>
                  </a:cxn>
                  <a:cxn ang="0">
                    <a:pos x="22" y="0"/>
                  </a:cxn>
                </a:cxnLst>
                <a:rect l="0" t="0" r="r" b="b"/>
                <a:pathLst>
                  <a:path w="42" h="54">
                    <a:moveTo>
                      <a:pt x="22" y="0"/>
                    </a:moveTo>
                    <a:lnTo>
                      <a:pt x="22" y="0"/>
                    </a:lnTo>
                    <a:lnTo>
                      <a:pt x="15" y="2"/>
                    </a:lnTo>
                    <a:lnTo>
                      <a:pt x="15" y="2"/>
                    </a:lnTo>
                    <a:lnTo>
                      <a:pt x="8" y="7"/>
                    </a:lnTo>
                    <a:lnTo>
                      <a:pt x="2" y="15"/>
                    </a:lnTo>
                    <a:lnTo>
                      <a:pt x="0" y="24"/>
                    </a:lnTo>
                    <a:lnTo>
                      <a:pt x="0" y="35"/>
                    </a:lnTo>
                    <a:lnTo>
                      <a:pt x="0" y="35"/>
                    </a:lnTo>
                    <a:lnTo>
                      <a:pt x="2" y="41"/>
                    </a:lnTo>
                    <a:lnTo>
                      <a:pt x="8" y="48"/>
                    </a:lnTo>
                    <a:lnTo>
                      <a:pt x="15" y="52"/>
                    </a:lnTo>
                    <a:lnTo>
                      <a:pt x="20" y="54"/>
                    </a:lnTo>
                    <a:lnTo>
                      <a:pt x="20" y="54"/>
                    </a:lnTo>
                    <a:lnTo>
                      <a:pt x="28" y="52"/>
                    </a:lnTo>
                    <a:lnTo>
                      <a:pt x="28" y="52"/>
                    </a:lnTo>
                    <a:lnTo>
                      <a:pt x="35" y="48"/>
                    </a:lnTo>
                    <a:lnTo>
                      <a:pt x="41" y="41"/>
                    </a:lnTo>
                    <a:lnTo>
                      <a:pt x="42" y="30"/>
                    </a:lnTo>
                    <a:lnTo>
                      <a:pt x="42" y="20"/>
                    </a:lnTo>
                    <a:lnTo>
                      <a:pt x="42" y="20"/>
                    </a:lnTo>
                    <a:lnTo>
                      <a:pt x="41" y="13"/>
                    </a:lnTo>
                    <a:lnTo>
                      <a:pt x="35" y="7"/>
                    </a:lnTo>
                    <a:lnTo>
                      <a:pt x="28" y="2"/>
                    </a:lnTo>
                    <a:lnTo>
                      <a:pt x="2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82" name="Freeform 210"/>
              <p:cNvSpPr>
                <a:spLocks/>
              </p:cNvSpPr>
              <p:nvPr userDrawn="1"/>
            </p:nvSpPr>
            <p:spPr bwMode="auto">
              <a:xfrm>
                <a:off x="2732" y="3251"/>
                <a:ext cx="48" cy="42"/>
              </a:xfrm>
              <a:custGeom>
                <a:avLst/>
                <a:gdLst/>
                <a:ahLst/>
                <a:cxnLst>
                  <a:cxn ang="0">
                    <a:pos x="24" y="0"/>
                  </a:cxn>
                  <a:cxn ang="0">
                    <a:pos x="24" y="0"/>
                  </a:cxn>
                  <a:cxn ang="0">
                    <a:pos x="18" y="2"/>
                  </a:cxn>
                  <a:cxn ang="0">
                    <a:pos x="18" y="2"/>
                  </a:cxn>
                  <a:cxn ang="0">
                    <a:pos x="9" y="6"/>
                  </a:cxn>
                  <a:cxn ang="0">
                    <a:pos x="2" y="12"/>
                  </a:cxn>
                  <a:cxn ang="0">
                    <a:pos x="0" y="19"/>
                  </a:cxn>
                  <a:cxn ang="0">
                    <a:pos x="0" y="27"/>
                  </a:cxn>
                  <a:cxn ang="0">
                    <a:pos x="0" y="27"/>
                  </a:cxn>
                  <a:cxn ang="0">
                    <a:pos x="5" y="33"/>
                  </a:cxn>
                  <a:cxn ang="0">
                    <a:pos x="9" y="38"/>
                  </a:cxn>
                  <a:cxn ang="0">
                    <a:pos x="15" y="42"/>
                  </a:cxn>
                  <a:cxn ang="0">
                    <a:pos x="24" y="42"/>
                  </a:cxn>
                  <a:cxn ang="0">
                    <a:pos x="24" y="42"/>
                  </a:cxn>
                  <a:cxn ang="0">
                    <a:pos x="31" y="42"/>
                  </a:cxn>
                  <a:cxn ang="0">
                    <a:pos x="31" y="42"/>
                  </a:cxn>
                  <a:cxn ang="0">
                    <a:pos x="39" y="38"/>
                  </a:cxn>
                  <a:cxn ang="0">
                    <a:pos x="44" y="33"/>
                  </a:cxn>
                  <a:cxn ang="0">
                    <a:pos x="48" y="25"/>
                  </a:cxn>
                  <a:cxn ang="0">
                    <a:pos x="46" y="17"/>
                  </a:cxn>
                  <a:cxn ang="0">
                    <a:pos x="46" y="17"/>
                  </a:cxn>
                  <a:cxn ang="0">
                    <a:pos x="44" y="10"/>
                  </a:cxn>
                  <a:cxn ang="0">
                    <a:pos x="37" y="6"/>
                  </a:cxn>
                  <a:cxn ang="0">
                    <a:pos x="31" y="2"/>
                  </a:cxn>
                  <a:cxn ang="0">
                    <a:pos x="24" y="0"/>
                  </a:cxn>
                </a:cxnLst>
                <a:rect l="0" t="0" r="r" b="b"/>
                <a:pathLst>
                  <a:path w="48" h="42">
                    <a:moveTo>
                      <a:pt x="24" y="0"/>
                    </a:moveTo>
                    <a:lnTo>
                      <a:pt x="24" y="0"/>
                    </a:lnTo>
                    <a:lnTo>
                      <a:pt x="18" y="2"/>
                    </a:lnTo>
                    <a:lnTo>
                      <a:pt x="18" y="2"/>
                    </a:lnTo>
                    <a:lnTo>
                      <a:pt x="9" y="6"/>
                    </a:lnTo>
                    <a:lnTo>
                      <a:pt x="2" y="12"/>
                    </a:lnTo>
                    <a:lnTo>
                      <a:pt x="0" y="19"/>
                    </a:lnTo>
                    <a:lnTo>
                      <a:pt x="0" y="27"/>
                    </a:lnTo>
                    <a:lnTo>
                      <a:pt x="0" y="27"/>
                    </a:lnTo>
                    <a:lnTo>
                      <a:pt x="5" y="33"/>
                    </a:lnTo>
                    <a:lnTo>
                      <a:pt x="9" y="38"/>
                    </a:lnTo>
                    <a:lnTo>
                      <a:pt x="15" y="42"/>
                    </a:lnTo>
                    <a:lnTo>
                      <a:pt x="24" y="42"/>
                    </a:lnTo>
                    <a:lnTo>
                      <a:pt x="24" y="42"/>
                    </a:lnTo>
                    <a:lnTo>
                      <a:pt x="31" y="42"/>
                    </a:lnTo>
                    <a:lnTo>
                      <a:pt x="31" y="42"/>
                    </a:lnTo>
                    <a:lnTo>
                      <a:pt x="39" y="38"/>
                    </a:lnTo>
                    <a:lnTo>
                      <a:pt x="44" y="33"/>
                    </a:lnTo>
                    <a:lnTo>
                      <a:pt x="48" y="25"/>
                    </a:lnTo>
                    <a:lnTo>
                      <a:pt x="46" y="17"/>
                    </a:lnTo>
                    <a:lnTo>
                      <a:pt x="46" y="17"/>
                    </a:lnTo>
                    <a:lnTo>
                      <a:pt x="44" y="10"/>
                    </a:lnTo>
                    <a:lnTo>
                      <a:pt x="37" y="6"/>
                    </a:lnTo>
                    <a:lnTo>
                      <a:pt x="31" y="2"/>
                    </a:lnTo>
                    <a:lnTo>
                      <a:pt x="2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83" name="Freeform 211"/>
              <p:cNvSpPr>
                <a:spLocks/>
              </p:cNvSpPr>
              <p:nvPr userDrawn="1"/>
            </p:nvSpPr>
            <p:spPr bwMode="auto">
              <a:xfrm>
                <a:off x="2732" y="3251"/>
                <a:ext cx="48" cy="42"/>
              </a:xfrm>
              <a:custGeom>
                <a:avLst/>
                <a:gdLst/>
                <a:ahLst/>
                <a:cxnLst>
                  <a:cxn ang="0">
                    <a:pos x="24" y="0"/>
                  </a:cxn>
                  <a:cxn ang="0">
                    <a:pos x="24" y="0"/>
                  </a:cxn>
                  <a:cxn ang="0">
                    <a:pos x="18" y="2"/>
                  </a:cxn>
                  <a:cxn ang="0">
                    <a:pos x="18" y="2"/>
                  </a:cxn>
                  <a:cxn ang="0">
                    <a:pos x="9" y="6"/>
                  </a:cxn>
                  <a:cxn ang="0">
                    <a:pos x="2" y="12"/>
                  </a:cxn>
                  <a:cxn ang="0">
                    <a:pos x="0" y="19"/>
                  </a:cxn>
                  <a:cxn ang="0">
                    <a:pos x="0" y="27"/>
                  </a:cxn>
                  <a:cxn ang="0">
                    <a:pos x="0" y="27"/>
                  </a:cxn>
                  <a:cxn ang="0">
                    <a:pos x="5" y="33"/>
                  </a:cxn>
                  <a:cxn ang="0">
                    <a:pos x="9" y="38"/>
                  </a:cxn>
                  <a:cxn ang="0">
                    <a:pos x="15" y="42"/>
                  </a:cxn>
                  <a:cxn ang="0">
                    <a:pos x="24" y="42"/>
                  </a:cxn>
                  <a:cxn ang="0">
                    <a:pos x="24" y="42"/>
                  </a:cxn>
                  <a:cxn ang="0">
                    <a:pos x="31" y="42"/>
                  </a:cxn>
                  <a:cxn ang="0">
                    <a:pos x="31" y="42"/>
                  </a:cxn>
                  <a:cxn ang="0">
                    <a:pos x="39" y="38"/>
                  </a:cxn>
                  <a:cxn ang="0">
                    <a:pos x="44" y="33"/>
                  </a:cxn>
                  <a:cxn ang="0">
                    <a:pos x="48" y="25"/>
                  </a:cxn>
                  <a:cxn ang="0">
                    <a:pos x="46" y="17"/>
                  </a:cxn>
                  <a:cxn ang="0">
                    <a:pos x="46" y="17"/>
                  </a:cxn>
                  <a:cxn ang="0">
                    <a:pos x="44" y="10"/>
                  </a:cxn>
                  <a:cxn ang="0">
                    <a:pos x="37" y="6"/>
                  </a:cxn>
                  <a:cxn ang="0">
                    <a:pos x="31" y="2"/>
                  </a:cxn>
                  <a:cxn ang="0">
                    <a:pos x="24" y="0"/>
                  </a:cxn>
                </a:cxnLst>
                <a:rect l="0" t="0" r="r" b="b"/>
                <a:pathLst>
                  <a:path w="48" h="42">
                    <a:moveTo>
                      <a:pt x="24" y="0"/>
                    </a:moveTo>
                    <a:lnTo>
                      <a:pt x="24" y="0"/>
                    </a:lnTo>
                    <a:lnTo>
                      <a:pt x="18" y="2"/>
                    </a:lnTo>
                    <a:lnTo>
                      <a:pt x="18" y="2"/>
                    </a:lnTo>
                    <a:lnTo>
                      <a:pt x="9" y="6"/>
                    </a:lnTo>
                    <a:lnTo>
                      <a:pt x="2" y="12"/>
                    </a:lnTo>
                    <a:lnTo>
                      <a:pt x="0" y="19"/>
                    </a:lnTo>
                    <a:lnTo>
                      <a:pt x="0" y="27"/>
                    </a:lnTo>
                    <a:lnTo>
                      <a:pt x="0" y="27"/>
                    </a:lnTo>
                    <a:lnTo>
                      <a:pt x="5" y="33"/>
                    </a:lnTo>
                    <a:lnTo>
                      <a:pt x="9" y="38"/>
                    </a:lnTo>
                    <a:lnTo>
                      <a:pt x="15" y="42"/>
                    </a:lnTo>
                    <a:lnTo>
                      <a:pt x="24" y="42"/>
                    </a:lnTo>
                    <a:lnTo>
                      <a:pt x="24" y="42"/>
                    </a:lnTo>
                    <a:lnTo>
                      <a:pt x="31" y="42"/>
                    </a:lnTo>
                    <a:lnTo>
                      <a:pt x="31" y="42"/>
                    </a:lnTo>
                    <a:lnTo>
                      <a:pt x="39" y="38"/>
                    </a:lnTo>
                    <a:lnTo>
                      <a:pt x="44" y="33"/>
                    </a:lnTo>
                    <a:lnTo>
                      <a:pt x="48" y="25"/>
                    </a:lnTo>
                    <a:lnTo>
                      <a:pt x="46" y="17"/>
                    </a:lnTo>
                    <a:lnTo>
                      <a:pt x="46" y="17"/>
                    </a:lnTo>
                    <a:lnTo>
                      <a:pt x="44" y="10"/>
                    </a:lnTo>
                    <a:lnTo>
                      <a:pt x="37" y="6"/>
                    </a:lnTo>
                    <a:lnTo>
                      <a:pt x="31" y="2"/>
                    </a:lnTo>
                    <a:lnTo>
                      <a:pt x="2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84" name="Freeform 212"/>
              <p:cNvSpPr>
                <a:spLocks/>
              </p:cNvSpPr>
              <p:nvPr userDrawn="1"/>
            </p:nvSpPr>
            <p:spPr bwMode="auto">
              <a:xfrm>
                <a:off x="2762" y="3155"/>
                <a:ext cx="42" cy="42"/>
              </a:xfrm>
              <a:custGeom>
                <a:avLst/>
                <a:gdLst/>
                <a:ahLst/>
                <a:cxnLst>
                  <a:cxn ang="0">
                    <a:pos x="21" y="0"/>
                  </a:cxn>
                  <a:cxn ang="0">
                    <a:pos x="21" y="0"/>
                  </a:cxn>
                  <a:cxn ang="0">
                    <a:pos x="15" y="0"/>
                  </a:cxn>
                  <a:cxn ang="0">
                    <a:pos x="15" y="0"/>
                  </a:cxn>
                  <a:cxn ang="0">
                    <a:pos x="9" y="5"/>
                  </a:cxn>
                  <a:cxn ang="0">
                    <a:pos x="2" y="11"/>
                  </a:cxn>
                  <a:cxn ang="0">
                    <a:pos x="0" y="18"/>
                  </a:cxn>
                  <a:cxn ang="0">
                    <a:pos x="0" y="27"/>
                  </a:cxn>
                  <a:cxn ang="0">
                    <a:pos x="0" y="27"/>
                  </a:cxn>
                  <a:cxn ang="0">
                    <a:pos x="5" y="33"/>
                  </a:cxn>
                  <a:cxn ang="0">
                    <a:pos x="9" y="38"/>
                  </a:cxn>
                  <a:cxn ang="0">
                    <a:pos x="15" y="42"/>
                  </a:cxn>
                  <a:cxn ang="0">
                    <a:pos x="21" y="42"/>
                  </a:cxn>
                  <a:cxn ang="0">
                    <a:pos x="21" y="42"/>
                  </a:cxn>
                  <a:cxn ang="0">
                    <a:pos x="27" y="42"/>
                  </a:cxn>
                  <a:cxn ang="0">
                    <a:pos x="27" y="42"/>
                  </a:cxn>
                  <a:cxn ang="0">
                    <a:pos x="34" y="38"/>
                  </a:cxn>
                  <a:cxn ang="0">
                    <a:pos x="38" y="31"/>
                  </a:cxn>
                  <a:cxn ang="0">
                    <a:pos x="42" y="24"/>
                  </a:cxn>
                  <a:cxn ang="0">
                    <a:pos x="40" y="16"/>
                  </a:cxn>
                  <a:cxn ang="0">
                    <a:pos x="40" y="16"/>
                  </a:cxn>
                  <a:cxn ang="0">
                    <a:pos x="38" y="9"/>
                  </a:cxn>
                  <a:cxn ang="0">
                    <a:pos x="34" y="5"/>
                  </a:cxn>
                  <a:cxn ang="0">
                    <a:pos x="27" y="0"/>
                  </a:cxn>
                  <a:cxn ang="0">
                    <a:pos x="21" y="0"/>
                  </a:cxn>
                </a:cxnLst>
                <a:rect l="0" t="0" r="r" b="b"/>
                <a:pathLst>
                  <a:path w="42" h="42">
                    <a:moveTo>
                      <a:pt x="21" y="0"/>
                    </a:moveTo>
                    <a:lnTo>
                      <a:pt x="21" y="0"/>
                    </a:lnTo>
                    <a:lnTo>
                      <a:pt x="15" y="0"/>
                    </a:lnTo>
                    <a:lnTo>
                      <a:pt x="15" y="0"/>
                    </a:lnTo>
                    <a:lnTo>
                      <a:pt x="9" y="5"/>
                    </a:lnTo>
                    <a:lnTo>
                      <a:pt x="2" y="11"/>
                    </a:lnTo>
                    <a:lnTo>
                      <a:pt x="0" y="18"/>
                    </a:lnTo>
                    <a:lnTo>
                      <a:pt x="0" y="27"/>
                    </a:lnTo>
                    <a:lnTo>
                      <a:pt x="0" y="27"/>
                    </a:lnTo>
                    <a:lnTo>
                      <a:pt x="5" y="33"/>
                    </a:lnTo>
                    <a:lnTo>
                      <a:pt x="9" y="38"/>
                    </a:lnTo>
                    <a:lnTo>
                      <a:pt x="15" y="42"/>
                    </a:lnTo>
                    <a:lnTo>
                      <a:pt x="21" y="42"/>
                    </a:lnTo>
                    <a:lnTo>
                      <a:pt x="21" y="42"/>
                    </a:lnTo>
                    <a:lnTo>
                      <a:pt x="27" y="42"/>
                    </a:lnTo>
                    <a:lnTo>
                      <a:pt x="27" y="42"/>
                    </a:lnTo>
                    <a:lnTo>
                      <a:pt x="34" y="38"/>
                    </a:lnTo>
                    <a:lnTo>
                      <a:pt x="38" y="31"/>
                    </a:lnTo>
                    <a:lnTo>
                      <a:pt x="42" y="24"/>
                    </a:lnTo>
                    <a:lnTo>
                      <a:pt x="40" y="16"/>
                    </a:lnTo>
                    <a:lnTo>
                      <a:pt x="40" y="16"/>
                    </a:lnTo>
                    <a:lnTo>
                      <a:pt x="38" y="9"/>
                    </a:lnTo>
                    <a:lnTo>
                      <a:pt x="34" y="5"/>
                    </a:lnTo>
                    <a:lnTo>
                      <a:pt x="27" y="0"/>
                    </a:lnTo>
                    <a:lnTo>
                      <a:pt x="2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85" name="Freeform 213"/>
              <p:cNvSpPr>
                <a:spLocks/>
              </p:cNvSpPr>
              <p:nvPr userDrawn="1"/>
            </p:nvSpPr>
            <p:spPr bwMode="auto">
              <a:xfrm>
                <a:off x="2762" y="3155"/>
                <a:ext cx="42" cy="42"/>
              </a:xfrm>
              <a:custGeom>
                <a:avLst/>
                <a:gdLst/>
                <a:ahLst/>
                <a:cxnLst>
                  <a:cxn ang="0">
                    <a:pos x="21" y="0"/>
                  </a:cxn>
                  <a:cxn ang="0">
                    <a:pos x="21" y="0"/>
                  </a:cxn>
                  <a:cxn ang="0">
                    <a:pos x="15" y="0"/>
                  </a:cxn>
                  <a:cxn ang="0">
                    <a:pos x="15" y="0"/>
                  </a:cxn>
                  <a:cxn ang="0">
                    <a:pos x="9" y="5"/>
                  </a:cxn>
                  <a:cxn ang="0">
                    <a:pos x="2" y="11"/>
                  </a:cxn>
                  <a:cxn ang="0">
                    <a:pos x="0" y="18"/>
                  </a:cxn>
                  <a:cxn ang="0">
                    <a:pos x="0" y="27"/>
                  </a:cxn>
                  <a:cxn ang="0">
                    <a:pos x="0" y="27"/>
                  </a:cxn>
                  <a:cxn ang="0">
                    <a:pos x="5" y="33"/>
                  </a:cxn>
                  <a:cxn ang="0">
                    <a:pos x="9" y="38"/>
                  </a:cxn>
                  <a:cxn ang="0">
                    <a:pos x="15" y="42"/>
                  </a:cxn>
                  <a:cxn ang="0">
                    <a:pos x="21" y="42"/>
                  </a:cxn>
                  <a:cxn ang="0">
                    <a:pos x="21" y="42"/>
                  </a:cxn>
                  <a:cxn ang="0">
                    <a:pos x="27" y="42"/>
                  </a:cxn>
                  <a:cxn ang="0">
                    <a:pos x="27" y="42"/>
                  </a:cxn>
                  <a:cxn ang="0">
                    <a:pos x="34" y="38"/>
                  </a:cxn>
                  <a:cxn ang="0">
                    <a:pos x="38" y="31"/>
                  </a:cxn>
                  <a:cxn ang="0">
                    <a:pos x="42" y="24"/>
                  </a:cxn>
                  <a:cxn ang="0">
                    <a:pos x="40" y="16"/>
                  </a:cxn>
                  <a:cxn ang="0">
                    <a:pos x="40" y="16"/>
                  </a:cxn>
                  <a:cxn ang="0">
                    <a:pos x="38" y="9"/>
                  </a:cxn>
                  <a:cxn ang="0">
                    <a:pos x="34" y="5"/>
                  </a:cxn>
                  <a:cxn ang="0">
                    <a:pos x="27" y="0"/>
                  </a:cxn>
                  <a:cxn ang="0">
                    <a:pos x="21" y="0"/>
                  </a:cxn>
                </a:cxnLst>
                <a:rect l="0" t="0" r="r" b="b"/>
                <a:pathLst>
                  <a:path w="42" h="42">
                    <a:moveTo>
                      <a:pt x="21" y="0"/>
                    </a:moveTo>
                    <a:lnTo>
                      <a:pt x="21" y="0"/>
                    </a:lnTo>
                    <a:lnTo>
                      <a:pt x="15" y="0"/>
                    </a:lnTo>
                    <a:lnTo>
                      <a:pt x="15" y="0"/>
                    </a:lnTo>
                    <a:lnTo>
                      <a:pt x="9" y="5"/>
                    </a:lnTo>
                    <a:lnTo>
                      <a:pt x="2" y="11"/>
                    </a:lnTo>
                    <a:lnTo>
                      <a:pt x="0" y="18"/>
                    </a:lnTo>
                    <a:lnTo>
                      <a:pt x="0" y="27"/>
                    </a:lnTo>
                    <a:lnTo>
                      <a:pt x="0" y="27"/>
                    </a:lnTo>
                    <a:lnTo>
                      <a:pt x="5" y="33"/>
                    </a:lnTo>
                    <a:lnTo>
                      <a:pt x="9" y="38"/>
                    </a:lnTo>
                    <a:lnTo>
                      <a:pt x="15" y="42"/>
                    </a:lnTo>
                    <a:lnTo>
                      <a:pt x="21" y="42"/>
                    </a:lnTo>
                    <a:lnTo>
                      <a:pt x="21" y="42"/>
                    </a:lnTo>
                    <a:lnTo>
                      <a:pt x="27" y="42"/>
                    </a:lnTo>
                    <a:lnTo>
                      <a:pt x="27" y="42"/>
                    </a:lnTo>
                    <a:lnTo>
                      <a:pt x="34" y="38"/>
                    </a:lnTo>
                    <a:lnTo>
                      <a:pt x="38" y="31"/>
                    </a:lnTo>
                    <a:lnTo>
                      <a:pt x="42" y="24"/>
                    </a:lnTo>
                    <a:lnTo>
                      <a:pt x="40" y="16"/>
                    </a:lnTo>
                    <a:lnTo>
                      <a:pt x="40" y="16"/>
                    </a:lnTo>
                    <a:lnTo>
                      <a:pt x="38" y="9"/>
                    </a:lnTo>
                    <a:lnTo>
                      <a:pt x="34" y="5"/>
                    </a:lnTo>
                    <a:lnTo>
                      <a:pt x="27" y="0"/>
                    </a:lnTo>
                    <a:lnTo>
                      <a:pt x="2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86" name="Freeform 214"/>
              <p:cNvSpPr>
                <a:spLocks/>
              </p:cNvSpPr>
              <p:nvPr userDrawn="1"/>
            </p:nvSpPr>
            <p:spPr bwMode="auto">
              <a:xfrm>
                <a:off x="2810" y="3065"/>
                <a:ext cx="30" cy="36"/>
              </a:xfrm>
              <a:custGeom>
                <a:avLst/>
                <a:gdLst/>
                <a:ahLst/>
                <a:cxnLst>
                  <a:cxn ang="0">
                    <a:pos x="14" y="0"/>
                  </a:cxn>
                  <a:cxn ang="0">
                    <a:pos x="14" y="0"/>
                  </a:cxn>
                  <a:cxn ang="0">
                    <a:pos x="11" y="0"/>
                  </a:cxn>
                  <a:cxn ang="0">
                    <a:pos x="11" y="0"/>
                  </a:cxn>
                  <a:cxn ang="0">
                    <a:pos x="6" y="4"/>
                  </a:cxn>
                  <a:cxn ang="0">
                    <a:pos x="2" y="8"/>
                  </a:cxn>
                  <a:cxn ang="0">
                    <a:pos x="0" y="16"/>
                  </a:cxn>
                  <a:cxn ang="0">
                    <a:pos x="0" y="22"/>
                  </a:cxn>
                  <a:cxn ang="0">
                    <a:pos x="0" y="22"/>
                  </a:cxn>
                  <a:cxn ang="0">
                    <a:pos x="2" y="28"/>
                  </a:cxn>
                  <a:cxn ang="0">
                    <a:pos x="6" y="32"/>
                  </a:cxn>
                  <a:cxn ang="0">
                    <a:pos x="9" y="34"/>
                  </a:cxn>
                  <a:cxn ang="0">
                    <a:pos x="14" y="36"/>
                  </a:cxn>
                  <a:cxn ang="0">
                    <a:pos x="14" y="36"/>
                  </a:cxn>
                  <a:cxn ang="0">
                    <a:pos x="20" y="34"/>
                  </a:cxn>
                  <a:cxn ang="0">
                    <a:pos x="20" y="34"/>
                  </a:cxn>
                  <a:cxn ang="0">
                    <a:pos x="25" y="32"/>
                  </a:cxn>
                  <a:cxn ang="0">
                    <a:pos x="29" y="26"/>
                  </a:cxn>
                  <a:cxn ang="0">
                    <a:pos x="30" y="20"/>
                  </a:cxn>
                  <a:cxn ang="0">
                    <a:pos x="30" y="14"/>
                  </a:cxn>
                  <a:cxn ang="0">
                    <a:pos x="30" y="14"/>
                  </a:cxn>
                  <a:cxn ang="0">
                    <a:pos x="29" y="8"/>
                  </a:cxn>
                  <a:cxn ang="0">
                    <a:pos x="25" y="4"/>
                  </a:cxn>
                  <a:cxn ang="0">
                    <a:pos x="20" y="0"/>
                  </a:cxn>
                  <a:cxn ang="0">
                    <a:pos x="14" y="0"/>
                  </a:cxn>
                </a:cxnLst>
                <a:rect l="0" t="0" r="r" b="b"/>
                <a:pathLst>
                  <a:path w="30" h="36">
                    <a:moveTo>
                      <a:pt x="14" y="0"/>
                    </a:moveTo>
                    <a:lnTo>
                      <a:pt x="14" y="0"/>
                    </a:lnTo>
                    <a:lnTo>
                      <a:pt x="11" y="0"/>
                    </a:lnTo>
                    <a:lnTo>
                      <a:pt x="11" y="0"/>
                    </a:lnTo>
                    <a:lnTo>
                      <a:pt x="6" y="4"/>
                    </a:lnTo>
                    <a:lnTo>
                      <a:pt x="2" y="8"/>
                    </a:lnTo>
                    <a:lnTo>
                      <a:pt x="0" y="16"/>
                    </a:lnTo>
                    <a:lnTo>
                      <a:pt x="0" y="22"/>
                    </a:lnTo>
                    <a:lnTo>
                      <a:pt x="0" y="22"/>
                    </a:lnTo>
                    <a:lnTo>
                      <a:pt x="2" y="28"/>
                    </a:lnTo>
                    <a:lnTo>
                      <a:pt x="6" y="32"/>
                    </a:lnTo>
                    <a:lnTo>
                      <a:pt x="9" y="34"/>
                    </a:lnTo>
                    <a:lnTo>
                      <a:pt x="14" y="36"/>
                    </a:lnTo>
                    <a:lnTo>
                      <a:pt x="14" y="36"/>
                    </a:lnTo>
                    <a:lnTo>
                      <a:pt x="20" y="34"/>
                    </a:lnTo>
                    <a:lnTo>
                      <a:pt x="20" y="34"/>
                    </a:lnTo>
                    <a:lnTo>
                      <a:pt x="25" y="32"/>
                    </a:lnTo>
                    <a:lnTo>
                      <a:pt x="29" y="26"/>
                    </a:lnTo>
                    <a:lnTo>
                      <a:pt x="30" y="20"/>
                    </a:lnTo>
                    <a:lnTo>
                      <a:pt x="30" y="14"/>
                    </a:lnTo>
                    <a:lnTo>
                      <a:pt x="30" y="14"/>
                    </a:lnTo>
                    <a:lnTo>
                      <a:pt x="29" y="8"/>
                    </a:lnTo>
                    <a:lnTo>
                      <a:pt x="25" y="4"/>
                    </a:lnTo>
                    <a:lnTo>
                      <a:pt x="20" y="0"/>
                    </a:lnTo>
                    <a:lnTo>
                      <a:pt x="1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87" name="Freeform 215"/>
              <p:cNvSpPr>
                <a:spLocks/>
              </p:cNvSpPr>
              <p:nvPr userDrawn="1"/>
            </p:nvSpPr>
            <p:spPr bwMode="auto">
              <a:xfrm>
                <a:off x="2810" y="3065"/>
                <a:ext cx="30" cy="36"/>
              </a:xfrm>
              <a:custGeom>
                <a:avLst/>
                <a:gdLst/>
                <a:ahLst/>
                <a:cxnLst>
                  <a:cxn ang="0">
                    <a:pos x="14" y="0"/>
                  </a:cxn>
                  <a:cxn ang="0">
                    <a:pos x="14" y="0"/>
                  </a:cxn>
                  <a:cxn ang="0">
                    <a:pos x="11" y="0"/>
                  </a:cxn>
                  <a:cxn ang="0">
                    <a:pos x="11" y="0"/>
                  </a:cxn>
                  <a:cxn ang="0">
                    <a:pos x="6" y="4"/>
                  </a:cxn>
                  <a:cxn ang="0">
                    <a:pos x="2" y="8"/>
                  </a:cxn>
                  <a:cxn ang="0">
                    <a:pos x="0" y="16"/>
                  </a:cxn>
                  <a:cxn ang="0">
                    <a:pos x="0" y="22"/>
                  </a:cxn>
                  <a:cxn ang="0">
                    <a:pos x="0" y="22"/>
                  </a:cxn>
                  <a:cxn ang="0">
                    <a:pos x="2" y="28"/>
                  </a:cxn>
                  <a:cxn ang="0">
                    <a:pos x="6" y="32"/>
                  </a:cxn>
                  <a:cxn ang="0">
                    <a:pos x="9" y="34"/>
                  </a:cxn>
                  <a:cxn ang="0">
                    <a:pos x="14" y="36"/>
                  </a:cxn>
                  <a:cxn ang="0">
                    <a:pos x="14" y="36"/>
                  </a:cxn>
                  <a:cxn ang="0">
                    <a:pos x="20" y="34"/>
                  </a:cxn>
                  <a:cxn ang="0">
                    <a:pos x="20" y="34"/>
                  </a:cxn>
                  <a:cxn ang="0">
                    <a:pos x="25" y="32"/>
                  </a:cxn>
                  <a:cxn ang="0">
                    <a:pos x="29" y="26"/>
                  </a:cxn>
                  <a:cxn ang="0">
                    <a:pos x="30" y="20"/>
                  </a:cxn>
                  <a:cxn ang="0">
                    <a:pos x="30" y="14"/>
                  </a:cxn>
                  <a:cxn ang="0">
                    <a:pos x="30" y="14"/>
                  </a:cxn>
                  <a:cxn ang="0">
                    <a:pos x="29" y="8"/>
                  </a:cxn>
                  <a:cxn ang="0">
                    <a:pos x="25" y="4"/>
                  </a:cxn>
                  <a:cxn ang="0">
                    <a:pos x="20" y="0"/>
                  </a:cxn>
                  <a:cxn ang="0">
                    <a:pos x="14" y="0"/>
                  </a:cxn>
                </a:cxnLst>
                <a:rect l="0" t="0" r="r" b="b"/>
                <a:pathLst>
                  <a:path w="30" h="36">
                    <a:moveTo>
                      <a:pt x="14" y="0"/>
                    </a:moveTo>
                    <a:lnTo>
                      <a:pt x="14" y="0"/>
                    </a:lnTo>
                    <a:lnTo>
                      <a:pt x="11" y="0"/>
                    </a:lnTo>
                    <a:lnTo>
                      <a:pt x="11" y="0"/>
                    </a:lnTo>
                    <a:lnTo>
                      <a:pt x="6" y="4"/>
                    </a:lnTo>
                    <a:lnTo>
                      <a:pt x="2" y="8"/>
                    </a:lnTo>
                    <a:lnTo>
                      <a:pt x="0" y="16"/>
                    </a:lnTo>
                    <a:lnTo>
                      <a:pt x="0" y="22"/>
                    </a:lnTo>
                    <a:lnTo>
                      <a:pt x="0" y="22"/>
                    </a:lnTo>
                    <a:lnTo>
                      <a:pt x="2" y="28"/>
                    </a:lnTo>
                    <a:lnTo>
                      <a:pt x="6" y="32"/>
                    </a:lnTo>
                    <a:lnTo>
                      <a:pt x="9" y="34"/>
                    </a:lnTo>
                    <a:lnTo>
                      <a:pt x="14" y="36"/>
                    </a:lnTo>
                    <a:lnTo>
                      <a:pt x="14" y="36"/>
                    </a:lnTo>
                    <a:lnTo>
                      <a:pt x="20" y="34"/>
                    </a:lnTo>
                    <a:lnTo>
                      <a:pt x="20" y="34"/>
                    </a:lnTo>
                    <a:lnTo>
                      <a:pt x="25" y="32"/>
                    </a:lnTo>
                    <a:lnTo>
                      <a:pt x="29" y="26"/>
                    </a:lnTo>
                    <a:lnTo>
                      <a:pt x="30" y="20"/>
                    </a:lnTo>
                    <a:lnTo>
                      <a:pt x="30" y="14"/>
                    </a:lnTo>
                    <a:lnTo>
                      <a:pt x="30" y="14"/>
                    </a:lnTo>
                    <a:lnTo>
                      <a:pt x="29" y="8"/>
                    </a:lnTo>
                    <a:lnTo>
                      <a:pt x="25" y="4"/>
                    </a:lnTo>
                    <a:lnTo>
                      <a:pt x="20" y="0"/>
                    </a:lnTo>
                    <a:lnTo>
                      <a:pt x="1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88" name="Freeform 216"/>
              <p:cNvSpPr>
                <a:spLocks/>
              </p:cNvSpPr>
              <p:nvPr userDrawn="1"/>
            </p:nvSpPr>
            <p:spPr bwMode="auto">
              <a:xfrm>
                <a:off x="2864" y="2987"/>
                <a:ext cx="36" cy="30"/>
              </a:xfrm>
              <a:custGeom>
                <a:avLst/>
                <a:gdLst/>
                <a:ahLst/>
                <a:cxnLst>
                  <a:cxn ang="0">
                    <a:pos x="18" y="0"/>
                  </a:cxn>
                  <a:cxn ang="0">
                    <a:pos x="18" y="0"/>
                  </a:cxn>
                  <a:cxn ang="0">
                    <a:pos x="14" y="0"/>
                  </a:cxn>
                  <a:cxn ang="0">
                    <a:pos x="14" y="0"/>
                  </a:cxn>
                  <a:cxn ang="0">
                    <a:pos x="7" y="2"/>
                  </a:cxn>
                  <a:cxn ang="0">
                    <a:pos x="2" y="8"/>
                  </a:cxn>
                  <a:cxn ang="0">
                    <a:pos x="0" y="12"/>
                  </a:cxn>
                  <a:cxn ang="0">
                    <a:pos x="2" y="20"/>
                  </a:cxn>
                  <a:cxn ang="0">
                    <a:pos x="2" y="20"/>
                  </a:cxn>
                  <a:cxn ang="0">
                    <a:pos x="5" y="24"/>
                  </a:cxn>
                  <a:cxn ang="0">
                    <a:pos x="7" y="28"/>
                  </a:cxn>
                  <a:cxn ang="0">
                    <a:pos x="14" y="30"/>
                  </a:cxn>
                  <a:cxn ang="0">
                    <a:pos x="18" y="30"/>
                  </a:cxn>
                  <a:cxn ang="0">
                    <a:pos x="18" y="30"/>
                  </a:cxn>
                  <a:cxn ang="0">
                    <a:pos x="23" y="30"/>
                  </a:cxn>
                  <a:cxn ang="0">
                    <a:pos x="23" y="30"/>
                  </a:cxn>
                  <a:cxn ang="0">
                    <a:pos x="29" y="28"/>
                  </a:cxn>
                  <a:cxn ang="0">
                    <a:pos x="34" y="22"/>
                  </a:cxn>
                  <a:cxn ang="0">
                    <a:pos x="36" y="18"/>
                  </a:cxn>
                  <a:cxn ang="0">
                    <a:pos x="36" y="10"/>
                  </a:cxn>
                  <a:cxn ang="0">
                    <a:pos x="36" y="10"/>
                  </a:cxn>
                  <a:cxn ang="0">
                    <a:pos x="34" y="6"/>
                  </a:cxn>
                  <a:cxn ang="0">
                    <a:pos x="29" y="2"/>
                  </a:cxn>
                  <a:cxn ang="0">
                    <a:pos x="25" y="0"/>
                  </a:cxn>
                  <a:cxn ang="0">
                    <a:pos x="18" y="0"/>
                  </a:cxn>
                </a:cxnLst>
                <a:rect l="0" t="0" r="r" b="b"/>
                <a:pathLst>
                  <a:path w="36" h="30">
                    <a:moveTo>
                      <a:pt x="18" y="0"/>
                    </a:moveTo>
                    <a:lnTo>
                      <a:pt x="18" y="0"/>
                    </a:lnTo>
                    <a:lnTo>
                      <a:pt x="14" y="0"/>
                    </a:lnTo>
                    <a:lnTo>
                      <a:pt x="14" y="0"/>
                    </a:lnTo>
                    <a:lnTo>
                      <a:pt x="7" y="2"/>
                    </a:lnTo>
                    <a:lnTo>
                      <a:pt x="2" y="8"/>
                    </a:lnTo>
                    <a:lnTo>
                      <a:pt x="0" y="12"/>
                    </a:lnTo>
                    <a:lnTo>
                      <a:pt x="2" y="20"/>
                    </a:lnTo>
                    <a:lnTo>
                      <a:pt x="2" y="20"/>
                    </a:lnTo>
                    <a:lnTo>
                      <a:pt x="5" y="24"/>
                    </a:lnTo>
                    <a:lnTo>
                      <a:pt x="7" y="28"/>
                    </a:lnTo>
                    <a:lnTo>
                      <a:pt x="14" y="30"/>
                    </a:lnTo>
                    <a:lnTo>
                      <a:pt x="18" y="30"/>
                    </a:lnTo>
                    <a:lnTo>
                      <a:pt x="18" y="30"/>
                    </a:lnTo>
                    <a:lnTo>
                      <a:pt x="23" y="30"/>
                    </a:lnTo>
                    <a:lnTo>
                      <a:pt x="23" y="30"/>
                    </a:lnTo>
                    <a:lnTo>
                      <a:pt x="29" y="28"/>
                    </a:lnTo>
                    <a:lnTo>
                      <a:pt x="34" y="22"/>
                    </a:lnTo>
                    <a:lnTo>
                      <a:pt x="36" y="18"/>
                    </a:lnTo>
                    <a:lnTo>
                      <a:pt x="36" y="10"/>
                    </a:lnTo>
                    <a:lnTo>
                      <a:pt x="36" y="10"/>
                    </a:lnTo>
                    <a:lnTo>
                      <a:pt x="34" y="6"/>
                    </a:lnTo>
                    <a:lnTo>
                      <a:pt x="29" y="2"/>
                    </a:lnTo>
                    <a:lnTo>
                      <a:pt x="25" y="0"/>
                    </a:lnTo>
                    <a:lnTo>
                      <a:pt x="1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89" name="Freeform 217"/>
              <p:cNvSpPr>
                <a:spLocks/>
              </p:cNvSpPr>
              <p:nvPr userDrawn="1"/>
            </p:nvSpPr>
            <p:spPr bwMode="auto">
              <a:xfrm>
                <a:off x="2864" y="2987"/>
                <a:ext cx="36" cy="30"/>
              </a:xfrm>
              <a:custGeom>
                <a:avLst/>
                <a:gdLst/>
                <a:ahLst/>
                <a:cxnLst>
                  <a:cxn ang="0">
                    <a:pos x="18" y="0"/>
                  </a:cxn>
                  <a:cxn ang="0">
                    <a:pos x="18" y="0"/>
                  </a:cxn>
                  <a:cxn ang="0">
                    <a:pos x="14" y="0"/>
                  </a:cxn>
                  <a:cxn ang="0">
                    <a:pos x="14" y="0"/>
                  </a:cxn>
                  <a:cxn ang="0">
                    <a:pos x="7" y="2"/>
                  </a:cxn>
                  <a:cxn ang="0">
                    <a:pos x="2" y="8"/>
                  </a:cxn>
                  <a:cxn ang="0">
                    <a:pos x="0" y="12"/>
                  </a:cxn>
                  <a:cxn ang="0">
                    <a:pos x="2" y="20"/>
                  </a:cxn>
                  <a:cxn ang="0">
                    <a:pos x="2" y="20"/>
                  </a:cxn>
                  <a:cxn ang="0">
                    <a:pos x="5" y="24"/>
                  </a:cxn>
                  <a:cxn ang="0">
                    <a:pos x="7" y="28"/>
                  </a:cxn>
                  <a:cxn ang="0">
                    <a:pos x="14" y="30"/>
                  </a:cxn>
                  <a:cxn ang="0">
                    <a:pos x="18" y="30"/>
                  </a:cxn>
                  <a:cxn ang="0">
                    <a:pos x="18" y="30"/>
                  </a:cxn>
                  <a:cxn ang="0">
                    <a:pos x="23" y="30"/>
                  </a:cxn>
                  <a:cxn ang="0">
                    <a:pos x="23" y="30"/>
                  </a:cxn>
                  <a:cxn ang="0">
                    <a:pos x="29" y="28"/>
                  </a:cxn>
                  <a:cxn ang="0">
                    <a:pos x="34" y="22"/>
                  </a:cxn>
                  <a:cxn ang="0">
                    <a:pos x="36" y="18"/>
                  </a:cxn>
                  <a:cxn ang="0">
                    <a:pos x="36" y="10"/>
                  </a:cxn>
                  <a:cxn ang="0">
                    <a:pos x="36" y="10"/>
                  </a:cxn>
                  <a:cxn ang="0">
                    <a:pos x="34" y="6"/>
                  </a:cxn>
                  <a:cxn ang="0">
                    <a:pos x="29" y="2"/>
                  </a:cxn>
                  <a:cxn ang="0">
                    <a:pos x="25" y="0"/>
                  </a:cxn>
                  <a:cxn ang="0">
                    <a:pos x="18" y="0"/>
                  </a:cxn>
                </a:cxnLst>
                <a:rect l="0" t="0" r="r" b="b"/>
                <a:pathLst>
                  <a:path w="36" h="30">
                    <a:moveTo>
                      <a:pt x="18" y="0"/>
                    </a:moveTo>
                    <a:lnTo>
                      <a:pt x="18" y="0"/>
                    </a:lnTo>
                    <a:lnTo>
                      <a:pt x="14" y="0"/>
                    </a:lnTo>
                    <a:lnTo>
                      <a:pt x="14" y="0"/>
                    </a:lnTo>
                    <a:lnTo>
                      <a:pt x="7" y="2"/>
                    </a:lnTo>
                    <a:lnTo>
                      <a:pt x="2" y="8"/>
                    </a:lnTo>
                    <a:lnTo>
                      <a:pt x="0" y="12"/>
                    </a:lnTo>
                    <a:lnTo>
                      <a:pt x="2" y="20"/>
                    </a:lnTo>
                    <a:lnTo>
                      <a:pt x="2" y="20"/>
                    </a:lnTo>
                    <a:lnTo>
                      <a:pt x="5" y="24"/>
                    </a:lnTo>
                    <a:lnTo>
                      <a:pt x="7" y="28"/>
                    </a:lnTo>
                    <a:lnTo>
                      <a:pt x="14" y="30"/>
                    </a:lnTo>
                    <a:lnTo>
                      <a:pt x="18" y="30"/>
                    </a:lnTo>
                    <a:lnTo>
                      <a:pt x="18" y="30"/>
                    </a:lnTo>
                    <a:lnTo>
                      <a:pt x="23" y="30"/>
                    </a:lnTo>
                    <a:lnTo>
                      <a:pt x="23" y="30"/>
                    </a:lnTo>
                    <a:lnTo>
                      <a:pt x="29" y="28"/>
                    </a:lnTo>
                    <a:lnTo>
                      <a:pt x="34" y="22"/>
                    </a:lnTo>
                    <a:lnTo>
                      <a:pt x="36" y="18"/>
                    </a:lnTo>
                    <a:lnTo>
                      <a:pt x="36" y="10"/>
                    </a:lnTo>
                    <a:lnTo>
                      <a:pt x="36" y="10"/>
                    </a:lnTo>
                    <a:lnTo>
                      <a:pt x="34" y="6"/>
                    </a:lnTo>
                    <a:lnTo>
                      <a:pt x="29" y="2"/>
                    </a:lnTo>
                    <a:lnTo>
                      <a:pt x="25" y="0"/>
                    </a:lnTo>
                    <a:lnTo>
                      <a:pt x="1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90" name="Freeform 218"/>
              <p:cNvSpPr>
                <a:spLocks/>
              </p:cNvSpPr>
              <p:nvPr userDrawn="1"/>
            </p:nvSpPr>
            <p:spPr bwMode="auto">
              <a:xfrm>
                <a:off x="2942" y="2915"/>
                <a:ext cx="24" cy="30"/>
              </a:xfrm>
              <a:custGeom>
                <a:avLst/>
                <a:gdLst/>
                <a:ahLst/>
                <a:cxnLst>
                  <a:cxn ang="0">
                    <a:pos x="12" y="0"/>
                  </a:cxn>
                  <a:cxn ang="0">
                    <a:pos x="12" y="0"/>
                  </a:cxn>
                  <a:cxn ang="0">
                    <a:pos x="9" y="0"/>
                  </a:cxn>
                  <a:cxn ang="0">
                    <a:pos x="9" y="0"/>
                  </a:cxn>
                  <a:cxn ang="0">
                    <a:pos x="5" y="2"/>
                  </a:cxn>
                  <a:cxn ang="0">
                    <a:pos x="2" y="7"/>
                  </a:cxn>
                  <a:cxn ang="0">
                    <a:pos x="0" y="13"/>
                  </a:cxn>
                  <a:cxn ang="0">
                    <a:pos x="0" y="20"/>
                  </a:cxn>
                  <a:cxn ang="0">
                    <a:pos x="0" y="20"/>
                  </a:cxn>
                  <a:cxn ang="0">
                    <a:pos x="2" y="24"/>
                  </a:cxn>
                  <a:cxn ang="0">
                    <a:pos x="5" y="28"/>
                  </a:cxn>
                  <a:cxn ang="0">
                    <a:pos x="9" y="30"/>
                  </a:cxn>
                  <a:cxn ang="0">
                    <a:pos x="12" y="30"/>
                  </a:cxn>
                  <a:cxn ang="0">
                    <a:pos x="12" y="30"/>
                  </a:cxn>
                  <a:cxn ang="0">
                    <a:pos x="16" y="30"/>
                  </a:cxn>
                  <a:cxn ang="0">
                    <a:pos x="16" y="30"/>
                  </a:cxn>
                  <a:cxn ang="0">
                    <a:pos x="19" y="26"/>
                  </a:cxn>
                  <a:cxn ang="0">
                    <a:pos x="23" y="22"/>
                  </a:cxn>
                  <a:cxn ang="0">
                    <a:pos x="24" y="17"/>
                  </a:cxn>
                  <a:cxn ang="0">
                    <a:pos x="24" y="11"/>
                  </a:cxn>
                  <a:cxn ang="0">
                    <a:pos x="24" y="11"/>
                  </a:cxn>
                  <a:cxn ang="0">
                    <a:pos x="23" y="7"/>
                  </a:cxn>
                  <a:cxn ang="0">
                    <a:pos x="19" y="2"/>
                  </a:cxn>
                  <a:cxn ang="0">
                    <a:pos x="16" y="0"/>
                  </a:cxn>
                  <a:cxn ang="0">
                    <a:pos x="12" y="0"/>
                  </a:cxn>
                </a:cxnLst>
                <a:rect l="0" t="0" r="r" b="b"/>
                <a:pathLst>
                  <a:path w="24" h="30">
                    <a:moveTo>
                      <a:pt x="12" y="0"/>
                    </a:moveTo>
                    <a:lnTo>
                      <a:pt x="12" y="0"/>
                    </a:lnTo>
                    <a:lnTo>
                      <a:pt x="9" y="0"/>
                    </a:lnTo>
                    <a:lnTo>
                      <a:pt x="9" y="0"/>
                    </a:lnTo>
                    <a:lnTo>
                      <a:pt x="5" y="2"/>
                    </a:lnTo>
                    <a:lnTo>
                      <a:pt x="2" y="7"/>
                    </a:lnTo>
                    <a:lnTo>
                      <a:pt x="0" y="13"/>
                    </a:lnTo>
                    <a:lnTo>
                      <a:pt x="0" y="20"/>
                    </a:lnTo>
                    <a:lnTo>
                      <a:pt x="0" y="20"/>
                    </a:lnTo>
                    <a:lnTo>
                      <a:pt x="2" y="24"/>
                    </a:lnTo>
                    <a:lnTo>
                      <a:pt x="5" y="28"/>
                    </a:lnTo>
                    <a:lnTo>
                      <a:pt x="9" y="30"/>
                    </a:lnTo>
                    <a:lnTo>
                      <a:pt x="12" y="30"/>
                    </a:lnTo>
                    <a:lnTo>
                      <a:pt x="12" y="30"/>
                    </a:lnTo>
                    <a:lnTo>
                      <a:pt x="16" y="30"/>
                    </a:lnTo>
                    <a:lnTo>
                      <a:pt x="16" y="30"/>
                    </a:lnTo>
                    <a:lnTo>
                      <a:pt x="19" y="26"/>
                    </a:lnTo>
                    <a:lnTo>
                      <a:pt x="23" y="22"/>
                    </a:lnTo>
                    <a:lnTo>
                      <a:pt x="24" y="17"/>
                    </a:lnTo>
                    <a:lnTo>
                      <a:pt x="24" y="11"/>
                    </a:lnTo>
                    <a:lnTo>
                      <a:pt x="24" y="11"/>
                    </a:lnTo>
                    <a:lnTo>
                      <a:pt x="23" y="7"/>
                    </a:lnTo>
                    <a:lnTo>
                      <a:pt x="19" y="2"/>
                    </a:lnTo>
                    <a:lnTo>
                      <a:pt x="16" y="0"/>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91" name="Freeform 219"/>
              <p:cNvSpPr>
                <a:spLocks/>
              </p:cNvSpPr>
              <p:nvPr userDrawn="1"/>
            </p:nvSpPr>
            <p:spPr bwMode="auto">
              <a:xfrm>
                <a:off x="2942" y="2915"/>
                <a:ext cx="24" cy="30"/>
              </a:xfrm>
              <a:custGeom>
                <a:avLst/>
                <a:gdLst/>
                <a:ahLst/>
                <a:cxnLst>
                  <a:cxn ang="0">
                    <a:pos x="12" y="0"/>
                  </a:cxn>
                  <a:cxn ang="0">
                    <a:pos x="12" y="0"/>
                  </a:cxn>
                  <a:cxn ang="0">
                    <a:pos x="9" y="0"/>
                  </a:cxn>
                  <a:cxn ang="0">
                    <a:pos x="9" y="0"/>
                  </a:cxn>
                  <a:cxn ang="0">
                    <a:pos x="5" y="2"/>
                  </a:cxn>
                  <a:cxn ang="0">
                    <a:pos x="2" y="7"/>
                  </a:cxn>
                  <a:cxn ang="0">
                    <a:pos x="0" y="13"/>
                  </a:cxn>
                  <a:cxn ang="0">
                    <a:pos x="0" y="20"/>
                  </a:cxn>
                  <a:cxn ang="0">
                    <a:pos x="0" y="20"/>
                  </a:cxn>
                  <a:cxn ang="0">
                    <a:pos x="2" y="24"/>
                  </a:cxn>
                  <a:cxn ang="0">
                    <a:pos x="5" y="28"/>
                  </a:cxn>
                  <a:cxn ang="0">
                    <a:pos x="9" y="30"/>
                  </a:cxn>
                  <a:cxn ang="0">
                    <a:pos x="12" y="30"/>
                  </a:cxn>
                  <a:cxn ang="0">
                    <a:pos x="12" y="30"/>
                  </a:cxn>
                  <a:cxn ang="0">
                    <a:pos x="16" y="30"/>
                  </a:cxn>
                  <a:cxn ang="0">
                    <a:pos x="16" y="30"/>
                  </a:cxn>
                  <a:cxn ang="0">
                    <a:pos x="19" y="26"/>
                  </a:cxn>
                  <a:cxn ang="0">
                    <a:pos x="23" y="22"/>
                  </a:cxn>
                  <a:cxn ang="0">
                    <a:pos x="24" y="17"/>
                  </a:cxn>
                  <a:cxn ang="0">
                    <a:pos x="24" y="11"/>
                  </a:cxn>
                  <a:cxn ang="0">
                    <a:pos x="24" y="11"/>
                  </a:cxn>
                  <a:cxn ang="0">
                    <a:pos x="23" y="7"/>
                  </a:cxn>
                  <a:cxn ang="0">
                    <a:pos x="19" y="2"/>
                  </a:cxn>
                  <a:cxn ang="0">
                    <a:pos x="16" y="0"/>
                  </a:cxn>
                  <a:cxn ang="0">
                    <a:pos x="12" y="0"/>
                  </a:cxn>
                </a:cxnLst>
                <a:rect l="0" t="0" r="r" b="b"/>
                <a:pathLst>
                  <a:path w="24" h="30">
                    <a:moveTo>
                      <a:pt x="12" y="0"/>
                    </a:moveTo>
                    <a:lnTo>
                      <a:pt x="12" y="0"/>
                    </a:lnTo>
                    <a:lnTo>
                      <a:pt x="9" y="0"/>
                    </a:lnTo>
                    <a:lnTo>
                      <a:pt x="9" y="0"/>
                    </a:lnTo>
                    <a:lnTo>
                      <a:pt x="5" y="2"/>
                    </a:lnTo>
                    <a:lnTo>
                      <a:pt x="2" y="7"/>
                    </a:lnTo>
                    <a:lnTo>
                      <a:pt x="0" y="13"/>
                    </a:lnTo>
                    <a:lnTo>
                      <a:pt x="0" y="20"/>
                    </a:lnTo>
                    <a:lnTo>
                      <a:pt x="0" y="20"/>
                    </a:lnTo>
                    <a:lnTo>
                      <a:pt x="2" y="24"/>
                    </a:lnTo>
                    <a:lnTo>
                      <a:pt x="5" y="28"/>
                    </a:lnTo>
                    <a:lnTo>
                      <a:pt x="9" y="30"/>
                    </a:lnTo>
                    <a:lnTo>
                      <a:pt x="12" y="30"/>
                    </a:lnTo>
                    <a:lnTo>
                      <a:pt x="12" y="30"/>
                    </a:lnTo>
                    <a:lnTo>
                      <a:pt x="16" y="30"/>
                    </a:lnTo>
                    <a:lnTo>
                      <a:pt x="16" y="30"/>
                    </a:lnTo>
                    <a:lnTo>
                      <a:pt x="19" y="26"/>
                    </a:lnTo>
                    <a:lnTo>
                      <a:pt x="23" y="22"/>
                    </a:lnTo>
                    <a:lnTo>
                      <a:pt x="24" y="17"/>
                    </a:lnTo>
                    <a:lnTo>
                      <a:pt x="24" y="11"/>
                    </a:lnTo>
                    <a:lnTo>
                      <a:pt x="24" y="11"/>
                    </a:lnTo>
                    <a:lnTo>
                      <a:pt x="23" y="7"/>
                    </a:lnTo>
                    <a:lnTo>
                      <a:pt x="19" y="2"/>
                    </a:lnTo>
                    <a:lnTo>
                      <a:pt x="16" y="0"/>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92" name="Freeform 220"/>
              <p:cNvSpPr>
                <a:spLocks/>
              </p:cNvSpPr>
              <p:nvPr userDrawn="1"/>
            </p:nvSpPr>
            <p:spPr bwMode="auto">
              <a:xfrm>
                <a:off x="3026" y="2861"/>
                <a:ext cx="24" cy="24"/>
              </a:xfrm>
              <a:custGeom>
                <a:avLst/>
                <a:gdLst/>
                <a:ahLst/>
                <a:cxnLst>
                  <a:cxn ang="0">
                    <a:pos x="11" y="0"/>
                  </a:cxn>
                  <a:cxn ang="0">
                    <a:pos x="11" y="0"/>
                  </a:cxn>
                  <a:cxn ang="0">
                    <a:pos x="9" y="2"/>
                  </a:cxn>
                  <a:cxn ang="0">
                    <a:pos x="9" y="2"/>
                  </a:cxn>
                  <a:cxn ang="0">
                    <a:pos x="4" y="4"/>
                  </a:cxn>
                  <a:cxn ang="0">
                    <a:pos x="2" y="8"/>
                  </a:cxn>
                  <a:cxn ang="0">
                    <a:pos x="0" y="11"/>
                  </a:cxn>
                  <a:cxn ang="0">
                    <a:pos x="0" y="17"/>
                  </a:cxn>
                  <a:cxn ang="0">
                    <a:pos x="0" y="17"/>
                  </a:cxn>
                  <a:cxn ang="0">
                    <a:pos x="2" y="19"/>
                  </a:cxn>
                  <a:cxn ang="0">
                    <a:pos x="4" y="23"/>
                  </a:cxn>
                  <a:cxn ang="0">
                    <a:pos x="8" y="24"/>
                  </a:cxn>
                  <a:cxn ang="0">
                    <a:pos x="11" y="24"/>
                  </a:cxn>
                  <a:cxn ang="0">
                    <a:pos x="11" y="24"/>
                  </a:cxn>
                  <a:cxn ang="0">
                    <a:pos x="15" y="24"/>
                  </a:cxn>
                  <a:cxn ang="0">
                    <a:pos x="15" y="24"/>
                  </a:cxn>
                  <a:cxn ang="0">
                    <a:pos x="19" y="23"/>
                  </a:cxn>
                  <a:cxn ang="0">
                    <a:pos x="23" y="19"/>
                  </a:cxn>
                  <a:cxn ang="0">
                    <a:pos x="24" y="15"/>
                  </a:cxn>
                  <a:cxn ang="0">
                    <a:pos x="23" y="9"/>
                  </a:cxn>
                  <a:cxn ang="0">
                    <a:pos x="23" y="9"/>
                  </a:cxn>
                  <a:cxn ang="0">
                    <a:pos x="23" y="6"/>
                  </a:cxn>
                  <a:cxn ang="0">
                    <a:pos x="19" y="4"/>
                  </a:cxn>
                  <a:cxn ang="0">
                    <a:pos x="15" y="2"/>
                  </a:cxn>
                  <a:cxn ang="0">
                    <a:pos x="11" y="0"/>
                  </a:cxn>
                </a:cxnLst>
                <a:rect l="0" t="0" r="r" b="b"/>
                <a:pathLst>
                  <a:path w="24" h="24">
                    <a:moveTo>
                      <a:pt x="11" y="0"/>
                    </a:moveTo>
                    <a:lnTo>
                      <a:pt x="11" y="0"/>
                    </a:lnTo>
                    <a:lnTo>
                      <a:pt x="9" y="2"/>
                    </a:lnTo>
                    <a:lnTo>
                      <a:pt x="9" y="2"/>
                    </a:lnTo>
                    <a:lnTo>
                      <a:pt x="4" y="4"/>
                    </a:lnTo>
                    <a:lnTo>
                      <a:pt x="2" y="8"/>
                    </a:lnTo>
                    <a:lnTo>
                      <a:pt x="0" y="11"/>
                    </a:lnTo>
                    <a:lnTo>
                      <a:pt x="0" y="17"/>
                    </a:lnTo>
                    <a:lnTo>
                      <a:pt x="0" y="17"/>
                    </a:lnTo>
                    <a:lnTo>
                      <a:pt x="2" y="19"/>
                    </a:lnTo>
                    <a:lnTo>
                      <a:pt x="4" y="23"/>
                    </a:lnTo>
                    <a:lnTo>
                      <a:pt x="8" y="24"/>
                    </a:lnTo>
                    <a:lnTo>
                      <a:pt x="11" y="24"/>
                    </a:lnTo>
                    <a:lnTo>
                      <a:pt x="11" y="24"/>
                    </a:lnTo>
                    <a:lnTo>
                      <a:pt x="15" y="24"/>
                    </a:lnTo>
                    <a:lnTo>
                      <a:pt x="15" y="24"/>
                    </a:lnTo>
                    <a:lnTo>
                      <a:pt x="19" y="23"/>
                    </a:lnTo>
                    <a:lnTo>
                      <a:pt x="23" y="19"/>
                    </a:lnTo>
                    <a:lnTo>
                      <a:pt x="24" y="15"/>
                    </a:lnTo>
                    <a:lnTo>
                      <a:pt x="23" y="9"/>
                    </a:lnTo>
                    <a:lnTo>
                      <a:pt x="23" y="9"/>
                    </a:lnTo>
                    <a:lnTo>
                      <a:pt x="23" y="6"/>
                    </a:lnTo>
                    <a:lnTo>
                      <a:pt x="19" y="4"/>
                    </a:lnTo>
                    <a:lnTo>
                      <a:pt x="15" y="2"/>
                    </a:lnTo>
                    <a:lnTo>
                      <a:pt x="1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93" name="Freeform 221"/>
              <p:cNvSpPr>
                <a:spLocks/>
              </p:cNvSpPr>
              <p:nvPr userDrawn="1"/>
            </p:nvSpPr>
            <p:spPr bwMode="auto">
              <a:xfrm>
                <a:off x="3026" y="2861"/>
                <a:ext cx="24" cy="24"/>
              </a:xfrm>
              <a:custGeom>
                <a:avLst/>
                <a:gdLst/>
                <a:ahLst/>
                <a:cxnLst>
                  <a:cxn ang="0">
                    <a:pos x="11" y="0"/>
                  </a:cxn>
                  <a:cxn ang="0">
                    <a:pos x="11" y="0"/>
                  </a:cxn>
                  <a:cxn ang="0">
                    <a:pos x="9" y="2"/>
                  </a:cxn>
                  <a:cxn ang="0">
                    <a:pos x="9" y="2"/>
                  </a:cxn>
                  <a:cxn ang="0">
                    <a:pos x="4" y="4"/>
                  </a:cxn>
                  <a:cxn ang="0">
                    <a:pos x="2" y="8"/>
                  </a:cxn>
                  <a:cxn ang="0">
                    <a:pos x="0" y="11"/>
                  </a:cxn>
                  <a:cxn ang="0">
                    <a:pos x="0" y="17"/>
                  </a:cxn>
                  <a:cxn ang="0">
                    <a:pos x="0" y="17"/>
                  </a:cxn>
                  <a:cxn ang="0">
                    <a:pos x="2" y="19"/>
                  </a:cxn>
                  <a:cxn ang="0">
                    <a:pos x="4" y="23"/>
                  </a:cxn>
                  <a:cxn ang="0">
                    <a:pos x="8" y="24"/>
                  </a:cxn>
                  <a:cxn ang="0">
                    <a:pos x="11" y="24"/>
                  </a:cxn>
                  <a:cxn ang="0">
                    <a:pos x="11" y="24"/>
                  </a:cxn>
                  <a:cxn ang="0">
                    <a:pos x="15" y="24"/>
                  </a:cxn>
                  <a:cxn ang="0">
                    <a:pos x="15" y="24"/>
                  </a:cxn>
                  <a:cxn ang="0">
                    <a:pos x="19" y="23"/>
                  </a:cxn>
                  <a:cxn ang="0">
                    <a:pos x="23" y="19"/>
                  </a:cxn>
                  <a:cxn ang="0">
                    <a:pos x="24" y="15"/>
                  </a:cxn>
                  <a:cxn ang="0">
                    <a:pos x="23" y="9"/>
                  </a:cxn>
                  <a:cxn ang="0">
                    <a:pos x="23" y="9"/>
                  </a:cxn>
                  <a:cxn ang="0">
                    <a:pos x="23" y="6"/>
                  </a:cxn>
                  <a:cxn ang="0">
                    <a:pos x="19" y="4"/>
                  </a:cxn>
                  <a:cxn ang="0">
                    <a:pos x="15" y="2"/>
                  </a:cxn>
                  <a:cxn ang="0">
                    <a:pos x="11" y="0"/>
                  </a:cxn>
                </a:cxnLst>
                <a:rect l="0" t="0" r="r" b="b"/>
                <a:pathLst>
                  <a:path w="24" h="24">
                    <a:moveTo>
                      <a:pt x="11" y="0"/>
                    </a:moveTo>
                    <a:lnTo>
                      <a:pt x="11" y="0"/>
                    </a:lnTo>
                    <a:lnTo>
                      <a:pt x="9" y="2"/>
                    </a:lnTo>
                    <a:lnTo>
                      <a:pt x="9" y="2"/>
                    </a:lnTo>
                    <a:lnTo>
                      <a:pt x="4" y="4"/>
                    </a:lnTo>
                    <a:lnTo>
                      <a:pt x="2" y="8"/>
                    </a:lnTo>
                    <a:lnTo>
                      <a:pt x="0" y="11"/>
                    </a:lnTo>
                    <a:lnTo>
                      <a:pt x="0" y="17"/>
                    </a:lnTo>
                    <a:lnTo>
                      <a:pt x="0" y="17"/>
                    </a:lnTo>
                    <a:lnTo>
                      <a:pt x="2" y="19"/>
                    </a:lnTo>
                    <a:lnTo>
                      <a:pt x="4" y="23"/>
                    </a:lnTo>
                    <a:lnTo>
                      <a:pt x="8" y="24"/>
                    </a:lnTo>
                    <a:lnTo>
                      <a:pt x="11" y="24"/>
                    </a:lnTo>
                    <a:lnTo>
                      <a:pt x="11" y="24"/>
                    </a:lnTo>
                    <a:lnTo>
                      <a:pt x="15" y="24"/>
                    </a:lnTo>
                    <a:lnTo>
                      <a:pt x="15" y="24"/>
                    </a:lnTo>
                    <a:lnTo>
                      <a:pt x="19" y="23"/>
                    </a:lnTo>
                    <a:lnTo>
                      <a:pt x="23" y="19"/>
                    </a:lnTo>
                    <a:lnTo>
                      <a:pt x="24" y="15"/>
                    </a:lnTo>
                    <a:lnTo>
                      <a:pt x="23" y="9"/>
                    </a:lnTo>
                    <a:lnTo>
                      <a:pt x="23" y="9"/>
                    </a:lnTo>
                    <a:lnTo>
                      <a:pt x="23" y="6"/>
                    </a:lnTo>
                    <a:lnTo>
                      <a:pt x="19" y="4"/>
                    </a:lnTo>
                    <a:lnTo>
                      <a:pt x="15" y="2"/>
                    </a:lnTo>
                    <a:lnTo>
                      <a:pt x="1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94" name="Freeform 222"/>
              <p:cNvSpPr>
                <a:spLocks/>
              </p:cNvSpPr>
              <p:nvPr userDrawn="1"/>
            </p:nvSpPr>
            <p:spPr bwMode="auto">
              <a:xfrm>
                <a:off x="3116" y="2819"/>
                <a:ext cx="24" cy="24"/>
              </a:xfrm>
              <a:custGeom>
                <a:avLst/>
                <a:gdLst/>
                <a:ahLst/>
                <a:cxnLst>
                  <a:cxn ang="0">
                    <a:pos x="12" y="0"/>
                  </a:cxn>
                  <a:cxn ang="0">
                    <a:pos x="12" y="0"/>
                  </a:cxn>
                  <a:cxn ang="0">
                    <a:pos x="8" y="0"/>
                  </a:cxn>
                  <a:cxn ang="0">
                    <a:pos x="8" y="0"/>
                  </a:cxn>
                  <a:cxn ang="0">
                    <a:pos x="4" y="2"/>
                  </a:cxn>
                  <a:cxn ang="0">
                    <a:pos x="2" y="7"/>
                  </a:cxn>
                  <a:cxn ang="0">
                    <a:pos x="0" y="11"/>
                  </a:cxn>
                  <a:cxn ang="0">
                    <a:pos x="0" y="15"/>
                  </a:cxn>
                  <a:cxn ang="0">
                    <a:pos x="0" y="15"/>
                  </a:cxn>
                  <a:cxn ang="0">
                    <a:pos x="2" y="20"/>
                  </a:cxn>
                  <a:cxn ang="0">
                    <a:pos x="4" y="22"/>
                  </a:cxn>
                  <a:cxn ang="0">
                    <a:pos x="8" y="24"/>
                  </a:cxn>
                  <a:cxn ang="0">
                    <a:pos x="12" y="24"/>
                  </a:cxn>
                  <a:cxn ang="0">
                    <a:pos x="12" y="24"/>
                  </a:cxn>
                  <a:cxn ang="0">
                    <a:pos x="14" y="24"/>
                  </a:cxn>
                  <a:cxn ang="0">
                    <a:pos x="14" y="24"/>
                  </a:cxn>
                  <a:cxn ang="0">
                    <a:pos x="20" y="22"/>
                  </a:cxn>
                  <a:cxn ang="0">
                    <a:pos x="22" y="18"/>
                  </a:cxn>
                  <a:cxn ang="0">
                    <a:pos x="24" y="13"/>
                  </a:cxn>
                  <a:cxn ang="0">
                    <a:pos x="24" y="9"/>
                  </a:cxn>
                  <a:cxn ang="0">
                    <a:pos x="24" y="9"/>
                  </a:cxn>
                  <a:cxn ang="0">
                    <a:pos x="22" y="5"/>
                  </a:cxn>
                  <a:cxn ang="0">
                    <a:pos x="18" y="2"/>
                  </a:cxn>
                  <a:cxn ang="0">
                    <a:pos x="16" y="0"/>
                  </a:cxn>
                  <a:cxn ang="0">
                    <a:pos x="12" y="0"/>
                  </a:cxn>
                </a:cxnLst>
                <a:rect l="0" t="0" r="r" b="b"/>
                <a:pathLst>
                  <a:path w="24" h="24">
                    <a:moveTo>
                      <a:pt x="12" y="0"/>
                    </a:moveTo>
                    <a:lnTo>
                      <a:pt x="12" y="0"/>
                    </a:lnTo>
                    <a:lnTo>
                      <a:pt x="8" y="0"/>
                    </a:lnTo>
                    <a:lnTo>
                      <a:pt x="8" y="0"/>
                    </a:lnTo>
                    <a:lnTo>
                      <a:pt x="4" y="2"/>
                    </a:lnTo>
                    <a:lnTo>
                      <a:pt x="2" y="7"/>
                    </a:lnTo>
                    <a:lnTo>
                      <a:pt x="0" y="11"/>
                    </a:lnTo>
                    <a:lnTo>
                      <a:pt x="0" y="15"/>
                    </a:lnTo>
                    <a:lnTo>
                      <a:pt x="0" y="15"/>
                    </a:lnTo>
                    <a:lnTo>
                      <a:pt x="2" y="20"/>
                    </a:lnTo>
                    <a:lnTo>
                      <a:pt x="4" y="22"/>
                    </a:lnTo>
                    <a:lnTo>
                      <a:pt x="8" y="24"/>
                    </a:lnTo>
                    <a:lnTo>
                      <a:pt x="12" y="24"/>
                    </a:lnTo>
                    <a:lnTo>
                      <a:pt x="12" y="24"/>
                    </a:lnTo>
                    <a:lnTo>
                      <a:pt x="14" y="24"/>
                    </a:lnTo>
                    <a:lnTo>
                      <a:pt x="14" y="24"/>
                    </a:lnTo>
                    <a:lnTo>
                      <a:pt x="20" y="22"/>
                    </a:lnTo>
                    <a:lnTo>
                      <a:pt x="22" y="18"/>
                    </a:lnTo>
                    <a:lnTo>
                      <a:pt x="24" y="13"/>
                    </a:lnTo>
                    <a:lnTo>
                      <a:pt x="24" y="9"/>
                    </a:lnTo>
                    <a:lnTo>
                      <a:pt x="24" y="9"/>
                    </a:lnTo>
                    <a:lnTo>
                      <a:pt x="22" y="5"/>
                    </a:lnTo>
                    <a:lnTo>
                      <a:pt x="18" y="2"/>
                    </a:lnTo>
                    <a:lnTo>
                      <a:pt x="16" y="0"/>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95" name="Freeform 223"/>
              <p:cNvSpPr>
                <a:spLocks/>
              </p:cNvSpPr>
              <p:nvPr userDrawn="1"/>
            </p:nvSpPr>
            <p:spPr bwMode="auto">
              <a:xfrm>
                <a:off x="3116" y="2819"/>
                <a:ext cx="24" cy="24"/>
              </a:xfrm>
              <a:custGeom>
                <a:avLst/>
                <a:gdLst/>
                <a:ahLst/>
                <a:cxnLst>
                  <a:cxn ang="0">
                    <a:pos x="12" y="0"/>
                  </a:cxn>
                  <a:cxn ang="0">
                    <a:pos x="12" y="0"/>
                  </a:cxn>
                  <a:cxn ang="0">
                    <a:pos x="8" y="0"/>
                  </a:cxn>
                  <a:cxn ang="0">
                    <a:pos x="8" y="0"/>
                  </a:cxn>
                  <a:cxn ang="0">
                    <a:pos x="4" y="2"/>
                  </a:cxn>
                  <a:cxn ang="0">
                    <a:pos x="2" y="7"/>
                  </a:cxn>
                  <a:cxn ang="0">
                    <a:pos x="0" y="11"/>
                  </a:cxn>
                  <a:cxn ang="0">
                    <a:pos x="0" y="15"/>
                  </a:cxn>
                  <a:cxn ang="0">
                    <a:pos x="0" y="15"/>
                  </a:cxn>
                  <a:cxn ang="0">
                    <a:pos x="2" y="20"/>
                  </a:cxn>
                  <a:cxn ang="0">
                    <a:pos x="4" y="22"/>
                  </a:cxn>
                  <a:cxn ang="0">
                    <a:pos x="8" y="24"/>
                  </a:cxn>
                  <a:cxn ang="0">
                    <a:pos x="12" y="24"/>
                  </a:cxn>
                  <a:cxn ang="0">
                    <a:pos x="12" y="24"/>
                  </a:cxn>
                  <a:cxn ang="0">
                    <a:pos x="14" y="24"/>
                  </a:cxn>
                  <a:cxn ang="0">
                    <a:pos x="14" y="24"/>
                  </a:cxn>
                  <a:cxn ang="0">
                    <a:pos x="20" y="22"/>
                  </a:cxn>
                  <a:cxn ang="0">
                    <a:pos x="22" y="18"/>
                  </a:cxn>
                  <a:cxn ang="0">
                    <a:pos x="24" y="13"/>
                  </a:cxn>
                  <a:cxn ang="0">
                    <a:pos x="24" y="9"/>
                  </a:cxn>
                  <a:cxn ang="0">
                    <a:pos x="24" y="9"/>
                  </a:cxn>
                  <a:cxn ang="0">
                    <a:pos x="22" y="5"/>
                  </a:cxn>
                  <a:cxn ang="0">
                    <a:pos x="18" y="2"/>
                  </a:cxn>
                  <a:cxn ang="0">
                    <a:pos x="16" y="0"/>
                  </a:cxn>
                  <a:cxn ang="0">
                    <a:pos x="12" y="0"/>
                  </a:cxn>
                </a:cxnLst>
                <a:rect l="0" t="0" r="r" b="b"/>
                <a:pathLst>
                  <a:path w="24" h="24">
                    <a:moveTo>
                      <a:pt x="12" y="0"/>
                    </a:moveTo>
                    <a:lnTo>
                      <a:pt x="12" y="0"/>
                    </a:lnTo>
                    <a:lnTo>
                      <a:pt x="8" y="0"/>
                    </a:lnTo>
                    <a:lnTo>
                      <a:pt x="8" y="0"/>
                    </a:lnTo>
                    <a:lnTo>
                      <a:pt x="4" y="2"/>
                    </a:lnTo>
                    <a:lnTo>
                      <a:pt x="2" y="7"/>
                    </a:lnTo>
                    <a:lnTo>
                      <a:pt x="0" y="11"/>
                    </a:lnTo>
                    <a:lnTo>
                      <a:pt x="0" y="15"/>
                    </a:lnTo>
                    <a:lnTo>
                      <a:pt x="0" y="15"/>
                    </a:lnTo>
                    <a:lnTo>
                      <a:pt x="2" y="20"/>
                    </a:lnTo>
                    <a:lnTo>
                      <a:pt x="4" y="22"/>
                    </a:lnTo>
                    <a:lnTo>
                      <a:pt x="8" y="24"/>
                    </a:lnTo>
                    <a:lnTo>
                      <a:pt x="12" y="24"/>
                    </a:lnTo>
                    <a:lnTo>
                      <a:pt x="12" y="24"/>
                    </a:lnTo>
                    <a:lnTo>
                      <a:pt x="14" y="24"/>
                    </a:lnTo>
                    <a:lnTo>
                      <a:pt x="14" y="24"/>
                    </a:lnTo>
                    <a:lnTo>
                      <a:pt x="20" y="22"/>
                    </a:lnTo>
                    <a:lnTo>
                      <a:pt x="22" y="18"/>
                    </a:lnTo>
                    <a:lnTo>
                      <a:pt x="24" y="13"/>
                    </a:lnTo>
                    <a:lnTo>
                      <a:pt x="24" y="9"/>
                    </a:lnTo>
                    <a:lnTo>
                      <a:pt x="24" y="9"/>
                    </a:lnTo>
                    <a:lnTo>
                      <a:pt x="22" y="5"/>
                    </a:lnTo>
                    <a:lnTo>
                      <a:pt x="18" y="2"/>
                    </a:lnTo>
                    <a:lnTo>
                      <a:pt x="16" y="0"/>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96" name="Freeform 224"/>
              <p:cNvSpPr>
                <a:spLocks/>
              </p:cNvSpPr>
              <p:nvPr userDrawn="1"/>
            </p:nvSpPr>
            <p:spPr bwMode="auto">
              <a:xfrm>
                <a:off x="3218" y="2795"/>
                <a:ext cx="18" cy="18"/>
              </a:xfrm>
              <a:custGeom>
                <a:avLst/>
                <a:gdLst/>
                <a:ahLst/>
                <a:cxnLst>
                  <a:cxn ang="0">
                    <a:pos x="9" y="0"/>
                  </a:cxn>
                  <a:cxn ang="0">
                    <a:pos x="9" y="0"/>
                  </a:cxn>
                  <a:cxn ang="0">
                    <a:pos x="6" y="0"/>
                  </a:cxn>
                  <a:cxn ang="0">
                    <a:pos x="6" y="0"/>
                  </a:cxn>
                  <a:cxn ang="0">
                    <a:pos x="4" y="2"/>
                  </a:cxn>
                  <a:cxn ang="0">
                    <a:pos x="0" y="5"/>
                  </a:cxn>
                  <a:cxn ang="0">
                    <a:pos x="0" y="8"/>
                  </a:cxn>
                  <a:cxn ang="0">
                    <a:pos x="0" y="12"/>
                  </a:cxn>
                  <a:cxn ang="0">
                    <a:pos x="0" y="12"/>
                  </a:cxn>
                  <a:cxn ang="0">
                    <a:pos x="4" y="17"/>
                  </a:cxn>
                  <a:cxn ang="0">
                    <a:pos x="9" y="18"/>
                  </a:cxn>
                  <a:cxn ang="0">
                    <a:pos x="9" y="18"/>
                  </a:cxn>
                  <a:cxn ang="0">
                    <a:pos x="11" y="18"/>
                  </a:cxn>
                  <a:cxn ang="0">
                    <a:pos x="11" y="18"/>
                  </a:cxn>
                  <a:cxn ang="0">
                    <a:pos x="15" y="17"/>
                  </a:cxn>
                  <a:cxn ang="0">
                    <a:pos x="17" y="13"/>
                  </a:cxn>
                  <a:cxn ang="0">
                    <a:pos x="18" y="10"/>
                  </a:cxn>
                  <a:cxn ang="0">
                    <a:pos x="18" y="7"/>
                  </a:cxn>
                  <a:cxn ang="0">
                    <a:pos x="18" y="7"/>
                  </a:cxn>
                  <a:cxn ang="0">
                    <a:pos x="15" y="2"/>
                  </a:cxn>
                  <a:cxn ang="0">
                    <a:pos x="9" y="0"/>
                  </a:cxn>
                </a:cxnLst>
                <a:rect l="0" t="0" r="r" b="b"/>
                <a:pathLst>
                  <a:path w="18" h="18">
                    <a:moveTo>
                      <a:pt x="9" y="0"/>
                    </a:moveTo>
                    <a:lnTo>
                      <a:pt x="9" y="0"/>
                    </a:lnTo>
                    <a:lnTo>
                      <a:pt x="6" y="0"/>
                    </a:lnTo>
                    <a:lnTo>
                      <a:pt x="6" y="0"/>
                    </a:lnTo>
                    <a:lnTo>
                      <a:pt x="4" y="2"/>
                    </a:lnTo>
                    <a:lnTo>
                      <a:pt x="0" y="5"/>
                    </a:lnTo>
                    <a:lnTo>
                      <a:pt x="0" y="8"/>
                    </a:lnTo>
                    <a:lnTo>
                      <a:pt x="0" y="12"/>
                    </a:lnTo>
                    <a:lnTo>
                      <a:pt x="0" y="12"/>
                    </a:lnTo>
                    <a:lnTo>
                      <a:pt x="4" y="17"/>
                    </a:lnTo>
                    <a:lnTo>
                      <a:pt x="9" y="18"/>
                    </a:lnTo>
                    <a:lnTo>
                      <a:pt x="9" y="18"/>
                    </a:lnTo>
                    <a:lnTo>
                      <a:pt x="11" y="18"/>
                    </a:lnTo>
                    <a:lnTo>
                      <a:pt x="11" y="18"/>
                    </a:lnTo>
                    <a:lnTo>
                      <a:pt x="15" y="17"/>
                    </a:lnTo>
                    <a:lnTo>
                      <a:pt x="17" y="13"/>
                    </a:lnTo>
                    <a:lnTo>
                      <a:pt x="18" y="10"/>
                    </a:lnTo>
                    <a:lnTo>
                      <a:pt x="18" y="7"/>
                    </a:lnTo>
                    <a:lnTo>
                      <a:pt x="18" y="7"/>
                    </a:lnTo>
                    <a:lnTo>
                      <a:pt x="15" y="2"/>
                    </a:lnTo>
                    <a:lnTo>
                      <a:pt x="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97" name="Freeform 225"/>
              <p:cNvSpPr>
                <a:spLocks/>
              </p:cNvSpPr>
              <p:nvPr userDrawn="1"/>
            </p:nvSpPr>
            <p:spPr bwMode="auto">
              <a:xfrm>
                <a:off x="3218" y="2795"/>
                <a:ext cx="18" cy="18"/>
              </a:xfrm>
              <a:custGeom>
                <a:avLst/>
                <a:gdLst/>
                <a:ahLst/>
                <a:cxnLst>
                  <a:cxn ang="0">
                    <a:pos x="9" y="0"/>
                  </a:cxn>
                  <a:cxn ang="0">
                    <a:pos x="9" y="0"/>
                  </a:cxn>
                  <a:cxn ang="0">
                    <a:pos x="6" y="0"/>
                  </a:cxn>
                  <a:cxn ang="0">
                    <a:pos x="6" y="0"/>
                  </a:cxn>
                  <a:cxn ang="0">
                    <a:pos x="4" y="2"/>
                  </a:cxn>
                  <a:cxn ang="0">
                    <a:pos x="0" y="5"/>
                  </a:cxn>
                  <a:cxn ang="0">
                    <a:pos x="0" y="8"/>
                  </a:cxn>
                  <a:cxn ang="0">
                    <a:pos x="0" y="12"/>
                  </a:cxn>
                  <a:cxn ang="0">
                    <a:pos x="0" y="12"/>
                  </a:cxn>
                  <a:cxn ang="0">
                    <a:pos x="4" y="17"/>
                  </a:cxn>
                  <a:cxn ang="0">
                    <a:pos x="9" y="18"/>
                  </a:cxn>
                  <a:cxn ang="0">
                    <a:pos x="9" y="18"/>
                  </a:cxn>
                  <a:cxn ang="0">
                    <a:pos x="11" y="18"/>
                  </a:cxn>
                  <a:cxn ang="0">
                    <a:pos x="11" y="18"/>
                  </a:cxn>
                  <a:cxn ang="0">
                    <a:pos x="15" y="17"/>
                  </a:cxn>
                  <a:cxn ang="0">
                    <a:pos x="17" y="13"/>
                  </a:cxn>
                  <a:cxn ang="0">
                    <a:pos x="18" y="10"/>
                  </a:cxn>
                  <a:cxn ang="0">
                    <a:pos x="18" y="7"/>
                  </a:cxn>
                  <a:cxn ang="0">
                    <a:pos x="18" y="7"/>
                  </a:cxn>
                  <a:cxn ang="0">
                    <a:pos x="15" y="2"/>
                  </a:cxn>
                  <a:cxn ang="0">
                    <a:pos x="9" y="0"/>
                  </a:cxn>
                </a:cxnLst>
                <a:rect l="0" t="0" r="r" b="b"/>
                <a:pathLst>
                  <a:path w="18" h="18">
                    <a:moveTo>
                      <a:pt x="9" y="0"/>
                    </a:moveTo>
                    <a:lnTo>
                      <a:pt x="9" y="0"/>
                    </a:lnTo>
                    <a:lnTo>
                      <a:pt x="6" y="0"/>
                    </a:lnTo>
                    <a:lnTo>
                      <a:pt x="6" y="0"/>
                    </a:lnTo>
                    <a:lnTo>
                      <a:pt x="4" y="2"/>
                    </a:lnTo>
                    <a:lnTo>
                      <a:pt x="0" y="5"/>
                    </a:lnTo>
                    <a:lnTo>
                      <a:pt x="0" y="8"/>
                    </a:lnTo>
                    <a:lnTo>
                      <a:pt x="0" y="12"/>
                    </a:lnTo>
                    <a:lnTo>
                      <a:pt x="0" y="12"/>
                    </a:lnTo>
                    <a:lnTo>
                      <a:pt x="4" y="17"/>
                    </a:lnTo>
                    <a:lnTo>
                      <a:pt x="9" y="18"/>
                    </a:lnTo>
                    <a:lnTo>
                      <a:pt x="9" y="18"/>
                    </a:lnTo>
                    <a:lnTo>
                      <a:pt x="11" y="18"/>
                    </a:lnTo>
                    <a:lnTo>
                      <a:pt x="11" y="18"/>
                    </a:lnTo>
                    <a:lnTo>
                      <a:pt x="15" y="17"/>
                    </a:lnTo>
                    <a:lnTo>
                      <a:pt x="17" y="13"/>
                    </a:lnTo>
                    <a:lnTo>
                      <a:pt x="18" y="10"/>
                    </a:lnTo>
                    <a:lnTo>
                      <a:pt x="18" y="7"/>
                    </a:lnTo>
                    <a:lnTo>
                      <a:pt x="18" y="7"/>
                    </a:lnTo>
                    <a:lnTo>
                      <a:pt x="15" y="2"/>
                    </a:lnTo>
                    <a:lnTo>
                      <a:pt x="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98" name="Freeform 226"/>
              <p:cNvSpPr>
                <a:spLocks/>
              </p:cNvSpPr>
              <p:nvPr userDrawn="1"/>
            </p:nvSpPr>
            <p:spPr bwMode="auto">
              <a:xfrm>
                <a:off x="2756" y="3545"/>
                <a:ext cx="54" cy="54"/>
              </a:xfrm>
              <a:custGeom>
                <a:avLst/>
                <a:gdLst/>
                <a:ahLst/>
                <a:cxnLst>
                  <a:cxn ang="0">
                    <a:pos x="27" y="0"/>
                  </a:cxn>
                  <a:cxn ang="0">
                    <a:pos x="27" y="0"/>
                  </a:cxn>
                  <a:cxn ang="0">
                    <a:pos x="19" y="2"/>
                  </a:cxn>
                  <a:cxn ang="0">
                    <a:pos x="19" y="2"/>
                  </a:cxn>
                  <a:cxn ang="0">
                    <a:pos x="11" y="6"/>
                  </a:cxn>
                  <a:cxn ang="0">
                    <a:pos x="2" y="14"/>
                  </a:cxn>
                  <a:cxn ang="0">
                    <a:pos x="0" y="24"/>
                  </a:cxn>
                  <a:cxn ang="0">
                    <a:pos x="0" y="34"/>
                  </a:cxn>
                  <a:cxn ang="0">
                    <a:pos x="0" y="34"/>
                  </a:cxn>
                  <a:cxn ang="0">
                    <a:pos x="5" y="42"/>
                  </a:cxn>
                  <a:cxn ang="0">
                    <a:pos x="11" y="48"/>
                  </a:cxn>
                  <a:cxn ang="0">
                    <a:pos x="19" y="52"/>
                  </a:cxn>
                  <a:cxn ang="0">
                    <a:pos x="27" y="54"/>
                  </a:cxn>
                  <a:cxn ang="0">
                    <a:pos x="27" y="54"/>
                  </a:cxn>
                  <a:cxn ang="0">
                    <a:pos x="33" y="54"/>
                  </a:cxn>
                  <a:cxn ang="0">
                    <a:pos x="33" y="54"/>
                  </a:cxn>
                  <a:cxn ang="0">
                    <a:pos x="44" y="48"/>
                  </a:cxn>
                  <a:cxn ang="0">
                    <a:pos x="52" y="40"/>
                  </a:cxn>
                  <a:cxn ang="0">
                    <a:pos x="54" y="30"/>
                  </a:cxn>
                  <a:cxn ang="0">
                    <a:pos x="54" y="20"/>
                  </a:cxn>
                  <a:cxn ang="0">
                    <a:pos x="54" y="20"/>
                  </a:cxn>
                  <a:cxn ang="0">
                    <a:pos x="50" y="12"/>
                  </a:cxn>
                  <a:cxn ang="0">
                    <a:pos x="44" y="6"/>
                  </a:cxn>
                  <a:cxn ang="0">
                    <a:pos x="36" y="2"/>
                  </a:cxn>
                  <a:cxn ang="0">
                    <a:pos x="27" y="0"/>
                  </a:cxn>
                </a:cxnLst>
                <a:rect l="0" t="0" r="r" b="b"/>
                <a:pathLst>
                  <a:path w="54" h="54">
                    <a:moveTo>
                      <a:pt x="27" y="0"/>
                    </a:moveTo>
                    <a:lnTo>
                      <a:pt x="27" y="0"/>
                    </a:lnTo>
                    <a:lnTo>
                      <a:pt x="19" y="2"/>
                    </a:lnTo>
                    <a:lnTo>
                      <a:pt x="19" y="2"/>
                    </a:lnTo>
                    <a:lnTo>
                      <a:pt x="11" y="6"/>
                    </a:lnTo>
                    <a:lnTo>
                      <a:pt x="2" y="14"/>
                    </a:lnTo>
                    <a:lnTo>
                      <a:pt x="0" y="24"/>
                    </a:lnTo>
                    <a:lnTo>
                      <a:pt x="0" y="34"/>
                    </a:lnTo>
                    <a:lnTo>
                      <a:pt x="0" y="34"/>
                    </a:lnTo>
                    <a:lnTo>
                      <a:pt x="5" y="42"/>
                    </a:lnTo>
                    <a:lnTo>
                      <a:pt x="11" y="48"/>
                    </a:lnTo>
                    <a:lnTo>
                      <a:pt x="19" y="52"/>
                    </a:lnTo>
                    <a:lnTo>
                      <a:pt x="27" y="54"/>
                    </a:lnTo>
                    <a:lnTo>
                      <a:pt x="27" y="54"/>
                    </a:lnTo>
                    <a:lnTo>
                      <a:pt x="33" y="54"/>
                    </a:lnTo>
                    <a:lnTo>
                      <a:pt x="33" y="54"/>
                    </a:lnTo>
                    <a:lnTo>
                      <a:pt x="44" y="48"/>
                    </a:lnTo>
                    <a:lnTo>
                      <a:pt x="52" y="40"/>
                    </a:lnTo>
                    <a:lnTo>
                      <a:pt x="54" y="30"/>
                    </a:lnTo>
                    <a:lnTo>
                      <a:pt x="54" y="20"/>
                    </a:lnTo>
                    <a:lnTo>
                      <a:pt x="54" y="20"/>
                    </a:lnTo>
                    <a:lnTo>
                      <a:pt x="50" y="12"/>
                    </a:lnTo>
                    <a:lnTo>
                      <a:pt x="44" y="6"/>
                    </a:lnTo>
                    <a:lnTo>
                      <a:pt x="36" y="2"/>
                    </a:lnTo>
                    <a:lnTo>
                      <a:pt x="27"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99" name="Freeform 227"/>
              <p:cNvSpPr>
                <a:spLocks/>
              </p:cNvSpPr>
              <p:nvPr userDrawn="1"/>
            </p:nvSpPr>
            <p:spPr bwMode="auto">
              <a:xfrm>
                <a:off x="2756" y="3545"/>
                <a:ext cx="54" cy="54"/>
              </a:xfrm>
              <a:custGeom>
                <a:avLst/>
                <a:gdLst/>
                <a:ahLst/>
                <a:cxnLst>
                  <a:cxn ang="0">
                    <a:pos x="27" y="0"/>
                  </a:cxn>
                  <a:cxn ang="0">
                    <a:pos x="27" y="0"/>
                  </a:cxn>
                  <a:cxn ang="0">
                    <a:pos x="19" y="2"/>
                  </a:cxn>
                  <a:cxn ang="0">
                    <a:pos x="19" y="2"/>
                  </a:cxn>
                  <a:cxn ang="0">
                    <a:pos x="11" y="6"/>
                  </a:cxn>
                  <a:cxn ang="0">
                    <a:pos x="2" y="14"/>
                  </a:cxn>
                  <a:cxn ang="0">
                    <a:pos x="0" y="24"/>
                  </a:cxn>
                  <a:cxn ang="0">
                    <a:pos x="0" y="34"/>
                  </a:cxn>
                  <a:cxn ang="0">
                    <a:pos x="0" y="34"/>
                  </a:cxn>
                  <a:cxn ang="0">
                    <a:pos x="5" y="42"/>
                  </a:cxn>
                  <a:cxn ang="0">
                    <a:pos x="11" y="48"/>
                  </a:cxn>
                  <a:cxn ang="0">
                    <a:pos x="19" y="52"/>
                  </a:cxn>
                  <a:cxn ang="0">
                    <a:pos x="27" y="54"/>
                  </a:cxn>
                  <a:cxn ang="0">
                    <a:pos x="27" y="54"/>
                  </a:cxn>
                  <a:cxn ang="0">
                    <a:pos x="33" y="54"/>
                  </a:cxn>
                  <a:cxn ang="0">
                    <a:pos x="33" y="54"/>
                  </a:cxn>
                  <a:cxn ang="0">
                    <a:pos x="44" y="48"/>
                  </a:cxn>
                  <a:cxn ang="0">
                    <a:pos x="52" y="40"/>
                  </a:cxn>
                  <a:cxn ang="0">
                    <a:pos x="54" y="30"/>
                  </a:cxn>
                  <a:cxn ang="0">
                    <a:pos x="54" y="20"/>
                  </a:cxn>
                  <a:cxn ang="0">
                    <a:pos x="54" y="20"/>
                  </a:cxn>
                  <a:cxn ang="0">
                    <a:pos x="50" y="12"/>
                  </a:cxn>
                  <a:cxn ang="0">
                    <a:pos x="44" y="6"/>
                  </a:cxn>
                  <a:cxn ang="0">
                    <a:pos x="36" y="2"/>
                  </a:cxn>
                  <a:cxn ang="0">
                    <a:pos x="27" y="0"/>
                  </a:cxn>
                </a:cxnLst>
                <a:rect l="0" t="0" r="r" b="b"/>
                <a:pathLst>
                  <a:path w="54" h="54">
                    <a:moveTo>
                      <a:pt x="27" y="0"/>
                    </a:moveTo>
                    <a:lnTo>
                      <a:pt x="27" y="0"/>
                    </a:lnTo>
                    <a:lnTo>
                      <a:pt x="19" y="2"/>
                    </a:lnTo>
                    <a:lnTo>
                      <a:pt x="19" y="2"/>
                    </a:lnTo>
                    <a:lnTo>
                      <a:pt x="11" y="6"/>
                    </a:lnTo>
                    <a:lnTo>
                      <a:pt x="2" y="14"/>
                    </a:lnTo>
                    <a:lnTo>
                      <a:pt x="0" y="24"/>
                    </a:lnTo>
                    <a:lnTo>
                      <a:pt x="0" y="34"/>
                    </a:lnTo>
                    <a:lnTo>
                      <a:pt x="0" y="34"/>
                    </a:lnTo>
                    <a:lnTo>
                      <a:pt x="5" y="42"/>
                    </a:lnTo>
                    <a:lnTo>
                      <a:pt x="11" y="48"/>
                    </a:lnTo>
                    <a:lnTo>
                      <a:pt x="19" y="52"/>
                    </a:lnTo>
                    <a:lnTo>
                      <a:pt x="27" y="54"/>
                    </a:lnTo>
                    <a:lnTo>
                      <a:pt x="27" y="54"/>
                    </a:lnTo>
                    <a:lnTo>
                      <a:pt x="33" y="54"/>
                    </a:lnTo>
                    <a:lnTo>
                      <a:pt x="33" y="54"/>
                    </a:lnTo>
                    <a:lnTo>
                      <a:pt x="44" y="48"/>
                    </a:lnTo>
                    <a:lnTo>
                      <a:pt x="52" y="40"/>
                    </a:lnTo>
                    <a:lnTo>
                      <a:pt x="54" y="30"/>
                    </a:lnTo>
                    <a:lnTo>
                      <a:pt x="54" y="20"/>
                    </a:lnTo>
                    <a:lnTo>
                      <a:pt x="54" y="20"/>
                    </a:lnTo>
                    <a:lnTo>
                      <a:pt x="50" y="12"/>
                    </a:lnTo>
                    <a:lnTo>
                      <a:pt x="44" y="6"/>
                    </a:lnTo>
                    <a:lnTo>
                      <a:pt x="36" y="2"/>
                    </a:lnTo>
                    <a:lnTo>
                      <a:pt x="27"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00" name="Freeform 228"/>
              <p:cNvSpPr>
                <a:spLocks/>
              </p:cNvSpPr>
              <p:nvPr userDrawn="1"/>
            </p:nvSpPr>
            <p:spPr bwMode="auto">
              <a:xfrm>
                <a:off x="2798" y="3641"/>
                <a:ext cx="48" cy="48"/>
              </a:xfrm>
              <a:custGeom>
                <a:avLst/>
                <a:gdLst/>
                <a:ahLst/>
                <a:cxnLst>
                  <a:cxn ang="0">
                    <a:pos x="24" y="0"/>
                  </a:cxn>
                  <a:cxn ang="0">
                    <a:pos x="24" y="0"/>
                  </a:cxn>
                  <a:cxn ang="0">
                    <a:pos x="18" y="2"/>
                  </a:cxn>
                  <a:cxn ang="0">
                    <a:pos x="18" y="2"/>
                  </a:cxn>
                  <a:cxn ang="0">
                    <a:pos x="10" y="6"/>
                  </a:cxn>
                  <a:cxn ang="0">
                    <a:pos x="4" y="12"/>
                  </a:cxn>
                  <a:cxn ang="0">
                    <a:pos x="0" y="22"/>
                  </a:cxn>
                  <a:cxn ang="0">
                    <a:pos x="2" y="30"/>
                  </a:cxn>
                  <a:cxn ang="0">
                    <a:pos x="2" y="30"/>
                  </a:cxn>
                  <a:cxn ang="0">
                    <a:pos x="4" y="38"/>
                  </a:cxn>
                  <a:cxn ang="0">
                    <a:pos x="10" y="44"/>
                  </a:cxn>
                  <a:cxn ang="0">
                    <a:pos x="16" y="48"/>
                  </a:cxn>
                  <a:cxn ang="0">
                    <a:pos x="24" y="48"/>
                  </a:cxn>
                  <a:cxn ang="0">
                    <a:pos x="24" y="48"/>
                  </a:cxn>
                  <a:cxn ang="0">
                    <a:pos x="30" y="48"/>
                  </a:cxn>
                  <a:cxn ang="0">
                    <a:pos x="30" y="48"/>
                  </a:cxn>
                  <a:cxn ang="0">
                    <a:pos x="40" y="44"/>
                  </a:cxn>
                  <a:cxn ang="0">
                    <a:pos x="46" y="36"/>
                  </a:cxn>
                  <a:cxn ang="0">
                    <a:pos x="48" y="28"/>
                  </a:cxn>
                  <a:cxn ang="0">
                    <a:pos x="48" y="18"/>
                  </a:cxn>
                  <a:cxn ang="0">
                    <a:pos x="48" y="18"/>
                  </a:cxn>
                  <a:cxn ang="0">
                    <a:pos x="44" y="12"/>
                  </a:cxn>
                  <a:cxn ang="0">
                    <a:pos x="40" y="6"/>
                  </a:cxn>
                  <a:cxn ang="0">
                    <a:pos x="32" y="2"/>
                  </a:cxn>
                  <a:cxn ang="0">
                    <a:pos x="24" y="0"/>
                  </a:cxn>
                </a:cxnLst>
                <a:rect l="0" t="0" r="r" b="b"/>
                <a:pathLst>
                  <a:path w="48" h="48">
                    <a:moveTo>
                      <a:pt x="24" y="0"/>
                    </a:moveTo>
                    <a:lnTo>
                      <a:pt x="24" y="0"/>
                    </a:lnTo>
                    <a:lnTo>
                      <a:pt x="18" y="2"/>
                    </a:lnTo>
                    <a:lnTo>
                      <a:pt x="18" y="2"/>
                    </a:lnTo>
                    <a:lnTo>
                      <a:pt x="10" y="6"/>
                    </a:lnTo>
                    <a:lnTo>
                      <a:pt x="4" y="12"/>
                    </a:lnTo>
                    <a:lnTo>
                      <a:pt x="0" y="22"/>
                    </a:lnTo>
                    <a:lnTo>
                      <a:pt x="2" y="30"/>
                    </a:lnTo>
                    <a:lnTo>
                      <a:pt x="2" y="30"/>
                    </a:lnTo>
                    <a:lnTo>
                      <a:pt x="4" y="38"/>
                    </a:lnTo>
                    <a:lnTo>
                      <a:pt x="10" y="44"/>
                    </a:lnTo>
                    <a:lnTo>
                      <a:pt x="16" y="48"/>
                    </a:lnTo>
                    <a:lnTo>
                      <a:pt x="24" y="48"/>
                    </a:lnTo>
                    <a:lnTo>
                      <a:pt x="24" y="48"/>
                    </a:lnTo>
                    <a:lnTo>
                      <a:pt x="30" y="48"/>
                    </a:lnTo>
                    <a:lnTo>
                      <a:pt x="30" y="48"/>
                    </a:lnTo>
                    <a:lnTo>
                      <a:pt x="40" y="44"/>
                    </a:lnTo>
                    <a:lnTo>
                      <a:pt x="46" y="36"/>
                    </a:lnTo>
                    <a:lnTo>
                      <a:pt x="48" y="28"/>
                    </a:lnTo>
                    <a:lnTo>
                      <a:pt x="48" y="18"/>
                    </a:lnTo>
                    <a:lnTo>
                      <a:pt x="48" y="18"/>
                    </a:lnTo>
                    <a:lnTo>
                      <a:pt x="44" y="12"/>
                    </a:lnTo>
                    <a:lnTo>
                      <a:pt x="40" y="6"/>
                    </a:lnTo>
                    <a:lnTo>
                      <a:pt x="32" y="2"/>
                    </a:lnTo>
                    <a:lnTo>
                      <a:pt x="2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01" name="Freeform 229"/>
              <p:cNvSpPr>
                <a:spLocks/>
              </p:cNvSpPr>
              <p:nvPr userDrawn="1"/>
            </p:nvSpPr>
            <p:spPr bwMode="auto">
              <a:xfrm>
                <a:off x="2798" y="3641"/>
                <a:ext cx="48" cy="48"/>
              </a:xfrm>
              <a:custGeom>
                <a:avLst/>
                <a:gdLst/>
                <a:ahLst/>
                <a:cxnLst>
                  <a:cxn ang="0">
                    <a:pos x="24" y="0"/>
                  </a:cxn>
                  <a:cxn ang="0">
                    <a:pos x="24" y="0"/>
                  </a:cxn>
                  <a:cxn ang="0">
                    <a:pos x="18" y="2"/>
                  </a:cxn>
                  <a:cxn ang="0">
                    <a:pos x="18" y="2"/>
                  </a:cxn>
                  <a:cxn ang="0">
                    <a:pos x="10" y="6"/>
                  </a:cxn>
                  <a:cxn ang="0">
                    <a:pos x="4" y="12"/>
                  </a:cxn>
                  <a:cxn ang="0">
                    <a:pos x="0" y="22"/>
                  </a:cxn>
                  <a:cxn ang="0">
                    <a:pos x="2" y="30"/>
                  </a:cxn>
                  <a:cxn ang="0">
                    <a:pos x="2" y="30"/>
                  </a:cxn>
                  <a:cxn ang="0">
                    <a:pos x="4" y="38"/>
                  </a:cxn>
                  <a:cxn ang="0">
                    <a:pos x="10" y="44"/>
                  </a:cxn>
                  <a:cxn ang="0">
                    <a:pos x="16" y="48"/>
                  </a:cxn>
                  <a:cxn ang="0">
                    <a:pos x="24" y="48"/>
                  </a:cxn>
                  <a:cxn ang="0">
                    <a:pos x="24" y="48"/>
                  </a:cxn>
                  <a:cxn ang="0">
                    <a:pos x="30" y="48"/>
                  </a:cxn>
                  <a:cxn ang="0">
                    <a:pos x="30" y="48"/>
                  </a:cxn>
                  <a:cxn ang="0">
                    <a:pos x="40" y="44"/>
                  </a:cxn>
                  <a:cxn ang="0">
                    <a:pos x="46" y="36"/>
                  </a:cxn>
                  <a:cxn ang="0">
                    <a:pos x="48" y="28"/>
                  </a:cxn>
                  <a:cxn ang="0">
                    <a:pos x="48" y="18"/>
                  </a:cxn>
                  <a:cxn ang="0">
                    <a:pos x="48" y="18"/>
                  </a:cxn>
                  <a:cxn ang="0">
                    <a:pos x="44" y="12"/>
                  </a:cxn>
                  <a:cxn ang="0">
                    <a:pos x="40" y="6"/>
                  </a:cxn>
                  <a:cxn ang="0">
                    <a:pos x="32" y="2"/>
                  </a:cxn>
                  <a:cxn ang="0">
                    <a:pos x="24" y="0"/>
                  </a:cxn>
                </a:cxnLst>
                <a:rect l="0" t="0" r="r" b="b"/>
                <a:pathLst>
                  <a:path w="48" h="48">
                    <a:moveTo>
                      <a:pt x="24" y="0"/>
                    </a:moveTo>
                    <a:lnTo>
                      <a:pt x="24" y="0"/>
                    </a:lnTo>
                    <a:lnTo>
                      <a:pt x="18" y="2"/>
                    </a:lnTo>
                    <a:lnTo>
                      <a:pt x="18" y="2"/>
                    </a:lnTo>
                    <a:lnTo>
                      <a:pt x="10" y="6"/>
                    </a:lnTo>
                    <a:lnTo>
                      <a:pt x="4" y="12"/>
                    </a:lnTo>
                    <a:lnTo>
                      <a:pt x="0" y="22"/>
                    </a:lnTo>
                    <a:lnTo>
                      <a:pt x="2" y="30"/>
                    </a:lnTo>
                    <a:lnTo>
                      <a:pt x="2" y="30"/>
                    </a:lnTo>
                    <a:lnTo>
                      <a:pt x="4" y="38"/>
                    </a:lnTo>
                    <a:lnTo>
                      <a:pt x="10" y="44"/>
                    </a:lnTo>
                    <a:lnTo>
                      <a:pt x="16" y="48"/>
                    </a:lnTo>
                    <a:lnTo>
                      <a:pt x="24" y="48"/>
                    </a:lnTo>
                    <a:lnTo>
                      <a:pt x="24" y="48"/>
                    </a:lnTo>
                    <a:lnTo>
                      <a:pt x="30" y="48"/>
                    </a:lnTo>
                    <a:lnTo>
                      <a:pt x="30" y="48"/>
                    </a:lnTo>
                    <a:lnTo>
                      <a:pt x="40" y="44"/>
                    </a:lnTo>
                    <a:lnTo>
                      <a:pt x="46" y="36"/>
                    </a:lnTo>
                    <a:lnTo>
                      <a:pt x="48" y="28"/>
                    </a:lnTo>
                    <a:lnTo>
                      <a:pt x="48" y="18"/>
                    </a:lnTo>
                    <a:lnTo>
                      <a:pt x="48" y="18"/>
                    </a:lnTo>
                    <a:lnTo>
                      <a:pt x="44" y="12"/>
                    </a:lnTo>
                    <a:lnTo>
                      <a:pt x="40" y="6"/>
                    </a:lnTo>
                    <a:lnTo>
                      <a:pt x="32" y="2"/>
                    </a:lnTo>
                    <a:lnTo>
                      <a:pt x="2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02" name="Freeform 230"/>
              <p:cNvSpPr>
                <a:spLocks/>
              </p:cNvSpPr>
              <p:nvPr userDrawn="1"/>
            </p:nvSpPr>
            <p:spPr bwMode="auto">
              <a:xfrm>
                <a:off x="2858" y="3725"/>
                <a:ext cx="48" cy="42"/>
              </a:xfrm>
              <a:custGeom>
                <a:avLst/>
                <a:gdLst/>
                <a:ahLst/>
                <a:cxnLst>
                  <a:cxn ang="0">
                    <a:pos x="24" y="0"/>
                  </a:cxn>
                  <a:cxn ang="0">
                    <a:pos x="24" y="0"/>
                  </a:cxn>
                  <a:cxn ang="0">
                    <a:pos x="18" y="0"/>
                  </a:cxn>
                  <a:cxn ang="0">
                    <a:pos x="18" y="0"/>
                  </a:cxn>
                  <a:cxn ang="0">
                    <a:pos x="11" y="4"/>
                  </a:cxn>
                  <a:cxn ang="0">
                    <a:pos x="5" y="10"/>
                  </a:cxn>
                  <a:cxn ang="0">
                    <a:pos x="0" y="17"/>
                  </a:cxn>
                  <a:cxn ang="0">
                    <a:pos x="2" y="25"/>
                  </a:cxn>
                  <a:cxn ang="0">
                    <a:pos x="2" y="25"/>
                  </a:cxn>
                  <a:cxn ang="0">
                    <a:pos x="5" y="33"/>
                  </a:cxn>
                  <a:cxn ang="0">
                    <a:pos x="11" y="36"/>
                  </a:cxn>
                  <a:cxn ang="0">
                    <a:pos x="18" y="40"/>
                  </a:cxn>
                  <a:cxn ang="0">
                    <a:pos x="24" y="42"/>
                  </a:cxn>
                  <a:cxn ang="0">
                    <a:pos x="24" y="42"/>
                  </a:cxn>
                  <a:cxn ang="0">
                    <a:pos x="31" y="40"/>
                  </a:cxn>
                  <a:cxn ang="0">
                    <a:pos x="31" y="40"/>
                  </a:cxn>
                  <a:cxn ang="0">
                    <a:pos x="39" y="36"/>
                  </a:cxn>
                  <a:cxn ang="0">
                    <a:pos x="46" y="31"/>
                  </a:cxn>
                  <a:cxn ang="0">
                    <a:pos x="48" y="23"/>
                  </a:cxn>
                  <a:cxn ang="0">
                    <a:pos x="48" y="15"/>
                  </a:cxn>
                  <a:cxn ang="0">
                    <a:pos x="48" y="15"/>
                  </a:cxn>
                  <a:cxn ang="0">
                    <a:pos x="44" y="10"/>
                  </a:cxn>
                  <a:cxn ang="0">
                    <a:pos x="39" y="4"/>
                  </a:cxn>
                  <a:cxn ang="0">
                    <a:pos x="33" y="0"/>
                  </a:cxn>
                  <a:cxn ang="0">
                    <a:pos x="24" y="0"/>
                  </a:cxn>
                </a:cxnLst>
                <a:rect l="0" t="0" r="r" b="b"/>
                <a:pathLst>
                  <a:path w="48" h="42">
                    <a:moveTo>
                      <a:pt x="24" y="0"/>
                    </a:moveTo>
                    <a:lnTo>
                      <a:pt x="24" y="0"/>
                    </a:lnTo>
                    <a:lnTo>
                      <a:pt x="18" y="0"/>
                    </a:lnTo>
                    <a:lnTo>
                      <a:pt x="18" y="0"/>
                    </a:lnTo>
                    <a:lnTo>
                      <a:pt x="11" y="4"/>
                    </a:lnTo>
                    <a:lnTo>
                      <a:pt x="5" y="10"/>
                    </a:lnTo>
                    <a:lnTo>
                      <a:pt x="0" y="17"/>
                    </a:lnTo>
                    <a:lnTo>
                      <a:pt x="2" y="25"/>
                    </a:lnTo>
                    <a:lnTo>
                      <a:pt x="2" y="25"/>
                    </a:lnTo>
                    <a:lnTo>
                      <a:pt x="5" y="33"/>
                    </a:lnTo>
                    <a:lnTo>
                      <a:pt x="11" y="36"/>
                    </a:lnTo>
                    <a:lnTo>
                      <a:pt x="18" y="40"/>
                    </a:lnTo>
                    <a:lnTo>
                      <a:pt x="24" y="42"/>
                    </a:lnTo>
                    <a:lnTo>
                      <a:pt x="24" y="42"/>
                    </a:lnTo>
                    <a:lnTo>
                      <a:pt x="31" y="40"/>
                    </a:lnTo>
                    <a:lnTo>
                      <a:pt x="31" y="40"/>
                    </a:lnTo>
                    <a:lnTo>
                      <a:pt x="39" y="36"/>
                    </a:lnTo>
                    <a:lnTo>
                      <a:pt x="46" y="31"/>
                    </a:lnTo>
                    <a:lnTo>
                      <a:pt x="48" y="23"/>
                    </a:lnTo>
                    <a:lnTo>
                      <a:pt x="48" y="15"/>
                    </a:lnTo>
                    <a:lnTo>
                      <a:pt x="48" y="15"/>
                    </a:lnTo>
                    <a:lnTo>
                      <a:pt x="44" y="10"/>
                    </a:lnTo>
                    <a:lnTo>
                      <a:pt x="39" y="4"/>
                    </a:lnTo>
                    <a:lnTo>
                      <a:pt x="33" y="0"/>
                    </a:lnTo>
                    <a:lnTo>
                      <a:pt x="2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03" name="Freeform 231"/>
              <p:cNvSpPr>
                <a:spLocks/>
              </p:cNvSpPr>
              <p:nvPr userDrawn="1"/>
            </p:nvSpPr>
            <p:spPr bwMode="auto">
              <a:xfrm>
                <a:off x="2858" y="3725"/>
                <a:ext cx="48" cy="42"/>
              </a:xfrm>
              <a:custGeom>
                <a:avLst/>
                <a:gdLst/>
                <a:ahLst/>
                <a:cxnLst>
                  <a:cxn ang="0">
                    <a:pos x="24" y="0"/>
                  </a:cxn>
                  <a:cxn ang="0">
                    <a:pos x="24" y="0"/>
                  </a:cxn>
                  <a:cxn ang="0">
                    <a:pos x="18" y="0"/>
                  </a:cxn>
                  <a:cxn ang="0">
                    <a:pos x="18" y="0"/>
                  </a:cxn>
                  <a:cxn ang="0">
                    <a:pos x="11" y="4"/>
                  </a:cxn>
                  <a:cxn ang="0">
                    <a:pos x="5" y="10"/>
                  </a:cxn>
                  <a:cxn ang="0">
                    <a:pos x="0" y="17"/>
                  </a:cxn>
                  <a:cxn ang="0">
                    <a:pos x="2" y="25"/>
                  </a:cxn>
                  <a:cxn ang="0">
                    <a:pos x="2" y="25"/>
                  </a:cxn>
                  <a:cxn ang="0">
                    <a:pos x="5" y="33"/>
                  </a:cxn>
                  <a:cxn ang="0">
                    <a:pos x="11" y="36"/>
                  </a:cxn>
                  <a:cxn ang="0">
                    <a:pos x="18" y="40"/>
                  </a:cxn>
                  <a:cxn ang="0">
                    <a:pos x="24" y="42"/>
                  </a:cxn>
                  <a:cxn ang="0">
                    <a:pos x="24" y="42"/>
                  </a:cxn>
                  <a:cxn ang="0">
                    <a:pos x="31" y="40"/>
                  </a:cxn>
                  <a:cxn ang="0">
                    <a:pos x="31" y="40"/>
                  </a:cxn>
                  <a:cxn ang="0">
                    <a:pos x="39" y="36"/>
                  </a:cxn>
                  <a:cxn ang="0">
                    <a:pos x="46" y="31"/>
                  </a:cxn>
                  <a:cxn ang="0">
                    <a:pos x="48" y="23"/>
                  </a:cxn>
                  <a:cxn ang="0">
                    <a:pos x="48" y="15"/>
                  </a:cxn>
                  <a:cxn ang="0">
                    <a:pos x="48" y="15"/>
                  </a:cxn>
                  <a:cxn ang="0">
                    <a:pos x="44" y="10"/>
                  </a:cxn>
                  <a:cxn ang="0">
                    <a:pos x="39" y="4"/>
                  </a:cxn>
                  <a:cxn ang="0">
                    <a:pos x="33" y="0"/>
                  </a:cxn>
                  <a:cxn ang="0">
                    <a:pos x="24" y="0"/>
                  </a:cxn>
                </a:cxnLst>
                <a:rect l="0" t="0" r="r" b="b"/>
                <a:pathLst>
                  <a:path w="48" h="42">
                    <a:moveTo>
                      <a:pt x="24" y="0"/>
                    </a:moveTo>
                    <a:lnTo>
                      <a:pt x="24" y="0"/>
                    </a:lnTo>
                    <a:lnTo>
                      <a:pt x="18" y="0"/>
                    </a:lnTo>
                    <a:lnTo>
                      <a:pt x="18" y="0"/>
                    </a:lnTo>
                    <a:lnTo>
                      <a:pt x="11" y="4"/>
                    </a:lnTo>
                    <a:lnTo>
                      <a:pt x="5" y="10"/>
                    </a:lnTo>
                    <a:lnTo>
                      <a:pt x="0" y="17"/>
                    </a:lnTo>
                    <a:lnTo>
                      <a:pt x="2" y="25"/>
                    </a:lnTo>
                    <a:lnTo>
                      <a:pt x="2" y="25"/>
                    </a:lnTo>
                    <a:lnTo>
                      <a:pt x="5" y="33"/>
                    </a:lnTo>
                    <a:lnTo>
                      <a:pt x="11" y="36"/>
                    </a:lnTo>
                    <a:lnTo>
                      <a:pt x="18" y="40"/>
                    </a:lnTo>
                    <a:lnTo>
                      <a:pt x="24" y="42"/>
                    </a:lnTo>
                    <a:lnTo>
                      <a:pt x="24" y="42"/>
                    </a:lnTo>
                    <a:lnTo>
                      <a:pt x="31" y="40"/>
                    </a:lnTo>
                    <a:lnTo>
                      <a:pt x="31" y="40"/>
                    </a:lnTo>
                    <a:lnTo>
                      <a:pt x="39" y="36"/>
                    </a:lnTo>
                    <a:lnTo>
                      <a:pt x="46" y="31"/>
                    </a:lnTo>
                    <a:lnTo>
                      <a:pt x="48" y="23"/>
                    </a:lnTo>
                    <a:lnTo>
                      <a:pt x="48" y="15"/>
                    </a:lnTo>
                    <a:lnTo>
                      <a:pt x="48" y="15"/>
                    </a:lnTo>
                    <a:lnTo>
                      <a:pt x="44" y="10"/>
                    </a:lnTo>
                    <a:lnTo>
                      <a:pt x="39" y="4"/>
                    </a:lnTo>
                    <a:lnTo>
                      <a:pt x="33" y="0"/>
                    </a:lnTo>
                    <a:lnTo>
                      <a:pt x="2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04" name="Freeform 232"/>
              <p:cNvSpPr>
                <a:spLocks/>
              </p:cNvSpPr>
              <p:nvPr userDrawn="1"/>
            </p:nvSpPr>
            <p:spPr bwMode="auto">
              <a:xfrm>
                <a:off x="2936" y="3797"/>
                <a:ext cx="36" cy="42"/>
              </a:xfrm>
              <a:custGeom>
                <a:avLst/>
                <a:gdLst/>
                <a:ahLst/>
                <a:cxnLst>
                  <a:cxn ang="0">
                    <a:pos x="18" y="0"/>
                  </a:cxn>
                  <a:cxn ang="0">
                    <a:pos x="18" y="0"/>
                  </a:cxn>
                  <a:cxn ang="0">
                    <a:pos x="13" y="0"/>
                  </a:cxn>
                  <a:cxn ang="0">
                    <a:pos x="13" y="0"/>
                  </a:cxn>
                  <a:cxn ang="0">
                    <a:pos x="8" y="5"/>
                  </a:cxn>
                  <a:cxn ang="0">
                    <a:pos x="2" y="9"/>
                  </a:cxn>
                  <a:cxn ang="0">
                    <a:pos x="0" y="18"/>
                  </a:cxn>
                  <a:cxn ang="0">
                    <a:pos x="0" y="27"/>
                  </a:cxn>
                  <a:cxn ang="0">
                    <a:pos x="0" y="27"/>
                  </a:cxn>
                  <a:cxn ang="0">
                    <a:pos x="4" y="33"/>
                  </a:cxn>
                  <a:cxn ang="0">
                    <a:pos x="8" y="38"/>
                  </a:cxn>
                  <a:cxn ang="0">
                    <a:pos x="13" y="42"/>
                  </a:cxn>
                  <a:cxn ang="0">
                    <a:pos x="18" y="42"/>
                  </a:cxn>
                  <a:cxn ang="0">
                    <a:pos x="18" y="42"/>
                  </a:cxn>
                  <a:cxn ang="0">
                    <a:pos x="22" y="42"/>
                  </a:cxn>
                  <a:cxn ang="0">
                    <a:pos x="22" y="42"/>
                  </a:cxn>
                  <a:cxn ang="0">
                    <a:pos x="29" y="38"/>
                  </a:cxn>
                  <a:cxn ang="0">
                    <a:pos x="33" y="31"/>
                  </a:cxn>
                  <a:cxn ang="0">
                    <a:pos x="36" y="24"/>
                  </a:cxn>
                  <a:cxn ang="0">
                    <a:pos x="35" y="16"/>
                  </a:cxn>
                  <a:cxn ang="0">
                    <a:pos x="35" y="16"/>
                  </a:cxn>
                  <a:cxn ang="0">
                    <a:pos x="33" y="9"/>
                  </a:cxn>
                  <a:cxn ang="0">
                    <a:pos x="29" y="5"/>
                  </a:cxn>
                  <a:cxn ang="0">
                    <a:pos x="24" y="0"/>
                  </a:cxn>
                  <a:cxn ang="0">
                    <a:pos x="18" y="0"/>
                  </a:cxn>
                </a:cxnLst>
                <a:rect l="0" t="0" r="r" b="b"/>
                <a:pathLst>
                  <a:path w="36" h="42">
                    <a:moveTo>
                      <a:pt x="18" y="0"/>
                    </a:moveTo>
                    <a:lnTo>
                      <a:pt x="18" y="0"/>
                    </a:lnTo>
                    <a:lnTo>
                      <a:pt x="13" y="0"/>
                    </a:lnTo>
                    <a:lnTo>
                      <a:pt x="13" y="0"/>
                    </a:lnTo>
                    <a:lnTo>
                      <a:pt x="8" y="5"/>
                    </a:lnTo>
                    <a:lnTo>
                      <a:pt x="2" y="9"/>
                    </a:lnTo>
                    <a:lnTo>
                      <a:pt x="0" y="18"/>
                    </a:lnTo>
                    <a:lnTo>
                      <a:pt x="0" y="27"/>
                    </a:lnTo>
                    <a:lnTo>
                      <a:pt x="0" y="27"/>
                    </a:lnTo>
                    <a:lnTo>
                      <a:pt x="4" y="33"/>
                    </a:lnTo>
                    <a:lnTo>
                      <a:pt x="8" y="38"/>
                    </a:lnTo>
                    <a:lnTo>
                      <a:pt x="13" y="42"/>
                    </a:lnTo>
                    <a:lnTo>
                      <a:pt x="18" y="42"/>
                    </a:lnTo>
                    <a:lnTo>
                      <a:pt x="18" y="42"/>
                    </a:lnTo>
                    <a:lnTo>
                      <a:pt x="22" y="42"/>
                    </a:lnTo>
                    <a:lnTo>
                      <a:pt x="22" y="42"/>
                    </a:lnTo>
                    <a:lnTo>
                      <a:pt x="29" y="38"/>
                    </a:lnTo>
                    <a:lnTo>
                      <a:pt x="33" y="31"/>
                    </a:lnTo>
                    <a:lnTo>
                      <a:pt x="36" y="24"/>
                    </a:lnTo>
                    <a:lnTo>
                      <a:pt x="35" y="16"/>
                    </a:lnTo>
                    <a:lnTo>
                      <a:pt x="35" y="16"/>
                    </a:lnTo>
                    <a:lnTo>
                      <a:pt x="33" y="9"/>
                    </a:lnTo>
                    <a:lnTo>
                      <a:pt x="29" y="5"/>
                    </a:lnTo>
                    <a:lnTo>
                      <a:pt x="24" y="0"/>
                    </a:lnTo>
                    <a:lnTo>
                      <a:pt x="1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05" name="Freeform 233"/>
              <p:cNvSpPr>
                <a:spLocks/>
              </p:cNvSpPr>
              <p:nvPr userDrawn="1"/>
            </p:nvSpPr>
            <p:spPr bwMode="auto">
              <a:xfrm>
                <a:off x="2936" y="3797"/>
                <a:ext cx="36" cy="42"/>
              </a:xfrm>
              <a:custGeom>
                <a:avLst/>
                <a:gdLst/>
                <a:ahLst/>
                <a:cxnLst>
                  <a:cxn ang="0">
                    <a:pos x="18" y="0"/>
                  </a:cxn>
                  <a:cxn ang="0">
                    <a:pos x="18" y="0"/>
                  </a:cxn>
                  <a:cxn ang="0">
                    <a:pos x="13" y="0"/>
                  </a:cxn>
                  <a:cxn ang="0">
                    <a:pos x="13" y="0"/>
                  </a:cxn>
                  <a:cxn ang="0">
                    <a:pos x="8" y="5"/>
                  </a:cxn>
                  <a:cxn ang="0">
                    <a:pos x="2" y="9"/>
                  </a:cxn>
                  <a:cxn ang="0">
                    <a:pos x="0" y="18"/>
                  </a:cxn>
                  <a:cxn ang="0">
                    <a:pos x="0" y="27"/>
                  </a:cxn>
                  <a:cxn ang="0">
                    <a:pos x="0" y="27"/>
                  </a:cxn>
                  <a:cxn ang="0">
                    <a:pos x="4" y="33"/>
                  </a:cxn>
                  <a:cxn ang="0">
                    <a:pos x="8" y="38"/>
                  </a:cxn>
                  <a:cxn ang="0">
                    <a:pos x="13" y="42"/>
                  </a:cxn>
                  <a:cxn ang="0">
                    <a:pos x="18" y="42"/>
                  </a:cxn>
                  <a:cxn ang="0">
                    <a:pos x="18" y="42"/>
                  </a:cxn>
                  <a:cxn ang="0">
                    <a:pos x="22" y="42"/>
                  </a:cxn>
                  <a:cxn ang="0">
                    <a:pos x="22" y="42"/>
                  </a:cxn>
                  <a:cxn ang="0">
                    <a:pos x="29" y="38"/>
                  </a:cxn>
                  <a:cxn ang="0">
                    <a:pos x="33" y="31"/>
                  </a:cxn>
                  <a:cxn ang="0">
                    <a:pos x="36" y="24"/>
                  </a:cxn>
                  <a:cxn ang="0">
                    <a:pos x="35" y="16"/>
                  </a:cxn>
                  <a:cxn ang="0">
                    <a:pos x="35" y="16"/>
                  </a:cxn>
                  <a:cxn ang="0">
                    <a:pos x="33" y="9"/>
                  </a:cxn>
                  <a:cxn ang="0">
                    <a:pos x="29" y="5"/>
                  </a:cxn>
                  <a:cxn ang="0">
                    <a:pos x="24" y="0"/>
                  </a:cxn>
                  <a:cxn ang="0">
                    <a:pos x="18" y="0"/>
                  </a:cxn>
                </a:cxnLst>
                <a:rect l="0" t="0" r="r" b="b"/>
                <a:pathLst>
                  <a:path w="36" h="42">
                    <a:moveTo>
                      <a:pt x="18" y="0"/>
                    </a:moveTo>
                    <a:lnTo>
                      <a:pt x="18" y="0"/>
                    </a:lnTo>
                    <a:lnTo>
                      <a:pt x="13" y="0"/>
                    </a:lnTo>
                    <a:lnTo>
                      <a:pt x="13" y="0"/>
                    </a:lnTo>
                    <a:lnTo>
                      <a:pt x="8" y="5"/>
                    </a:lnTo>
                    <a:lnTo>
                      <a:pt x="2" y="9"/>
                    </a:lnTo>
                    <a:lnTo>
                      <a:pt x="0" y="18"/>
                    </a:lnTo>
                    <a:lnTo>
                      <a:pt x="0" y="27"/>
                    </a:lnTo>
                    <a:lnTo>
                      <a:pt x="0" y="27"/>
                    </a:lnTo>
                    <a:lnTo>
                      <a:pt x="4" y="33"/>
                    </a:lnTo>
                    <a:lnTo>
                      <a:pt x="8" y="38"/>
                    </a:lnTo>
                    <a:lnTo>
                      <a:pt x="13" y="42"/>
                    </a:lnTo>
                    <a:lnTo>
                      <a:pt x="18" y="42"/>
                    </a:lnTo>
                    <a:lnTo>
                      <a:pt x="18" y="42"/>
                    </a:lnTo>
                    <a:lnTo>
                      <a:pt x="22" y="42"/>
                    </a:lnTo>
                    <a:lnTo>
                      <a:pt x="22" y="42"/>
                    </a:lnTo>
                    <a:lnTo>
                      <a:pt x="29" y="38"/>
                    </a:lnTo>
                    <a:lnTo>
                      <a:pt x="33" y="31"/>
                    </a:lnTo>
                    <a:lnTo>
                      <a:pt x="36" y="24"/>
                    </a:lnTo>
                    <a:lnTo>
                      <a:pt x="35" y="16"/>
                    </a:lnTo>
                    <a:lnTo>
                      <a:pt x="35" y="16"/>
                    </a:lnTo>
                    <a:lnTo>
                      <a:pt x="33" y="9"/>
                    </a:lnTo>
                    <a:lnTo>
                      <a:pt x="29" y="5"/>
                    </a:lnTo>
                    <a:lnTo>
                      <a:pt x="24" y="0"/>
                    </a:lnTo>
                    <a:lnTo>
                      <a:pt x="1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06" name="Freeform 234"/>
              <p:cNvSpPr>
                <a:spLocks/>
              </p:cNvSpPr>
              <p:nvPr userDrawn="1"/>
            </p:nvSpPr>
            <p:spPr bwMode="auto">
              <a:xfrm>
                <a:off x="3020" y="3857"/>
                <a:ext cx="36" cy="36"/>
              </a:xfrm>
              <a:custGeom>
                <a:avLst/>
                <a:gdLst/>
                <a:ahLst/>
                <a:cxnLst>
                  <a:cxn ang="0">
                    <a:pos x="17" y="0"/>
                  </a:cxn>
                  <a:cxn ang="0">
                    <a:pos x="17" y="0"/>
                  </a:cxn>
                  <a:cxn ang="0">
                    <a:pos x="13" y="2"/>
                  </a:cxn>
                  <a:cxn ang="0">
                    <a:pos x="13" y="2"/>
                  </a:cxn>
                  <a:cxn ang="0">
                    <a:pos x="6" y="4"/>
                  </a:cxn>
                  <a:cxn ang="0">
                    <a:pos x="2" y="10"/>
                  </a:cxn>
                  <a:cxn ang="0">
                    <a:pos x="0" y="16"/>
                  </a:cxn>
                  <a:cxn ang="0">
                    <a:pos x="0" y="24"/>
                  </a:cxn>
                  <a:cxn ang="0">
                    <a:pos x="0" y="24"/>
                  </a:cxn>
                  <a:cxn ang="0">
                    <a:pos x="2" y="28"/>
                  </a:cxn>
                  <a:cxn ang="0">
                    <a:pos x="6" y="32"/>
                  </a:cxn>
                  <a:cxn ang="0">
                    <a:pos x="11" y="36"/>
                  </a:cxn>
                  <a:cxn ang="0">
                    <a:pos x="17" y="36"/>
                  </a:cxn>
                  <a:cxn ang="0">
                    <a:pos x="17" y="36"/>
                  </a:cxn>
                  <a:cxn ang="0">
                    <a:pos x="24" y="36"/>
                  </a:cxn>
                  <a:cxn ang="0">
                    <a:pos x="24" y="36"/>
                  </a:cxn>
                  <a:cxn ang="0">
                    <a:pos x="30" y="32"/>
                  </a:cxn>
                  <a:cxn ang="0">
                    <a:pos x="34" y="28"/>
                  </a:cxn>
                  <a:cxn ang="0">
                    <a:pos x="36" y="22"/>
                  </a:cxn>
                  <a:cxn ang="0">
                    <a:pos x="36" y="14"/>
                  </a:cxn>
                  <a:cxn ang="0">
                    <a:pos x="36" y="14"/>
                  </a:cxn>
                  <a:cxn ang="0">
                    <a:pos x="34" y="8"/>
                  </a:cxn>
                  <a:cxn ang="0">
                    <a:pos x="30" y="4"/>
                  </a:cxn>
                  <a:cxn ang="0">
                    <a:pos x="24" y="2"/>
                  </a:cxn>
                  <a:cxn ang="0">
                    <a:pos x="17" y="0"/>
                  </a:cxn>
                </a:cxnLst>
                <a:rect l="0" t="0" r="r" b="b"/>
                <a:pathLst>
                  <a:path w="36" h="36">
                    <a:moveTo>
                      <a:pt x="17" y="0"/>
                    </a:moveTo>
                    <a:lnTo>
                      <a:pt x="17" y="0"/>
                    </a:lnTo>
                    <a:lnTo>
                      <a:pt x="13" y="2"/>
                    </a:lnTo>
                    <a:lnTo>
                      <a:pt x="13" y="2"/>
                    </a:lnTo>
                    <a:lnTo>
                      <a:pt x="6" y="4"/>
                    </a:lnTo>
                    <a:lnTo>
                      <a:pt x="2" y="10"/>
                    </a:lnTo>
                    <a:lnTo>
                      <a:pt x="0" y="16"/>
                    </a:lnTo>
                    <a:lnTo>
                      <a:pt x="0" y="24"/>
                    </a:lnTo>
                    <a:lnTo>
                      <a:pt x="0" y="24"/>
                    </a:lnTo>
                    <a:lnTo>
                      <a:pt x="2" y="28"/>
                    </a:lnTo>
                    <a:lnTo>
                      <a:pt x="6" y="32"/>
                    </a:lnTo>
                    <a:lnTo>
                      <a:pt x="11" y="36"/>
                    </a:lnTo>
                    <a:lnTo>
                      <a:pt x="17" y="36"/>
                    </a:lnTo>
                    <a:lnTo>
                      <a:pt x="17" y="36"/>
                    </a:lnTo>
                    <a:lnTo>
                      <a:pt x="24" y="36"/>
                    </a:lnTo>
                    <a:lnTo>
                      <a:pt x="24" y="36"/>
                    </a:lnTo>
                    <a:lnTo>
                      <a:pt x="30" y="32"/>
                    </a:lnTo>
                    <a:lnTo>
                      <a:pt x="34" y="28"/>
                    </a:lnTo>
                    <a:lnTo>
                      <a:pt x="36" y="22"/>
                    </a:lnTo>
                    <a:lnTo>
                      <a:pt x="36" y="14"/>
                    </a:lnTo>
                    <a:lnTo>
                      <a:pt x="36" y="14"/>
                    </a:lnTo>
                    <a:lnTo>
                      <a:pt x="34" y="8"/>
                    </a:lnTo>
                    <a:lnTo>
                      <a:pt x="30" y="4"/>
                    </a:lnTo>
                    <a:lnTo>
                      <a:pt x="24" y="2"/>
                    </a:lnTo>
                    <a:lnTo>
                      <a:pt x="17"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07" name="Freeform 235"/>
              <p:cNvSpPr>
                <a:spLocks/>
              </p:cNvSpPr>
              <p:nvPr userDrawn="1"/>
            </p:nvSpPr>
            <p:spPr bwMode="auto">
              <a:xfrm>
                <a:off x="3020" y="3857"/>
                <a:ext cx="36" cy="36"/>
              </a:xfrm>
              <a:custGeom>
                <a:avLst/>
                <a:gdLst/>
                <a:ahLst/>
                <a:cxnLst>
                  <a:cxn ang="0">
                    <a:pos x="17" y="0"/>
                  </a:cxn>
                  <a:cxn ang="0">
                    <a:pos x="17" y="0"/>
                  </a:cxn>
                  <a:cxn ang="0">
                    <a:pos x="13" y="2"/>
                  </a:cxn>
                  <a:cxn ang="0">
                    <a:pos x="13" y="2"/>
                  </a:cxn>
                  <a:cxn ang="0">
                    <a:pos x="6" y="4"/>
                  </a:cxn>
                  <a:cxn ang="0">
                    <a:pos x="2" y="10"/>
                  </a:cxn>
                  <a:cxn ang="0">
                    <a:pos x="0" y="16"/>
                  </a:cxn>
                  <a:cxn ang="0">
                    <a:pos x="0" y="24"/>
                  </a:cxn>
                  <a:cxn ang="0">
                    <a:pos x="0" y="24"/>
                  </a:cxn>
                  <a:cxn ang="0">
                    <a:pos x="2" y="28"/>
                  </a:cxn>
                  <a:cxn ang="0">
                    <a:pos x="6" y="32"/>
                  </a:cxn>
                  <a:cxn ang="0">
                    <a:pos x="11" y="36"/>
                  </a:cxn>
                  <a:cxn ang="0">
                    <a:pos x="17" y="36"/>
                  </a:cxn>
                  <a:cxn ang="0">
                    <a:pos x="17" y="36"/>
                  </a:cxn>
                  <a:cxn ang="0">
                    <a:pos x="24" y="36"/>
                  </a:cxn>
                  <a:cxn ang="0">
                    <a:pos x="24" y="36"/>
                  </a:cxn>
                  <a:cxn ang="0">
                    <a:pos x="30" y="32"/>
                  </a:cxn>
                  <a:cxn ang="0">
                    <a:pos x="34" y="28"/>
                  </a:cxn>
                  <a:cxn ang="0">
                    <a:pos x="36" y="22"/>
                  </a:cxn>
                  <a:cxn ang="0">
                    <a:pos x="36" y="14"/>
                  </a:cxn>
                  <a:cxn ang="0">
                    <a:pos x="36" y="14"/>
                  </a:cxn>
                  <a:cxn ang="0">
                    <a:pos x="34" y="8"/>
                  </a:cxn>
                  <a:cxn ang="0">
                    <a:pos x="30" y="4"/>
                  </a:cxn>
                  <a:cxn ang="0">
                    <a:pos x="24" y="2"/>
                  </a:cxn>
                  <a:cxn ang="0">
                    <a:pos x="17" y="0"/>
                  </a:cxn>
                </a:cxnLst>
                <a:rect l="0" t="0" r="r" b="b"/>
                <a:pathLst>
                  <a:path w="36" h="36">
                    <a:moveTo>
                      <a:pt x="17" y="0"/>
                    </a:moveTo>
                    <a:lnTo>
                      <a:pt x="17" y="0"/>
                    </a:lnTo>
                    <a:lnTo>
                      <a:pt x="13" y="2"/>
                    </a:lnTo>
                    <a:lnTo>
                      <a:pt x="13" y="2"/>
                    </a:lnTo>
                    <a:lnTo>
                      <a:pt x="6" y="4"/>
                    </a:lnTo>
                    <a:lnTo>
                      <a:pt x="2" y="10"/>
                    </a:lnTo>
                    <a:lnTo>
                      <a:pt x="0" y="16"/>
                    </a:lnTo>
                    <a:lnTo>
                      <a:pt x="0" y="24"/>
                    </a:lnTo>
                    <a:lnTo>
                      <a:pt x="0" y="24"/>
                    </a:lnTo>
                    <a:lnTo>
                      <a:pt x="2" y="28"/>
                    </a:lnTo>
                    <a:lnTo>
                      <a:pt x="6" y="32"/>
                    </a:lnTo>
                    <a:lnTo>
                      <a:pt x="11" y="36"/>
                    </a:lnTo>
                    <a:lnTo>
                      <a:pt x="17" y="36"/>
                    </a:lnTo>
                    <a:lnTo>
                      <a:pt x="17" y="36"/>
                    </a:lnTo>
                    <a:lnTo>
                      <a:pt x="24" y="36"/>
                    </a:lnTo>
                    <a:lnTo>
                      <a:pt x="24" y="36"/>
                    </a:lnTo>
                    <a:lnTo>
                      <a:pt x="30" y="32"/>
                    </a:lnTo>
                    <a:lnTo>
                      <a:pt x="34" y="28"/>
                    </a:lnTo>
                    <a:lnTo>
                      <a:pt x="36" y="22"/>
                    </a:lnTo>
                    <a:lnTo>
                      <a:pt x="36" y="14"/>
                    </a:lnTo>
                    <a:lnTo>
                      <a:pt x="36" y="14"/>
                    </a:lnTo>
                    <a:lnTo>
                      <a:pt x="34" y="8"/>
                    </a:lnTo>
                    <a:lnTo>
                      <a:pt x="30" y="4"/>
                    </a:lnTo>
                    <a:lnTo>
                      <a:pt x="24" y="2"/>
                    </a:lnTo>
                    <a:lnTo>
                      <a:pt x="17"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08" name="Freeform 236"/>
              <p:cNvSpPr>
                <a:spLocks/>
              </p:cNvSpPr>
              <p:nvPr userDrawn="1"/>
            </p:nvSpPr>
            <p:spPr bwMode="auto">
              <a:xfrm>
                <a:off x="3110" y="3905"/>
                <a:ext cx="36" cy="30"/>
              </a:xfrm>
              <a:custGeom>
                <a:avLst/>
                <a:gdLst/>
                <a:ahLst/>
                <a:cxnLst>
                  <a:cxn ang="0">
                    <a:pos x="18" y="0"/>
                  </a:cxn>
                  <a:cxn ang="0">
                    <a:pos x="18" y="0"/>
                  </a:cxn>
                  <a:cxn ang="0">
                    <a:pos x="14" y="0"/>
                  </a:cxn>
                  <a:cxn ang="0">
                    <a:pos x="14" y="0"/>
                  </a:cxn>
                  <a:cxn ang="0">
                    <a:pos x="7" y="2"/>
                  </a:cxn>
                  <a:cxn ang="0">
                    <a:pos x="2" y="8"/>
                  </a:cxn>
                  <a:cxn ang="0">
                    <a:pos x="0" y="13"/>
                  </a:cxn>
                  <a:cxn ang="0">
                    <a:pos x="0" y="19"/>
                  </a:cxn>
                  <a:cxn ang="0">
                    <a:pos x="0" y="19"/>
                  </a:cxn>
                  <a:cxn ang="0">
                    <a:pos x="2" y="23"/>
                  </a:cxn>
                  <a:cxn ang="0">
                    <a:pos x="7" y="26"/>
                  </a:cxn>
                  <a:cxn ang="0">
                    <a:pos x="11" y="28"/>
                  </a:cxn>
                  <a:cxn ang="0">
                    <a:pos x="18" y="30"/>
                  </a:cxn>
                  <a:cxn ang="0">
                    <a:pos x="18" y="30"/>
                  </a:cxn>
                  <a:cxn ang="0">
                    <a:pos x="23" y="28"/>
                  </a:cxn>
                  <a:cxn ang="0">
                    <a:pos x="23" y="28"/>
                  </a:cxn>
                  <a:cxn ang="0">
                    <a:pos x="29" y="26"/>
                  </a:cxn>
                  <a:cxn ang="0">
                    <a:pos x="34" y="23"/>
                  </a:cxn>
                  <a:cxn ang="0">
                    <a:pos x="36" y="17"/>
                  </a:cxn>
                  <a:cxn ang="0">
                    <a:pos x="36" y="11"/>
                  </a:cxn>
                  <a:cxn ang="0">
                    <a:pos x="36" y="11"/>
                  </a:cxn>
                  <a:cxn ang="0">
                    <a:pos x="34" y="6"/>
                  </a:cxn>
                  <a:cxn ang="0">
                    <a:pos x="29" y="2"/>
                  </a:cxn>
                  <a:cxn ang="0">
                    <a:pos x="25" y="0"/>
                  </a:cxn>
                  <a:cxn ang="0">
                    <a:pos x="18" y="0"/>
                  </a:cxn>
                </a:cxnLst>
                <a:rect l="0" t="0" r="r" b="b"/>
                <a:pathLst>
                  <a:path w="36" h="30">
                    <a:moveTo>
                      <a:pt x="18" y="0"/>
                    </a:moveTo>
                    <a:lnTo>
                      <a:pt x="18" y="0"/>
                    </a:lnTo>
                    <a:lnTo>
                      <a:pt x="14" y="0"/>
                    </a:lnTo>
                    <a:lnTo>
                      <a:pt x="14" y="0"/>
                    </a:lnTo>
                    <a:lnTo>
                      <a:pt x="7" y="2"/>
                    </a:lnTo>
                    <a:lnTo>
                      <a:pt x="2" y="8"/>
                    </a:lnTo>
                    <a:lnTo>
                      <a:pt x="0" y="13"/>
                    </a:lnTo>
                    <a:lnTo>
                      <a:pt x="0" y="19"/>
                    </a:lnTo>
                    <a:lnTo>
                      <a:pt x="0" y="19"/>
                    </a:lnTo>
                    <a:lnTo>
                      <a:pt x="2" y="23"/>
                    </a:lnTo>
                    <a:lnTo>
                      <a:pt x="7" y="26"/>
                    </a:lnTo>
                    <a:lnTo>
                      <a:pt x="11" y="28"/>
                    </a:lnTo>
                    <a:lnTo>
                      <a:pt x="18" y="30"/>
                    </a:lnTo>
                    <a:lnTo>
                      <a:pt x="18" y="30"/>
                    </a:lnTo>
                    <a:lnTo>
                      <a:pt x="23" y="28"/>
                    </a:lnTo>
                    <a:lnTo>
                      <a:pt x="23" y="28"/>
                    </a:lnTo>
                    <a:lnTo>
                      <a:pt x="29" y="26"/>
                    </a:lnTo>
                    <a:lnTo>
                      <a:pt x="34" y="23"/>
                    </a:lnTo>
                    <a:lnTo>
                      <a:pt x="36" y="17"/>
                    </a:lnTo>
                    <a:lnTo>
                      <a:pt x="36" y="11"/>
                    </a:lnTo>
                    <a:lnTo>
                      <a:pt x="36" y="11"/>
                    </a:lnTo>
                    <a:lnTo>
                      <a:pt x="34" y="6"/>
                    </a:lnTo>
                    <a:lnTo>
                      <a:pt x="29" y="2"/>
                    </a:lnTo>
                    <a:lnTo>
                      <a:pt x="25" y="0"/>
                    </a:lnTo>
                    <a:lnTo>
                      <a:pt x="1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09" name="Freeform 237"/>
              <p:cNvSpPr>
                <a:spLocks/>
              </p:cNvSpPr>
              <p:nvPr userDrawn="1"/>
            </p:nvSpPr>
            <p:spPr bwMode="auto">
              <a:xfrm>
                <a:off x="3110" y="3905"/>
                <a:ext cx="36" cy="30"/>
              </a:xfrm>
              <a:custGeom>
                <a:avLst/>
                <a:gdLst/>
                <a:ahLst/>
                <a:cxnLst>
                  <a:cxn ang="0">
                    <a:pos x="18" y="0"/>
                  </a:cxn>
                  <a:cxn ang="0">
                    <a:pos x="18" y="0"/>
                  </a:cxn>
                  <a:cxn ang="0">
                    <a:pos x="14" y="0"/>
                  </a:cxn>
                  <a:cxn ang="0">
                    <a:pos x="14" y="0"/>
                  </a:cxn>
                  <a:cxn ang="0">
                    <a:pos x="7" y="2"/>
                  </a:cxn>
                  <a:cxn ang="0">
                    <a:pos x="2" y="8"/>
                  </a:cxn>
                  <a:cxn ang="0">
                    <a:pos x="0" y="13"/>
                  </a:cxn>
                  <a:cxn ang="0">
                    <a:pos x="0" y="19"/>
                  </a:cxn>
                  <a:cxn ang="0">
                    <a:pos x="0" y="19"/>
                  </a:cxn>
                  <a:cxn ang="0">
                    <a:pos x="2" y="23"/>
                  </a:cxn>
                  <a:cxn ang="0">
                    <a:pos x="7" y="26"/>
                  </a:cxn>
                  <a:cxn ang="0">
                    <a:pos x="11" y="28"/>
                  </a:cxn>
                  <a:cxn ang="0">
                    <a:pos x="18" y="30"/>
                  </a:cxn>
                  <a:cxn ang="0">
                    <a:pos x="18" y="30"/>
                  </a:cxn>
                  <a:cxn ang="0">
                    <a:pos x="23" y="28"/>
                  </a:cxn>
                  <a:cxn ang="0">
                    <a:pos x="23" y="28"/>
                  </a:cxn>
                  <a:cxn ang="0">
                    <a:pos x="29" y="26"/>
                  </a:cxn>
                  <a:cxn ang="0">
                    <a:pos x="34" y="23"/>
                  </a:cxn>
                  <a:cxn ang="0">
                    <a:pos x="36" y="17"/>
                  </a:cxn>
                  <a:cxn ang="0">
                    <a:pos x="36" y="11"/>
                  </a:cxn>
                  <a:cxn ang="0">
                    <a:pos x="36" y="11"/>
                  </a:cxn>
                  <a:cxn ang="0">
                    <a:pos x="34" y="6"/>
                  </a:cxn>
                  <a:cxn ang="0">
                    <a:pos x="29" y="2"/>
                  </a:cxn>
                  <a:cxn ang="0">
                    <a:pos x="25" y="0"/>
                  </a:cxn>
                  <a:cxn ang="0">
                    <a:pos x="18" y="0"/>
                  </a:cxn>
                </a:cxnLst>
                <a:rect l="0" t="0" r="r" b="b"/>
                <a:pathLst>
                  <a:path w="36" h="30">
                    <a:moveTo>
                      <a:pt x="18" y="0"/>
                    </a:moveTo>
                    <a:lnTo>
                      <a:pt x="18" y="0"/>
                    </a:lnTo>
                    <a:lnTo>
                      <a:pt x="14" y="0"/>
                    </a:lnTo>
                    <a:lnTo>
                      <a:pt x="14" y="0"/>
                    </a:lnTo>
                    <a:lnTo>
                      <a:pt x="7" y="2"/>
                    </a:lnTo>
                    <a:lnTo>
                      <a:pt x="2" y="8"/>
                    </a:lnTo>
                    <a:lnTo>
                      <a:pt x="0" y="13"/>
                    </a:lnTo>
                    <a:lnTo>
                      <a:pt x="0" y="19"/>
                    </a:lnTo>
                    <a:lnTo>
                      <a:pt x="0" y="19"/>
                    </a:lnTo>
                    <a:lnTo>
                      <a:pt x="2" y="23"/>
                    </a:lnTo>
                    <a:lnTo>
                      <a:pt x="7" y="26"/>
                    </a:lnTo>
                    <a:lnTo>
                      <a:pt x="11" y="28"/>
                    </a:lnTo>
                    <a:lnTo>
                      <a:pt x="18" y="30"/>
                    </a:lnTo>
                    <a:lnTo>
                      <a:pt x="18" y="30"/>
                    </a:lnTo>
                    <a:lnTo>
                      <a:pt x="23" y="28"/>
                    </a:lnTo>
                    <a:lnTo>
                      <a:pt x="23" y="28"/>
                    </a:lnTo>
                    <a:lnTo>
                      <a:pt x="29" y="26"/>
                    </a:lnTo>
                    <a:lnTo>
                      <a:pt x="34" y="23"/>
                    </a:lnTo>
                    <a:lnTo>
                      <a:pt x="36" y="17"/>
                    </a:lnTo>
                    <a:lnTo>
                      <a:pt x="36" y="11"/>
                    </a:lnTo>
                    <a:lnTo>
                      <a:pt x="36" y="11"/>
                    </a:lnTo>
                    <a:lnTo>
                      <a:pt x="34" y="6"/>
                    </a:lnTo>
                    <a:lnTo>
                      <a:pt x="29" y="2"/>
                    </a:lnTo>
                    <a:lnTo>
                      <a:pt x="25" y="0"/>
                    </a:lnTo>
                    <a:lnTo>
                      <a:pt x="1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10" name="Freeform 238"/>
              <p:cNvSpPr>
                <a:spLocks/>
              </p:cNvSpPr>
              <p:nvPr userDrawn="1"/>
            </p:nvSpPr>
            <p:spPr bwMode="auto">
              <a:xfrm>
                <a:off x="3212" y="3929"/>
                <a:ext cx="30" cy="30"/>
              </a:xfrm>
              <a:custGeom>
                <a:avLst/>
                <a:gdLst/>
                <a:ahLst/>
                <a:cxnLst>
                  <a:cxn ang="0">
                    <a:pos x="15" y="0"/>
                  </a:cxn>
                  <a:cxn ang="0">
                    <a:pos x="15" y="0"/>
                  </a:cxn>
                  <a:cxn ang="0">
                    <a:pos x="11" y="0"/>
                  </a:cxn>
                  <a:cxn ang="0">
                    <a:pos x="11" y="0"/>
                  </a:cxn>
                  <a:cxn ang="0">
                    <a:pos x="5" y="2"/>
                  </a:cxn>
                  <a:cxn ang="0">
                    <a:pos x="2" y="7"/>
                  </a:cxn>
                  <a:cxn ang="0">
                    <a:pos x="0" y="13"/>
                  </a:cxn>
                  <a:cxn ang="0">
                    <a:pos x="0" y="20"/>
                  </a:cxn>
                  <a:cxn ang="0">
                    <a:pos x="0" y="20"/>
                  </a:cxn>
                  <a:cxn ang="0">
                    <a:pos x="2" y="24"/>
                  </a:cxn>
                  <a:cxn ang="0">
                    <a:pos x="5" y="26"/>
                  </a:cxn>
                  <a:cxn ang="0">
                    <a:pos x="9" y="28"/>
                  </a:cxn>
                  <a:cxn ang="0">
                    <a:pos x="15" y="30"/>
                  </a:cxn>
                  <a:cxn ang="0">
                    <a:pos x="15" y="30"/>
                  </a:cxn>
                  <a:cxn ang="0">
                    <a:pos x="20" y="30"/>
                  </a:cxn>
                  <a:cxn ang="0">
                    <a:pos x="20" y="30"/>
                  </a:cxn>
                  <a:cxn ang="0">
                    <a:pos x="24" y="26"/>
                  </a:cxn>
                  <a:cxn ang="0">
                    <a:pos x="28" y="22"/>
                  </a:cxn>
                  <a:cxn ang="0">
                    <a:pos x="30" y="17"/>
                  </a:cxn>
                  <a:cxn ang="0">
                    <a:pos x="30" y="11"/>
                  </a:cxn>
                  <a:cxn ang="0">
                    <a:pos x="30" y="11"/>
                  </a:cxn>
                  <a:cxn ang="0">
                    <a:pos x="28" y="7"/>
                  </a:cxn>
                  <a:cxn ang="0">
                    <a:pos x="24" y="2"/>
                  </a:cxn>
                  <a:cxn ang="0">
                    <a:pos x="20" y="0"/>
                  </a:cxn>
                  <a:cxn ang="0">
                    <a:pos x="15" y="0"/>
                  </a:cxn>
                </a:cxnLst>
                <a:rect l="0" t="0" r="r" b="b"/>
                <a:pathLst>
                  <a:path w="30" h="30">
                    <a:moveTo>
                      <a:pt x="15" y="0"/>
                    </a:moveTo>
                    <a:lnTo>
                      <a:pt x="15" y="0"/>
                    </a:lnTo>
                    <a:lnTo>
                      <a:pt x="11" y="0"/>
                    </a:lnTo>
                    <a:lnTo>
                      <a:pt x="11" y="0"/>
                    </a:lnTo>
                    <a:lnTo>
                      <a:pt x="5" y="2"/>
                    </a:lnTo>
                    <a:lnTo>
                      <a:pt x="2" y="7"/>
                    </a:lnTo>
                    <a:lnTo>
                      <a:pt x="0" y="13"/>
                    </a:lnTo>
                    <a:lnTo>
                      <a:pt x="0" y="20"/>
                    </a:lnTo>
                    <a:lnTo>
                      <a:pt x="0" y="20"/>
                    </a:lnTo>
                    <a:lnTo>
                      <a:pt x="2" y="24"/>
                    </a:lnTo>
                    <a:lnTo>
                      <a:pt x="5" y="26"/>
                    </a:lnTo>
                    <a:lnTo>
                      <a:pt x="9" y="28"/>
                    </a:lnTo>
                    <a:lnTo>
                      <a:pt x="15" y="30"/>
                    </a:lnTo>
                    <a:lnTo>
                      <a:pt x="15" y="30"/>
                    </a:lnTo>
                    <a:lnTo>
                      <a:pt x="20" y="30"/>
                    </a:lnTo>
                    <a:lnTo>
                      <a:pt x="20" y="30"/>
                    </a:lnTo>
                    <a:lnTo>
                      <a:pt x="24" y="26"/>
                    </a:lnTo>
                    <a:lnTo>
                      <a:pt x="28" y="22"/>
                    </a:lnTo>
                    <a:lnTo>
                      <a:pt x="30" y="17"/>
                    </a:lnTo>
                    <a:lnTo>
                      <a:pt x="30" y="11"/>
                    </a:lnTo>
                    <a:lnTo>
                      <a:pt x="30" y="11"/>
                    </a:lnTo>
                    <a:lnTo>
                      <a:pt x="28" y="7"/>
                    </a:lnTo>
                    <a:lnTo>
                      <a:pt x="24" y="2"/>
                    </a:lnTo>
                    <a:lnTo>
                      <a:pt x="20" y="0"/>
                    </a:lnTo>
                    <a:lnTo>
                      <a:pt x="1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11" name="Freeform 239"/>
              <p:cNvSpPr>
                <a:spLocks/>
              </p:cNvSpPr>
              <p:nvPr userDrawn="1"/>
            </p:nvSpPr>
            <p:spPr bwMode="auto">
              <a:xfrm>
                <a:off x="3212" y="3929"/>
                <a:ext cx="30" cy="30"/>
              </a:xfrm>
              <a:custGeom>
                <a:avLst/>
                <a:gdLst/>
                <a:ahLst/>
                <a:cxnLst>
                  <a:cxn ang="0">
                    <a:pos x="15" y="0"/>
                  </a:cxn>
                  <a:cxn ang="0">
                    <a:pos x="15" y="0"/>
                  </a:cxn>
                  <a:cxn ang="0">
                    <a:pos x="11" y="0"/>
                  </a:cxn>
                  <a:cxn ang="0">
                    <a:pos x="11" y="0"/>
                  </a:cxn>
                  <a:cxn ang="0">
                    <a:pos x="5" y="2"/>
                  </a:cxn>
                  <a:cxn ang="0">
                    <a:pos x="2" y="7"/>
                  </a:cxn>
                  <a:cxn ang="0">
                    <a:pos x="0" y="13"/>
                  </a:cxn>
                  <a:cxn ang="0">
                    <a:pos x="0" y="20"/>
                  </a:cxn>
                  <a:cxn ang="0">
                    <a:pos x="0" y="20"/>
                  </a:cxn>
                  <a:cxn ang="0">
                    <a:pos x="2" y="24"/>
                  </a:cxn>
                  <a:cxn ang="0">
                    <a:pos x="5" y="26"/>
                  </a:cxn>
                  <a:cxn ang="0">
                    <a:pos x="9" y="28"/>
                  </a:cxn>
                  <a:cxn ang="0">
                    <a:pos x="15" y="30"/>
                  </a:cxn>
                  <a:cxn ang="0">
                    <a:pos x="15" y="30"/>
                  </a:cxn>
                  <a:cxn ang="0">
                    <a:pos x="20" y="30"/>
                  </a:cxn>
                  <a:cxn ang="0">
                    <a:pos x="20" y="30"/>
                  </a:cxn>
                  <a:cxn ang="0">
                    <a:pos x="24" y="26"/>
                  </a:cxn>
                  <a:cxn ang="0">
                    <a:pos x="28" y="22"/>
                  </a:cxn>
                  <a:cxn ang="0">
                    <a:pos x="30" y="17"/>
                  </a:cxn>
                  <a:cxn ang="0">
                    <a:pos x="30" y="11"/>
                  </a:cxn>
                  <a:cxn ang="0">
                    <a:pos x="30" y="11"/>
                  </a:cxn>
                  <a:cxn ang="0">
                    <a:pos x="28" y="7"/>
                  </a:cxn>
                  <a:cxn ang="0">
                    <a:pos x="24" y="2"/>
                  </a:cxn>
                  <a:cxn ang="0">
                    <a:pos x="20" y="0"/>
                  </a:cxn>
                  <a:cxn ang="0">
                    <a:pos x="15" y="0"/>
                  </a:cxn>
                </a:cxnLst>
                <a:rect l="0" t="0" r="r" b="b"/>
                <a:pathLst>
                  <a:path w="30" h="30">
                    <a:moveTo>
                      <a:pt x="15" y="0"/>
                    </a:moveTo>
                    <a:lnTo>
                      <a:pt x="15" y="0"/>
                    </a:lnTo>
                    <a:lnTo>
                      <a:pt x="11" y="0"/>
                    </a:lnTo>
                    <a:lnTo>
                      <a:pt x="11" y="0"/>
                    </a:lnTo>
                    <a:lnTo>
                      <a:pt x="5" y="2"/>
                    </a:lnTo>
                    <a:lnTo>
                      <a:pt x="2" y="7"/>
                    </a:lnTo>
                    <a:lnTo>
                      <a:pt x="0" y="13"/>
                    </a:lnTo>
                    <a:lnTo>
                      <a:pt x="0" y="20"/>
                    </a:lnTo>
                    <a:lnTo>
                      <a:pt x="0" y="20"/>
                    </a:lnTo>
                    <a:lnTo>
                      <a:pt x="2" y="24"/>
                    </a:lnTo>
                    <a:lnTo>
                      <a:pt x="5" y="26"/>
                    </a:lnTo>
                    <a:lnTo>
                      <a:pt x="9" y="28"/>
                    </a:lnTo>
                    <a:lnTo>
                      <a:pt x="15" y="30"/>
                    </a:lnTo>
                    <a:lnTo>
                      <a:pt x="15" y="30"/>
                    </a:lnTo>
                    <a:lnTo>
                      <a:pt x="20" y="30"/>
                    </a:lnTo>
                    <a:lnTo>
                      <a:pt x="20" y="30"/>
                    </a:lnTo>
                    <a:lnTo>
                      <a:pt x="24" y="26"/>
                    </a:lnTo>
                    <a:lnTo>
                      <a:pt x="28" y="22"/>
                    </a:lnTo>
                    <a:lnTo>
                      <a:pt x="30" y="17"/>
                    </a:lnTo>
                    <a:lnTo>
                      <a:pt x="30" y="11"/>
                    </a:lnTo>
                    <a:lnTo>
                      <a:pt x="30" y="11"/>
                    </a:lnTo>
                    <a:lnTo>
                      <a:pt x="28" y="7"/>
                    </a:lnTo>
                    <a:lnTo>
                      <a:pt x="24" y="2"/>
                    </a:lnTo>
                    <a:lnTo>
                      <a:pt x="20" y="0"/>
                    </a:lnTo>
                    <a:lnTo>
                      <a:pt x="1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12" name="Freeform 240"/>
              <p:cNvSpPr>
                <a:spLocks/>
              </p:cNvSpPr>
              <p:nvPr userDrawn="1"/>
            </p:nvSpPr>
            <p:spPr bwMode="auto">
              <a:xfrm>
                <a:off x="3314" y="3941"/>
                <a:ext cx="24" cy="24"/>
              </a:xfrm>
              <a:custGeom>
                <a:avLst/>
                <a:gdLst/>
                <a:ahLst/>
                <a:cxnLst>
                  <a:cxn ang="0">
                    <a:pos x="12" y="0"/>
                  </a:cxn>
                  <a:cxn ang="0">
                    <a:pos x="12" y="0"/>
                  </a:cxn>
                  <a:cxn ang="0">
                    <a:pos x="8" y="0"/>
                  </a:cxn>
                  <a:cxn ang="0">
                    <a:pos x="8" y="0"/>
                  </a:cxn>
                  <a:cxn ang="0">
                    <a:pos x="4" y="2"/>
                  </a:cxn>
                  <a:cxn ang="0">
                    <a:pos x="0" y="6"/>
                  </a:cxn>
                  <a:cxn ang="0">
                    <a:pos x="0" y="9"/>
                  </a:cxn>
                  <a:cxn ang="0">
                    <a:pos x="0" y="15"/>
                  </a:cxn>
                  <a:cxn ang="0">
                    <a:pos x="0" y="15"/>
                  </a:cxn>
                  <a:cxn ang="0">
                    <a:pos x="2" y="19"/>
                  </a:cxn>
                  <a:cxn ang="0">
                    <a:pos x="4" y="21"/>
                  </a:cxn>
                  <a:cxn ang="0">
                    <a:pos x="8" y="23"/>
                  </a:cxn>
                  <a:cxn ang="0">
                    <a:pos x="12" y="24"/>
                  </a:cxn>
                  <a:cxn ang="0">
                    <a:pos x="12" y="24"/>
                  </a:cxn>
                  <a:cxn ang="0">
                    <a:pos x="16" y="23"/>
                  </a:cxn>
                  <a:cxn ang="0">
                    <a:pos x="16" y="23"/>
                  </a:cxn>
                  <a:cxn ang="0">
                    <a:pos x="20" y="21"/>
                  </a:cxn>
                  <a:cxn ang="0">
                    <a:pos x="24" y="17"/>
                  </a:cxn>
                  <a:cxn ang="0">
                    <a:pos x="24" y="13"/>
                  </a:cxn>
                  <a:cxn ang="0">
                    <a:pos x="24" y="8"/>
                  </a:cxn>
                  <a:cxn ang="0">
                    <a:pos x="24" y="8"/>
                  </a:cxn>
                  <a:cxn ang="0">
                    <a:pos x="22" y="4"/>
                  </a:cxn>
                  <a:cxn ang="0">
                    <a:pos x="20" y="2"/>
                  </a:cxn>
                  <a:cxn ang="0">
                    <a:pos x="16" y="0"/>
                  </a:cxn>
                  <a:cxn ang="0">
                    <a:pos x="12" y="0"/>
                  </a:cxn>
                </a:cxnLst>
                <a:rect l="0" t="0" r="r" b="b"/>
                <a:pathLst>
                  <a:path w="24" h="24">
                    <a:moveTo>
                      <a:pt x="12" y="0"/>
                    </a:moveTo>
                    <a:lnTo>
                      <a:pt x="12" y="0"/>
                    </a:lnTo>
                    <a:lnTo>
                      <a:pt x="8" y="0"/>
                    </a:lnTo>
                    <a:lnTo>
                      <a:pt x="8" y="0"/>
                    </a:lnTo>
                    <a:lnTo>
                      <a:pt x="4" y="2"/>
                    </a:lnTo>
                    <a:lnTo>
                      <a:pt x="0" y="6"/>
                    </a:lnTo>
                    <a:lnTo>
                      <a:pt x="0" y="9"/>
                    </a:lnTo>
                    <a:lnTo>
                      <a:pt x="0" y="15"/>
                    </a:lnTo>
                    <a:lnTo>
                      <a:pt x="0" y="15"/>
                    </a:lnTo>
                    <a:lnTo>
                      <a:pt x="2" y="19"/>
                    </a:lnTo>
                    <a:lnTo>
                      <a:pt x="4" y="21"/>
                    </a:lnTo>
                    <a:lnTo>
                      <a:pt x="8" y="23"/>
                    </a:lnTo>
                    <a:lnTo>
                      <a:pt x="12" y="24"/>
                    </a:lnTo>
                    <a:lnTo>
                      <a:pt x="12" y="24"/>
                    </a:lnTo>
                    <a:lnTo>
                      <a:pt x="16" y="23"/>
                    </a:lnTo>
                    <a:lnTo>
                      <a:pt x="16" y="23"/>
                    </a:lnTo>
                    <a:lnTo>
                      <a:pt x="20" y="21"/>
                    </a:lnTo>
                    <a:lnTo>
                      <a:pt x="24" y="17"/>
                    </a:lnTo>
                    <a:lnTo>
                      <a:pt x="24" y="13"/>
                    </a:lnTo>
                    <a:lnTo>
                      <a:pt x="24" y="8"/>
                    </a:lnTo>
                    <a:lnTo>
                      <a:pt x="24" y="8"/>
                    </a:lnTo>
                    <a:lnTo>
                      <a:pt x="22" y="4"/>
                    </a:lnTo>
                    <a:lnTo>
                      <a:pt x="20" y="2"/>
                    </a:lnTo>
                    <a:lnTo>
                      <a:pt x="16" y="0"/>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13" name="Freeform 241"/>
              <p:cNvSpPr>
                <a:spLocks/>
              </p:cNvSpPr>
              <p:nvPr userDrawn="1"/>
            </p:nvSpPr>
            <p:spPr bwMode="auto">
              <a:xfrm>
                <a:off x="3314" y="3941"/>
                <a:ext cx="24" cy="24"/>
              </a:xfrm>
              <a:custGeom>
                <a:avLst/>
                <a:gdLst/>
                <a:ahLst/>
                <a:cxnLst>
                  <a:cxn ang="0">
                    <a:pos x="12" y="0"/>
                  </a:cxn>
                  <a:cxn ang="0">
                    <a:pos x="12" y="0"/>
                  </a:cxn>
                  <a:cxn ang="0">
                    <a:pos x="8" y="0"/>
                  </a:cxn>
                  <a:cxn ang="0">
                    <a:pos x="8" y="0"/>
                  </a:cxn>
                  <a:cxn ang="0">
                    <a:pos x="4" y="2"/>
                  </a:cxn>
                  <a:cxn ang="0">
                    <a:pos x="0" y="6"/>
                  </a:cxn>
                  <a:cxn ang="0">
                    <a:pos x="0" y="9"/>
                  </a:cxn>
                  <a:cxn ang="0">
                    <a:pos x="0" y="15"/>
                  </a:cxn>
                  <a:cxn ang="0">
                    <a:pos x="0" y="15"/>
                  </a:cxn>
                  <a:cxn ang="0">
                    <a:pos x="2" y="19"/>
                  </a:cxn>
                  <a:cxn ang="0">
                    <a:pos x="4" y="21"/>
                  </a:cxn>
                  <a:cxn ang="0">
                    <a:pos x="8" y="23"/>
                  </a:cxn>
                  <a:cxn ang="0">
                    <a:pos x="12" y="24"/>
                  </a:cxn>
                  <a:cxn ang="0">
                    <a:pos x="12" y="24"/>
                  </a:cxn>
                  <a:cxn ang="0">
                    <a:pos x="16" y="23"/>
                  </a:cxn>
                  <a:cxn ang="0">
                    <a:pos x="16" y="23"/>
                  </a:cxn>
                  <a:cxn ang="0">
                    <a:pos x="20" y="21"/>
                  </a:cxn>
                  <a:cxn ang="0">
                    <a:pos x="24" y="17"/>
                  </a:cxn>
                  <a:cxn ang="0">
                    <a:pos x="24" y="13"/>
                  </a:cxn>
                  <a:cxn ang="0">
                    <a:pos x="24" y="8"/>
                  </a:cxn>
                  <a:cxn ang="0">
                    <a:pos x="24" y="8"/>
                  </a:cxn>
                  <a:cxn ang="0">
                    <a:pos x="22" y="4"/>
                  </a:cxn>
                  <a:cxn ang="0">
                    <a:pos x="20" y="2"/>
                  </a:cxn>
                  <a:cxn ang="0">
                    <a:pos x="16" y="0"/>
                  </a:cxn>
                  <a:cxn ang="0">
                    <a:pos x="12" y="0"/>
                  </a:cxn>
                </a:cxnLst>
                <a:rect l="0" t="0" r="r" b="b"/>
                <a:pathLst>
                  <a:path w="24" h="24">
                    <a:moveTo>
                      <a:pt x="12" y="0"/>
                    </a:moveTo>
                    <a:lnTo>
                      <a:pt x="12" y="0"/>
                    </a:lnTo>
                    <a:lnTo>
                      <a:pt x="8" y="0"/>
                    </a:lnTo>
                    <a:lnTo>
                      <a:pt x="8" y="0"/>
                    </a:lnTo>
                    <a:lnTo>
                      <a:pt x="4" y="2"/>
                    </a:lnTo>
                    <a:lnTo>
                      <a:pt x="0" y="6"/>
                    </a:lnTo>
                    <a:lnTo>
                      <a:pt x="0" y="9"/>
                    </a:lnTo>
                    <a:lnTo>
                      <a:pt x="0" y="15"/>
                    </a:lnTo>
                    <a:lnTo>
                      <a:pt x="0" y="15"/>
                    </a:lnTo>
                    <a:lnTo>
                      <a:pt x="2" y="19"/>
                    </a:lnTo>
                    <a:lnTo>
                      <a:pt x="4" y="21"/>
                    </a:lnTo>
                    <a:lnTo>
                      <a:pt x="8" y="23"/>
                    </a:lnTo>
                    <a:lnTo>
                      <a:pt x="12" y="24"/>
                    </a:lnTo>
                    <a:lnTo>
                      <a:pt x="12" y="24"/>
                    </a:lnTo>
                    <a:lnTo>
                      <a:pt x="16" y="23"/>
                    </a:lnTo>
                    <a:lnTo>
                      <a:pt x="16" y="23"/>
                    </a:lnTo>
                    <a:lnTo>
                      <a:pt x="20" y="21"/>
                    </a:lnTo>
                    <a:lnTo>
                      <a:pt x="24" y="17"/>
                    </a:lnTo>
                    <a:lnTo>
                      <a:pt x="24" y="13"/>
                    </a:lnTo>
                    <a:lnTo>
                      <a:pt x="24" y="8"/>
                    </a:lnTo>
                    <a:lnTo>
                      <a:pt x="24" y="8"/>
                    </a:lnTo>
                    <a:lnTo>
                      <a:pt x="22" y="4"/>
                    </a:lnTo>
                    <a:lnTo>
                      <a:pt x="20" y="2"/>
                    </a:lnTo>
                    <a:lnTo>
                      <a:pt x="16" y="0"/>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14" name="Freeform 242"/>
              <p:cNvSpPr>
                <a:spLocks/>
              </p:cNvSpPr>
              <p:nvPr userDrawn="1"/>
            </p:nvSpPr>
            <p:spPr bwMode="auto">
              <a:xfrm>
                <a:off x="3416" y="3935"/>
                <a:ext cx="24" cy="18"/>
              </a:xfrm>
              <a:custGeom>
                <a:avLst/>
                <a:gdLst/>
                <a:ahLst/>
                <a:cxnLst>
                  <a:cxn ang="0">
                    <a:pos x="11" y="0"/>
                  </a:cxn>
                  <a:cxn ang="0">
                    <a:pos x="11" y="0"/>
                  </a:cxn>
                  <a:cxn ang="0">
                    <a:pos x="9" y="0"/>
                  </a:cxn>
                  <a:cxn ang="0">
                    <a:pos x="9" y="0"/>
                  </a:cxn>
                  <a:cxn ang="0">
                    <a:pos x="5" y="2"/>
                  </a:cxn>
                  <a:cxn ang="0">
                    <a:pos x="0" y="5"/>
                  </a:cxn>
                  <a:cxn ang="0">
                    <a:pos x="0" y="8"/>
                  </a:cxn>
                  <a:cxn ang="0">
                    <a:pos x="0" y="12"/>
                  </a:cxn>
                  <a:cxn ang="0">
                    <a:pos x="0" y="12"/>
                  </a:cxn>
                  <a:cxn ang="0">
                    <a:pos x="0" y="15"/>
                  </a:cxn>
                  <a:cxn ang="0">
                    <a:pos x="5" y="17"/>
                  </a:cxn>
                  <a:cxn ang="0">
                    <a:pos x="7" y="18"/>
                  </a:cxn>
                  <a:cxn ang="0">
                    <a:pos x="11" y="18"/>
                  </a:cxn>
                  <a:cxn ang="0">
                    <a:pos x="11" y="18"/>
                  </a:cxn>
                  <a:cxn ang="0">
                    <a:pos x="15" y="18"/>
                  </a:cxn>
                  <a:cxn ang="0">
                    <a:pos x="15" y="18"/>
                  </a:cxn>
                  <a:cxn ang="0">
                    <a:pos x="20" y="17"/>
                  </a:cxn>
                  <a:cxn ang="0">
                    <a:pos x="22" y="15"/>
                  </a:cxn>
                  <a:cxn ang="0">
                    <a:pos x="24" y="10"/>
                  </a:cxn>
                  <a:cxn ang="0">
                    <a:pos x="24" y="7"/>
                  </a:cxn>
                  <a:cxn ang="0">
                    <a:pos x="24" y="7"/>
                  </a:cxn>
                  <a:cxn ang="0">
                    <a:pos x="22" y="3"/>
                  </a:cxn>
                  <a:cxn ang="0">
                    <a:pos x="20" y="2"/>
                  </a:cxn>
                  <a:cxn ang="0">
                    <a:pos x="15" y="0"/>
                  </a:cxn>
                  <a:cxn ang="0">
                    <a:pos x="11" y="0"/>
                  </a:cxn>
                </a:cxnLst>
                <a:rect l="0" t="0" r="r" b="b"/>
                <a:pathLst>
                  <a:path w="24" h="18">
                    <a:moveTo>
                      <a:pt x="11" y="0"/>
                    </a:moveTo>
                    <a:lnTo>
                      <a:pt x="11" y="0"/>
                    </a:lnTo>
                    <a:lnTo>
                      <a:pt x="9" y="0"/>
                    </a:lnTo>
                    <a:lnTo>
                      <a:pt x="9" y="0"/>
                    </a:lnTo>
                    <a:lnTo>
                      <a:pt x="5" y="2"/>
                    </a:lnTo>
                    <a:lnTo>
                      <a:pt x="0" y="5"/>
                    </a:lnTo>
                    <a:lnTo>
                      <a:pt x="0" y="8"/>
                    </a:lnTo>
                    <a:lnTo>
                      <a:pt x="0" y="12"/>
                    </a:lnTo>
                    <a:lnTo>
                      <a:pt x="0" y="12"/>
                    </a:lnTo>
                    <a:lnTo>
                      <a:pt x="0" y="15"/>
                    </a:lnTo>
                    <a:lnTo>
                      <a:pt x="5" y="17"/>
                    </a:lnTo>
                    <a:lnTo>
                      <a:pt x="7" y="18"/>
                    </a:lnTo>
                    <a:lnTo>
                      <a:pt x="11" y="18"/>
                    </a:lnTo>
                    <a:lnTo>
                      <a:pt x="11" y="18"/>
                    </a:lnTo>
                    <a:lnTo>
                      <a:pt x="15" y="18"/>
                    </a:lnTo>
                    <a:lnTo>
                      <a:pt x="15" y="18"/>
                    </a:lnTo>
                    <a:lnTo>
                      <a:pt x="20" y="17"/>
                    </a:lnTo>
                    <a:lnTo>
                      <a:pt x="22" y="15"/>
                    </a:lnTo>
                    <a:lnTo>
                      <a:pt x="24" y="10"/>
                    </a:lnTo>
                    <a:lnTo>
                      <a:pt x="24" y="7"/>
                    </a:lnTo>
                    <a:lnTo>
                      <a:pt x="24" y="7"/>
                    </a:lnTo>
                    <a:lnTo>
                      <a:pt x="22" y="3"/>
                    </a:lnTo>
                    <a:lnTo>
                      <a:pt x="20" y="2"/>
                    </a:lnTo>
                    <a:lnTo>
                      <a:pt x="15" y="0"/>
                    </a:lnTo>
                    <a:lnTo>
                      <a:pt x="1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15" name="Freeform 243"/>
              <p:cNvSpPr>
                <a:spLocks/>
              </p:cNvSpPr>
              <p:nvPr userDrawn="1"/>
            </p:nvSpPr>
            <p:spPr bwMode="auto">
              <a:xfrm>
                <a:off x="3416" y="3935"/>
                <a:ext cx="24" cy="18"/>
              </a:xfrm>
              <a:custGeom>
                <a:avLst/>
                <a:gdLst/>
                <a:ahLst/>
                <a:cxnLst>
                  <a:cxn ang="0">
                    <a:pos x="11" y="0"/>
                  </a:cxn>
                  <a:cxn ang="0">
                    <a:pos x="11" y="0"/>
                  </a:cxn>
                  <a:cxn ang="0">
                    <a:pos x="9" y="0"/>
                  </a:cxn>
                  <a:cxn ang="0">
                    <a:pos x="9" y="0"/>
                  </a:cxn>
                  <a:cxn ang="0">
                    <a:pos x="5" y="2"/>
                  </a:cxn>
                  <a:cxn ang="0">
                    <a:pos x="0" y="5"/>
                  </a:cxn>
                  <a:cxn ang="0">
                    <a:pos x="0" y="8"/>
                  </a:cxn>
                  <a:cxn ang="0">
                    <a:pos x="0" y="12"/>
                  </a:cxn>
                  <a:cxn ang="0">
                    <a:pos x="0" y="12"/>
                  </a:cxn>
                  <a:cxn ang="0">
                    <a:pos x="0" y="15"/>
                  </a:cxn>
                  <a:cxn ang="0">
                    <a:pos x="5" y="17"/>
                  </a:cxn>
                  <a:cxn ang="0">
                    <a:pos x="7" y="18"/>
                  </a:cxn>
                  <a:cxn ang="0">
                    <a:pos x="11" y="18"/>
                  </a:cxn>
                  <a:cxn ang="0">
                    <a:pos x="11" y="18"/>
                  </a:cxn>
                  <a:cxn ang="0">
                    <a:pos x="15" y="18"/>
                  </a:cxn>
                  <a:cxn ang="0">
                    <a:pos x="15" y="18"/>
                  </a:cxn>
                  <a:cxn ang="0">
                    <a:pos x="20" y="17"/>
                  </a:cxn>
                  <a:cxn ang="0">
                    <a:pos x="22" y="15"/>
                  </a:cxn>
                  <a:cxn ang="0">
                    <a:pos x="24" y="10"/>
                  </a:cxn>
                  <a:cxn ang="0">
                    <a:pos x="24" y="7"/>
                  </a:cxn>
                  <a:cxn ang="0">
                    <a:pos x="24" y="7"/>
                  </a:cxn>
                  <a:cxn ang="0">
                    <a:pos x="22" y="3"/>
                  </a:cxn>
                  <a:cxn ang="0">
                    <a:pos x="20" y="2"/>
                  </a:cxn>
                  <a:cxn ang="0">
                    <a:pos x="15" y="0"/>
                  </a:cxn>
                  <a:cxn ang="0">
                    <a:pos x="11" y="0"/>
                  </a:cxn>
                </a:cxnLst>
                <a:rect l="0" t="0" r="r" b="b"/>
                <a:pathLst>
                  <a:path w="24" h="18">
                    <a:moveTo>
                      <a:pt x="11" y="0"/>
                    </a:moveTo>
                    <a:lnTo>
                      <a:pt x="11" y="0"/>
                    </a:lnTo>
                    <a:lnTo>
                      <a:pt x="9" y="0"/>
                    </a:lnTo>
                    <a:lnTo>
                      <a:pt x="9" y="0"/>
                    </a:lnTo>
                    <a:lnTo>
                      <a:pt x="5" y="2"/>
                    </a:lnTo>
                    <a:lnTo>
                      <a:pt x="0" y="5"/>
                    </a:lnTo>
                    <a:lnTo>
                      <a:pt x="0" y="8"/>
                    </a:lnTo>
                    <a:lnTo>
                      <a:pt x="0" y="12"/>
                    </a:lnTo>
                    <a:lnTo>
                      <a:pt x="0" y="12"/>
                    </a:lnTo>
                    <a:lnTo>
                      <a:pt x="0" y="15"/>
                    </a:lnTo>
                    <a:lnTo>
                      <a:pt x="5" y="17"/>
                    </a:lnTo>
                    <a:lnTo>
                      <a:pt x="7" y="18"/>
                    </a:lnTo>
                    <a:lnTo>
                      <a:pt x="11" y="18"/>
                    </a:lnTo>
                    <a:lnTo>
                      <a:pt x="11" y="18"/>
                    </a:lnTo>
                    <a:lnTo>
                      <a:pt x="15" y="18"/>
                    </a:lnTo>
                    <a:lnTo>
                      <a:pt x="15" y="18"/>
                    </a:lnTo>
                    <a:lnTo>
                      <a:pt x="20" y="17"/>
                    </a:lnTo>
                    <a:lnTo>
                      <a:pt x="22" y="15"/>
                    </a:lnTo>
                    <a:lnTo>
                      <a:pt x="24" y="10"/>
                    </a:lnTo>
                    <a:lnTo>
                      <a:pt x="24" y="7"/>
                    </a:lnTo>
                    <a:lnTo>
                      <a:pt x="24" y="7"/>
                    </a:lnTo>
                    <a:lnTo>
                      <a:pt x="22" y="3"/>
                    </a:lnTo>
                    <a:lnTo>
                      <a:pt x="20" y="2"/>
                    </a:lnTo>
                    <a:lnTo>
                      <a:pt x="15" y="0"/>
                    </a:lnTo>
                    <a:lnTo>
                      <a:pt x="1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16" name="Freeform 244"/>
              <p:cNvSpPr>
                <a:spLocks/>
              </p:cNvSpPr>
              <p:nvPr userDrawn="1"/>
            </p:nvSpPr>
            <p:spPr bwMode="auto">
              <a:xfrm>
                <a:off x="3512" y="3905"/>
                <a:ext cx="24" cy="24"/>
              </a:xfrm>
              <a:custGeom>
                <a:avLst/>
                <a:gdLst/>
                <a:ahLst/>
                <a:cxnLst>
                  <a:cxn ang="0">
                    <a:pos x="12" y="0"/>
                  </a:cxn>
                  <a:cxn ang="0">
                    <a:pos x="12" y="0"/>
                  </a:cxn>
                  <a:cxn ang="0">
                    <a:pos x="10" y="2"/>
                  </a:cxn>
                  <a:cxn ang="0">
                    <a:pos x="10" y="2"/>
                  </a:cxn>
                  <a:cxn ang="0">
                    <a:pos x="5" y="5"/>
                  </a:cxn>
                  <a:cxn ang="0">
                    <a:pos x="0" y="7"/>
                  </a:cxn>
                  <a:cxn ang="0">
                    <a:pos x="0" y="11"/>
                  </a:cxn>
                  <a:cxn ang="0">
                    <a:pos x="0" y="15"/>
                  </a:cxn>
                  <a:cxn ang="0">
                    <a:pos x="0" y="15"/>
                  </a:cxn>
                  <a:cxn ang="0">
                    <a:pos x="5" y="22"/>
                  </a:cxn>
                  <a:cxn ang="0">
                    <a:pos x="12" y="24"/>
                  </a:cxn>
                  <a:cxn ang="0">
                    <a:pos x="12" y="24"/>
                  </a:cxn>
                  <a:cxn ang="0">
                    <a:pos x="15" y="24"/>
                  </a:cxn>
                  <a:cxn ang="0">
                    <a:pos x="15" y="24"/>
                  </a:cxn>
                  <a:cxn ang="0">
                    <a:pos x="20" y="22"/>
                  </a:cxn>
                  <a:cxn ang="0">
                    <a:pos x="24" y="18"/>
                  </a:cxn>
                  <a:cxn ang="0">
                    <a:pos x="24" y="13"/>
                  </a:cxn>
                  <a:cxn ang="0">
                    <a:pos x="24" y="9"/>
                  </a:cxn>
                  <a:cxn ang="0">
                    <a:pos x="24" y="9"/>
                  </a:cxn>
                  <a:cxn ang="0">
                    <a:pos x="20" y="2"/>
                  </a:cxn>
                  <a:cxn ang="0">
                    <a:pos x="12" y="0"/>
                  </a:cxn>
                </a:cxnLst>
                <a:rect l="0" t="0" r="r" b="b"/>
                <a:pathLst>
                  <a:path w="24" h="24">
                    <a:moveTo>
                      <a:pt x="12" y="0"/>
                    </a:moveTo>
                    <a:lnTo>
                      <a:pt x="12" y="0"/>
                    </a:lnTo>
                    <a:lnTo>
                      <a:pt x="10" y="2"/>
                    </a:lnTo>
                    <a:lnTo>
                      <a:pt x="10" y="2"/>
                    </a:lnTo>
                    <a:lnTo>
                      <a:pt x="5" y="5"/>
                    </a:lnTo>
                    <a:lnTo>
                      <a:pt x="0" y="7"/>
                    </a:lnTo>
                    <a:lnTo>
                      <a:pt x="0" y="11"/>
                    </a:lnTo>
                    <a:lnTo>
                      <a:pt x="0" y="15"/>
                    </a:lnTo>
                    <a:lnTo>
                      <a:pt x="0" y="15"/>
                    </a:lnTo>
                    <a:lnTo>
                      <a:pt x="5" y="22"/>
                    </a:lnTo>
                    <a:lnTo>
                      <a:pt x="12" y="24"/>
                    </a:lnTo>
                    <a:lnTo>
                      <a:pt x="12" y="24"/>
                    </a:lnTo>
                    <a:lnTo>
                      <a:pt x="15" y="24"/>
                    </a:lnTo>
                    <a:lnTo>
                      <a:pt x="15" y="24"/>
                    </a:lnTo>
                    <a:lnTo>
                      <a:pt x="20" y="22"/>
                    </a:lnTo>
                    <a:lnTo>
                      <a:pt x="24" y="18"/>
                    </a:lnTo>
                    <a:lnTo>
                      <a:pt x="24" y="13"/>
                    </a:lnTo>
                    <a:lnTo>
                      <a:pt x="24" y="9"/>
                    </a:lnTo>
                    <a:lnTo>
                      <a:pt x="24" y="9"/>
                    </a:lnTo>
                    <a:lnTo>
                      <a:pt x="20" y="2"/>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17" name="Freeform 245"/>
              <p:cNvSpPr>
                <a:spLocks/>
              </p:cNvSpPr>
              <p:nvPr userDrawn="1"/>
            </p:nvSpPr>
            <p:spPr bwMode="auto">
              <a:xfrm>
                <a:off x="3512" y="3905"/>
                <a:ext cx="24" cy="24"/>
              </a:xfrm>
              <a:custGeom>
                <a:avLst/>
                <a:gdLst/>
                <a:ahLst/>
                <a:cxnLst>
                  <a:cxn ang="0">
                    <a:pos x="12" y="0"/>
                  </a:cxn>
                  <a:cxn ang="0">
                    <a:pos x="12" y="0"/>
                  </a:cxn>
                  <a:cxn ang="0">
                    <a:pos x="10" y="2"/>
                  </a:cxn>
                  <a:cxn ang="0">
                    <a:pos x="10" y="2"/>
                  </a:cxn>
                  <a:cxn ang="0">
                    <a:pos x="5" y="5"/>
                  </a:cxn>
                  <a:cxn ang="0">
                    <a:pos x="0" y="7"/>
                  </a:cxn>
                  <a:cxn ang="0">
                    <a:pos x="0" y="11"/>
                  </a:cxn>
                  <a:cxn ang="0">
                    <a:pos x="0" y="15"/>
                  </a:cxn>
                  <a:cxn ang="0">
                    <a:pos x="0" y="15"/>
                  </a:cxn>
                  <a:cxn ang="0">
                    <a:pos x="5" y="22"/>
                  </a:cxn>
                  <a:cxn ang="0">
                    <a:pos x="12" y="24"/>
                  </a:cxn>
                  <a:cxn ang="0">
                    <a:pos x="12" y="24"/>
                  </a:cxn>
                  <a:cxn ang="0">
                    <a:pos x="15" y="24"/>
                  </a:cxn>
                  <a:cxn ang="0">
                    <a:pos x="15" y="24"/>
                  </a:cxn>
                  <a:cxn ang="0">
                    <a:pos x="20" y="22"/>
                  </a:cxn>
                  <a:cxn ang="0">
                    <a:pos x="24" y="18"/>
                  </a:cxn>
                  <a:cxn ang="0">
                    <a:pos x="24" y="13"/>
                  </a:cxn>
                  <a:cxn ang="0">
                    <a:pos x="24" y="9"/>
                  </a:cxn>
                  <a:cxn ang="0">
                    <a:pos x="24" y="9"/>
                  </a:cxn>
                  <a:cxn ang="0">
                    <a:pos x="20" y="2"/>
                  </a:cxn>
                  <a:cxn ang="0">
                    <a:pos x="12" y="0"/>
                  </a:cxn>
                </a:cxnLst>
                <a:rect l="0" t="0" r="r" b="b"/>
                <a:pathLst>
                  <a:path w="24" h="24">
                    <a:moveTo>
                      <a:pt x="12" y="0"/>
                    </a:moveTo>
                    <a:lnTo>
                      <a:pt x="12" y="0"/>
                    </a:lnTo>
                    <a:lnTo>
                      <a:pt x="10" y="2"/>
                    </a:lnTo>
                    <a:lnTo>
                      <a:pt x="10" y="2"/>
                    </a:lnTo>
                    <a:lnTo>
                      <a:pt x="5" y="5"/>
                    </a:lnTo>
                    <a:lnTo>
                      <a:pt x="0" y="7"/>
                    </a:lnTo>
                    <a:lnTo>
                      <a:pt x="0" y="11"/>
                    </a:lnTo>
                    <a:lnTo>
                      <a:pt x="0" y="15"/>
                    </a:lnTo>
                    <a:lnTo>
                      <a:pt x="0" y="15"/>
                    </a:lnTo>
                    <a:lnTo>
                      <a:pt x="5" y="22"/>
                    </a:lnTo>
                    <a:lnTo>
                      <a:pt x="12" y="24"/>
                    </a:lnTo>
                    <a:lnTo>
                      <a:pt x="12" y="24"/>
                    </a:lnTo>
                    <a:lnTo>
                      <a:pt x="15" y="24"/>
                    </a:lnTo>
                    <a:lnTo>
                      <a:pt x="15" y="24"/>
                    </a:lnTo>
                    <a:lnTo>
                      <a:pt x="20" y="22"/>
                    </a:lnTo>
                    <a:lnTo>
                      <a:pt x="24" y="18"/>
                    </a:lnTo>
                    <a:lnTo>
                      <a:pt x="24" y="13"/>
                    </a:lnTo>
                    <a:lnTo>
                      <a:pt x="24" y="9"/>
                    </a:lnTo>
                    <a:lnTo>
                      <a:pt x="24" y="9"/>
                    </a:lnTo>
                    <a:lnTo>
                      <a:pt x="20" y="2"/>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18" name="Freeform 246"/>
              <p:cNvSpPr>
                <a:spLocks/>
              </p:cNvSpPr>
              <p:nvPr userDrawn="1"/>
            </p:nvSpPr>
            <p:spPr bwMode="auto">
              <a:xfrm>
                <a:off x="2924" y="3665"/>
                <a:ext cx="48" cy="48"/>
              </a:xfrm>
              <a:custGeom>
                <a:avLst/>
                <a:gdLst/>
                <a:ahLst/>
                <a:cxnLst>
                  <a:cxn ang="0">
                    <a:pos x="23" y="0"/>
                  </a:cxn>
                  <a:cxn ang="0">
                    <a:pos x="23" y="0"/>
                  </a:cxn>
                  <a:cxn ang="0">
                    <a:pos x="15" y="2"/>
                  </a:cxn>
                  <a:cxn ang="0">
                    <a:pos x="6" y="9"/>
                  </a:cxn>
                  <a:cxn ang="0">
                    <a:pos x="6" y="9"/>
                  </a:cxn>
                  <a:cxn ang="0">
                    <a:pos x="2" y="15"/>
                  </a:cxn>
                  <a:cxn ang="0">
                    <a:pos x="0" y="25"/>
                  </a:cxn>
                  <a:cxn ang="0">
                    <a:pos x="2" y="34"/>
                  </a:cxn>
                  <a:cxn ang="0">
                    <a:pos x="6" y="42"/>
                  </a:cxn>
                  <a:cxn ang="0">
                    <a:pos x="6" y="42"/>
                  </a:cxn>
                  <a:cxn ang="0">
                    <a:pos x="15" y="46"/>
                  </a:cxn>
                  <a:cxn ang="0">
                    <a:pos x="23" y="48"/>
                  </a:cxn>
                  <a:cxn ang="0">
                    <a:pos x="23" y="48"/>
                  </a:cxn>
                  <a:cxn ang="0">
                    <a:pos x="34" y="46"/>
                  </a:cxn>
                  <a:cxn ang="0">
                    <a:pos x="42" y="42"/>
                  </a:cxn>
                  <a:cxn ang="0">
                    <a:pos x="42" y="42"/>
                  </a:cxn>
                  <a:cxn ang="0">
                    <a:pos x="46" y="34"/>
                  </a:cxn>
                  <a:cxn ang="0">
                    <a:pos x="48" y="25"/>
                  </a:cxn>
                  <a:cxn ang="0">
                    <a:pos x="46" y="15"/>
                  </a:cxn>
                  <a:cxn ang="0">
                    <a:pos x="42" y="9"/>
                  </a:cxn>
                  <a:cxn ang="0">
                    <a:pos x="42" y="9"/>
                  </a:cxn>
                  <a:cxn ang="0">
                    <a:pos x="34" y="2"/>
                  </a:cxn>
                  <a:cxn ang="0">
                    <a:pos x="23" y="0"/>
                  </a:cxn>
                </a:cxnLst>
                <a:rect l="0" t="0" r="r" b="b"/>
                <a:pathLst>
                  <a:path w="48" h="48">
                    <a:moveTo>
                      <a:pt x="23" y="0"/>
                    </a:moveTo>
                    <a:lnTo>
                      <a:pt x="23" y="0"/>
                    </a:lnTo>
                    <a:lnTo>
                      <a:pt x="15" y="2"/>
                    </a:lnTo>
                    <a:lnTo>
                      <a:pt x="6" y="9"/>
                    </a:lnTo>
                    <a:lnTo>
                      <a:pt x="6" y="9"/>
                    </a:lnTo>
                    <a:lnTo>
                      <a:pt x="2" y="15"/>
                    </a:lnTo>
                    <a:lnTo>
                      <a:pt x="0" y="25"/>
                    </a:lnTo>
                    <a:lnTo>
                      <a:pt x="2" y="34"/>
                    </a:lnTo>
                    <a:lnTo>
                      <a:pt x="6" y="42"/>
                    </a:lnTo>
                    <a:lnTo>
                      <a:pt x="6" y="42"/>
                    </a:lnTo>
                    <a:lnTo>
                      <a:pt x="15" y="46"/>
                    </a:lnTo>
                    <a:lnTo>
                      <a:pt x="23" y="48"/>
                    </a:lnTo>
                    <a:lnTo>
                      <a:pt x="23" y="48"/>
                    </a:lnTo>
                    <a:lnTo>
                      <a:pt x="34" y="46"/>
                    </a:lnTo>
                    <a:lnTo>
                      <a:pt x="42" y="42"/>
                    </a:lnTo>
                    <a:lnTo>
                      <a:pt x="42" y="42"/>
                    </a:lnTo>
                    <a:lnTo>
                      <a:pt x="46" y="34"/>
                    </a:lnTo>
                    <a:lnTo>
                      <a:pt x="48" y="25"/>
                    </a:lnTo>
                    <a:lnTo>
                      <a:pt x="46" y="15"/>
                    </a:lnTo>
                    <a:lnTo>
                      <a:pt x="42" y="9"/>
                    </a:lnTo>
                    <a:lnTo>
                      <a:pt x="42" y="9"/>
                    </a:lnTo>
                    <a:lnTo>
                      <a:pt x="34" y="2"/>
                    </a:lnTo>
                    <a:lnTo>
                      <a:pt x="2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19" name="Freeform 247"/>
              <p:cNvSpPr>
                <a:spLocks/>
              </p:cNvSpPr>
              <p:nvPr userDrawn="1"/>
            </p:nvSpPr>
            <p:spPr bwMode="auto">
              <a:xfrm>
                <a:off x="2924" y="3665"/>
                <a:ext cx="48" cy="48"/>
              </a:xfrm>
              <a:custGeom>
                <a:avLst/>
                <a:gdLst/>
                <a:ahLst/>
                <a:cxnLst>
                  <a:cxn ang="0">
                    <a:pos x="23" y="0"/>
                  </a:cxn>
                  <a:cxn ang="0">
                    <a:pos x="23" y="0"/>
                  </a:cxn>
                  <a:cxn ang="0">
                    <a:pos x="15" y="2"/>
                  </a:cxn>
                  <a:cxn ang="0">
                    <a:pos x="6" y="9"/>
                  </a:cxn>
                  <a:cxn ang="0">
                    <a:pos x="6" y="9"/>
                  </a:cxn>
                  <a:cxn ang="0">
                    <a:pos x="2" y="15"/>
                  </a:cxn>
                  <a:cxn ang="0">
                    <a:pos x="0" y="25"/>
                  </a:cxn>
                  <a:cxn ang="0">
                    <a:pos x="2" y="34"/>
                  </a:cxn>
                  <a:cxn ang="0">
                    <a:pos x="6" y="42"/>
                  </a:cxn>
                  <a:cxn ang="0">
                    <a:pos x="6" y="42"/>
                  </a:cxn>
                  <a:cxn ang="0">
                    <a:pos x="15" y="46"/>
                  </a:cxn>
                  <a:cxn ang="0">
                    <a:pos x="23" y="48"/>
                  </a:cxn>
                  <a:cxn ang="0">
                    <a:pos x="23" y="48"/>
                  </a:cxn>
                  <a:cxn ang="0">
                    <a:pos x="34" y="46"/>
                  </a:cxn>
                  <a:cxn ang="0">
                    <a:pos x="42" y="42"/>
                  </a:cxn>
                  <a:cxn ang="0">
                    <a:pos x="42" y="42"/>
                  </a:cxn>
                  <a:cxn ang="0">
                    <a:pos x="46" y="34"/>
                  </a:cxn>
                  <a:cxn ang="0">
                    <a:pos x="48" y="25"/>
                  </a:cxn>
                  <a:cxn ang="0">
                    <a:pos x="46" y="15"/>
                  </a:cxn>
                  <a:cxn ang="0">
                    <a:pos x="42" y="9"/>
                  </a:cxn>
                  <a:cxn ang="0">
                    <a:pos x="42" y="9"/>
                  </a:cxn>
                  <a:cxn ang="0">
                    <a:pos x="34" y="2"/>
                  </a:cxn>
                  <a:cxn ang="0">
                    <a:pos x="23" y="0"/>
                  </a:cxn>
                </a:cxnLst>
                <a:rect l="0" t="0" r="r" b="b"/>
                <a:pathLst>
                  <a:path w="48" h="48">
                    <a:moveTo>
                      <a:pt x="23" y="0"/>
                    </a:moveTo>
                    <a:lnTo>
                      <a:pt x="23" y="0"/>
                    </a:lnTo>
                    <a:lnTo>
                      <a:pt x="15" y="2"/>
                    </a:lnTo>
                    <a:lnTo>
                      <a:pt x="6" y="9"/>
                    </a:lnTo>
                    <a:lnTo>
                      <a:pt x="6" y="9"/>
                    </a:lnTo>
                    <a:lnTo>
                      <a:pt x="2" y="15"/>
                    </a:lnTo>
                    <a:lnTo>
                      <a:pt x="0" y="25"/>
                    </a:lnTo>
                    <a:lnTo>
                      <a:pt x="2" y="34"/>
                    </a:lnTo>
                    <a:lnTo>
                      <a:pt x="6" y="42"/>
                    </a:lnTo>
                    <a:lnTo>
                      <a:pt x="6" y="42"/>
                    </a:lnTo>
                    <a:lnTo>
                      <a:pt x="15" y="46"/>
                    </a:lnTo>
                    <a:lnTo>
                      <a:pt x="23" y="48"/>
                    </a:lnTo>
                    <a:lnTo>
                      <a:pt x="23" y="48"/>
                    </a:lnTo>
                    <a:lnTo>
                      <a:pt x="34" y="46"/>
                    </a:lnTo>
                    <a:lnTo>
                      <a:pt x="42" y="42"/>
                    </a:lnTo>
                    <a:lnTo>
                      <a:pt x="42" y="42"/>
                    </a:lnTo>
                    <a:lnTo>
                      <a:pt x="46" y="34"/>
                    </a:lnTo>
                    <a:lnTo>
                      <a:pt x="48" y="25"/>
                    </a:lnTo>
                    <a:lnTo>
                      <a:pt x="46" y="15"/>
                    </a:lnTo>
                    <a:lnTo>
                      <a:pt x="42" y="9"/>
                    </a:lnTo>
                    <a:lnTo>
                      <a:pt x="42" y="9"/>
                    </a:lnTo>
                    <a:lnTo>
                      <a:pt x="34" y="2"/>
                    </a:lnTo>
                    <a:lnTo>
                      <a:pt x="2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20" name="Freeform 248"/>
              <p:cNvSpPr>
                <a:spLocks/>
              </p:cNvSpPr>
              <p:nvPr userDrawn="1"/>
            </p:nvSpPr>
            <p:spPr bwMode="auto">
              <a:xfrm>
                <a:off x="2882" y="3599"/>
                <a:ext cx="36" cy="42"/>
              </a:xfrm>
              <a:custGeom>
                <a:avLst/>
                <a:gdLst/>
                <a:ahLst/>
                <a:cxnLst>
                  <a:cxn ang="0">
                    <a:pos x="18" y="0"/>
                  </a:cxn>
                  <a:cxn ang="0">
                    <a:pos x="18" y="0"/>
                  </a:cxn>
                  <a:cxn ang="0">
                    <a:pos x="11" y="2"/>
                  </a:cxn>
                  <a:cxn ang="0">
                    <a:pos x="6" y="6"/>
                  </a:cxn>
                  <a:cxn ang="0">
                    <a:pos x="6" y="6"/>
                  </a:cxn>
                  <a:cxn ang="0">
                    <a:pos x="0" y="14"/>
                  </a:cxn>
                  <a:cxn ang="0">
                    <a:pos x="0" y="22"/>
                  </a:cxn>
                  <a:cxn ang="0">
                    <a:pos x="0" y="28"/>
                  </a:cxn>
                  <a:cxn ang="0">
                    <a:pos x="6" y="36"/>
                  </a:cxn>
                  <a:cxn ang="0">
                    <a:pos x="6" y="36"/>
                  </a:cxn>
                  <a:cxn ang="0">
                    <a:pos x="11" y="40"/>
                  </a:cxn>
                  <a:cxn ang="0">
                    <a:pos x="18" y="42"/>
                  </a:cxn>
                  <a:cxn ang="0">
                    <a:pos x="18" y="42"/>
                  </a:cxn>
                  <a:cxn ang="0">
                    <a:pos x="26" y="40"/>
                  </a:cxn>
                  <a:cxn ang="0">
                    <a:pos x="31" y="36"/>
                  </a:cxn>
                  <a:cxn ang="0">
                    <a:pos x="31" y="36"/>
                  </a:cxn>
                  <a:cxn ang="0">
                    <a:pos x="35" y="28"/>
                  </a:cxn>
                  <a:cxn ang="0">
                    <a:pos x="36" y="22"/>
                  </a:cxn>
                  <a:cxn ang="0">
                    <a:pos x="35" y="14"/>
                  </a:cxn>
                  <a:cxn ang="0">
                    <a:pos x="31" y="6"/>
                  </a:cxn>
                  <a:cxn ang="0">
                    <a:pos x="31" y="6"/>
                  </a:cxn>
                  <a:cxn ang="0">
                    <a:pos x="26" y="2"/>
                  </a:cxn>
                  <a:cxn ang="0">
                    <a:pos x="18" y="0"/>
                  </a:cxn>
                </a:cxnLst>
                <a:rect l="0" t="0" r="r" b="b"/>
                <a:pathLst>
                  <a:path w="36" h="42">
                    <a:moveTo>
                      <a:pt x="18" y="0"/>
                    </a:moveTo>
                    <a:lnTo>
                      <a:pt x="18" y="0"/>
                    </a:lnTo>
                    <a:lnTo>
                      <a:pt x="11" y="2"/>
                    </a:lnTo>
                    <a:lnTo>
                      <a:pt x="6" y="6"/>
                    </a:lnTo>
                    <a:lnTo>
                      <a:pt x="6" y="6"/>
                    </a:lnTo>
                    <a:lnTo>
                      <a:pt x="0" y="14"/>
                    </a:lnTo>
                    <a:lnTo>
                      <a:pt x="0" y="22"/>
                    </a:lnTo>
                    <a:lnTo>
                      <a:pt x="0" y="28"/>
                    </a:lnTo>
                    <a:lnTo>
                      <a:pt x="6" y="36"/>
                    </a:lnTo>
                    <a:lnTo>
                      <a:pt x="6" y="36"/>
                    </a:lnTo>
                    <a:lnTo>
                      <a:pt x="11" y="40"/>
                    </a:lnTo>
                    <a:lnTo>
                      <a:pt x="18" y="42"/>
                    </a:lnTo>
                    <a:lnTo>
                      <a:pt x="18" y="42"/>
                    </a:lnTo>
                    <a:lnTo>
                      <a:pt x="26" y="40"/>
                    </a:lnTo>
                    <a:lnTo>
                      <a:pt x="31" y="36"/>
                    </a:lnTo>
                    <a:lnTo>
                      <a:pt x="31" y="36"/>
                    </a:lnTo>
                    <a:lnTo>
                      <a:pt x="35" y="28"/>
                    </a:lnTo>
                    <a:lnTo>
                      <a:pt x="36" y="22"/>
                    </a:lnTo>
                    <a:lnTo>
                      <a:pt x="35" y="14"/>
                    </a:lnTo>
                    <a:lnTo>
                      <a:pt x="31" y="6"/>
                    </a:lnTo>
                    <a:lnTo>
                      <a:pt x="31" y="6"/>
                    </a:lnTo>
                    <a:lnTo>
                      <a:pt x="26" y="2"/>
                    </a:lnTo>
                    <a:lnTo>
                      <a:pt x="1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21" name="Freeform 249"/>
              <p:cNvSpPr>
                <a:spLocks/>
              </p:cNvSpPr>
              <p:nvPr userDrawn="1"/>
            </p:nvSpPr>
            <p:spPr bwMode="auto">
              <a:xfrm>
                <a:off x="2882" y="3599"/>
                <a:ext cx="36" cy="42"/>
              </a:xfrm>
              <a:custGeom>
                <a:avLst/>
                <a:gdLst/>
                <a:ahLst/>
                <a:cxnLst>
                  <a:cxn ang="0">
                    <a:pos x="18" y="0"/>
                  </a:cxn>
                  <a:cxn ang="0">
                    <a:pos x="18" y="0"/>
                  </a:cxn>
                  <a:cxn ang="0">
                    <a:pos x="11" y="2"/>
                  </a:cxn>
                  <a:cxn ang="0">
                    <a:pos x="6" y="6"/>
                  </a:cxn>
                  <a:cxn ang="0">
                    <a:pos x="6" y="6"/>
                  </a:cxn>
                  <a:cxn ang="0">
                    <a:pos x="0" y="14"/>
                  </a:cxn>
                  <a:cxn ang="0">
                    <a:pos x="0" y="22"/>
                  </a:cxn>
                  <a:cxn ang="0">
                    <a:pos x="0" y="28"/>
                  </a:cxn>
                  <a:cxn ang="0">
                    <a:pos x="6" y="36"/>
                  </a:cxn>
                  <a:cxn ang="0">
                    <a:pos x="6" y="36"/>
                  </a:cxn>
                  <a:cxn ang="0">
                    <a:pos x="11" y="40"/>
                  </a:cxn>
                  <a:cxn ang="0">
                    <a:pos x="18" y="42"/>
                  </a:cxn>
                  <a:cxn ang="0">
                    <a:pos x="18" y="42"/>
                  </a:cxn>
                  <a:cxn ang="0">
                    <a:pos x="26" y="40"/>
                  </a:cxn>
                  <a:cxn ang="0">
                    <a:pos x="31" y="36"/>
                  </a:cxn>
                  <a:cxn ang="0">
                    <a:pos x="31" y="36"/>
                  </a:cxn>
                  <a:cxn ang="0">
                    <a:pos x="35" y="28"/>
                  </a:cxn>
                  <a:cxn ang="0">
                    <a:pos x="36" y="22"/>
                  </a:cxn>
                  <a:cxn ang="0">
                    <a:pos x="35" y="14"/>
                  </a:cxn>
                  <a:cxn ang="0">
                    <a:pos x="31" y="6"/>
                  </a:cxn>
                  <a:cxn ang="0">
                    <a:pos x="31" y="6"/>
                  </a:cxn>
                  <a:cxn ang="0">
                    <a:pos x="26" y="2"/>
                  </a:cxn>
                  <a:cxn ang="0">
                    <a:pos x="18" y="0"/>
                  </a:cxn>
                </a:cxnLst>
                <a:rect l="0" t="0" r="r" b="b"/>
                <a:pathLst>
                  <a:path w="36" h="42">
                    <a:moveTo>
                      <a:pt x="18" y="0"/>
                    </a:moveTo>
                    <a:lnTo>
                      <a:pt x="18" y="0"/>
                    </a:lnTo>
                    <a:lnTo>
                      <a:pt x="11" y="2"/>
                    </a:lnTo>
                    <a:lnTo>
                      <a:pt x="6" y="6"/>
                    </a:lnTo>
                    <a:lnTo>
                      <a:pt x="6" y="6"/>
                    </a:lnTo>
                    <a:lnTo>
                      <a:pt x="0" y="14"/>
                    </a:lnTo>
                    <a:lnTo>
                      <a:pt x="0" y="22"/>
                    </a:lnTo>
                    <a:lnTo>
                      <a:pt x="0" y="28"/>
                    </a:lnTo>
                    <a:lnTo>
                      <a:pt x="6" y="36"/>
                    </a:lnTo>
                    <a:lnTo>
                      <a:pt x="6" y="36"/>
                    </a:lnTo>
                    <a:lnTo>
                      <a:pt x="11" y="40"/>
                    </a:lnTo>
                    <a:lnTo>
                      <a:pt x="18" y="42"/>
                    </a:lnTo>
                    <a:lnTo>
                      <a:pt x="18" y="42"/>
                    </a:lnTo>
                    <a:lnTo>
                      <a:pt x="26" y="40"/>
                    </a:lnTo>
                    <a:lnTo>
                      <a:pt x="31" y="36"/>
                    </a:lnTo>
                    <a:lnTo>
                      <a:pt x="31" y="36"/>
                    </a:lnTo>
                    <a:lnTo>
                      <a:pt x="35" y="28"/>
                    </a:lnTo>
                    <a:lnTo>
                      <a:pt x="36" y="22"/>
                    </a:lnTo>
                    <a:lnTo>
                      <a:pt x="35" y="14"/>
                    </a:lnTo>
                    <a:lnTo>
                      <a:pt x="31" y="6"/>
                    </a:lnTo>
                    <a:lnTo>
                      <a:pt x="31" y="6"/>
                    </a:lnTo>
                    <a:lnTo>
                      <a:pt x="26" y="2"/>
                    </a:lnTo>
                    <a:lnTo>
                      <a:pt x="1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22" name="Freeform 250"/>
              <p:cNvSpPr>
                <a:spLocks/>
              </p:cNvSpPr>
              <p:nvPr userDrawn="1"/>
            </p:nvSpPr>
            <p:spPr bwMode="auto">
              <a:xfrm>
                <a:off x="2846" y="3521"/>
                <a:ext cx="36" cy="42"/>
              </a:xfrm>
              <a:custGeom>
                <a:avLst/>
                <a:gdLst/>
                <a:ahLst/>
                <a:cxnLst>
                  <a:cxn ang="0">
                    <a:pos x="18" y="0"/>
                  </a:cxn>
                  <a:cxn ang="0">
                    <a:pos x="18" y="0"/>
                  </a:cxn>
                  <a:cxn ang="0">
                    <a:pos x="10" y="2"/>
                  </a:cxn>
                  <a:cxn ang="0">
                    <a:pos x="4" y="7"/>
                  </a:cxn>
                  <a:cxn ang="0">
                    <a:pos x="4" y="7"/>
                  </a:cxn>
                  <a:cxn ang="0">
                    <a:pos x="0" y="14"/>
                  </a:cxn>
                  <a:cxn ang="0">
                    <a:pos x="0" y="22"/>
                  </a:cxn>
                  <a:cxn ang="0">
                    <a:pos x="0" y="29"/>
                  </a:cxn>
                  <a:cxn ang="0">
                    <a:pos x="4" y="36"/>
                  </a:cxn>
                  <a:cxn ang="0">
                    <a:pos x="4" y="36"/>
                  </a:cxn>
                  <a:cxn ang="0">
                    <a:pos x="10" y="40"/>
                  </a:cxn>
                  <a:cxn ang="0">
                    <a:pos x="18" y="42"/>
                  </a:cxn>
                  <a:cxn ang="0">
                    <a:pos x="18" y="42"/>
                  </a:cxn>
                  <a:cxn ang="0">
                    <a:pos x="24" y="40"/>
                  </a:cxn>
                  <a:cxn ang="0">
                    <a:pos x="30" y="36"/>
                  </a:cxn>
                  <a:cxn ang="0">
                    <a:pos x="30" y="36"/>
                  </a:cxn>
                  <a:cxn ang="0">
                    <a:pos x="34" y="29"/>
                  </a:cxn>
                  <a:cxn ang="0">
                    <a:pos x="36" y="22"/>
                  </a:cxn>
                  <a:cxn ang="0">
                    <a:pos x="34" y="14"/>
                  </a:cxn>
                  <a:cxn ang="0">
                    <a:pos x="30" y="7"/>
                  </a:cxn>
                  <a:cxn ang="0">
                    <a:pos x="30" y="7"/>
                  </a:cxn>
                  <a:cxn ang="0">
                    <a:pos x="24" y="2"/>
                  </a:cxn>
                  <a:cxn ang="0">
                    <a:pos x="18" y="0"/>
                  </a:cxn>
                </a:cxnLst>
                <a:rect l="0" t="0" r="r" b="b"/>
                <a:pathLst>
                  <a:path w="36" h="42">
                    <a:moveTo>
                      <a:pt x="18" y="0"/>
                    </a:moveTo>
                    <a:lnTo>
                      <a:pt x="18" y="0"/>
                    </a:lnTo>
                    <a:lnTo>
                      <a:pt x="10" y="2"/>
                    </a:lnTo>
                    <a:lnTo>
                      <a:pt x="4" y="7"/>
                    </a:lnTo>
                    <a:lnTo>
                      <a:pt x="4" y="7"/>
                    </a:lnTo>
                    <a:lnTo>
                      <a:pt x="0" y="14"/>
                    </a:lnTo>
                    <a:lnTo>
                      <a:pt x="0" y="22"/>
                    </a:lnTo>
                    <a:lnTo>
                      <a:pt x="0" y="29"/>
                    </a:lnTo>
                    <a:lnTo>
                      <a:pt x="4" y="36"/>
                    </a:lnTo>
                    <a:lnTo>
                      <a:pt x="4" y="36"/>
                    </a:lnTo>
                    <a:lnTo>
                      <a:pt x="10" y="40"/>
                    </a:lnTo>
                    <a:lnTo>
                      <a:pt x="18" y="42"/>
                    </a:lnTo>
                    <a:lnTo>
                      <a:pt x="18" y="42"/>
                    </a:lnTo>
                    <a:lnTo>
                      <a:pt x="24" y="40"/>
                    </a:lnTo>
                    <a:lnTo>
                      <a:pt x="30" y="36"/>
                    </a:lnTo>
                    <a:lnTo>
                      <a:pt x="30" y="36"/>
                    </a:lnTo>
                    <a:lnTo>
                      <a:pt x="34" y="29"/>
                    </a:lnTo>
                    <a:lnTo>
                      <a:pt x="36" y="22"/>
                    </a:lnTo>
                    <a:lnTo>
                      <a:pt x="34" y="14"/>
                    </a:lnTo>
                    <a:lnTo>
                      <a:pt x="30" y="7"/>
                    </a:lnTo>
                    <a:lnTo>
                      <a:pt x="30" y="7"/>
                    </a:lnTo>
                    <a:lnTo>
                      <a:pt x="24" y="2"/>
                    </a:lnTo>
                    <a:lnTo>
                      <a:pt x="1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23" name="Freeform 251"/>
              <p:cNvSpPr>
                <a:spLocks/>
              </p:cNvSpPr>
              <p:nvPr userDrawn="1"/>
            </p:nvSpPr>
            <p:spPr bwMode="auto">
              <a:xfrm>
                <a:off x="2846" y="3521"/>
                <a:ext cx="36" cy="42"/>
              </a:xfrm>
              <a:custGeom>
                <a:avLst/>
                <a:gdLst/>
                <a:ahLst/>
                <a:cxnLst>
                  <a:cxn ang="0">
                    <a:pos x="18" y="0"/>
                  </a:cxn>
                  <a:cxn ang="0">
                    <a:pos x="18" y="0"/>
                  </a:cxn>
                  <a:cxn ang="0">
                    <a:pos x="10" y="2"/>
                  </a:cxn>
                  <a:cxn ang="0">
                    <a:pos x="4" y="7"/>
                  </a:cxn>
                  <a:cxn ang="0">
                    <a:pos x="4" y="7"/>
                  </a:cxn>
                  <a:cxn ang="0">
                    <a:pos x="0" y="14"/>
                  </a:cxn>
                  <a:cxn ang="0">
                    <a:pos x="0" y="22"/>
                  </a:cxn>
                  <a:cxn ang="0">
                    <a:pos x="0" y="29"/>
                  </a:cxn>
                  <a:cxn ang="0">
                    <a:pos x="4" y="36"/>
                  </a:cxn>
                  <a:cxn ang="0">
                    <a:pos x="4" y="36"/>
                  </a:cxn>
                  <a:cxn ang="0">
                    <a:pos x="10" y="40"/>
                  </a:cxn>
                  <a:cxn ang="0">
                    <a:pos x="18" y="42"/>
                  </a:cxn>
                  <a:cxn ang="0">
                    <a:pos x="18" y="42"/>
                  </a:cxn>
                  <a:cxn ang="0">
                    <a:pos x="24" y="40"/>
                  </a:cxn>
                  <a:cxn ang="0">
                    <a:pos x="30" y="36"/>
                  </a:cxn>
                  <a:cxn ang="0">
                    <a:pos x="30" y="36"/>
                  </a:cxn>
                  <a:cxn ang="0">
                    <a:pos x="34" y="29"/>
                  </a:cxn>
                  <a:cxn ang="0">
                    <a:pos x="36" y="22"/>
                  </a:cxn>
                  <a:cxn ang="0">
                    <a:pos x="34" y="14"/>
                  </a:cxn>
                  <a:cxn ang="0">
                    <a:pos x="30" y="7"/>
                  </a:cxn>
                  <a:cxn ang="0">
                    <a:pos x="30" y="7"/>
                  </a:cxn>
                  <a:cxn ang="0">
                    <a:pos x="24" y="2"/>
                  </a:cxn>
                  <a:cxn ang="0">
                    <a:pos x="18" y="0"/>
                  </a:cxn>
                </a:cxnLst>
                <a:rect l="0" t="0" r="r" b="b"/>
                <a:pathLst>
                  <a:path w="36" h="42">
                    <a:moveTo>
                      <a:pt x="18" y="0"/>
                    </a:moveTo>
                    <a:lnTo>
                      <a:pt x="18" y="0"/>
                    </a:lnTo>
                    <a:lnTo>
                      <a:pt x="10" y="2"/>
                    </a:lnTo>
                    <a:lnTo>
                      <a:pt x="4" y="7"/>
                    </a:lnTo>
                    <a:lnTo>
                      <a:pt x="4" y="7"/>
                    </a:lnTo>
                    <a:lnTo>
                      <a:pt x="0" y="14"/>
                    </a:lnTo>
                    <a:lnTo>
                      <a:pt x="0" y="22"/>
                    </a:lnTo>
                    <a:lnTo>
                      <a:pt x="0" y="29"/>
                    </a:lnTo>
                    <a:lnTo>
                      <a:pt x="4" y="36"/>
                    </a:lnTo>
                    <a:lnTo>
                      <a:pt x="4" y="36"/>
                    </a:lnTo>
                    <a:lnTo>
                      <a:pt x="10" y="40"/>
                    </a:lnTo>
                    <a:lnTo>
                      <a:pt x="18" y="42"/>
                    </a:lnTo>
                    <a:lnTo>
                      <a:pt x="18" y="42"/>
                    </a:lnTo>
                    <a:lnTo>
                      <a:pt x="24" y="40"/>
                    </a:lnTo>
                    <a:lnTo>
                      <a:pt x="30" y="36"/>
                    </a:lnTo>
                    <a:lnTo>
                      <a:pt x="30" y="36"/>
                    </a:lnTo>
                    <a:lnTo>
                      <a:pt x="34" y="29"/>
                    </a:lnTo>
                    <a:lnTo>
                      <a:pt x="36" y="22"/>
                    </a:lnTo>
                    <a:lnTo>
                      <a:pt x="34" y="14"/>
                    </a:lnTo>
                    <a:lnTo>
                      <a:pt x="30" y="7"/>
                    </a:lnTo>
                    <a:lnTo>
                      <a:pt x="30" y="7"/>
                    </a:lnTo>
                    <a:lnTo>
                      <a:pt x="24" y="2"/>
                    </a:lnTo>
                    <a:lnTo>
                      <a:pt x="1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24" name="Freeform 252"/>
              <p:cNvSpPr>
                <a:spLocks/>
              </p:cNvSpPr>
              <p:nvPr userDrawn="1"/>
            </p:nvSpPr>
            <p:spPr bwMode="auto">
              <a:xfrm>
                <a:off x="2822" y="3443"/>
                <a:ext cx="36" cy="36"/>
              </a:xfrm>
              <a:custGeom>
                <a:avLst/>
                <a:gdLst/>
                <a:ahLst/>
                <a:cxnLst>
                  <a:cxn ang="0">
                    <a:pos x="19" y="0"/>
                  </a:cxn>
                  <a:cxn ang="0">
                    <a:pos x="19" y="0"/>
                  </a:cxn>
                  <a:cxn ang="0">
                    <a:pos x="13" y="2"/>
                  </a:cxn>
                  <a:cxn ang="0">
                    <a:pos x="6" y="5"/>
                  </a:cxn>
                  <a:cxn ang="0">
                    <a:pos x="6" y="5"/>
                  </a:cxn>
                  <a:cxn ang="0">
                    <a:pos x="2" y="11"/>
                  </a:cxn>
                  <a:cxn ang="0">
                    <a:pos x="0" y="17"/>
                  </a:cxn>
                  <a:cxn ang="0">
                    <a:pos x="2" y="24"/>
                  </a:cxn>
                  <a:cxn ang="0">
                    <a:pos x="6" y="30"/>
                  </a:cxn>
                  <a:cxn ang="0">
                    <a:pos x="6" y="30"/>
                  </a:cxn>
                  <a:cxn ang="0">
                    <a:pos x="13" y="34"/>
                  </a:cxn>
                  <a:cxn ang="0">
                    <a:pos x="19" y="36"/>
                  </a:cxn>
                  <a:cxn ang="0">
                    <a:pos x="19" y="36"/>
                  </a:cxn>
                  <a:cxn ang="0">
                    <a:pos x="26" y="34"/>
                  </a:cxn>
                  <a:cxn ang="0">
                    <a:pos x="32" y="30"/>
                  </a:cxn>
                  <a:cxn ang="0">
                    <a:pos x="32" y="30"/>
                  </a:cxn>
                  <a:cxn ang="0">
                    <a:pos x="34" y="24"/>
                  </a:cxn>
                  <a:cxn ang="0">
                    <a:pos x="36" y="17"/>
                  </a:cxn>
                  <a:cxn ang="0">
                    <a:pos x="34" y="11"/>
                  </a:cxn>
                  <a:cxn ang="0">
                    <a:pos x="32" y="5"/>
                  </a:cxn>
                  <a:cxn ang="0">
                    <a:pos x="32" y="5"/>
                  </a:cxn>
                  <a:cxn ang="0">
                    <a:pos x="26" y="2"/>
                  </a:cxn>
                  <a:cxn ang="0">
                    <a:pos x="19" y="0"/>
                  </a:cxn>
                </a:cxnLst>
                <a:rect l="0" t="0" r="r" b="b"/>
                <a:pathLst>
                  <a:path w="36" h="36">
                    <a:moveTo>
                      <a:pt x="19" y="0"/>
                    </a:moveTo>
                    <a:lnTo>
                      <a:pt x="19" y="0"/>
                    </a:lnTo>
                    <a:lnTo>
                      <a:pt x="13" y="2"/>
                    </a:lnTo>
                    <a:lnTo>
                      <a:pt x="6" y="5"/>
                    </a:lnTo>
                    <a:lnTo>
                      <a:pt x="6" y="5"/>
                    </a:lnTo>
                    <a:lnTo>
                      <a:pt x="2" y="11"/>
                    </a:lnTo>
                    <a:lnTo>
                      <a:pt x="0" y="17"/>
                    </a:lnTo>
                    <a:lnTo>
                      <a:pt x="2" y="24"/>
                    </a:lnTo>
                    <a:lnTo>
                      <a:pt x="6" y="30"/>
                    </a:lnTo>
                    <a:lnTo>
                      <a:pt x="6" y="30"/>
                    </a:lnTo>
                    <a:lnTo>
                      <a:pt x="13" y="34"/>
                    </a:lnTo>
                    <a:lnTo>
                      <a:pt x="19" y="36"/>
                    </a:lnTo>
                    <a:lnTo>
                      <a:pt x="19" y="36"/>
                    </a:lnTo>
                    <a:lnTo>
                      <a:pt x="26" y="34"/>
                    </a:lnTo>
                    <a:lnTo>
                      <a:pt x="32" y="30"/>
                    </a:lnTo>
                    <a:lnTo>
                      <a:pt x="32" y="30"/>
                    </a:lnTo>
                    <a:lnTo>
                      <a:pt x="34" y="24"/>
                    </a:lnTo>
                    <a:lnTo>
                      <a:pt x="36" y="17"/>
                    </a:lnTo>
                    <a:lnTo>
                      <a:pt x="34" y="11"/>
                    </a:lnTo>
                    <a:lnTo>
                      <a:pt x="32" y="5"/>
                    </a:lnTo>
                    <a:lnTo>
                      <a:pt x="32" y="5"/>
                    </a:lnTo>
                    <a:lnTo>
                      <a:pt x="26" y="2"/>
                    </a:lnTo>
                    <a:lnTo>
                      <a:pt x="1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25" name="Freeform 253"/>
              <p:cNvSpPr>
                <a:spLocks/>
              </p:cNvSpPr>
              <p:nvPr userDrawn="1"/>
            </p:nvSpPr>
            <p:spPr bwMode="auto">
              <a:xfrm>
                <a:off x="2822" y="3443"/>
                <a:ext cx="36" cy="36"/>
              </a:xfrm>
              <a:custGeom>
                <a:avLst/>
                <a:gdLst/>
                <a:ahLst/>
                <a:cxnLst>
                  <a:cxn ang="0">
                    <a:pos x="19" y="0"/>
                  </a:cxn>
                  <a:cxn ang="0">
                    <a:pos x="19" y="0"/>
                  </a:cxn>
                  <a:cxn ang="0">
                    <a:pos x="13" y="2"/>
                  </a:cxn>
                  <a:cxn ang="0">
                    <a:pos x="6" y="5"/>
                  </a:cxn>
                  <a:cxn ang="0">
                    <a:pos x="6" y="5"/>
                  </a:cxn>
                  <a:cxn ang="0">
                    <a:pos x="2" y="11"/>
                  </a:cxn>
                  <a:cxn ang="0">
                    <a:pos x="0" y="17"/>
                  </a:cxn>
                  <a:cxn ang="0">
                    <a:pos x="2" y="24"/>
                  </a:cxn>
                  <a:cxn ang="0">
                    <a:pos x="6" y="30"/>
                  </a:cxn>
                  <a:cxn ang="0">
                    <a:pos x="6" y="30"/>
                  </a:cxn>
                  <a:cxn ang="0">
                    <a:pos x="13" y="34"/>
                  </a:cxn>
                  <a:cxn ang="0">
                    <a:pos x="19" y="36"/>
                  </a:cxn>
                  <a:cxn ang="0">
                    <a:pos x="19" y="36"/>
                  </a:cxn>
                  <a:cxn ang="0">
                    <a:pos x="26" y="34"/>
                  </a:cxn>
                  <a:cxn ang="0">
                    <a:pos x="32" y="30"/>
                  </a:cxn>
                  <a:cxn ang="0">
                    <a:pos x="32" y="30"/>
                  </a:cxn>
                  <a:cxn ang="0">
                    <a:pos x="34" y="24"/>
                  </a:cxn>
                  <a:cxn ang="0">
                    <a:pos x="36" y="17"/>
                  </a:cxn>
                  <a:cxn ang="0">
                    <a:pos x="34" y="11"/>
                  </a:cxn>
                  <a:cxn ang="0">
                    <a:pos x="32" y="5"/>
                  </a:cxn>
                  <a:cxn ang="0">
                    <a:pos x="32" y="5"/>
                  </a:cxn>
                  <a:cxn ang="0">
                    <a:pos x="26" y="2"/>
                  </a:cxn>
                  <a:cxn ang="0">
                    <a:pos x="19" y="0"/>
                  </a:cxn>
                </a:cxnLst>
                <a:rect l="0" t="0" r="r" b="b"/>
                <a:pathLst>
                  <a:path w="36" h="36">
                    <a:moveTo>
                      <a:pt x="19" y="0"/>
                    </a:moveTo>
                    <a:lnTo>
                      <a:pt x="19" y="0"/>
                    </a:lnTo>
                    <a:lnTo>
                      <a:pt x="13" y="2"/>
                    </a:lnTo>
                    <a:lnTo>
                      <a:pt x="6" y="5"/>
                    </a:lnTo>
                    <a:lnTo>
                      <a:pt x="6" y="5"/>
                    </a:lnTo>
                    <a:lnTo>
                      <a:pt x="2" y="11"/>
                    </a:lnTo>
                    <a:lnTo>
                      <a:pt x="0" y="17"/>
                    </a:lnTo>
                    <a:lnTo>
                      <a:pt x="2" y="24"/>
                    </a:lnTo>
                    <a:lnTo>
                      <a:pt x="6" y="30"/>
                    </a:lnTo>
                    <a:lnTo>
                      <a:pt x="6" y="30"/>
                    </a:lnTo>
                    <a:lnTo>
                      <a:pt x="13" y="34"/>
                    </a:lnTo>
                    <a:lnTo>
                      <a:pt x="19" y="36"/>
                    </a:lnTo>
                    <a:lnTo>
                      <a:pt x="19" y="36"/>
                    </a:lnTo>
                    <a:lnTo>
                      <a:pt x="26" y="34"/>
                    </a:lnTo>
                    <a:lnTo>
                      <a:pt x="32" y="30"/>
                    </a:lnTo>
                    <a:lnTo>
                      <a:pt x="32" y="30"/>
                    </a:lnTo>
                    <a:lnTo>
                      <a:pt x="34" y="24"/>
                    </a:lnTo>
                    <a:lnTo>
                      <a:pt x="36" y="17"/>
                    </a:lnTo>
                    <a:lnTo>
                      <a:pt x="34" y="11"/>
                    </a:lnTo>
                    <a:lnTo>
                      <a:pt x="32" y="5"/>
                    </a:lnTo>
                    <a:lnTo>
                      <a:pt x="32" y="5"/>
                    </a:lnTo>
                    <a:lnTo>
                      <a:pt x="26" y="2"/>
                    </a:lnTo>
                    <a:lnTo>
                      <a:pt x="1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26" name="Freeform 254"/>
              <p:cNvSpPr>
                <a:spLocks/>
              </p:cNvSpPr>
              <p:nvPr userDrawn="1"/>
            </p:nvSpPr>
            <p:spPr bwMode="auto">
              <a:xfrm>
                <a:off x="2816" y="3359"/>
                <a:ext cx="30" cy="30"/>
              </a:xfrm>
              <a:custGeom>
                <a:avLst/>
                <a:gdLst/>
                <a:ahLst/>
                <a:cxnLst>
                  <a:cxn ang="0">
                    <a:pos x="16" y="0"/>
                  </a:cxn>
                  <a:cxn ang="0">
                    <a:pos x="16" y="0"/>
                  </a:cxn>
                  <a:cxn ang="0">
                    <a:pos x="10" y="2"/>
                  </a:cxn>
                  <a:cxn ang="0">
                    <a:pos x="6" y="4"/>
                  </a:cxn>
                  <a:cxn ang="0">
                    <a:pos x="6" y="4"/>
                  </a:cxn>
                  <a:cxn ang="0">
                    <a:pos x="2" y="10"/>
                  </a:cxn>
                  <a:cxn ang="0">
                    <a:pos x="0" y="16"/>
                  </a:cxn>
                  <a:cxn ang="0">
                    <a:pos x="2" y="20"/>
                  </a:cxn>
                  <a:cxn ang="0">
                    <a:pos x="6" y="26"/>
                  </a:cxn>
                  <a:cxn ang="0">
                    <a:pos x="6" y="26"/>
                  </a:cxn>
                  <a:cxn ang="0">
                    <a:pos x="10" y="30"/>
                  </a:cxn>
                  <a:cxn ang="0">
                    <a:pos x="16" y="30"/>
                  </a:cxn>
                  <a:cxn ang="0">
                    <a:pos x="16" y="30"/>
                  </a:cxn>
                  <a:cxn ang="0">
                    <a:pos x="22" y="30"/>
                  </a:cxn>
                  <a:cxn ang="0">
                    <a:pos x="26" y="26"/>
                  </a:cxn>
                  <a:cxn ang="0">
                    <a:pos x="26" y="26"/>
                  </a:cxn>
                  <a:cxn ang="0">
                    <a:pos x="30" y="20"/>
                  </a:cxn>
                  <a:cxn ang="0">
                    <a:pos x="30" y="16"/>
                  </a:cxn>
                  <a:cxn ang="0">
                    <a:pos x="30" y="10"/>
                  </a:cxn>
                  <a:cxn ang="0">
                    <a:pos x="26" y="4"/>
                  </a:cxn>
                  <a:cxn ang="0">
                    <a:pos x="26" y="4"/>
                  </a:cxn>
                  <a:cxn ang="0">
                    <a:pos x="22" y="2"/>
                  </a:cxn>
                  <a:cxn ang="0">
                    <a:pos x="16" y="0"/>
                  </a:cxn>
                </a:cxnLst>
                <a:rect l="0" t="0" r="r" b="b"/>
                <a:pathLst>
                  <a:path w="30" h="30">
                    <a:moveTo>
                      <a:pt x="16" y="0"/>
                    </a:moveTo>
                    <a:lnTo>
                      <a:pt x="16" y="0"/>
                    </a:lnTo>
                    <a:lnTo>
                      <a:pt x="10" y="2"/>
                    </a:lnTo>
                    <a:lnTo>
                      <a:pt x="6" y="4"/>
                    </a:lnTo>
                    <a:lnTo>
                      <a:pt x="6" y="4"/>
                    </a:lnTo>
                    <a:lnTo>
                      <a:pt x="2" y="10"/>
                    </a:lnTo>
                    <a:lnTo>
                      <a:pt x="0" y="16"/>
                    </a:lnTo>
                    <a:lnTo>
                      <a:pt x="2" y="20"/>
                    </a:lnTo>
                    <a:lnTo>
                      <a:pt x="6" y="26"/>
                    </a:lnTo>
                    <a:lnTo>
                      <a:pt x="6" y="26"/>
                    </a:lnTo>
                    <a:lnTo>
                      <a:pt x="10" y="30"/>
                    </a:lnTo>
                    <a:lnTo>
                      <a:pt x="16" y="30"/>
                    </a:lnTo>
                    <a:lnTo>
                      <a:pt x="16" y="30"/>
                    </a:lnTo>
                    <a:lnTo>
                      <a:pt x="22" y="30"/>
                    </a:lnTo>
                    <a:lnTo>
                      <a:pt x="26" y="26"/>
                    </a:lnTo>
                    <a:lnTo>
                      <a:pt x="26" y="26"/>
                    </a:lnTo>
                    <a:lnTo>
                      <a:pt x="30" y="20"/>
                    </a:lnTo>
                    <a:lnTo>
                      <a:pt x="30" y="16"/>
                    </a:lnTo>
                    <a:lnTo>
                      <a:pt x="30" y="10"/>
                    </a:lnTo>
                    <a:lnTo>
                      <a:pt x="26" y="4"/>
                    </a:lnTo>
                    <a:lnTo>
                      <a:pt x="26" y="4"/>
                    </a:lnTo>
                    <a:lnTo>
                      <a:pt x="22" y="2"/>
                    </a:lnTo>
                    <a:lnTo>
                      <a:pt x="1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27" name="Freeform 255"/>
              <p:cNvSpPr>
                <a:spLocks/>
              </p:cNvSpPr>
              <p:nvPr userDrawn="1"/>
            </p:nvSpPr>
            <p:spPr bwMode="auto">
              <a:xfrm>
                <a:off x="2816" y="3359"/>
                <a:ext cx="30" cy="30"/>
              </a:xfrm>
              <a:custGeom>
                <a:avLst/>
                <a:gdLst/>
                <a:ahLst/>
                <a:cxnLst>
                  <a:cxn ang="0">
                    <a:pos x="16" y="0"/>
                  </a:cxn>
                  <a:cxn ang="0">
                    <a:pos x="16" y="0"/>
                  </a:cxn>
                  <a:cxn ang="0">
                    <a:pos x="10" y="2"/>
                  </a:cxn>
                  <a:cxn ang="0">
                    <a:pos x="6" y="4"/>
                  </a:cxn>
                  <a:cxn ang="0">
                    <a:pos x="6" y="4"/>
                  </a:cxn>
                  <a:cxn ang="0">
                    <a:pos x="2" y="10"/>
                  </a:cxn>
                  <a:cxn ang="0">
                    <a:pos x="0" y="16"/>
                  </a:cxn>
                  <a:cxn ang="0">
                    <a:pos x="2" y="20"/>
                  </a:cxn>
                  <a:cxn ang="0">
                    <a:pos x="6" y="26"/>
                  </a:cxn>
                  <a:cxn ang="0">
                    <a:pos x="6" y="26"/>
                  </a:cxn>
                  <a:cxn ang="0">
                    <a:pos x="10" y="30"/>
                  </a:cxn>
                  <a:cxn ang="0">
                    <a:pos x="16" y="30"/>
                  </a:cxn>
                  <a:cxn ang="0">
                    <a:pos x="16" y="30"/>
                  </a:cxn>
                  <a:cxn ang="0">
                    <a:pos x="22" y="30"/>
                  </a:cxn>
                  <a:cxn ang="0">
                    <a:pos x="26" y="26"/>
                  </a:cxn>
                  <a:cxn ang="0">
                    <a:pos x="26" y="26"/>
                  </a:cxn>
                  <a:cxn ang="0">
                    <a:pos x="30" y="20"/>
                  </a:cxn>
                  <a:cxn ang="0">
                    <a:pos x="30" y="16"/>
                  </a:cxn>
                  <a:cxn ang="0">
                    <a:pos x="30" y="10"/>
                  </a:cxn>
                  <a:cxn ang="0">
                    <a:pos x="26" y="4"/>
                  </a:cxn>
                  <a:cxn ang="0">
                    <a:pos x="26" y="4"/>
                  </a:cxn>
                  <a:cxn ang="0">
                    <a:pos x="22" y="2"/>
                  </a:cxn>
                  <a:cxn ang="0">
                    <a:pos x="16" y="0"/>
                  </a:cxn>
                </a:cxnLst>
                <a:rect l="0" t="0" r="r" b="b"/>
                <a:pathLst>
                  <a:path w="30" h="30">
                    <a:moveTo>
                      <a:pt x="16" y="0"/>
                    </a:moveTo>
                    <a:lnTo>
                      <a:pt x="16" y="0"/>
                    </a:lnTo>
                    <a:lnTo>
                      <a:pt x="10" y="2"/>
                    </a:lnTo>
                    <a:lnTo>
                      <a:pt x="6" y="4"/>
                    </a:lnTo>
                    <a:lnTo>
                      <a:pt x="6" y="4"/>
                    </a:lnTo>
                    <a:lnTo>
                      <a:pt x="2" y="10"/>
                    </a:lnTo>
                    <a:lnTo>
                      <a:pt x="0" y="16"/>
                    </a:lnTo>
                    <a:lnTo>
                      <a:pt x="2" y="20"/>
                    </a:lnTo>
                    <a:lnTo>
                      <a:pt x="6" y="26"/>
                    </a:lnTo>
                    <a:lnTo>
                      <a:pt x="6" y="26"/>
                    </a:lnTo>
                    <a:lnTo>
                      <a:pt x="10" y="30"/>
                    </a:lnTo>
                    <a:lnTo>
                      <a:pt x="16" y="30"/>
                    </a:lnTo>
                    <a:lnTo>
                      <a:pt x="16" y="30"/>
                    </a:lnTo>
                    <a:lnTo>
                      <a:pt x="22" y="30"/>
                    </a:lnTo>
                    <a:lnTo>
                      <a:pt x="26" y="26"/>
                    </a:lnTo>
                    <a:lnTo>
                      <a:pt x="26" y="26"/>
                    </a:lnTo>
                    <a:lnTo>
                      <a:pt x="30" y="20"/>
                    </a:lnTo>
                    <a:lnTo>
                      <a:pt x="30" y="16"/>
                    </a:lnTo>
                    <a:lnTo>
                      <a:pt x="30" y="10"/>
                    </a:lnTo>
                    <a:lnTo>
                      <a:pt x="26" y="4"/>
                    </a:lnTo>
                    <a:lnTo>
                      <a:pt x="26" y="4"/>
                    </a:lnTo>
                    <a:lnTo>
                      <a:pt x="22" y="2"/>
                    </a:lnTo>
                    <a:lnTo>
                      <a:pt x="1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28" name="Freeform 256"/>
              <p:cNvSpPr>
                <a:spLocks/>
              </p:cNvSpPr>
              <p:nvPr userDrawn="1"/>
            </p:nvSpPr>
            <p:spPr bwMode="auto">
              <a:xfrm>
                <a:off x="2828" y="3275"/>
                <a:ext cx="24" cy="30"/>
              </a:xfrm>
              <a:custGeom>
                <a:avLst/>
                <a:gdLst/>
                <a:ahLst/>
                <a:cxnLst>
                  <a:cxn ang="0">
                    <a:pos x="13" y="0"/>
                  </a:cxn>
                  <a:cxn ang="0">
                    <a:pos x="13" y="0"/>
                  </a:cxn>
                  <a:cxn ang="0">
                    <a:pos x="8" y="2"/>
                  </a:cxn>
                  <a:cxn ang="0">
                    <a:pos x="4" y="5"/>
                  </a:cxn>
                  <a:cxn ang="0">
                    <a:pos x="4" y="5"/>
                  </a:cxn>
                  <a:cxn ang="0">
                    <a:pos x="0" y="9"/>
                  </a:cxn>
                  <a:cxn ang="0">
                    <a:pos x="0" y="15"/>
                  </a:cxn>
                  <a:cxn ang="0">
                    <a:pos x="0" y="20"/>
                  </a:cxn>
                  <a:cxn ang="0">
                    <a:pos x="4" y="26"/>
                  </a:cxn>
                  <a:cxn ang="0">
                    <a:pos x="4" y="26"/>
                  </a:cxn>
                  <a:cxn ang="0">
                    <a:pos x="8" y="28"/>
                  </a:cxn>
                  <a:cxn ang="0">
                    <a:pos x="13" y="30"/>
                  </a:cxn>
                  <a:cxn ang="0">
                    <a:pos x="13" y="30"/>
                  </a:cxn>
                  <a:cxn ang="0">
                    <a:pos x="17" y="28"/>
                  </a:cxn>
                  <a:cxn ang="0">
                    <a:pos x="21" y="26"/>
                  </a:cxn>
                  <a:cxn ang="0">
                    <a:pos x="21" y="26"/>
                  </a:cxn>
                  <a:cxn ang="0">
                    <a:pos x="24" y="20"/>
                  </a:cxn>
                  <a:cxn ang="0">
                    <a:pos x="24" y="15"/>
                  </a:cxn>
                  <a:cxn ang="0">
                    <a:pos x="24" y="9"/>
                  </a:cxn>
                  <a:cxn ang="0">
                    <a:pos x="21" y="5"/>
                  </a:cxn>
                  <a:cxn ang="0">
                    <a:pos x="21" y="5"/>
                  </a:cxn>
                  <a:cxn ang="0">
                    <a:pos x="17" y="2"/>
                  </a:cxn>
                  <a:cxn ang="0">
                    <a:pos x="13" y="0"/>
                  </a:cxn>
                </a:cxnLst>
                <a:rect l="0" t="0" r="r" b="b"/>
                <a:pathLst>
                  <a:path w="24" h="30">
                    <a:moveTo>
                      <a:pt x="13" y="0"/>
                    </a:moveTo>
                    <a:lnTo>
                      <a:pt x="13" y="0"/>
                    </a:lnTo>
                    <a:lnTo>
                      <a:pt x="8" y="2"/>
                    </a:lnTo>
                    <a:lnTo>
                      <a:pt x="4" y="5"/>
                    </a:lnTo>
                    <a:lnTo>
                      <a:pt x="4" y="5"/>
                    </a:lnTo>
                    <a:lnTo>
                      <a:pt x="0" y="9"/>
                    </a:lnTo>
                    <a:lnTo>
                      <a:pt x="0" y="15"/>
                    </a:lnTo>
                    <a:lnTo>
                      <a:pt x="0" y="20"/>
                    </a:lnTo>
                    <a:lnTo>
                      <a:pt x="4" y="26"/>
                    </a:lnTo>
                    <a:lnTo>
                      <a:pt x="4" y="26"/>
                    </a:lnTo>
                    <a:lnTo>
                      <a:pt x="8" y="28"/>
                    </a:lnTo>
                    <a:lnTo>
                      <a:pt x="13" y="30"/>
                    </a:lnTo>
                    <a:lnTo>
                      <a:pt x="13" y="30"/>
                    </a:lnTo>
                    <a:lnTo>
                      <a:pt x="17" y="28"/>
                    </a:lnTo>
                    <a:lnTo>
                      <a:pt x="21" y="26"/>
                    </a:lnTo>
                    <a:lnTo>
                      <a:pt x="21" y="26"/>
                    </a:lnTo>
                    <a:lnTo>
                      <a:pt x="24" y="20"/>
                    </a:lnTo>
                    <a:lnTo>
                      <a:pt x="24" y="15"/>
                    </a:lnTo>
                    <a:lnTo>
                      <a:pt x="24" y="9"/>
                    </a:lnTo>
                    <a:lnTo>
                      <a:pt x="21" y="5"/>
                    </a:lnTo>
                    <a:lnTo>
                      <a:pt x="21" y="5"/>
                    </a:lnTo>
                    <a:lnTo>
                      <a:pt x="17" y="2"/>
                    </a:lnTo>
                    <a:lnTo>
                      <a:pt x="1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29" name="Freeform 257"/>
              <p:cNvSpPr>
                <a:spLocks/>
              </p:cNvSpPr>
              <p:nvPr userDrawn="1"/>
            </p:nvSpPr>
            <p:spPr bwMode="auto">
              <a:xfrm>
                <a:off x="2828" y="3275"/>
                <a:ext cx="24" cy="30"/>
              </a:xfrm>
              <a:custGeom>
                <a:avLst/>
                <a:gdLst/>
                <a:ahLst/>
                <a:cxnLst>
                  <a:cxn ang="0">
                    <a:pos x="13" y="0"/>
                  </a:cxn>
                  <a:cxn ang="0">
                    <a:pos x="13" y="0"/>
                  </a:cxn>
                  <a:cxn ang="0">
                    <a:pos x="8" y="2"/>
                  </a:cxn>
                  <a:cxn ang="0">
                    <a:pos x="4" y="5"/>
                  </a:cxn>
                  <a:cxn ang="0">
                    <a:pos x="4" y="5"/>
                  </a:cxn>
                  <a:cxn ang="0">
                    <a:pos x="0" y="9"/>
                  </a:cxn>
                  <a:cxn ang="0">
                    <a:pos x="0" y="15"/>
                  </a:cxn>
                  <a:cxn ang="0">
                    <a:pos x="0" y="20"/>
                  </a:cxn>
                  <a:cxn ang="0">
                    <a:pos x="4" y="26"/>
                  </a:cxn>
                  <a:cxn ang="0">
                    <a:pos x="4" y="26"/>
                  </a:cxn>
                  <a:cxn ang="0">
                    <a:pos x="8" y="28"/>
                  </a:cxn>
                  <a:cxn ang="0">
                    <a:pos x="13" y="30"/>
                  </a:cxn>
                  <a:cxn ang="0">
                    <a:pos x="13" y="30"/>
                  </a:cxn>
                  <a:cxn ang="0">
                    <a:pos x="17" y="28"/>
                  </a:cxn>
                  <a:cxn ang="0">
                    <a:pos x="21" y="26"/>
                  </a:cxn>
                  <a:cxn ang="0">
                    <a:pos x="21" y="26"/>
                  </a:cxn>
                  <a:cxn ang="0">
                    <a:pos x="24" y="20"/>
                  </a:cxn>
                  <a:cxn ang="0">
                    <a:pos x="24" y="15"/>
                  </a:cxn>
                  <a:cxn ang="0">
                    <a:pos x="24" y="9"/>
                  </a:cxn>
                  <a:cxn ang="0">
                    <a:pos x="21" y="5"/>
                  </a:cxn>
                  <a:cxn ang="0">
                    <a:pos x="21" y="5"/>
                  </a:cxn>
                  <a:cxn ang="0">
                    <a:pos x="17" y="2"/>
                  </a:cxn>
                  <a:cxn ang="0">
                    <a:pos x="13" y="0"/>
                  </a:cxn>
                </a:cxnLst>
                <a:rect l="0" t="0" r="r" b="b"/>
                <a:pathLst>
                  <a:path w="24" h="30">
                    <a:moveTo>
                      <a:pt x="13" y="0"/>
                    </a:moveTo>
                    <a:lnTo>
                      <a:pt x="13" y="0"/>
                    </a:lnTo>
                    <a:lnTo>
                      <a:pt x="8" y="2"/>
                    </a:lnTo>
                    <a:lnTo>
                      <a:pt x="4" y="5"/>
                    </a:lnTo>
                    <a:lnTo>
                      <a:pt x="4" y="5"/>
                    </a:lnTo>
                    <a:lnTo>
                      <a:pt x="0" y="9"/>
                    </a:lnTo>
                    <a:lnTo>
                      <a:pt x="0" y="15"/>
                    </a:lnTo>
                    <a:lnTo>
                      <a:pt x="0" y="20"/>
                    </a:lnTo>
                    <a:lnTo>
                      <a:pt x="4" y="26"/>
                    </a:lnTo>
                    <a:lnTo>
                      <a:pt x="4" y="26"/>
                    </a:lnTo>
                    <a:lnTo>
                      <a:pt x="8" y="28"/>
                    </a:lnTo>
                    <a:lnTo>
                      <a:pt x="13" y="30"/>
                    </a:lnTo>
                    <a:lnTo>
                      <a:pt x="13" y="30"/>
                    </a:lnTo>
                    <a:lnTo>
                      <a:pt x="17" y="28"/>
                    </a:lnTo>
                    <a:lnTo>
                      <a:pt x="21" y="26"/>
                    </a:lnTo>
                    <a:lnTo>
                      <a:pt x="21" y="26"/>
                    </a:lnTo>
                    <a:lnTo>
                      <a:pt x="24" y="20"/>
                    </a:lnTo>
                    <a:lnTo>
                      <a:pt x="24" y="15"/>
                    </a:lnTo>
                    <a:lnTo>
                      <a:pt x="24" y="9"/>
                    </a:lnTo>
                    <a:lnTo>
                      <a:pt x="21" y="5"/>
                    </a:lnTo>
                    <a:lnTo>
                      <a:pt x="21" y="5"/>
                    </a:lnTo>
                    <a:lnTo>
                      <a:pt x="17" y="2"/>
                    </a:lnTo>
                    <a:lnTo>
                      <a:pt x="1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30" name="Freeform 258"/>
              <p:cNvSpPr>
                <a:spLocks/>
              </p:cNvSpPr>
              <p:nvPr userDrawn="1"/>
            </p:nvSpPr>
            <p:spPr bwMode="auto">
              <a:xfrm>
                <a:off x="2852" y="3191"/>
                <a:ext cx="24" cy="30"/>
              </a:xfrm>
              <a:custGeom>
                <a:avLst/>
                <a:gdLst/>
                <a:ahLst/>
                <a:cxnLst>
                  <a:cxn ang="0">
                    <a:pos x="12" y="0"/>
                  </a:cxn>
                  <a:cxn ang="0">
                    <a:pos x="12" y="0"/>
                  </a:cxn>
                  <a:cxn ang="0">
                    <a:pos x="6" y="3"/>
                  </a:cxn>
                  <a:cxn ang="0">
                    <a:pos x="2" y="5"/>
                  </a:cxn>
                  <a:cxn ang="0">
                    <a:pos x="2" y="5"/>
                  </a:cxn>
                  <a:cxn ang="0">
                    <a:pos x="0" y="9"/>
                  </a:cxn>
                  <a:cxn ang="0">
                    <a:pos x="0" y="14"/>
                  </a:cxn>
                  <a:cxn ang="0">
                    <a:pos x="0" y="21"/>
                  </a:cxn>
                  <a:cxn ang="0">
                    <a:pos x="2" y="26"/>
                  </a:cxn>
                  <a:cxn ang="0">
                    <a:pos x="2" y="26"/>
                  </a:cxn>
                  <a:cxn ang="0">
                    <a:pos x="6" y="28"/>
                  </a:cxn>
                  <a:cxn ang="0">
                    <a:pos x="12" y="30"/>
                  </a:cxn>
                  <a:cxn ang="0">
                    <a:pos x="12" y="30"/>
                  </a:cxn>
                  <a:cxn ang="0">
                    <a:pos x="16" y="28"/>
                  </a:cxn>
                  <a:cxn ang="0">
                    <a:pos x="20" y="26"/>
                  </a:cxn>
                  <a:cxn ang="0">
                    <a:pos x="20" y="26"/>
                  </a:cxn>
                  <a:cxn ang="0">
                    <a:pos x="22" y="21"/>
                  </a:cxn>
                  <a:cxn ang="0">
                    <a:pos x="24" y="14"/>
                  </a:cxn>
                  <a:cxn ang="0">
                    <a:pos x="22" y="9"/>
                  </a:cxn>
                  <a:cxn ang="0">
                    <a:pos x="20" y="5"/>
                  </a:cxn>
                  <a:cxn ang="0">
                    <a:pos x="20" y="5"/>
                  </a:cxn>
                  <a:cxn ang="0">
                    <a:pos x="16" y="3"/>
                  </a:cxn>
                  <a:cxn ang="0">
                    <a:pos x="12" y="0"/>
                  </a:cxn>
                </a:cxnLst>
                <a:rect l="0" t="0" r="r" b="b"/>
                <a:pathLst>
                  <a:path w="24" h="30">
                    <a:moveTo>
                      <a:pt x="12" y="0"/>
                    </a:moveTo>
                    <a:lnTo>
                      <a:pt x="12" y="0"/>
                    </a:lnTo>
                    <a:lnTo>
                      <a:pt x="6" y="3"/>
                    </a:lnTo>
                    <a:lnTo>
                      <a:pt x="2" y="5"/>
                    </a:lnTo>
                    <a:lnTo>
                      <a:pt x="2" y="5"/>
                    </a:lnTo>
                    <a:lnTo>
                      <a:pt x="0" y="9"/>
                    </a:lnTo>
                    <a:lnTo>
                      <a:pt x="0" y="14"/>
                    </a:lnTo>
                    <a:lnTo>
                      <a:pt x="0" y="21"/>
                    </a:lnTo>
                    <a:lnTo>
                      <a:pt x="2" y="26"/>
                    </a:lnTo>
                    <a:lnTo>
                      <a:pt x="2" y="26"/>
                    </a:lnTo>
                    <a:lnTo>
                      <a:pt x="6" y="28"/>
                    </a:lnTo>
                    <a:lnTo>
                      <a:pt x="12" y="30"/>
                    </a:lnTo>
                    <a:lnTo>
                      <a:pt x="12" y="30"/>
                    </a:lnTo>
                    <a:lnTo>
                      <a:pt x="16" y="28"/>
                    </a:lnTo>
                    <a:lnTo>
                      <a:pt x="20" y="26"/>
                    </a:lnTo>
                    <a:lnTo>
                      <a:pt x="20" y="26"/>
                    </a:lnTo>
                    <a:lnTo>
                      <a:pt x="22" y="21"/>
                    </a:lnTo>
                    <a:lnTo>
                      <a:pt x="24" y="14"/>
                    </a:lnTo>
                    <a:lnTo>
                      <a:pt x="22" y="9"/>
                    </a:lnTo>
                    <a:lnTo>
                      <a:pt x="20" y="5"/>
                    </a:lnTo>
                    <a:lnTo>
                      <a:pt x="20" y="5"/>
                    </a:lnTo>
                    <a:lnTo>
                      <a:pt x="16" y="3"/>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31" name="Freeform 259"/>
              <p:cNvSpPr>
                <a:spLocks/>
              </p:cNvSpPr>
              <p:nvPr userDrawn="1"/>
            </p:nvSpPr>
            <p:spPr bwMode="auto">
              <a:xfrm>
                <a:off x="2852" y="3191"/>
                <a:ext cx="24" cy="30"/>
              </a:xfrm>
              <a:custGeom>
                <a:avLst/>
                <a:gdLst/>
                <a:ahLst/>
                <a:cxnLst>
                  <a:cxn ang="0">
                    <a:pos x="12" y="0"/>
                  </a:cxn>
                  <a:cxn ang="0">
                    <a:pos x="12" y="0"/>
                  </a:cxn>
                  <a:cxn ang="0">
                    <a:pos x="6" y="3"/>
                  </a:cxn>
                  <a:cxn ang="0">
                    <a:pos x="2" y="5"/>
                  </a:cxn>
                  <a:cxn ang="0">
                    <a:pos x="2" y="5"/>
                  </a:cxn>
                  <a:cxn ang="0">
                    <a:pos x="0" y="9"/>
                  </a:cxn>
                  <a:cxn ang="0">
                    <a:pos x="0" y="14"/>
                  </a:cxn>
                  <a:cxn ang="0">
                    <a:pos x="0" y="21"/>
                  </a:cxn>
                  <a:cxn ang="0">
                    <a:pos x="2" y="26"/>
                  </a:cxn>
                  <a:cxn ang="0">
                    <a:pos x="2" y="26"/>
                  </a:cxn>
                  <a:cxn ang="0">
                    <a:pos x="6" y="28"/>
                  </a:cxn>
                  <a:cxn ang="0">
                    <a:pos x="12" y="30"/>
                  </a:cxn>
                  <a:cxn ang="0">
                    <a:pos x="12" y="30"/>
                  </a:cxn>
                  <a:cxn ang="0">
                    <a:pos x="16" y="28"/>
                  </a:cxn>
                  <a:cxn ang="0">
                    <a:pos x="20" y="26"/>
                  </a:cxn>
                  <a:cxn ang="0">
                    <a:pos x="20" y="26"/>
                  </a:cxn>
                  <a:cxn ang="0">
                    <a:pos x="22" y="21"/>
                  </a:cxn>
                  <a:cxn ang="0">
                    <a:pos x="24" y="14"/>
                  </a:cxn>
                  <a:cxn ang="0">
                    <a:pos x="22" y="9"/>
                  </a:cxn>
                  <a:cxn ang="0">
                    <a:pos x="20" y="5"/>
                  </a:cxn>
                  <a:cxn ang="0">
                    <a:pos x="20" y="5"/>
                  </a:cxn>
                  <a:cxn ang="0">
                    <a:pos x="16" y="3"/>
                  </a:cxn>
                  <a:cxn ang="0">
                    <a:pos x="12" y="0"/>
                  </a:cxn>
                </a:cxnLst>
                <a:rect l="0" t="0" r="r" b="b"/>
                <a:pathLst>
                  <a:path w="24" h="30">
                    <a:moveTo>
                      <a:pt x="12" y="0"/>
                    </a:moveTo>
                    <a:lnTo>
                      <a:pt x="12" y="0"/>
                    </a:lnTo>
                    <a:lnTo>
                      <a:pt x="6" y="3"/>
                    </a:lnTo>
                    <a:lnTo>
                      <a:pt x="2" y="5"/>
                    </a:lnTo>
                    <a:lnTo>
                      <a:pt x="2" y="5"/>
                    </a:lnTo>
                    <a:lnTo>
                      <a:pt x="0" y="9"/>
                    </a:lnTo>
                    <a:lnTo>
                      <a:pt x="0" y="14"/>
                    </a:lnTo>
                    <a:lnTo>
                      <a:pt x="0" y="21"/>
                    </a:lnTo>
                    <a:lnTo>
                      <a:pt x="2" y="26"/>
                    </a:lnTo>
                    <a:lnTo>
                      <a:pt x="2" y="26"/>
                    </a:lnTo>
                    <a:lnTo>
                      <a:pt x="6" y="28"/>
                    </a:lnTo>
                    <a:lnTo>
                      <a:pt x="12" y="30"/>
                    </a:lnTo>
                    <a:lnTo>
                      <a:pt x="12" y="30"/>
                    </a:lnTo>
                    <a:lnTo>
                      <a:pt x="16" y="28"/>
                    </a:lnTo>
                    <a:lnTo>
                      <a:pt x="20" y="26"/>
                    </a:lnTo>
                    <a:lnTo>
                      <a:pt x="20" y="26"/>
                    </a:lnTo>
                    <a:lnTo>
                      <a:pt x="22" y="21"/>
                    </a:lnTo>
                    <a:lnTo>
                      <a:pt x="24" y="14"/>
                    </a:lnTo>
                    <a:lnTo>
                      <a:pt x="22" y="9"/>
                    </a:lnTo>
                    <a:lnTo>
                      <a:pt x="20" y="5"/>
                    </a:lnTo>
                    <a:lnTo>
                      <a:pt x="20" y="5"/>
                    </a:lnTo>
                    <a:lnTo>
                      <a:pt x="16" y="3"/>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32" name="Freeform 260"/>
              <p:cNvSpPr>
                <a:spLocks/>
              </p:cNvSpPr>
              <p:nvPr userDrawn="1"/>
            </p:nvSpPr>
            <p:spPr bwMode="auto">
              <a:xfrm>
                <a:off x="2888" y="3119"/>
                <a:ext cx="24" cy="18"/>
              </a:xfrm>
              <a:custGeom>
                <a:avLst/>
                <a:gdLst/>
                <a:ahLst/>
                <a:cxnLst>
                  <a:cxn ang="0">
                    <a:pos x="13" y="0"/>
                  </a:cxn>
                  <a:cxn ang="0">
                    <a:pos x="13" y="0"/>
                  </a:cxn>
                  <a:cxn ang="0">
                    <a:pos x="9" y="0"/>
                  </a:cxn>
                  <a:cxn ang="0">
                    <a:pos x="5" y="3"/>
                  </a:cxn>
                  <a:cxn ang="0">
                    <a:pos x="5" y="3"/>
                  </a:cxn>
                  <a:cxn ang="0">
                    <a:pos x="2" y="5"/>
                  </a:cxn>
                  <a:cxn ang="0">
                    <a:pos x="0" y="10"/>
                  </a:cxn>
                  <a:cxn ang="0">
                    <a:pos x="2" y="13"/>
                  </a:cxn>
                  <a:cxn ang="0">
                    <a:pos x="5" y="15"/>
                  </a:cxn>
                  <a:cxn ang="0">
                    <a:pos x="5" y="15"/>
                  </a:cxn>
                  <a:cxn ang="0">
                    <a:pos x="9" y="18"/>
                  </a:cxn>
                  <a:cxn ang="0">
                    <a:pos x="13" y="18"/>
                  </a:cxn>
                  <a:cxn ang="0">
                    <a:pos x="13" y="18"/>
                  </a:cxn>
                  <a:cxn ang="0">
                    <a:pos x="18" y="18"/>
                  </a:cxn>
                  <a:cxn ang="0">
                    <a:pos x="22" y="15"/>
                  </a:cxn>
                  <a:cxn ang="0">
                    <a:pos x="22" y="15"/>
                  </a:cxn>
                  <a:cxn ang="0">
                    <a:pos x="24" y="13"/>
                  </a:cxn>
                  <a:cxn ang="0">
                    <a:pos x="24" y="10"/>
                  </a:cxn>
                  <a:cxn ang="0">
                    <a:pos x="24" y="5"/>
                  </a:cxn>
                  <a:cxn ang="0">
                    <a:pos x="22" y="3"/>
                  </a:cxn>
                  <a:cxn ang="0">
                    <a:pos x="22" y="3"/>
                  </a:cxn>
                  <a:cxn ang="0">
                    <a:pos x="18" y="0"/>
                  </a:cxn>
                  <a:cxn ang="0">
                    <a:pos x="13" y="0"/>
                  </a:cxn>
                </a:cxnLst>
                <a:rect l="0" t="0" r="r" b="b"/>
                <a:pathLst>
                  <a:path w="24" h="18">
                    <a:moveTo>
                      <a:pt x="13" y="0"/>
                    </a:moveTo>
                    <a:lnTo>
                      <a:pt x="13" y="0"/>
                    </a:lnTo>
                    <a:lnTo>
                      <a:pt x="9" y="0"/>
                    </a:lnTo>
                    <a:lnTo>
                      <a:pt x="5" y="3"/>
                    </a:lnTo>
                    <a:lnTo>
                      <a:pt x="5" y="3"/>
                    </a:lnTo>
                    <a:lnTo>
                      <a:pt x="2" y="5"/>
                    </a:lnTo>
                    <a:lnTo>
                      <a:pt x="0" y="10"/>
                    </a:lnTo>
                    <a:lnTo>
                      <a:pt x="2" y="13"/>
                    </a:lnTo>
                    <a:lnTo>
                      <a:pt x="5" y="15"/>
                    </a:lnTo>
                    <a:lnTo>
                      <a:pt x="5" y="15"/>
                    </a:lnTo>
                    <a:lnTo>
                      <a:pt x="9" y="18"/>
                    </a:lnTo>
                    <a:lnTo>
                      <a:pt x="13" y="18"/>
                    </a:lnTo>
                    <a:lnTo>
                      <a:pt x="13" y="18"/>
                    </a:lnTo>
                    <a:lnTo>
                      <a:pt x="18" y="18"/>
                    </a:lnTo>
                    <a:lnTo>
                      <a:pt x="22" y="15"/>
                    </a:lnTo>
                    <a:lnTo>
                      <a:pt x="22" y="15"/>
                    </a:lnTo>
                    <a:lnTo>
                      <a:pt x="24" y="13"/>
                    </a:lnTo>
                    <a:lnTo>
                      <a:pt x="24" y="10"/>
                    </a:lnTo>
                    <a:lnTo>
                      <a:pt x="24" y="5"/>
                    </a:lnTo>
                    <a:lnTo>
                      <a:pt x="22" y="3"/>
                    </a:lnTo>
                    <a:lnTo>
                      <a:pt x="22" y="3"/>
                    </a:lnTo>
                    <a:lnTo>
                      <a:pt x="18" y="0"/>
                    </a:lnTo>
                    <a:lnTo>
                      <a:pt x="1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33" name="Freeform 261"/>
              <p:cNvSpPr>
                <a:spLocks/>
              </p:cNvSpPr>
              <p:nvPr userDrawn="1"/>
            </p:nvSpPr>
            <p:spPr bwMode="auto">
              <a:xfrm>
                <a:off x="2888" y="3119"/>
                <a:ext cx="24" cy="18"/>
              </a:xfrm>
              <a:custGeom>
                <a:avLst/>
                <a:gdLst/>
                <a:ahLst/>
                <a:cxnLst>
                  <a:cxn ang="0">
                    <a:pos x="13" y="0"/>
                  </a:cxn>
                  <a:cxn ang="0">
                    <a:pos x="13" y="0"/>
                  </a:cxn>
                  <a:cxn ang="0">
                    <a:pos x="9" y="0"/>
                  </a:cxn>
                  <a:cxn ang="0">
                    <a:pos x="5" y="3"/>
                  </a:cxn>
                  <a:cxn ang="0">
                    <a:pos x="5" y="3"/>
                  </a:cxn>
                  <a:cxn ang="0">
                    <a:pos x="2" y="5"/>
                  </a:cxn>
                  <a:cxn ang="0">
                    <a:pos x="0" y="10"/>
                  </a:cxn>
                  <a:cxn ang="0">
                    <a:pos x="2" y="13"/>
                  </a:cxn>
                  <a:cxn ang="0">
                    <a:pos x="5" y="15"/>
                  </a:cxn>
                  <a:cxn ang="0">
                    <a:pos x="5" y="15"/>
                  </a:cxn>
                  <a:cxn ang="0">
                    <a:pos x="9" y="18"/>
                  </a:cxn>
                  <a:cxn ang="0">
                    <a:pos x="13" y="18"/>
                  </a:cxn>
                  <a:cxn ang="0">
                    <a:pos x="13" y="18"/>
                  </a:cxn>
                  <a:cxn ang="0">
                    <a:pos x="18" y="18"/>
                  </a:cxn>
                  <a:cxn ang="0">
                    <a:pos x="22" y="15"/>
                  </a:cxn>
                  <a:cxn ang="0">
                    <a:pos x="22" y="15"/>
                  </a:cxn>
                  <a:cxn ang="0">
                    <a:pos x="24" y="13"/>
                  </a:cxn>
                  <a:cxn ang="0">
                    <a:pos x="24" y="10"/>
                  </a:cxn>
                  <a:cxn ang="0">
                    <a:pos x="24" y="5"/>
                  </a:cxn>
                  <a:cxn ang="0">
                    <a:pos x="22" y="3"/>
                  </a:cxn>
                  <a:cxn ang="0">
                    <a:pos x="22" y="3"/>
                  </a:cxn>
                  <a:cxn ang="0">
                    <a:pos x="18" y="0"/>
                  </a:cxn>
                  <a:cxn ang="0">
                    <a:pos x="13" y="0"/>
                  </a:cxn>
                </a:cxnLst>
                <a:rect l="0" t="0" r="r" b="b"/>
                <a:pathLst>
                  <a:path w="24" h="18">
                    <a:moveTo>
                      <a:pt x="13" y="0"/>
                    </a:moveTo>
                    <a:lnTo>
                      <a:pt x="13" y="0"/>
                    </a:lnTo>
                    <a:lnTo>
                      <a:pt x="9" y="0"/>
                    </a:lnTo>
                    <a:lnTo>
                      <a:pt x="5" y="3"/>
                    </a:lnTo>
                    <a:lnTo>
                      <a:pt x="5" y="3"/>
                    </a:lnTo>
                    <a:lnTo>
                      <a:pt x="2" y="5"/>
                    </a:lnTo>
                    <a:lnTo>
                      <a:pt x="0" y="10"/>
                    </a:lnTo>
                    <a:lnTo>
                      <a:pt x="2" y="13"/>
                    </a:lnTo>
                    <a:lnTo>
                      <a:pt x="5" y="15"/>
                    </a:lnTo>
                    <a:lnTo>
                      <a:pt x="5" y="15"/>
                    </a:lnTo>
                    <a:lnTo>
                      <a:pt x="9" y="18"/>
                    </a:lnTo>
                    <a:lnTo>
                      <a:pt x="13" y="18"/>
                    </a:lnTo>
                    <a:lnTo>
                      <a:pt x="13" y="18"/>
                    </a:lnTo>
                    <a:lnTo>
                      <a:pt x="18" y="18"/>
                    </a:lnTo>
                    <a:lnTo>
                      <a:pt x="22" y="15"/>
                    </a:lnTo>
                    <a:lnTo>
                      <a:pt x="22" y="15"/>
                    </a:lnTo>
                    <a:lnTo>
                      <a:pt x="24" y="13"/>
                    </a:lnTo>
                    <a:lnTo>
                      <a:pt x="24" y="10"/>
                    </a:lnTo>
                    <a:lnTo>
                      <a:pt x="24" y="5"/>
                    </a:lnTo>
                    <a:lnTo>
                      <a:pt x="22" y="3"/>
                    </a:lnTo>
                    <a:lnTo>
                      <a:pt x="22" y="3"/>
                    </a:lnTo>
                    <a:lnTo>
                      <a:pt x="18" y="0"/>
                    </a:lnTo>
                    <a:lnTo>
                      <a:pt x="1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34" name="Freeform 262"/>
              <p:cNvSpPr>
                <a:spLocks/>
              </p:cNvSpPr>
              <p:nvPr userDrawn="1"/>
            </p:nvSpPr>
            <p:spPr bwMode="auto">
              <a:xfrm>
                <a:off x="2942" y="3047"/>
                <a:ext cx="18" cy="18"/>
              </a:xfrm>
              <a:custGeom>
                <a:avLst/>
                <a:gdLst/>
                <a:ahLst/>
                <a:cxnLst>
                  <a:cxn ang="0">
                    <a:pos x="10" y="0"/>
                  </a:cxn>
                  <a:cxn ang="0">
                    <a:pos x="10" y="0"/>
                  </a:cxn>
                  <a:cxn ang="0">
                    <a:pos x="6" y="2"/>
                  </a:cxn>
                  <a:cxn ang="0">
                    <a:pos x="2" y="4"/>
                  </a:cxn>
                  <a:cxn ang="0">
                    <a:pos x="2" y="4"/>
                  </a:cxn>
                  <a:cxn ang="0">
                    <a:pos x="0" y="8"/>
                  </a:cxn>
                  <a:cxn ang="0">
                    <a:pos x="0" y="9"/>
                  </a:cxn>
                  <a:cxn ang="0">
                    <a:pos x="0" y="13"/>
                  </a:cxn>
                  <a:cxn ang="0">
                    <a:pos x="2" y="17"/>
                  </a:cxn>
                  <a:cxn ang="0">
                    <a:pos x="2" y="17"/>
                  </a:cxn>
                  <a:cxn ang="0">
                    <a:pos x="6" y="18"/>
                  </a:cxn>
                  <a:cxn ang="0">
                    <a:pos x="8" y="18"/>
                  </a:cxn>
                  <a:cxn ang="0">
                    <a:pos x="8" y="18"/>
                  </a:cxn>
                  <a:cxn ang="0">
                    <a:pos x="12" y="18"/>
                  </a:cxn>
                  <a:cxn ang="0">
                    <a:pos x="16" y="17"/>
                  </a:cxn>
                  <a:cxn ang="0">
                    <a:pos x="16" y="17"/>
                  </a:cxn>
                  <a:cxn ang="0">
                    <a:pos x="18" y="13"/>
                  </a:cxn>
                  <a:cxn ang="0">
                    <a:pos x="18" y="9"/>
                  </a:cxn>
                  <a:cxn ang="0">
                    <a:pos x="18" y="8"/>
                  </a:cxn>
                  <a:cxn ang="0">
                    <a:pos x="16" y="4"/>
                  </a:cxn>
                  <a:cxn ang="0">
                    <a:pos x="16" y="4"/>
                  </a:cxn>
                  <a:cxn ang="0">
                    <a:pos x="12" y="2"/>
                  </a:cxn>
                  <a:cxn ang="0">
                    <a:pos x="10" y="0"/>
                  </a:cxn>
                </a:cxnLst>
                <a:rect l="0" t="0" r="r" b="b"/>
                <a:pathLst>
                  <a:path w="18" h="18">
                    <a:moveTo>
                      <a:pt x="10" y="0"/>
                    </a:moveTo>
                    <a:lnTo>
                      <a:pt x="10" y="0"/>
                    </a:lnTo>
                    <a:lnTo>
                      <a:pt x="6" y="2"/>
                    </a:lnTo>
                    <a:lnTo>
                      <a:pt x="2" y="4"/>
                    </a:lnTo>
                    <a:lnTo>
                      <a:pt x="2" y="4"/>
                    </a:lnTo>
                    <a:lnTo>
                      <a:pt x="0" y="8"/>
                    </a:lnTo>
                    <a:lnTo>
                      <a:pt x="0" y="9"/>
                    </a:lnTo>
                    <a:lnTo>
                      <a:pt x="0" y="13"/>
                    </a:lnTo>
                    <a:lnTo>
                      <a:pt x="2" y="17"/>
                    </a:lnTo>
                    <a:lnTo>
                      <a:pt x="2" y="17"/>
                    </a:lnTo>
                    <a:lnTo>
                      <a:pt x="6" y="18"/>
                    </a:lnTo>
                    <a:lnTo>
                      <a:pt x="8" y="18"/>
                    </a:lnTo>
                    <a:lnTo>
                      <a:pt x="8" y="18"/>
                    </a:lnTo>
                    <a:lnTo>
                      <a:pt x="12" y="18"/>
                    </a:lnTo>
                    <a:lnTo>
                      <a:pt x="16" y="17"/>
                    </a:lnTo>
                    <a:lnTo>
                      <a:pt x="16" y="17"/>
                    </a:lnTo>
                    <a:lnTo>
                      <a:pt x="18" y="13"/>
                    </a:lnTo>
                    <a:lnTo>
                      <a:pt x="18" y="9"/>
                    </a:lnTo>
                    <a:lnTo>
                      <a:pt x="18" y="8"/>
                    </a:lnTo>
                    <a:lnTo>
                      <a:pt x="16" y="4"/>
                    </a:lnTo>
                    <a:lnTo>
                      <a:pt x="16" y="4"/>
                    </a:lnTo>
                    <a:lnTo>
                      <a:pt x="12" y="2"/>
                    </a:lnTo>
                    <a:lnTo>
                      <a:pt x="1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35" name="Freeform 263"/>
              <p:cNvSpPr>
                <a:spLocks/>
              </p:cNvSpPr>
              <p:nvPr userDrawn="1"/>
            </p:nvSpPr>
            <p:spPr bwMode="auto">
              <a:xfrm>
                <a:off x="2942" y="3047"/>
                <a:ext cx="18" cy="18"/>
              </a:xfrm>
              <a:custGeom>
                <a:avLst/>
                <a:gdLst/>
                <a:ahLst/>
                <a:cxnLst>
                  <a:cxn ang="0">
                    <a:pos x="10" y="0"/>
                  </a:cxn>
                  <a:cxn ang="0">
                    <a:pos x="10" y="0"/>
                  </a:cxn>
                  <a:cxn ang="0">
                    <a:pos x="6" y="2"/>
                  </a:cxn>
                  <a:cxn ang="0">
                    <a:pos x="2" y="4"/>
                  </a:cxn>
                  <a:cxn ang="0">
                    <a:pos x="2" y="4"/>
                  </a:cxn>
                  <a:cxn ang="0">
                    <a:pos x="0" y="8"/>
                  </a:cxn>
                  <a:cxn ang="0">
                    <a:pos x="0" y="9"/>
                  </a:cxn>
                  <a:cxn ang="0">
                    <a:pos x="0" y="13"/>
                  </a:cxn>
                  <a:cxn ang="0">
                    <a:pos x="2" y="17"/>
                  </a:cxn>
                  <a:cxn ang="0">
                    <a:pos x="2" y="17"/>
                  </a:cxn>
                  <a:cxn ang="0">
                    <a:pos x="6" y="18"/>
                  </a:cxn>
                  <a:cxn ang="0">
                    <a:pos x="8" y="18"/>
                  </a:cxn>
                  <a:cxn ang="0">
                    <a:pos x="8" y="18"/>
                  </a:cxn>
                  <a:cxn ang="0">
                    <a:pos x="12" y="18"/>
                  </a:cxn>
                  <a:cxn ang="0">
                    <a:pos x="16" y="17"/>
                  </a:cxn>
                  <a:cxn ang="0">
                    <a:pos x="16" y="17"/>
                  </a:cxn>
                  <a:cxn ang="0">
                    <a:pos x="18" y="13"/>
                  </a:cxn>
                  <a:cxn ang="0">
                    <a:pos x="18" y="9"/>
                  </a:cxn>
                  <a:cxn ang="0">
                    <a:pos x="18" y="8"/>
                  </a:cxn>
                  <a:cxn ang="0">
                    <a:pos x="16" y="4"/>
                  </a:cxn>
                  <a:cxn ang="0">
                    <a:pos x="16" y="4"/>
                  </a:cxn>
                  <a:cxn ang="0">
                    <a:pos x="12" y="2"/>
                  </a:cxn>
                  <a:cxn ang="0">
                    <a:pos x="10" y="0"/>
                  </a:cxn>
                </a:cxnLst>
                <a:rect l="0" t="0" r="r" b="b"/>
                <a:pathLst>
                  <a:path w="18" h="18">
                    <a:moveTo>
                      <a:pt x="10" y="0"/>
                    </a:moveTo>
                    <a:lnTo>
                      <a:pt x="10" y="0"/>
                    </a:lnTo>
                    <a:lnTo>
                      <a:pt x="6" y="2"/>
                    </a:lnTo>
                    <a:lnTo>
                      <a:pt x="2" y="4"/>
                    </a:lnTo>
                    <a:lnTo>
                      <a:pt x="2" y="4"/>
                    </a:lnTo>
                    <a:lnTo>
                      <a:pt x="0" y="8"/>
                    </a:lnTo>
                    <a:lnTo>
                      <a:pt x="0" y="9"/>
                    </a:lnTo>
                    <a:lnTo>
                      <a:pt x="0" y="13"/>
                    </a:lnTo>
                    <a:lnTo>
                      <a:pt x="2" y="17"/>
                    </a:lnTo>
                    <a:lnTo>
                      <a:pt x="2" y="17"/>
                    </a:lnTo>
                    <a:lnTo>
                      <a:pt x="6" y="18"/>
                    </a:lnTo>
                    <a:lnTo>
                      <a:pt x="8" y="18"/>
                    </a:lnTo>
                    <a:lnTo>
                      <a:pt x="8" y="18"/>
                    </a:lnTo>
                    <a:lnTo>
                      <a:pt x="12" y="18"/>
                    </a:lnTo>
                    <a:lnTo>
                      <a:pt x="16" y="17"/>
                    </a:lnTo>
                    <a:lnTo>
                      <a:pt x="16" y="17"/>
                    </a:lnTo>
                    <a:lnTo>
                      <a:pt x="18" y="13"/>
                    </a:lnTo>
                    <a:lnTo>
                      <a:pt x="18" y="9"/>
                    </a:lnTo>
                    <a:lnTo>
                      <a:pt x="18" y="8"/>
                    </a:lnTo>
                    <a:lnTo>
                      <a:pt x="16" y="4"/>
                    </a:lnTo>
                    <a:lnTo>
                      <a:pt x="16" y="4"/>
                    </a:lnTo>
                    <a:lnTo>
                      <a:pt x="12" y="2"/>
                    </a:lnTo>
                    <a:lnTo>
                      <a:pt x="1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36" name="Freeform 264"/>
              <p:cNvSpPr>
                <a:spLocks/>
              </p:cNvSpPr>
              <p:nvPr userDrawn="1"/>
            </p:nvSpPr>
            <p:spPr bwMode="auto">
              <a:xfrm>
                <a:off x="3002" y="2987"/>
                <a:ext cx="18" cy="18"/>
              </a:xfrm>
              <a:custGeom>
                <a:avLst/>
                <a:gdLst/>
                <a:ahLst/>
                <a:cxnLst>
                  <a:cxn ang="0">
                    <a:pos x="10" y="0"/>
                  </a:cxn>
                  <a:cxn ang="0">
                    <a:pos x="10" y="0"/>
                  </a:cxn>
                  <a:cxn ang="0">
                    <a:pos x="6" y="0"/>
                  </a:cxn>
                  <a:cxn ang="0">
                    <a:pos x="4" y="2"/>
                  </a:cxn>
                  <a:cxn ang="0">
                    <a:pos x="4" y="2"/>
                  </a:cxn>
                  <a:cxn ang="0">
                    <a:pos x="2" y="4"/>
                  </a:cxn>
                  <a:cxn ang="0">
                    <a:pos x="0" y="8"/>
                  </a:cxn>
                  <a:cxn ang="0">
                    <a:pos x="2" y="12"/>
                  </a:cxn>
                  <a:cxn ang="0">
                    <a:pos x="4" y="14"/>
                  </a:cxn>
                  <a:cxn ang="0">
                    <a:pos x="4" y="14"/>
                  </a:cxn>
                  <a:cxn ang="0">
                    <a:pos x="6" y="16"/>
                  </a:cxn>
                  <a:cxn ang="0">
                    <a:pos x="10" y="18"/>
                  </a:cxn>
                  <a:cxn ang="0">
                    <a:pos x="10" y="18"/>
                  </a:cxn>
                  <a:cxn ang="0">
                    <a:pos x="12" y="16"/>
                  </a:cxn>
                  <a:cxn ang="0">
                    <a:pos x="16" y="14"/>
                  </a:cxn>
                  <a:cxn ang="0">
                    <a:pos x="16" y="14"/>
                  </a:cxn>
                  <a:cxn ang="0">
                    <a:pos x="18" y="12"/>
                  </a:cxn>
                  <a:cxn ang="0">
                    <a:pos x="18" y="8"/>
                  </a:cxn>
                  <a:cxn ang="0">
                    <a:pos x="18" y="4"/>
                  </a:cxn>
                  <a:cxn ang="0">
                    <a:pos x="16" y="2"/>
                  </a:cxn>
                  <a:cxn ang="0">
                    <a:pos x="16" y="2"/>
                  </a:cxn>
                  <a:cxn ang="0">
                    <a:pos x="12" y="0"/>
                  </a:cxn>
                  <a:cxn ang="0">
                    <a:pos x="10" y="0"/>
                  </a:cxn>
                </a:cxnLst>
                <a:rect l="0" t="0" r="r" b="b"/>
                <a:pathLst>
                  <a:path w="18" h="18">
                    <a:moveTo>
                      <a:pt x="10" y="0"/>
                    </a:moveTo>
                    <a:lnTo>
                      <a:pt x="10" y="0"/>
                    </a:lnTo>
                    <a:lnTo>
                      <a:pt x="6" y="0"/>
                    </a:lnTo>
                    <a:lnTo>
                      <a:pt x="4" y="2"/>
                    </a:lnTo>
                    <a:lnTo>
                      <a:pt x="4" y="2"/>
                    </a:lnTo>
                    <a:lnTo>
                      <a:pt x="2" y="4"/>
                    </a:lnTo>
                    <a:lnTo>
                      <a:pt x="0" y="8"/>
                    </a:lnTo>
                    <a:lnTo>
                      <a:pt x="2" y="12"/>
                    </a:lnTo>
                    <a:lnTo>
                      <a:pt x="4" y="14"/>
                    </a:lnTo>
                    <a:lnTo>
                      <a:pt x="4" y="14"/>
                    </a:lnTo>
                    <a:lnTo>
                      <a:pt x="6" y="16"/>
                    </a:lnTo>
                    <a:lnTo>
                      <a:pt x="10" y="18"/>
                    </a:lnTo>
                    <a:lnTo>
                      <a:pt x="10" y="18"/>
                    </a:lnTo>
                    <a:lnTo>
                      <a:pt x="12" y="16"/>
                    </a:lnTo>
                    <a:lnTo>
                      <a:pt x="16" y="14"/>
                    </a:lnTo>
                    <a:lnTo>
                      <a:pt x="16" y="14"/>
                    </a:lnTo>
                    <a:lnTo>
                      <a:pt x="18" y="12"/>
                    </a:lnTo>
                    <a:lnTo>
                      <a:pt x="18" y="8"/>
                    </a:lnTo>
                    <a:lnTo>
                      <a:pt x="18" y="4"/>
                    </a:lnTo>
                    <a:lnTo>
                      <a:pt x="16" y="2"/>
                    </a:lnTo>
                    <a:lnTo>
                      <a:pt x="16" y="2"/>
                    </a:lnTo>
                    <a:lnTo>
                      <a:pt x="12" y="0"/>
                    </a:lnTo>
                    <a:lnTo>
                      <a:pt x="1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37" name="Freeform 265"/>
              <p:cNvSpPr>
                <a:spLocks/>
              </p:cNvSpPr>
              <p:nvPr userDrawn="1"/>
            </p:nvSpPr>
            <p:spPr bwMode="auto">
              <a:xfrm>
                <a:off x="3002" y="2987"/>
                <a:ext cx="18" cy="18"/>
              </a:xfrm>
              <a:custGeom>
                <a:avLst/>
                <a:gdLst/>
                <a:ahLst/>
                <a:cxnLst>
                  <a:cxn ang="0">
                    <a:pos x="10" y="0"/>
                  </a:cxn>
                  <a:cxn ang="0">
                    <a:pos x="10" y="0"/>
                  </a:cxn>
                  <a:cxn ang="0">
                    <a:pos x="6" y="0"/>
                  </a:cxn>
                  <a:cxn ang="0">
                    <a:pos x="4" y="2"/>
                  </a:cxn>
                  <a:cxn ang="0">
                    <a:pos x="4" y="2"/>
                  </a:cxn>
                  <a:cxn ang="0">
                    <a:pos x="2" y="4"/>
                  </a:cxn>
                  <a:cxn ang="0">
                    <a:pos x="0" y="8"/>
                  </a:cxn>
                  <a:cxn ang="0">
                    <a:pos x="2" y="12"/>
                  </a:cxn>
                  <a:cxn ang="0">
                    <a:pos x="4" y="14"/>
                  </a:cxn>
                  <a:cxn ang="0">
                    <a:pos x="4" y="14"/>
                  </a:cxn>
                  <a:cxn ang="0">
                    <a:pos x="6" y="16"/>
                  </a:cxn>
                  <a:cxn ang="0">
                    <a:pos x="10" y="18"/>
                  </a:cxn>
                  <a:cxn ang="0">
                    <a:pos x="10" y="18"/>
                  </a:cxn>
                  <a:cxn ang="0">
                    <a:pos x="12" y="16"/>
                  </a:cxn>
                  <a:cxn ang="0">
                    <a:pos x="16" y="14"/>
                  </a:cxn>
                  <a:cxn ang="0">
                    <a:pos x="16" y="14"/>
                  </a:cxn>
                  <a:cxn ang="0">
                    <a:pos x="18" y="12"/>
                  </a:cxn>
                  <a:cxn ang="0">
                    <a:pos x="18" y="8"/>
                  </a:cxn>
                  <a:cxn ang="0">
                    <a:pos x="18" y="4"/>
                  </a:cxn>
                  <a:cxn ang="0">
                    <a:pos x="16" y="2"/>
                  </a:cxn>
                  <a:cxn ang="0">
                    <a:pos x="16" y="2"/>
                  </a:cxn>
                  <a:cxn ang="0">
                    <a:pos x="12" y="0"/>
                  </a:cxn>
                  <a:cxn ang="0">
                    <a:pos x="10" y="0"/>
                  </a:cxn>
                </a:cxnLst>
                <a:rect l="0" t="0" r="r" b="b"/>
                <a:pathLst>
                  <a:path w="18" h="18">
                    <a:moveTo>
                      <a:pt x="10" y="0"/>
                    </a:moveTo>
                    <a:lnTo>
                      <a:pt x="10" y="0"/>
                    </a:lnTo>
                    <a:lnTo>
                      <a:pt x="6" y="0"/>
                    </a:lnTo>
                    <a:lnTo>
                      <a:pt x="4" y="2"/>
                    </a:lnTo>
                    <a:lnTo>
                      <a:pt x="4" y="2"/>
                    </a:lnTo>
                    <a:lnTo>
                      <a:pt x="2" y="4"/>
                    </a:lnTo>
                    <a:lnTo>
                      <a:pt x="0" y="8"/>
                    </a:lnTo>
                    <a:lnTo>
                      <a:pt x="2" y="12"/>
                    </a:lnTo>
                    <a:lnTo>
                      <a:pt x="4" y="14"/>
                    </a:lnTo>
                    <a:lnTo>
                      <a:pt x="4" y="14"/>
                    </a:lnTo>
                    <a:lnTo>
                      <a:pt x="6" y="16"/>
                    </a:lnTo>
                    <a:lnTo>
                      <a:pt x="10" y="18"/>
                    </a:lnTo>
                    <a:lnTo>
                      <a:pt x="10" y="18"/>
                    </a:lnTo>
                    <a:lnTo>
                      <a:pt x="12" y="16"/>
                    </a:lnTo>
                    <a:lnTo>
                      <a:pt x="16" y="14"/>
                    </a:lnTo>
                    <a:lnTo>
                      <a:pt x="16" y="14"/>
                    </a:lnTo>
                    <a:lnTo>
                      <a:pt x="18" y="12"/>
                    </a:lnTo>
                    <a:lnTo>
                      <a:pt x="18" y="8"/>
                    </a:lnTo>
                    <a:lnTo>
                      <a:pt x="18" y="4"/>
                    </a:lnTo>
                    <a:lnTo>
                      <a:pt x="16" y="2"/>
                    </a:lnTo>
                    <a:lnTo>
                      <a:pt x="16" y="2"/>
                    </a:lnTo>
                    <a:lnTo>
                      <a:pt x="12" y="0"/>
                    </a:lnTo>
                    <a:lnTo>
                      <a:pt x="1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38" name="Freeform 266"/>
              <p:cNvSpPr>
                <a:spLocks/>
              </p:cNvSpPr>
              <p:nvPr userDrawn="1"/>
            </p:nvSpPr>
            <p:spPr bwMode="auto">
              <a:xfrm>
                <a:off x="2984" y="3731"/>
                <a:ext cx="48" cy="42"/>
              </a:xfrm>
              <a:custGeom>
                <a:avLst/>
                <a:gdLst/>
                <a:ahLst/>
                <a:cxnLst>
                  <a:cxn ang="0">
                    <a:pos x="25" y="0"/>
                  </a:cxn>
                  <a:cxn ang="0">
                    <a:pos x="25" y="0"/>
                  </a:cxn>
                  <a:cxn ang="0">
                    <a:pos x="17" y="0"/>
                  </a:cxn>
                  <a:cxn ang="0">
                    <a:pos x="9" y="6"/>
                  </a:cxn>
                  <a:cxn ang="0">
                    <a:pos x="9" y="6"/>
                  </a:cxn>
                  <a:cxn ang="0">
                    <a:pos x="2" y="13"/>
                  </a:cxn>
                  <a:cxn ang="0">
                    <a:pos x="0" y="20"/>
                  </a:cxn>
                  <a:cxn ang="0">
                    <a:pos x="2" y="28"/>
                  </a:cxn>
                  <a:cxn ang="0">
                    <a:pos x="9" y="35"/>
                  </a:cxn>
                  <a:cxn ang="0">
                    <a:pos x="9" y="35"/>
                  </a:cxn>
                  <a:cxn ang="0">
                    <a:pos x="17" y="41"/>
                  </a:cxn>
                  <a:cxn ang="0">
                    <a:pos x="25" y="42"/>
                  </a:cxn>
                  <a:cxn ang="0">
                    <a:pos x="25" y="42"/>
                  </a:cxn>
                  <a:cxn ang="0">
                    <a:pos x="34" y="41"/>
                  </a:cxn>
                  <a:cxn ang="0">
                    <a:pos x="42" y="35"/>
                  </a:cxn>
                  <a:cxn ang="0">
                    <a:pos x="42" y="35"/>
                  </a:cxn>
                  <a:cxn ang="0">
                    <a:pos x="46" y="28"/>
                  </a:cxn>
                  <a:cxn ang="0">
                    <a:pos x="48" y="20"/>
                  </a:cxn>
                  <a:cxn ang="0">
                    <a:pos x="46" y="13"/>
                  </a:cxn>
                  <a:cxn ang="0">
                    <a:pos x="42" y="6"/>
                  </a:cxn>
                  <a:cxn ang="0">
                    <a:pos x="42" y="6"/>
                  </a:cxn>
                  <a:cxn ang="0">
                    <a:pos x="34" y="0"/>
                  </a:cxn>
                  <a:cxn ang="0">
                    <a:pos x="25" y="0"/>
                  </a:cxn>
                </a:cxnLst>
                <a:rect l="0" t="0" r="r" b="b"/>
                <a:pathLst>
                  <a:path w="48" h="42">
                    <a:moveTo>
                      <a:pt x="25" y="0"/>
                    </a:moveTo>
                    <a:lnTo>
                      <a:pt x="25" y="0"/>
                    </a:lnTo>
                    <a:lnTo>
                      <a:pt x="17" y="0"/>
                    </a:lnTo>
                    <a:lnTo>
                      <a:pt x="9" y="6"/>
                    </a:lnTo>
                    <a:lnTo>
                      <a:pt x="9" y="6"/>
                    </a:lnTo>
                    <a:lnTo>
                      <a:pt x="2" y="13"/>
                    </a:lnTo>
                    <a:lnTo>
                      <a:pt x="0" y="20"/>
                    </a:lnTo>
                    <a:lnTo>
                      <a:pt x="2" y="28"/>
                    </a:lnTo>
                    <a:lnTo>
                      <a:pt x="9" y="35"/>
                    </a:lnTo>
                    <a:lnTo>
                      <a:pt x="9" y="35"/>
                    </a:lnTo>
                    <a:lnTo>
                      <a:pt x="17" y="41"/>
                    </a:lnTo>
                    <a:lnTo>
                      <a:pt x="25" y="42"/>
                    </a:lnTo>
                    <a:lnTo>
                      <a:pt x="25" y="42"/>
                    </a:lnTo>
                    <a:lnTo>
                      <a:pt x="34" y="41"/>
                    </a:lnTo>
                    <a:lnTo>
                      <a:pt x="42" y="35"/>
                    </a:lnTo>
                    <a:lnTo>
                      <a:pt x="42" y="35"/>
                    </a:lnTo>
                    <a:lnTo>
                      <a:pt x="46" y="28"/>
                    </a:lnTo>
                    <a:lnTo>
                      <a:pt x="48" y="20"/>
                    </a:lnTo>
                    <a:lnTo>
                      <a:pt x="46" y="13"/>
                    </a:lnTo>
                    <a:lnTo>
                      <a:pt x="42" y="6"/>
                    </a:lnTo>
                    <a:lnTo>
                      <a:pt x="42" y="6"/>
                    </a:lnTo>
                    <a:lnTo>
                      <a:pt x="34" y="0"/>
                    </a:lnTo>
                    <a:lnTo>
                      <a:pt x="2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39" name="Freeform 267"/>
              <p:cNvSpPr>
                <a:spLocks/>
              </p:cNvSpPr>
              <p:nvPr userDrawn="1"/>
            </p:nvSpPr>
            <p:spPr bwMode="auto">
              <a:xfrm>
                <a:off x="2984" y="3731"/>
                <a:ext cx="48" cy="42"/>
              </a:xfrm>
              <a:custGeom>
                <a:avLst/>
                <a:gdLst/>
                <a:ahLst/>
                <a:cxnLst>
                  <a:cxn ang="0">
                    <a:pos x="25" y="0"/>
                  </a:cxn>
                  <a:cxn ang="0">
                    <a:pos x="25" y="0"/>
                  </a:cxn>
                  <a:cxn ang="0">
                    <a:pos x="17" y="0"/>
                  </a:cxn>
                  <a:cxn ang="0">
                    <a:pos x="9" y="6"/>
                  </a:cxn>
                  <a:cxn ang="0">
                    <a:pos x="9" y="6"/>
                  </a:cxn>
                  <a:cxn ang="0">
                    <a:pos x="2" y="13"/>
                  </a:cxn>
                  <a:cxn ang="0">
                    <a:pos x="0" y="20"/>
                  </a:cxn>
                  <a:cxn ang="0">
                    <a:pos x="2" y="28"/>
                  </a:cxn>
                  <a:cxn ang="0">
                    <a:pos x="9" y="35"/>
                  </a:cxn>
                  <a:cxn ang="0">
                    <a:pos x="9" y="35"/>
                  </a:cxn>
                  <a:cxn ang="0">
                    <a:pos x="17" y="41"/>
                  </a:cxn>
                  <a:cxn ang="0">
                    <a:pos x="25" y="42"/>
                  </a:cxn>
                  <a:cxn ang="0">
                    <a:pos x="25" y="42"/>
                  </a:cxn>
                  <a:cxn ang="0">
                    <a:pos x="34" y="41"/>
                  </a:cxn>
                  <a:cxn ang="0">
                    <a:pos x="42" y="35"/>
                  </a:cxn>
                  <a:cxn ang="0">
                    <a:pos x="42" y="35"/>
                  </a:cxn>
                  <a:cxn ang="0">
                    <a:pos x="46" y="28"/>
                  </a:cxn>
                  <a:cxn ang="0">
                    <a:pos x="48" y="20"/>
                  </a:cxn>
                  <a:cxn ang="0">
                    <a:pos x="46" y="13"/>
                  </a:cxn>
                  <a:cxn ang="0">
                    <a:pos x="42" y="6"/>
                  </a:cxn>
                  <a:cxn ang="0">
                    <a:pos x="42" y="6"/>
                  </a:cxn>
                  <a:cxn ang="0">
                    <a:pos x="34" y="0"/>
                  </a:cxn>
                  <a:cxn ang="0">
                    <a:pos x="25" y="0"/>
                  </a:cxn>
                </a:cxnLst>
                <a:rect l="0" t="0" r="r" b="b"/>
                <a:pathLst>
                  <a:path w="48" h="42">
                    <a:moveTo>
                      <a:pt x="25" y="0"/>
                    </a:moveTo>
                    <a:lnTo>
                      <a:pt x="25" y="0"/>
                    </a:lnTo>
                    <a:lnTo>
                      <a:pt x="17" y="0"/>
                    </a:lnTo>
                    <a:lnTo>
                      <a:pt x="9" y="6"/>
                    </a:lnTo>
                    <a:lnTo>
                      <a:pt x="9" y="6"/>
                    </a:lnTo>
                    <a:lnTo>
                      <a:pt x="2" y="13"/>
                    </a:lnTo>
                    <a:lnTo>
                      <a:pt x="0" y="20"/>
                    </a:lnTo>
                    <a:lnTo>
                      <a:pt x="2" y="28"/>
                    </a:lnTo>
                    <a:lnTo>
                      <a:pt x="9" y="35"/>
                    </a:lnTo>
                    <a:lnTo>
                      <a:pt x="9" y="35"/>
                    </a:lnTo>
                    <a:lnTo>
                      <a:pt x="17" y="41"/>
                    </a:lnTo>
                    <a:lnTo>
                      <a:pt x="25" y="42"/>
                    </a:lnTo>
                    <a:lnTo>
                      <a:pt x="25" y="42"/>
                    </a:lnTo>
                    <a:lnTo>
                      <a:pt x="34" y="41"/>
                    </a:lnTo>
                    <a:lnTo>
                      <a:pt x="42" y="35"/>
                    </a:lnTo>
                    <a:lnTo>
                      <a:pt x="42" y="35"/>
                    </a:lnTo>
                    <a:lnTo>
                      <a:pt x="46" y="28"/>
                    </a:lnTo>
                    <a:lnTo>
                      <a:pt x="48" y="20"/>
                    </a:lnTo>
                    <a:lnTo>
                      <a:pt x="46" y="13"/>
                    </a:lnTo>
                    <a:lnTo>
                      <a:pt x="42" y="6"/>
                    </a:lnTo>
                    <a:lnTo>
                      <a:pt x="42" y="6"/>
                    </a:lnTo>
                    <a:lnTo>
                      <a:pt x="34" y="0"/>
                    </a:lnTo>
                    <a:lnTo>
                      <a:pt x="2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40" name="Freeform 268"/>
              <p:cNvSpPr>
                <a:spLocks/>
              </p:cNvSpPr>
              <p:nvPr userDrawn="1"/>
            </p:nvSpPr>
            <p:spPr bwMode="auto">
              <a:xfrm>
                <a:off x="3062" y="3779"/>
                <a:ext cx="36" cy="42"/>
              </a:xfrm>
              <a:custGeom>
                <a:avLst/>
                <a:gdLst/>
                <a:ahLst/>
                <a:cxnLst>
                  <a:cxn ang="0">
                    <a:pos x="18" y="0"/>
                  </a:cxn>
                  <a:cxn ang="0">
                    <a:pos x="18" y="0"/>
                  </a:cxn>
                  <a:cxn ang="0">
                    <a:pos x="11" y="2"/>
                  </a:cxn>
                  <a:cxn ang="0">
                    <a:pos x="6" y="6"/>
                  </a:cxn>
                  <a:cxn ang="0">
                    <a:pos x="6" y="6"/>
                  </a:cxn>
                  <a:cxn ang="0">
                    <a:pos x="0" y="14"/>
                  </a:cxn>
                  <a:cxn ang="0">
                    <a:pos x="0" y="22"/>
                  </a:cxn>
                  <a:cxn ang="0">
                    <a:pos x="0" y="30"/>
                  </a:cxn>
                  <a:cxn ang="0">
                    <a:pos x="6" y="36"/>
                  </a:cxn>
                  <a:cxn ang="0">
                    <a:pos x="6" y="36"/>
                  </a:cxn>
                  <a:cxn ang="0">
                    <a:pos x="11" y="40"/>
                  </a:cxn>
                  <a:cxn ang="0">
                    <a:pos x="18" y="42"/>
                  </a:cxn>
                  <a:cxn ang="0">
                    <a:pos x="18" y="42"/>
                  </a:cxn>
                  <a:cxn ang="0">
                    <a:pos x="26" y="40"/>
                  </a:cxn>
                  <a:cxn ang="0">
                    <a:pos x="31" y="36"/>
                  </a:cxn>
                  <a:cxn ang="0">
                    <a:pos x="31" y="36"/>
                  </a:cxn>
                  <a:cxn ang="0">
                    <a:pos x="35" y="30"/>
                  </a:cxn>
                  <a:cxn ang="0">
                    <a:pos x="36" y="22"/>
                  </a:cxn>
                  <a:cxn ang="0">
                    <a:pos x="35" y="14"/>
                  </a:cxn>
                  <a:cxn ang="0">
                    <a:pos x="31" y="6"/>
                  </a:cxn>
                  <a:cxn ang="0">
                    <a:pos x="31" y="6"/>
                  </a:cxn>
                  <a:cxn ang="0">
                    <a:pos x="26" y="2"/>
                  </a:cxn>
                  <a:cxn ang="0">
                    <a:pos x="18" y="0"/>
                  </a:cxn>
                </a:cxnLst>
                <a:rect l="0" t="0" r="r" b="b"/>
                <a:pathLst>
                  <a:path w="36" h="42">
                    <a:moveTo>
                      <a:pt x="18" y="0"/>
                    </a:moveTo>
                    <a:lnTo>
                      <a:pt x="18" y="0"/>
                    </a:lnTo>
                    <a:lnTo>
                      <a:pt x="11" y="2"/>
                    </a:lnTo>
                    <a:lnTo>
                      <a:pt x="6" y="6"/>
                    </a:lnTo>
                    <a:lnTo>
                      <a:pt x="6" y="6"/>
                    </a:lnTo>
                    <a:lnTo>
                      <a:pt x="0" y="14"/>
                    </a:lnTo>
                    <a:lnTo>
                      <a:pt x="0" y="22"/>
                    </a:lnTo>
                    <a:lnTo>
                      <a:pt x="0" y="30"/>
                    </a:lnTo>
                    <a:lnTo>
                      <a:pt x="6" y="36"/>
                    </a:lnTo>
                    <a:lnTo>
                      <a:pt x="6" y="36"/>
                    </a:lnTo>
                    <a:lnTo>
                      <a:pt x="11" y="40"/>
                    </a:lnTo>
                    <a:lnTo>
                      <a:pt x="18" y="42"/>
                    </a:lnTo>
                    <a:lnTo>
                      <a:pt x="18" y="42"/>
                    </a:lnTo>
                    <a:lnTo>
                      <a:pt x="26" y="40"/>
                    </a:lnTo>
                    <a:lnTo>
                      <a:pt x="31" y="36"/>
                    </a:lnTo>
                    <a:lnTo>
                      <a:pt x="31" y="36"/>
                    </a:lnTo>
                    <a:lnTo>
                      <a:pt x="35" y="30"/>
                    </a:lnTo>
                    <a:lnTo>
                      <a:pt x="36" y="22"/>
                    </a:lnTo>
                    <a:lnTo>
                      <a:pt x="35" y="14"/>
                    </a:lnTo>
                    <a:lnTo>
                      <a:pt x="31" y="6"/>
                    </a:lnTo>
                    <a:lnTo>
                      <a:pt x="31" y="6"/>
                    </a:lnTo>
                    <a:lnTo>
                      <a:pt x="26" y="2"/>
                    </a:lnTo>
                    <a:lnTo>
                      <a:pt x="1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41" name="Freeform 269"/>
              <p:cNvSpPr>
                <a:spLocks/>
              </p:cNvSpPr>
              <p:nvPr userDrawn="1"/>
            </p:nvSpPr>
            <p:spPr bwMode="auto">
              <a:xfrm>
                <a:off x="3062" y="3779"/>
                <a:ext cx="36" cy="42"/>
              </a:xfrm>
              <a:custGeom>
                <a:avLst/>
                <a:gdLst/>
                <a:ahLst/>
                <a:cxnLst>
                  <a:cxn ang="0">
                    <a:pos x="18" y="0"/>
                  </a:cxn>
                  <a:cxn ang="0">
                    <a:pos x="18" y="0"/>
                  </a:cxn>
                  <a:cxn ang="0">
                    <a:pos x="11" y="2"/>
                  </a:cxn>
                  <a:cxn ang="0">
                    <a:pos x="6" y="6"/>
                  </a:cxn>
                  <a:cxn ang="0">
                    <a:pos x="6" y="6"/>
                  </a:cxn>
                  <a:cxn ang="0">
                    <a:pos x="0" y="14"/>
                  </a:cxn>
                  <a:cxn ang="0">
                    <a:pos x="0" y="22"/>
                  </a:cxn>
                  <a:cxn ang="0">
                    <a:pos x="0" y="30"/>
                  </a:cxn>
                  <a:cxn ang="0">
                    <a:pos x="6" y="36"/>
                  </a:cxn>
                  <a:cxn ang="0">
                    <a:pos x="6" y="36"/>
                  </a:cxn>
                  <a:cxn ang="0">
                    <a:pos x="11" y="40"/>
                  </a:cxn>
                  <a:cxn ang="0">
                    <a:pos x="18" y="42"/>
                  </a:cxn>
                  <a:cxn ang="0">
                    <a:pos x="18" y="42"/>
                  </a:cxn>
                  <a:cxn ang="0">
                    <a:pos x="26" y="40"/>
                  </a:cxn>
                  <a:cxn ang="0">
                    <a:pos x="31" y="36"/>
                  </a:cxn>
                  <a:cxn ang="0">
                    <a:pos x="31" y="36"/>
                  </a:cxn>
                  <a:cxn ang="0">
                    <a:pos x="35" y="30"/>
                  </a:cxn>
                  <a:cxn ang="0">
                    <a:pos x="36" y="22"/>
                  </a:cxn>
                  <a:cxn ang="0">
                    <a:pos x="35" y="14"/>
                  </a:cxn>
                  <a:cxn ang="0">
                    <a:pos x="31" y="6"/>
                  </a:cxn>
                  <a:cxn ang="0">
                    <a:pos x="31" y="6"/>
                  </a:cxn>
                  <a:cxn ang="0">
                    <a:pos x="26" y="2"/>
                  </a:cxn>
                  <a:cxn ang="0">
                    <a:pos x="18" y="0"/>
                  </a:cxn>
                </a:cxnLst>
                <a:rect l="0" t="0" r="r" b="b"/>
                <a:pathLst>
                  <a:path w="36" h="42">
                    <a:moveTo>
                      <a:pt x="18" y="0"/>
                    </a:moveTo>
                    <a:lnTo>
                      <a:pt x="18" y="0"/>
                    </a:lnTo>
                    <a:lnTo>
                      <a:pt x="11" y="2"/>
                    </a:lnTo>
                    <a:lnTo>
                      <a:pt x="6" y="6"/>
                    </a:lnTo>
                    <a:lnTo>
                      <a:pt x="6" y="6"/>
                    </a:lnTo>
                    <a:lnTo>
                      <a:pt x="0" y="14"/>
                    </a:lnTo>
                    <a:lnTo>
                      <a:pt x="0" y="22"/>
                    </a:lnTo>
                    <a:lnTo>
                      <a:pt x="0" y="30"/>
                    </a:lnTo>
                    <a:lnTo>
                      <a:pt x="6" y="36"/>
                    </a:lnTo>
                    <a:lnTo>
                      <a:pt x="6" y="36"/>
                    </a:lnTo>
                    <a:lnTo>
                      <a:pt x="11" y="40"/>
                    </a:lnTo>
                    <a:lnTo>
                      <a:pt x="18" y="42"/>
                    </a:lnTo>
                    <a:lnTo>
                      <a:pt x="18" y="42"/>
                    </a:lnTo>
                    <a:lnTo>
                      <a:pt x="26" y="40"/>
                    </a:lnTo>
                    <a:lnTo>
                      <a:pt x="31" y="36"/>
                    </a:lnTo>
                    <a:lnTo>
                      <a:pt x="31" y="36"/>
                    </a:lnTo>
                    <a:lnTo>
                      <a:pt x="35" y="30"/>
                    </a:lnTo>
                    <a:lnTo>
                      <a:pt x="36" y="22"/>
                    </a:lnTo>
                    <a:lnTo>
                      <a:pt x="35" y="14"/>
                    </a:lnTo>
                    <a:lnTo>
                      <a:pt x="31" y="6"/>
                    </a:lnTo>
                    <a:lnTo>
                      <a:pt x="31" y="6"/>
                    </a:lnTo>
                    <a:lnTo>
                      <a:pt x="26" y="2"/>
                    </a:lnTo>
                    <a:lnTo>
                      <a:pt x="1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42" name="Freeform 270"/>
              <p:cNvSpPr>
                <a:spLocks/>
              </p:cNvSpPr>
              <p:nvPr userDrawn="1"/>
            </p:nvSpPr>
            <p:spPr bwMode="auto">
              <a:xfrm>
                <a:off x="3140" y="3821"/>
                <a:ext cx="36" cy="36"/>
              </a:xfrm>
              <a:custGeom>
                <a:avLst/>
                <a:gdLst/>
                <a:ahLst/>
                <a:cxnLst>
                  <a:cxn ang="0">
                    <a:pos x="18" y="0"/>
                  </a:cxn>
                  <a:cxn ang="0">
                    <a:pos x="18" y="0"/>
                  </a:cxn>
                  <a:cxn ang="0">
                    <a:pos x="10" y="0"/>
                  </a:cxn>
                  <a:cxn ang="0">
                    <a:pos x="4" y="4"/>
                  </a:cxn>
                  <a:cxn ang="0">
                    <a:pos x="4" y="4"/>
                  </a:cxn>
                  <a:cxn ang="0">
                    <a:pos x="0" y="10"/>
                  </a:cxn>
                  <a:cxn ang="0">
                    <a:pos x="0" y="18"/>
                  </a:cxn>
                  <a:cxn ang="0">
                    <a:pos x="0" y="24"/>
                  </a:cxn>
                  <a:cxn ang="0">
                    <a:pos x="4" y="30"/>
                  </a:cxn>
                  <a:cxn ang="0">
                    <a:pos x="4" y="30"/>
                  </a:cxn>
                  <a:cxn ang="0">
                    <a:pos x="10" y="34"/>
                  </a:cxn>
                  <a:cxn ang="0">
                    <a:pos x="18" y="36"/>
                  </a:cxn>
                  <a:cxn ang="0">
                    <a:pos x="18" y="36"/>
                  </a:cxn>
                  <a:cxn ang="0">
                    <a:pos x="24" y="34"/>
                  </a:cxn>
                  <a:cxn ang="0">
                    <a:pos x="30" y="30"/>
                  </a:cxn>
                  <a:cxn ang="0">
                    <a:pos x="30" y="30"/>
                  </a:cxn>
                  <a:cxn ang="0">
                    <a:pos x="34" y="24"/>
                  </a:cxn>
                  <a:cxn ang="0">
                    <a:pos x="36" y="18"/>
                  </a:cxn>
                  <a:cxn ang="0">
                    <a:pos x="34" y="10"/>
                  </a:cxn>
                  <a:cxn ang="0">
                    <a:pos x="30" y="4"/>
                  </a:cxn>
                  <a:cxn ang="0">
                    <a:pos x="30" y="4"/>
                  </a:cxn>
                  <a:cxn ang="0">
                    <a:pos x="24" y="0"/>
                  </a:cxn>
                  <a:cxn ang="0">
                    <a:pos x="18" y="0"/>
                  </a:cxn>
                </a:cxnLst>
                <a:rect l="0" t="0" r="r" b="b"/>
                <a:pathLst>
                  <a:path w="36" h="36">
                    <a:moveTo>
                      <a:pt x="18" y="0"/>
                    </a:moveTo>
                    <a:lnTo>
                      <a:pt x="18" y="0"/>
                    </a:lnTo>
                    <a:lnTo>
                      <a:pt x="10" y="0"/>
                    </a:lnTo>
                    <a:lnTo>
                      <a:pt x="4" y="4"/>
                    </a:lnTo>
                    <a:lnTo>
                      <a:pt x="4" y="4"/>
                    </a:lnTo>
                    <a:lnTo>
                      <a:pt x="0" y="10"/>
                    </a:lnTo>
                    <a:lnTo>
                      <a:pt x="0" y="18"/>
                    </a:lnTo>
                    <a:lnTo>
                      <a:pt x="0" y="24"/>
                    </a:lnTo>
                    <a:lnTo>
                      <a:pt x="4" y="30"/>
                    </a:lnTo>
                    <a:lnTo>
                      <a:pt x="4" y="30"/>
                    </a:lnTo>
                    <a:lnTo>
                      <a:pt x="10" y="34"/>
                    </a:lnTo>
                    <a:lnTo>
                      <a:pt x="18" y="36"/>
                    </a:lnTo>
                    <a:lnTo>
                      <a:pt x="18" y="36"/>
                    </a:lnTo>
                    <a:lnTo>
                      <a:pt x="24" y="34"/>
                    </a:lnTo>
                    <a:lnTo>
                      <a:pt x="30" y="30"/>
                    </a:lnTo>
                    <a:lnTo>
                      <a:pt x="30" y="30"/>
                    </a:lnTo>
                    <a:lnTo>
                      <a:pt x="34" y="24"/>
                    </a:lnTo>
                    <a:lnTo>
                      <a:pt x="36" y="18"/>
                    </a:lnTo>
                    <a:lnTo>
                      <a:pt x="34" y="10"/>
                    </a:lnTo>
                    <a:lnTo>
                      <a:pt x="30" y="4"/>
                    </a:lnTo>
                    <a:lnTo>
                      <a:pt x="30" y="4"/>
                    </a:lnTo>
                    <a:lnTo>
                      <a:pt x="24" y="0"/>
                    </a:lnTo>
                    <a:lnTo>
                      <a:pt x="1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43" name="Freeform 271"/>
              <p:cNvSpPr>
                <a:spLocks/>
              </p:cNvSpPr>
              <p:nvPr userDrawn="1"/>
            </p:nvSpPr>
            <p:spPr bwMode="auto">
              <a:xfrm>
                <a:off x="3140" y="3821"/>
                <a:ext cx="36" cy="36"/>
              </a:xfrm>
              <a:custGeom>
                <a:avLst/>
                <a:gdLst/>
                <a:ahLst/>
                <a:cxnLst>
                  <a:cxn ang="0">
                    <a:pos x="18" y="0"/>
                  </a:cxn>
                  <a:cxn ang="0">
                    <a:pos x="18" y="0"/>
                  </a:cxn>
                  <a:cxn ang="0">
                    <a:pos x="10" y="0"/>
                  </a:cxn>
                  <a:cxn ang="0">
                    <a:pos x="4" y="4"/>
                  </a:cxn>
                  <a:cxn ang="0">
                    <a:pos x="4" y="4"/>
                  </a:cxn>
                  <a:cxn ang="0">
                    <a:pos x="0" y="10"/>
                  </a:cxn>
                  <a:cxn ang="0">
                    <a:pos x="0" y="18"/>
                  </a:cxn>
                  <a:cxn ang="0">
                    <a:pos x="0" y="24"/>
                  </a:cxn>
                  <a:cxn ang="0">
                    <a:pos x="4" y="30"/>
                  </a:cxn>
                  <a:cxn ang="0">
                    <a:pos x="4" y="30"/>
                  </a:cxn>
                  <a:cxn ang="0">
                    <a:pos x="10" y="34"/>
                  </a:cxn>
                  <a:cxn ang="0">
                    <a:pos x="18" y="36"/>
                  </a:cxn>
                  <a:cxn ang="0">
                    <a:pos x="18" y="36"/>
                  </a:cxn>
                  <a:cxn ang="0">
                    <a:pos x="24" y="34"/>
                  </a:cxn>
                  <a:cxn ang="0">
                    <a:pos x="30" y="30"/>
                  </a:cxn>
                  <a:cxn ang="0">
                    <a:pos x="30" y="30"/>
                  </a:cxn>
                  <a:cxn ang="0">
                    <a:pos x="34" y="24"/>
                  </a:cxn>
                  <a:cxn ang="0">
                    <a:pos x="36" y="18"/>
                  </a:cxn>
                  <a:cxn ang="0">
                    <a:pos x="34" y="10"/>
                  </a:cxn>
                  <a:cxn ang="0">
                    <a:pos x="30" y="4"/>
                  </a:cxn>
                  <a:cxn ang="0">
                    <a:pos x="30" y="4"/>
                  </a:cxn>
                  <a:cxn ang="0">
                    <a:pos x="24" y="0"/>
                  </a:cxn>
                  <a:cxn ang="0">
                    <a:pos x="18" y="0"/>
                  </a:cxn>
                </a:cxnLst>
                <a:rect l="0" t="0" r="r" b="b"/>
                <a:pathLst>
                  <a:path w="36" h="36">
                    <a:moveTo>
                      <a:pt x="18" y="0"/>
                    </a:moveTo>
                    <a:lnTo>
                      <a:pt x="18" y="0"/>
                    </a:lnTo>
                    <a:lnTo>
                      <a:pt x="10" y="0"/>
                    </a:lnTo>
                    <a:lnTo>
                      <a:pt x="4" y="4"/>
                    </a:lnTo>
                    <a:lnTo>
                      <a:pt x="4" y="4"/>
                    </a:lnTo>
                    <a:lnTo>
                      <a:pt x="0" y="10"/>
                    </a:lnTo>
                    <a:lnTo>
                      <a:pt x="0" y="18"/>
                    </a:lnTo>
                    <a:lnTo>
                      <a:pt x="0" y="24"/>
                    </a:lnTo>
                    <a:lnTo>
                      <a:pt x="4" y="30"/>
                    </a:lnTo>
                    <a:lnTo>
                      <a:pt x="4" y="30"/>
                    </a:lnTo>
                    <a:lnTo>
                      <a:pt x="10" y="34"/>
                    </a:lnTo>
                    <a:lnTo>
                      <a:pt x="18" y="36"/>
                    </a:lnTo>
                    <a:lnTo>
                      <a:pt x="18" y="36"/>
                    </a:lnTo>
                    <a:lnTo>
                      <a:pt x="24" y="34"/>
                    </a:lnTo>
                    <a:lnTo>
                      <a:pt x="30" y="30"/>
                    </a:lnTo>
                    <a:lnTo>
                      <a:pt x="30" y="30"/>
                    </a:lnTo>
                    <a:lnTo>
                      <a:pt x="34" y="24"/>
                    </a:lnTo>
                    <a:lnTo>
                      <a:pt x="36" y="18"/>
                    </a:lnTo>
                    <a:lnTo>
                      <a:pt x="34" y="10"/>
                    </a:lnTo>
                    <a:lnTo>
                      <a:pt x="30" y="4"/>
                    </a:lnTo>
                    <a:lnTo>
                      <a:pt x="30" y="4"/>
                    </a:lnTo>
                    <a:lnTo>
                      <a:pt x="24" y="0"/>
                    </a:lnTo>
                    <a:lnTo>
                      <a:pt x="1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44" name="Freeform 272"/>
              <p:cNvSpPr>
                <a:spLocks/>
              </p:cNvSpPr>
              <p:nvPr userDrawn="1"/>
            </p:nvSpPr>
            <p:spPr bwMode="auto">
              <a:xfrm>
                <a:off x="3224" y="3845"/>
                <a:ext cx="36" cy="30"/>
              </a:xfrm>
              <a:custGeom>
                <a:avLst/>
                <a:gdLst/>
                <a:ahLst/>
                <a:cxnLst>
                  <a:cxn ang="0">
                    <a:pos x="17" y="0"/>
                  </a:cxn>
                  <a:cxn ang="0">
                    <a:pos x="17" y="0"/>
                  </a:cxn>
                  <a:cxn ang="0">
                    <a:pos x="11" y="0"/>
                  </a:cxn>
                  <a:cxn ang="0">
                    <a:pos x="5" y="4"/>
                  </a:cxn>
                  <a:cxn ang="0">
                    <a:pos x="5" y="4"/>
                  </a:cxn>
                  <a:cxn ang="0">
                    <a:pos x="2" y="9"/>
                  </a:cxn>
                  <a:cxn ang="0">
                    <a:pos x="0" y="15"/>
                  </a:cxn>
                  <a:cxn ang="0">
                    <a:pos x="2" y="21"/>
                  </a:cxn>
                  <a:cxn ang="0">
                    <a:pos x="5" y="26"/>
                  </a:cxn>
                  <a:cxn ang="0">
                    <a:pos x="5" y="26"/>
                  </a:cxn>
                  <a:cxn ang="0">
                    <a:pos x="11" y="30"/>
                  </a:cxn>
                  <a:cxn ang="0">
                    <a:pos x="17" y="30"/>
                  </a:cxn>
                  <a:cxn ang="0">
                    <a:pos x="17" y="30"/>
                  </a:cxn>
                  <a:cxn ang="0">
                    <a:pos x="24" y="30"/>
                  </a:cxn>
                  <a:cxn ang="0">
                    <a:pos x="30" y="26"/>
                  </a:cxn>
                  <a:cxn ang="0">
                    <a:pos x="30" y="26"/>
                  </a:cxn>
                  <a:cxn ang="0">
                    <a:pos x="34" y="21"/>
                  </a:cxn>
                  <a:cxn ang="0">
                    <a:pos x="36" y="15"/>
                  </a:cxn>
                  <a:cxn ang="0">
                    <a:pos x="34" y="9"/>
                  </a:cxn>
                  <a:cxn ang="0">
                    <a:pos x="30" y="4"/>
                  </a:cxn>
                  <a:cxn ang="0">
                    <a:pos x="30" y="4"/>
                  </a:cxn>
                  <a:cxn ang="0">
                    <a:pos x="24" y="0"/>
                  </a:cxn>
                  <a:cxn ang="0">
                    <a:pos x="17" y="0"/>
                  </a:cxn>
                </a:cxnLst>
                <a:rect l="0" t="0" r="r" b="b"/>
                <a:pathLst>
                  <a:path w="36" h="30">
                    <a:moveTo>
                      <a:pt x="17" y="0"/>
                    </a:moveTo>
                    <a:lnTo>
                      <a:pt x="17" y="0"/>
                    </a:lnTo>
                    <a:lnTo>
                      <a:pt x="11" y="0"/>
                    </a:lnTo>
                    <a:lnTo>
                      <a:pt x="5" y="4"/>
                    </a:lnTo>
                    <a:lnTo>
                      <a:pt x="5" y="4"/>
                    </a:lnTo>
                    <a:lnTo>
                      <a:pt x="2" y="9"/>
                    </a:lnTo>
                    <a:lnTo>
                      <a:pt x="0" y="15"/>
                    </a:lnTo>
                    <a:lnTo>
                      <a:pt x="2" y="21"/>
                    </a:lnTo>
                    <a:lnTo>
                      <a:pt x="5" y="26"/>
                    </a:lnTo>
                    <a:lnTo>
                      <a:pt x="5" y="26"/>
                    </a:lnTo>
                    <a:lnTo>
                      <a:pt x="11" y="30"/>
                    </a:lnTo>
                    <a:lnTo>
                      <a:pt x="17" y="30"/>
                    </a:lnTo>
                    <a:lnTo>
                      <a:pt x="17" y="30"/>
                    </a:lnTo>
                    <a:lnTo>
                      <a:pt x="24" y="30"/>
                    </a:lnTo>
                    <a:lnTo>
                      <a:pt x="30" y="26"/>
                    </a:lnTo>
                    <a:lnTo>
                      <a:pt x="30" y="26"/>
                    </a:lnTo>
                    <a:lnTo>
                      <a:pt x="34" y="21"/>
                    </a:lnTo>
                    <a:lnTo>
                      <a:pt x="36" y="15"/>
                    </a:lnTo>
                    <a:lnTo>
                      <a:pt x="34" y="9"/>
                    </a:lnTo>
                    <a:lnTo>
                      <a:pt x="30" y="4"/>
                    </a:lnTo>
                    <a:lnTo>
                      <a:pt x="30" y="4"/>
                    </a:lnTo>
                    <a:lnTo>
                      <a:pt x="24" y="0"/>
                    </a:lnTo>
                    <a:lnTo>
                      <a:pt x="17"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45" name="Freeform 273"/>
              <p:cNvSpPr>
                <a:spLocks/>
              </p:cNvSpPr>
              <p:nvPr userDrawn="1"/>
            </p:nvSpPr>
            <p:spPr bwMode="auto">
              <a:xfrm>
                <a:off x="3224" y="3845"/>
                <a:ext cx="36" cy="30"/>
              </a:xfrm>
              <a:custGeom>
                <a:avLst/>
                <a:gdLst/>
                <a:ahLst/>
                <a:cxnLst>
                  <a:cxn ang="0">
                    <a:pos x="17" y="0"/>
                  </a:cxn>
                  <a:cxn ang="0">
                    <a:pos x="17" y="0"/>
                  </a:cxn>
                  <a:cxn ang="0">
                    <a:pos x="11" y="0"/>
                  </a:cxn>
                  <a:cxn ang="0">
                    <a:pos x="5" y="4"/>
                  </a:cxn>
                  <a:cxn ang="0">
                    <a:pos x="5" y="4"/>
                  </a:cxn>
                  <a:cxn ang="0">
                    <a:pos x="2" y="9"/>
                  </a:cxn>
                  <a:cxn ang="0">
                    <a:pos x="0" y="15"/>
                  </a:cxn>
                  <a:cxn ang="0">
                    <a:pos x="2" y="21"/>
                  </a:cxn>
                  <a:cxn ang="0">
                    <a:pos x="5" y="26"/>
                  </a:cxn>
                  <a:cxn ang="0">
                    <a:pos x="5" y="26"/>
                  </a:cxn>
                  <a:cxn ang="0">
                    <a:pos x="11" y="30"/>
                  </a:cxn>
                  <a:cxn ang="0">
                    <a:pos x="17" y="30"/>
                  </a:cxn>
                  <a:cxn ang="0">
                    <a:pos x="17" y="30"/>
                  </a:cxn>
                  <a:cxn ang="0">
                    <a:pos x="24" y="30"/>
                  </a:cxn>
                  <a:cxn ang="0">
                    <a:pos x="30" y="26"/>
                  </a:cxn>
                  <a:cxn ang="0">
                    <a:pos x="30" y="26"/>
                  </a:cxn>
                  <a:cxn ang="0">
                    <a:pos x="34" y="21"/>
                  </a:cxn>
                  <a:cxn ang="0">
                    <a:pos x="36" y="15"/>
                  </a:cxn>
                  <a:cxn ang="0">
                    <a:pos x="34" y="9"/>
                  </a:cxn>
                  <a:cxn ang="0">
                    <a:pos x="30" y="4"/>
                  </a:cxn>
                  <a:cxn ang="0">
                    <a:pos x="30" y="4"/>
                  </a:cxn>
                  <a:cxn ang="0">
                    <a:pos x="24" y="0"/>
                  </a:cxn>
                  <a:cxn ang="0">
                    <a:pos x="17" y="0"/>
                  </a:cxn>
                </a:cxnLst>
                <a:rect l="0" t="0" r="r" b="b"/>
                <a:pathLst>
                  <a:path w="36" h="30">
                    <a:moveTo>
                      <a:pt x="17" y="0"/>
                    </a:moveTo>
                    <a:lnTo>
                      <a:pt x="17" y="0"/>
                    </a:lnTo>
                    <a:lnTo>
                      <a:pt x="11" y="0"/>
                    </a:lnTo>
                    <a:lnTo>
                      <a:pt x="5" y="4"/>
                    </a:lnTo>
                    <a:lnTo>
                      <a:pt x="5" y="4"/>
                    </a:lnTo>
                    <a:lnTo>
                      <a:pt x="2" y="9"/>
                    </a:lnTo>
                    <a:lnTo>
                      <a:pt x="0" y="15"/>
                    </a:lnTo>
                    <a:lnTo>
                      <a:pt x="2" y="21"/>
                    </a:lnTo>
                    <a:lnTo>
                      <a:pt x="5" y="26"/>
                    </a:lnTo>
                    <a:lnTo>
                      <a:pt x="5" y="26"/>
                    </a:lnTo>
                    <a:lnTo>
                      <a:pt x="11" y="30"/>
                    </a:lnTo>
                    <a:lnTo>
                      <a:pt x="17" y="30"/>
                    </a:lnTo>
                    <a:lnTo>
                      <a:pt x="17" y="30"/>
                    </a:lnTo>
                    <a:lnTo>
                      <a:pt x="24" y="30"/>
                    </a:lnTo>
                    <a:lnTo>
                      <a:pt x="30" y="26"/>
                    </a:lnTo>
                    <a:lnTo>
                      <a:pt x="30" y="26"/>
                    </a:lnTo>
                    <a:lnTo>
                      <a:pt x="34" y="21"/>
                    </a:lnTo>
                    <a:lnTo>
                      <a:pt x="36" y="15"/>
                    </a:lnTo>
                    <a:lnTo>
                      <a:pt x="34" y="9"/>
                    </a:lnTo>
                    <a:lnTo>
                      <a:pt x="30" y="4"/>
                    </a:lnTo>
                    <a:lnTo>
                      <a:pt x="30" y="4"/>
                    </a:lnTo>
                    <a:lnTo>
                      <a:pt x="24" y="0"/>
                    </a:lnTo>
                    <a:lnTo>
                      <a:pt x="17"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46" name="Freeform 274"/>
              <p:cNvSpPr>
                <a:spLocks/>
              </p:cNvSpPr>
              <p:nvPr userDrawn="1"/>
            </p:nvSpPr>
            <p:spPr bwMode="auto">
              <a:xfrm>
                <a:off x="3308" y="3851"/>
                <a:ext cx="30" cy="30"/>
              </a:xfrm>
              <a:custGeom>
                <a:avLst/>
                <a:gdLst/>
                <a:ahLst/>
                <a:cxnLst>
                  <a:cxn ang="0">
                    <a:pos x="16" y="0"/>
                  </a:cxn>
                  <a:cxn ang="0">
                    <a:pos x="16" y="0"/>
                  </a:cxn>
                  <a:cxn ang="0">
                    <a:pos x="10" y="2"/>
                  </a:cxn>
                  <a:cxn ang="0">
                    <a:pos x="6" y="4"/>
                  </a:cxn>
                  <a:cxn ang="0">
                    <a:pos x="6" y="4"/>
                  </a:cxn>
                  <a:cxn ang="0">
                    <a:pos x="2" y="10"/>
                  </a:cxn>
                  <a:cxn ang="0">
                    <a:pos x="0" y="16"/>
                  </a:cxn>
                  <a:cxn ang="0">
                    <a:pos x="2" y="20"/>
                  </a:cxn>
                  <a:cxn ang="0">
                    <a:pos x="6" y="26"/>
                  </a:cxn>
                  <a:cxn ang="0">
                    <a:pos x="6" y="26"/>
                  </a:cxn>
                  <a:cxn ang="0">
                    <a:pos x="10" y="30"/>
                  </a:cxn>
                  <a:cxn ang="0">
                    <a:pos x="16" y="30"/>
                  </a:cxn>
                  <a:cxn ang="0">
                    <a:pos x="16" y="30"/>
                  </a:cxn>
                  <a:cxn ang="0">
                    <a:pos x="22" y="30"/>
                  </a:cxn>
                  <a:cxn ang="0">
                    <a:pos x="26" y="26"/>
                  </a:cxn>
                  <a:cxn ang="0">
                    <a:pos x="26" y="26"/>
                  </a:cxn>
                  <a:cxn ang="0">
                    <a:pos x="30" y="20"/>
                  </a:cxn>
                  <a:cxn ang="0">
                    <a:pos x="30" y="16"/>
                  </a:cxn>
                  <a:cxn ang="0">
                    <a:pos x="30" y="10"/>
                  </a:cxn>
                  <a:cxn ang="0">
                    <a:pos x="26" y="4"/>
                  </a:cxn>
                  <a:cxn ang="0">
                    <a:pos x="26" y="4"/>
                  </a:cxn>
                  <a:cxn ang="0">
                    <a:pos x="22" y="2"/>
                  </a:cxn>
                  <a:cxn ang="0">
                    <a:pos x="16" y="0"/>
                  </a:cxn>
                </a:cxnLst>
                <a:rect l="0" t="0" r="r" b="b"/>
                <a:pathLst>
                  <a:path w="30" h="30">
                    <a:moveTo>
                      <a:pt x="16" y="0"/>
                    </a:moveTo>
                    <a:lnTo>
                      <a:pt x="16" y="0"/>
                    </a:lnTo>
                    <a:lnTo>
                      <a:pt x="10" y="2"/>
                    </a:lnTo>
                    <a:lnTo>
                      <a:pt x="6" y="4"/>
                    </a:lnTo>
                    <a:lnTo>
                      <a:pt x="6" y="4"/>
                    </a:lnTo>
                    <a:lnTo>
                      <a:pt x="2" y="10"/>
                    </a:lnTo>
                    <a:lnTo>
                      <a:pt x="0" y="16"/>
                    </a:lnTo>
                    <a:lnTo>
                      <a:pt x="2" y="20"/>
                    </a:lnTo>
                    <a:lnTo>
                      <a:pt x="6" y="26"/>
                    </a:lnTo>
                    <a:lnTo>
                      <a:pt x="6" y="26"/>
                    </a:lnTo>
                    <a:lnTo>
                      <a:pt x="10" y="30"/>
                    </a:lnTo>
                    <a:lnTo>
                      <a:pt x="16" y="30"/>
                    </a:lnTo>
                    <a:lnTo>
                      <a:pt x="16" y="30"/>
                    </a:lnTo>
                    <a:lnTo>
                      <a:pt x="22" y="30"/>
                    </a:lnTo>
                    <a:lnTo>
                      <a:pt x="26" y="26"/>
                    </a:lnTo>
                    <a:lnTo>
                      <a:pt x="26" y="26"/>
                    </a:lnTo>
                    <a:lnTo>
                      <a:pt x="30" y="20"/>
                    </a:lnTo>
                    <a:lnTo>
                      <a:pt x="30" y="16"/>
                    </a:lnTo>
                    <a:lnTo>
                      <a:pt x="30" y="10"/>
                    </a:lnTo>
                    <a:lnTo>
                      <a:pt x="26" y="4"/>
                    </a:lnTo>
                    <a:lnTo>
                      <a:pt x="26" y="4"/>
                    </a:lnTo>
                    <a:lnTo>
                      <a:pt x="22" y="2"/>
                    </a:lnTo>
                    <a:lnTo>
                      <a:pt x="1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47" name="Freeform 275"/>
              <p:cNvSpPr>
                <a:spLocks/>
              </p:cNvSpPr>
              <p:nvPr userDrawn="1"/>
            </p:nvSpPr>
            <p:spPr bwMode="auto">
              <a:xfrm>
                <a:off x="3308" y="3851"/>
                <a:ext cx="30" cy="30"/>
              </a:xfrm>
              <a:custGeom>
                <a:avLst/>
                <a:gdLst/>
                <a:ahLst/>
                <a:cxnLst>
                  <a:cxn ang="0">
                    <a:pos x="16" y="0"/>
                  </a:cxn>
                  <a:cxn ang="0">
                    <a:pos x="16" y="0"/>
                  </a:cxn>
                  <a:cxn ang="0">
                    <a:pos x="10" y="2"/>
                  </a:cxn>
                  <a:cxn ang="0">
                    <a:pos x="6" y="4"/>
                  </a:cxn>
                  <a:cxn ang="0">
                    <a:pos x="6" y="4"/>
                  </a:cxn>
                  <a:cxn ang="0">
                    <a:pos x="2" y="10"/>
                  </a:cxn>
                  <a:cxn ang="0">
                    <a:pos x="0" y="16"/>
                  </a:cxn>
                  <a:cxn ang="0">
                    <a:pos x="2" y="20"/>
                  </a:cxn>
                  <a:cxn ang="0">
                    <a:pos x="6" y="26"/>
                  </a:cxn>
                  <a:cxn ang="0">
                    <a:pos x="6" y="26"/>
                  </a:cxn>
                  <a:cxn ang="0">
                    <a:pos x="10" y="30"/>
                  </a:cxn>
                  <a:cxn ang="0">
                    <a:pos x="16" y="30"/>
                  </a:cxn>
                  <a:cxn ang="0">
                    <a:pos x="16" y="30"/>
                  </a:cxn>
                  <a:cxn ang="0">
                    <a:pos x="22" y="30"/>
                  </a:cxn>
                  <a:cxn ang="0">
                    <a:pos x="26" y="26"/>
                  </a:cxn>
                  <a:cxn ang="0">
                    <a:pos x="26" y="26"/>
                  </a:cxn>
                  <a:cxn ang="0">
                    <a:pos x="30" y="20"/>
                  </a:cxn>
                  <a:cxn ang="0">
                    <a:pos x="30" y="16"/>
                  </a:cxn>
                  <a:cxn ang="0">
                    <a:pos x="30" y="10"/>
                  </a:cxn>
                  <a:cxn ang="0">
                    <a:pos x="26" y="4"/>
                  </a:cxn>
                  <a:cxn ang="0">
                    <a:pos x="26" y="4"/>
                  </a:cxn>
                  <a:cxn ang="0">
                    <a:pos x="22" y="2"/>
                  </a:cxn>
                  <a:cxn ang="0">
                    <a:pos x="16" y="0"/>
                  </a:cxn>
                </a:cxnLst>
                <a:rect l="0" t="0" r="r" b="b"/>
                <a:pathLst>
                  <a:path w="30" h="30">
                    <a:moveTo>
                      <a:pt x="16" y="0"/>
                    </a:moveTo>
                    <a:lnTo>
                      <a:pt x="16" y="0"/>
                    </a:lnTo>
                    <a:lnTo>
                      <a:pt x="10" y="2"/>
                    </a:lnTo>
                    <a:lnTo>
                      <a:pt x="6" y="4"/>
                    </a:lnTo>
                    <a:lnTo>
                      <a:pt x="6" y="4"/>
                    </a:lnTo>
                    <a:lnTo>
                      <a:pt x="2" y="10"/>
                    </a:lnTo>
                    <a:lnTo>
                      <a:pt x="0" y="16"/>
                    </a:lnTo>
                    <a:lnTo>
                      <a:pt x="2" y="20"/>
                    </a:lnTo>
                    <a:lnTo>
                      <a:pt x="6" y="26"/>
                    </a:lnTo>
                    <a:lnTo>
                      <a:pt x="6" y="26"/>
                    </a:lnTo>
                    <a:lnTo>
                      <a:pt x="10" y="30"/>
                    </a:lnTo>
                    <a:lnTo>
                      <a:pt x="16" y="30"/>
                    </a:lnTo>
                    <a:lnTo>
                      <a:pt x="16" y="30"/>
                    </a:lnTo>
                    <a:lnTo>
                      <a:pt x="22" y="30"/>
                    </a:lnTo>
                    <a:lnTo>
                      <a:pt x="26" y="26"/>
                    </a:lnTo>
                    <a:lnTo>
                      <a:pt x="26" y="26"/>
                    </a:lnTo>
                    <a:lnTo>
                      <a:pt x="30" y="20"/>
                    </a:lnTo>
                    <a:lnTo>
                      <a:pt x="30" y="16"/>
                    </a:lnTo>
                    <a:lnTo>
                      <a:pt x="30" y="10"/>
                    </a:lnTo>
                    <a:lnTo>
                      <a:pt x="26" y="4"/>
                    </a:lnTo>
                    <a:lnTo>
                      <a:pt x="26" y="4"/>
                    </a:lnTo>
                    <a:lnTo>
                      <a:pt x="22" y="2"/>
                    </a:lnTo>
                    <a:lnTo>
                      <a:pt x="1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48" name="Freeform 276"/>
              <p:cNvSpPr>
                <a:spLocks/>
              </p:cNvSpPr>
              <p:nvPr userDrawn="1"/>
            </p:nvSpPr>
            <p:spPr bwMode="auto">
              <a:xfrm>
                <a:off x="3398" y="3845"/>
                <a:ext cx="24" cy="30"/>
              </a:xfrm>
              <a:custGeom>
                <a:avLst/>
                <a:gdLst/>
                <a:ahLst/>
                <a:cxnLst>
                  <a:cxn ang="0">
                    <a:pos x="13" y="0"/>
                  </a:cxn>
                  <a:cxn ang="0">
                    <a:pos x="13" y="0"/>
                  </a:cxn>
                  <a:cxn ang="0">
                    <a:pos x="8" y="2"/>
                  </a:cxn>
                  <a:cxn ang="0">
                    <a:pos x="4" y="5"/>
                  </a:cxn>
                  <a:cxn ang="0">
                    <a:pos x="4" y="5"/>
                  </a:cxn>
                  <a:cxn ang="0">
                    <a:pos x="0" y="9"/>
                  </a:cxn>
                  <a:cxn ang="0">
                    <a:pos x="0" y="15"/>
                  </a:cxn>
                  <a:cxn ang="0">
                    <a:pos x="0" y="20"/>
                  </a:cxn>
                  <a:cxn ang="0">
                    <a:pos x="4" y="26"/>
                  </a:cxn>
                  <a:cxn ang="0">
                    <a:pos x="4" y="26"/>
                  </a:cxn>
                  <a:cxn ang="0">
                    <a:pos x="8" y="28"/>
                  </a:cxn>
                  <a:cxn ang="0">
                    <a:pos x="13" y="30"/>
                  </a:cxn>
                  <a:cxn ang="0">
                    <a:pos x="13" y="30"/>
                  </a:cxn>
                  <a:cxn ang="0">
                    <a:pos x="17" y="28"/>
                  </a:cxn>
                  <a:cxn ang="0">
                    <a:pos x="23" y="26"/>
                  </a:cxn>
                  <a:cxn ang="0">
                    <a:pos x="23" y="26"/>
                  </a:cxn>
                  <a:cxn ang="0">
                    <a:pos x="24" y="20"/>
                  </a:cxn>
                  <a:cxn ang="0">
                    <a:pos x="24" y="15"/>
                  </a:cxn>
                  <a:cxn ang="0">
                    <a:pos x="24" y="9"/>
                  </a:cxn>
                  <a:cxn ang="0">
                    <a:pos x="23" y="5"/>
                  </a:cxn>
                  <a:cxn ang="0">
                    <a:pos x="23" y="5"/>
                  </a:cxn>
                  <a:cxn ang="0">
                    <a:pos x="17" y="2"/>
                  </a:cxn>
                  <a:cxn ang="0">
                    <a:pos x="13" y="0"/>
                  </a:cxn>
                </a:cxnLst>
                <a:rect l="0" t="0" r="r" b="b"/>
                <a:pathLst>
                  <a:path w="24" h="30">
                    <a:moveTo>
                      <a:pt x="13" y="0"/>
                    </a:moveTo>
                    <a:lnTo>
                      <a:pt x="13" y="0"/>
                    </a:lnTo>
                    <a:lnTo>
                      <a:pt x="8" y="2"/>
                    </a:lnTo>
                    <a:lnTo>
                      <a:pt x="4" y="5"/>
                    </a:lnTo>
                    <a:lnTo>
                      <a:pt x="4" y="5"/>
                    </a:lnTo>
                    <a:lnTo>
                      <a:pt x="0" y="9"/>
                    </a:lnTo>
                    <a:lnTo>
                      <a:pt x="0" y="15"/>
                    </a:lnTo>
                    <a:lnTo>
                      <a:pt x="0" y="20"/>
                    </a:lnTo>
                    <a:lnTo>
                      <a:pt x="4" y="26"/>
                    </a:lnTo>
                    <a:lnTo>
                      <a:pt x="4" y="26"/>
                    </a:lnTo>
                    <a:lnTo>
                      <a:pt x="8" y="28"/>
                    </a:lnTo>
                    <a:lnTo>
                      <a:pt x="13" y="30"/>
                    </a:lnTo>
                    <a:lnTo>
                      <a:pt x="13" y="30"/>
                    </a:lnTo>
                    <a:lnTo>
                      <a:pt x="17" y="28"/>
                    </a:lnTo>
                    <a:lnTo>
                      <a:pt x="23" y="26"/>
                    </a:lnTo>
                    <a:lnTo>
                      <a:pt x="23" y="26"/>
                    </a:lnTo>
                    <a:lnTo>
                      <a:pt x="24" y="20"/>
                    </a:lnTo>
                    <a:lnTo>
                      <a:pt x="24" y="15"/>
                    </a:lnTo>
                    <a:lnTo>
                      <a:pt x="24" y="9"/>
                    </a:lnTo>
                    <a:lnTo>
                      <a:pt x="23" y="5"/>
                    </a:lnTo>
                    <a:lnTo>
                      <a:pt x="23" y="5"/>
                    </a:lnTo>
                    <a:lnTo>
                      <a:pt x="17" y="2"/>
                    </a:lnTo>
                    <a:lnTo>
                      <a:pt x="1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49" name="Freeform 277"/>
              <p:cNvSpPr>
                <a:spLocks/>
              </p:cNvSpPr>
              <p:nvPr userDrawn="1"/>
            </p:nvSpPr>
            <p:spPr bwMode="auto">
              <a:xfrm>
                <a:off x="3398" y="3845"/>
                <a:ext cx="24" cy="30"/>
              </a:xfrm>
              <a:custGeom>
                <a:avLst/>
                <a:gdLst/>
                <a:ahLst/>
                <a:cxnLst>
                  <a:cxn ang="0">
                    <a:pos x="13" y="0"/>
                  </a:cxn>
                  <a:cxn ang="0">
                    <a:pos x="13" y="0"/>
                  </a:cxn>
                  <a:cxn ang="0">
                    <a:pos x="8" y="2"/>
                  </a:cxn>
                  <a:cxn ang="0">
                    <a:pos x="4" y="5"/>
                  </a:cxn>
                  <a:cxn ang="0">
                    <a:pos x="4" y="5"/>
                  </a:cxn>
                  <a:cxn ang="0">
                    <a:pos x="0" y="9"/>
                  </a:cxn>
                  <a:cxn ang="0">
                    <a:pos x="0" y="15"/>
                  </a:cxn>
                  <a:cxn ang="0">
                    <a:pos x="0" y="20"/>
                  </a:cxn>
                  <a:cxn ang="0">
                    <a:pos x="4" y="26"/>
                  </a:cxn>
                  <a:cxn ang="0">
                    <a:pos x="4" y="26"/>
                  </a:cxn>
                  <a:cxn ang="0">
                    <a:pos x="8" y="28"/>
                  </a:cxn>
                  <a:cxn ang="0">
                    <a:pos x="13" y="30"/>
                  </a:cxn>
                  <a:cxn ang="0">
                    <a:pos x="13" y="30"/>
                  </a:cxn>
                  <a:cxn ang="0">
                    <a:pos x="17" y="28"/>
                  </a:cxn>
                  <a:cxn ang="0">
                    <a:pos x="23" y="26"/>
                  </a:cxn>
                  <a:cxn ang="0">
                    <a:pos x="23" y="26"/>
                  </a:cxn>
                  <a:cxn ang="0">
                    <a:pos x="24" y="20"/>
                  </a:cxn>
                  <a:cxn ang="0">
                    <a:pos x="24" y="15"/>
                  </a:cxn>
                  <a:cxn ang="0">
                    <a:pos x="24" y="9"/>
                  </a:cxn>
                  <a:cxn ang="0">
                    <a:pos x="23" y="5"/>
                  </a:cxn>
                  <a:cxn ang="0">
                    <a:pos x="23" y="5"/>
                  </a:cxn>
                  <a:cxn ang="0">
                    <a:pos x="17" y="2"/>
                  </a:cxn>
                  <a:cxn ang="0">
                    <a:pos x="13" y="0"/>
                  </a:cxn>
                </a:cxnLst>
                <a:rect l="0" t="0" r="r" b="b"/>
                <a:pathLst>
                  <a:path w="24" h="30">
                    <a:moveTo>
                      <a:pt x="13" y="0"/>
                    </a:moveTo>
                    <a:lnTo>
                      <a:pt x="13" y="0"/>
                    </a:lnTo>
                    <a:lnTo>
                      <a:pt x="8" y="2"/>
                    </a:lnTo>
                    <a:lnTo>
                      <a:pt x="4" y="5"/>
                    </a:lnTo>
                    <a:lnTo>
                      <a:pt x="4" y="5"/>
                    </a:lnTo>
                    <a:lnTo>
                      <a:pt x="0" y="9"/>
                    </a:lnTo>
                    <a:lnTo>
                      <a:pt x="0" y="15"/>
                    </a:lnTo>
                    <a:lnTo>
                      <a:pt x="0" y="20"/>
                    </a:lnTo>
                    <a:lnTo>
                      <a:pt x="4" y="26"/>
                    </a:lnTo>
                    <a:lnTo>
                      <a:pt x="4" y="26"/>
                    </a:lnTo>
                    <a:lnTo>
                      <a:pt x="8" y="28"/>
                    </a:lnTo>
                    <a:lnTo>
                      <a:pt x="13" y="30"/>
                    </a:lnTo>
                    <a:lnTo>
                      <a:pt x="13" y="30"/>
                    </a:lnTo>
                    <a:lnTo>
                      <a:pt x="17" y="28"/>
                    </a:lnTo>
                    <a:lnTo>
                      <a:pt x="23" y="26"/>
                    </a:lnTo>
                    <a:lnTo>
                      <a:pt x="23" y="26"/>
                    </a:lnTo>
                    <a:lnTo>
                      <a:pt x="24" y="20"/>
                    </a:lnTo>
                    <a:lnTo>
                      <a:pt x="24" y="15"/>
                    </a:lnTo>
                    <a:lnTo>
                      <a:pt x="24" y="9"/>
                    </a:lnTo>
                    <a:lnTo>
                      <a:pt x="23" y="5"/>
                    </a:lnTo>
                    <a:lnTo>
                      <a:pt x="23" y="5"/>
                    </a:lnTo>
                    <a:lnTo>
                      <a:pt x="17" y="2"/>
                    </a:lnTo>
                    <a:lnTo>
                      <a:pt x="1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50" name="Freeform 278"/>
              <p:cNvSpPr>
                <a:spLocks/>
              </p:cNvSpPr>
              <p:nvPr userDrawn="1"/>
            </p:nvSpPr>
            <p:spPr bwMode="auto">
              <a:xfrm>
                <a:off x="3482" y="3827"/>
                <a:ext cx="24" cy="24"/>
              </a:xfrm>
              <a:custGeom>
                <a:avLst/>
                <a:gdLst/>
                <a:ahLst/>
                <a:cxnLst>
                  <a:cxn ang="0">
                    <a:pos x="12" y="0"/>
                  </a:cxn>
                  <a:cxn ang="0">
                    <a:pos x="12" y="0"/>
                  </a:cxn>
                  <a:cxn ang="0">
                    <a:pos x="8" y="0"/>
                  </a:cxn>
                  <a:cxn ang="0">
                    <a:pos x="4" y="4"/>
                  </a:cxn>
                  <a:cxn ang="0">
                    <a:pos x="4" y="4"/>
                  </a:cxn>
                  <a:cxn ang="0">
                    <a:pos x="2" y="8"/>
                  </a:cxn>
                  <a:cxn ang="0">
                    <a:pos x="0" y="12"/>
                  </a:cxn>
                  <a:cxn ang="0">
                    <a:pos x="2" y="16"/>
                  </a:cxn>
                  <a:cxn ang="0">
                    <a:pos x="4" y="20"/>
                  </a:cxn>
                  <a:cxn ang="0">
                    <a:pos x="4" y="20"/>
                  </a:cxn>
                  <a:cxn ang="0">
                    <a:pos x="8" y="22"/>
                  </a:cxn>
                  <a:cxn ang="0">
                    <a:pos x="12" y="24"/>
                  </a:cxn>
                  <a:cxn ang="0">
                    <a:pos x="12" y="24"/>
                  </a:cxn>
                  <a:cxn ang="0">
                    <a:pos x="16" y="22"/>
                  </a:cxn>
                  <a:cxn ang="0">
                    <a:pos x="20" y="20"/>
                  </a:cxn>
                  <a:cxn ang="0">
                    <a:pos x="20" y="20"/>
                  </a:cxn>
                  <a:cxn ang="0">
                    <a:pos x="24" y="16"/>
                  </a:cxn>
                  <a:cxn ang="0">
                    <a:pos x="24" y="12"/>
                  </a:cxn>
                  <a:cxn ang="0">
                    <a:pos x="24" y="8"/>
                  </a:cxn>
                  <a:cxn ang="0">
                    <a:pos x="20" y="4"/>
                  </a:cxn>
                  <a:cxn ang="0">
                    <a:pos x="20" y="4"/>
                  </a:cxn>
                  <a:cxn ang="0">
                    <a:pos x="16" y="0"/>
                  </a:cxn>
                  <a:cxn ang="0">
                    <a:pos x="12" y="0"/>
                  </a:cxn>
                </a:cxnLst>
                <a:rect l="0" t="0" r="r" b="b"/>
                <a:pathLst>
                  <a:path w="24" h="24">
                    <a:moveTo>
                      <a:pt x="12" y="0"/>
                    </a:moveTo>
                    <a:lnTo>
                      <a:pt x="12" y="0"/>
                    </a:lnTo>
                    <a:lnTo>
                      <a:pt x="8" y="0"/>
                    </a:lnTo>
                    <a:lnTo>
                      <a:pt x="4" y="4"/>
                    </a:lnTo>
                    <a:lnTo>
                      <a:pt x="4" y="4"/>
                    </a:lnTo>
                    <a:lnTo>
                      <a:pt x="2" y="8"/>
                    </a:lnTo>
                    <a:lnTo>
                      <a:pt x="0" y="12"/>
                    </a:lnTo>
                    <a:lnTo>
                      <a:pt x="2" y="16"/>
                    </a:lnTo>
                    <a:lnTo>
                      <a:pt x="4" y="20"/>
                    </a:lnTo>
                    <a:lnTo>
                      <a:pt x="4" y="20"/>
                    </a:lnTo>
                    <a:lnTo>
                      <a:pt x="8" y="22"/>
                    </a:lnTo>
                    <a:lnTo>
                      <a:pt x="12" y="24"/>
                    </a:lnTo>
                    <a:lnTo>
                      <a:pt x="12" y="24"/>
                    </a:lnTo>
                    <a:lnTo>
                      <a:pt x="16" y="22"/>
                    </a:lnTo>
                    <a:lnTo>
                      <a:pt x="20" y="20"/>
                    </a:lnTo>
                    <a:lnTo>
                      <a:pt x="20" y="20"/>
                    </a:lnTo>
                    <a:lnTo>
                      <a:pt x="24" y="16"/>
                    </a:lnTo>
                    <a:lnTo>
                      <a:pt x="24" y="12"/>
                    </a:lnTo>
                    <a:lnTo>
                      <a:pt x="24" y="8"/>
                    </a:lnTo>
                    <a:lnTo>
                      <a:pt x="20" y="4"/>
                    </a:lnTo>
                    <a:lnTo>
                      <a:pt x="20" y="4"/>
                    </a:lnTo>
                    <a:lnTo>
                      <a:pt x="16" y="0"/>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51" name="Freeform 279"/>
              <p:cNvSpPr>
                <a:spLocks/>
              </p:cNvSpPr>
              <p:nvPr userDrawn="1"/>
            </p:nvSpPr>
            <p:spPr bwMode="auto">
              <a:xfrm>
                <a:off x="3482" y="3827"/>
                <a:ext cx="24" cy="24"/>
              </a:xfrm>
              <a:custGeom>
                <a:avLst/>
                <a:gdLst/>
                <a:ahLst/>
                <a:cxnLst>
                  <a:cxn ang="0">
                    <a:pos x="12" y="0"/>
                  </a:cxn>
                  <a:cxn ang="0">
                    <a:pos x="12" y="0"/>
                  </a:cxn>
                  <a:cxn ang="0">
                    <a:pos x="8" y="0"/>
                  </a:cxn>
                  <a:cxn ang="0">
                    <a:pos x="4" y="4"/>
                  </a:cxn>
                  <a:cxn ang="0">
                    <a:pos x="4" y="4"/>
                  </a:cxn>
                  <a:cxn ang="0">
                    <a:pos x="2" y="8"/>
                  </a:cxn>
                  <a:cxn ang="0">
                    <a:pos x="0" y="12"/>
                  </a:cxn>
                  <a:cxn ang="0">
                    <a:pos x="2" y="16"/>
                  </a:cxn>
                  <a:cxn ang="0">
                    <a:pos x="4" y="20"/>
                  </a:cxn>
                  <a:cxn ang="0">
                    <a:pos x="4" y="20"/>
                  </a:cxn>
                  <a:cxn ang="0">
                    <a:pos x="8" y="22"/>
                  </a:cxn>
                  <a:cxn ang="0">
                    <a:pos x="12" y="24"/>
                  </a:cxn>
                  <a:cxn ang="0">
                    <a:pos x="12" y="24"/>
                  </a:cxn>
                  <a:cxn ang="0">
                    <a:pos x="16" y="22"/>
                  </a:cxn>
                  <a:cxn ang="0">
                    <a:pos x="20" y="20"/>
                  </a:cxn>
                  <a:cxn ang="0">
                    <a:pos x="20" y="20"/>
                  </a:cxn>
                  <a:cxn ang="0">
                    <a:pos x="24" y="16"/>
                  </a:cxn>
                  <a:cxn ang="0">
                    <a:pos x="24" y="12"/>
                  </a:cxn>
                  <a:cxn ang="0">
                    <a:pos x="24" y="8"/>
                  </a:cxn>
                  <a:cxn ang="0">
                    <a:pos x="20" y="4"/>
                  </a:cxn>
                  <a:cxn ang="0">
                    <a:pos x="20" y="4"/>
                  </a:cxn>
                  <a:cxn ang="0">
                    <a:pos x="16" y="0"/>
                  </a:cxn>
                  <a:cxn ang="0">
                    <a:pos x="12" y="0"/>
                  </a:cxn>
                </a:cxnLst>
                <a:rect l="0" t="0" r="r" b="b"/>
                <a:pathLst>
                  <a:path w="24" h="24">
                    <a:moveTo>
                      <a:pt x="12" y="0"/>
                    </a:moveTo>
                    <a:lnTo>
                      <a:pt x="12" y="0"/>
                    </a:lnTo>
                    <a:lnTo>
                      <a:pt x="8" y="0"/>
                    </a:lnTo>
                    <a:lnTo>
                      <a:pt x="4" y="4"/>
                    </a:lnTo>
                    <a:lnTo>
                      <a:pt x="4" y="4"/>
                    </a:lnTo>
                    <a:lnTo>
                      <a:pt x="2" y="8"/>
                    </a:lnTo>
                    <a:lnTo>
                      <a:pt x="0" y="12"/>
                    </a:lnTo>
                    <a:lnTo>
                      <a:pt x="2" y="16"/>
                    </a:lnTo>
                    <a:lnTo>
                      <a:pt x="4" y="20"/>
                    </a:lnTo>
                    <a:lnTo>
                      <a:pt x="4" y="20"/>
                    </a:lnTo>
                    <a:lnTo>
                      <a:pt x="8" y="22"/>
                    </a:lnTo>
                    <a:lnTo>
                      <a:pt x="12" y="24"/>
                    </a:lnTo>
                    <a:lnTo>
                      <a:pt x="12" y="24"/>
                    </a:lnTo>
                    <a:lnTo>
                      <a:pt x="16" y="22"/>
                    </a:lnTo>
                    <a:lnTo>
                      <a:pt x="20" y="20"/>
                    </a:lnTo>
                    <a:lnTo>
                      <a:pt x="20" y="20"/>
                    </a:lnTo>
                    <a:lnTo>
                      <a:pt x="24" y="16"/>
                    </a:lnTo>
                    <a:lnTo>
                      <a:pt x="24" y="12"/>
                    </a:lnTo>
                    <a:lnTo>
                      <a:pt x="24" y="8"/>
                    </a:lnTo>
                    <a:lnTo>
                      <a:pt x="20" y="4"/>
                    </a:lnTo>
                    <a:lnTo>
                      <a:pt x="20" y="4"/>
                    </a:lnTo>
                    <a:lnTo>
                      <a:pt x="16" y="0"/>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52" name="Freeform 280"/>
              <p:cNvSpPr>
                <a:spLocks/>
              </p:cNvSpPr>
              <p:nvPr userDrawn="1"/>
            </p:nvSpPr>
            <p:spPr bwMode="auto">
              <a:xfrm>
                <a:off x="3560" y="3791"/>
                <a:ext cx="24" cy="18"/>
              </a:xfrm>
              <a:custGeom>
                <a:avLst/>
                <a:gdLst/>
                <a:ahLst/>
                <a:cxnLst>
                  <a:cxn ang="0">
                    <a:pos x="12" y="0"/>
                  </a:cxn>
                  <a:cxn ang="0">
                    <a:pos x="12" y="0"/>
                  </a:cxn>
                  <a:cxn ang="0">
                    <a:pos x="8" y="2"/>
                  </a:cxn>
                  <a:cxn ang="0">
                    <a:pos x="3" y="3"/>
                  </a:cxn>
                  <a:cxn ang="0">
                    <a:pos x="3" y="3"/>
                  </a:cxn>
                  <a:cxn ang="0">
                    <a:pos x="0" y="7"/>
                  </a:cxn>
                  <a:cxn ang="0">
                    <a:pos x="0" y="10"/>
                  </a:cxn>
                  <a:cxn ang="0">
                    <a:pos x="0" y="13"/>
                  </a:cxn>
                  <a:cxn ang="0">
                    <a:pos x="3" y="17"/>
                  </a:cxn>
                  <a:cxn ang="0">
                    <a:pos x="3" y="17"/>
                  </a:cxn>
                  <a:cxn ang="0">
                    <a:pos x="8" y="18"/>
                  </a:cxn>
                  <a:cxn ang="0">
                    <a:pos x="12" y="18"/>
                  </a:cxn>
                  <a:cxn ang="0">
                    <a:pos x="12" y="18"/>
                  </a:cxn>
                  <a:cxn ang="0">
                    <a:pos x="17" y="18"/>
                  </a:cxn>
                  <a:cxn ang="0">
                    <a:pos x="22" y="17"/>
                  </a:cxn>
                  <a:cxn ang="0">
                    <a:pos x="22" y="17"/>
                  </a:cxn>
                  <a:cxn ang="0">
                    <a:pos x="24" y="13"/>
                  </a:cxn>
                  <a:cxn ang="0">
                    <a:pos x="24" y="10"/>
                  </a:cxn>
                  <a:cxn ang="0">
                    <a:pos x="24" y="7"/>
                  </a:cxn>
                  <a:cxn ang="0">
                    <a:pos x="22" y="3"/>
                  </a:cxn>
                  <a:cxn ang="0">
                    <a:pos x="22" y="3"/>
                  </a:cxn>
                  <a:cxn ang="0">
                    <a:pos x="17" y="2"/>
                  </a:cxn>
                  <a:cxn ang="0">
                    <a:pos x="12" y="0"/>
                  </a:cxn>
                </a:cxnLst>
                <a:rect l="0" t="0" r="r" b="b"/>
                <a:pathLst>
                  <a:path w="24" h="18">
                    <a:moveTo>
                      <a:pt x="12" y="0"/>
                    </a:moveTo>
                    <a:lnTo>
                      <a:pt x="12" y="0"/>
                    </a:lnTo>
                    <a:lnTo>
                      <a:pt x="8" y="2"/>
                    </a:lnTo>
                    <a:lnTo>
                      <a:pt x="3" y="3"/>
                    </a:lnTo>
                    <a:lnTo>
                      <a:pt x="3" y="3"/>
                    </a:lnTo>
                    <a:lnTo>
                      <a:pt x="0" y="7"/>
                    </a:lnTo>
                    <a:lnTo>
                      <a:pt x="0" y="10"/>
                    </a:lnTo>
                    <a:lnTo>
                      <a:pt x="0" y="13"/>
                    </a:lnTo>
                    <a:lnTo>
                      <a:pt x="3" y="17"/>
                    </a:lnTo>
                    <a:lnTo>
                      <a:pt x="3" y="17"/>
                    </a:lnTo>
                    <a:lnTo>
                      <a:pt x="8" y="18"/>
                    </a:lnTo>
                    <a:lnTo>
                      <a:pt x="12" y="18"/>
                    </a:lnTo>
                    <a:lnTo>
                      <a:pt x="12" y="18"/>
                    </a:lnTo>
                    <a:lnTo>
                      <a:pt x="17" y="18"/>
                    </a:lnTo>
                    <a:lnTo>
                      <a:pt x="22" y="17"/>
                    </a:lnTo>
                    <a:lnTo>
                      <a:pt x="22" y="17"/>
                    </a:lnTo>
                    <a:lnTo>
                      <a:pt x="24" y="13"/>
                    </a:lnTo>
                    <a:lnTo>
                      <a:pt x="24" y="10"/>
                    </a:lnTo>
                    <a:lnTo>
                      <a:pt x="24" y="7"/>
                    </a:lnTo>
                    <a:lnTo>
                      <a:pt x="22" y="3"/>
                    </a:lnTo>
                    <a:lnTo>
                      <a:pt x="22" y="3"/>
                    </a:lnTo>
                    <a:lnTo>
                      <a:pt x="17" y="2"/>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53" name="Freeform 281"/>
              <p:cNvSpPr>
                <a:spLocks/>
              </p:cNvSpPr>
              <p:nvPr userDrawn="1"/>
            </p:nvSpPr>
            <p:spPr bwMode="auto">
              <a:xfrm>
                <a:off x="3560" y="3791"/>
                <a:ext cx="24" cy="18"/>
              </a:xfrm>
              <a:custGeom>
                <a:avLst/>
                <a:gdLst/>
                <a:ahLst/>
                <a:cxnLst>
                  <a:cxn ang="0">
                    <a:pos x="12" y="0"/>
                  </a:cxn>
                  <a:cxn ang="0">
                    <a:pos x="12" y="0"/>
                  </a:cxn>
                  <a:cxn ang="0">
                    <a:pos x="8" y="2"/>
                  </a:cxn>
                  <a:cxn ang="0">
                    <a:pos x="3" y="3"/>
                  </a:cxn>
                  <a:cxn ang="0">
                    <a:pos x="3" y="3"/>
                  </a:cxn>
                  <a:cxn ang="0">
                    <a:pos x="0" y="7"/>
                  </a:cxn>
                  <a:cxn ang="0">
                    <a:pos x="0" y="10"/>
                  </a:cxn>
                  <a:cxn ang="0">
                    <a:pos x="0" y="13"/>
                  </a:cxn>
                  <a:cxn ang="0">
                    <a:pos x="3" y="17"/>
                  </a:cxn>
                  <a:cxn ang="0">
                    <a:pos x="3" y="17"/>
                  </a:cxn>
                  <a:cxn ang="0">
                    <a:pos x="8" y="18"/>
                  </a:cxn>
                  <a:cxn ang="0">
                    <a:pos x="12" y="18"/>
                  </a:cxn>
                  <a:cxn ang="0">
                    <a:pos x="12" y="18"/>
                  </a:cxn>
                  <a:cxn ang="0">
                    <a:pos x="17" y="18"/>
                  </a:cxn>
                  <a:cxn ang="0">
                    <a:pos x="22" y="17"/>
                  </a:cxn>
                  <a:cxn ang="0">
                    <a:pos x="22" y="17"/>
                  </a:cxn>
                  <a:cxn ang="0">
                    <a:pos x="24" y="13"/>
                  </a:cxn>
                  <a:cxn ang="0">
                    <a:pos x="24" y="10"/>
                  </a:cxn>
                  <a:cxn ang="0">
                    <a:pos x="24" y="7"/>
                  </a:cxn>
                  <a:cxn ang="0">
                    <a:pos x="22" y="3"/>
                  </a:cxn>
                  <a:cxn ang="0">
                    <a:pos x="22" y="3"/>
                  </a:cxn>
                  <a:cxn ang="0">
                    <a:pos x="17" y="2"/>
                  </a:cxn>
                  <a:cxn ang="0">
                    <a:pos x="12" y="0"/>
                  </a:cxn>
                </a:cxnLst>
                <a:rect l="0" t="0" r="r" b="b"/>
                <a:pathLst>
                  <a:path w="24" h="18">
                    <a:moveTo>
                      <a:pt x="12" y="0"/>
                    </a:moveTo>
                    <a:lnTo>
                      <a:pt x="12" y="0"/>
                    </a:lnTo>
                    <a:lnTo>
                      <a:pt x="8" y="2"/>
                    </a:lnTo>
                    <a:lnTo>
                      <a:pt x="3" y="3"/>
                    </a:lnTo>
                    <a:lnTo>
                      <a:pt x="3" y="3"/>
                    </a:lnTo>
                    <a:lnTo>
                      <a:pt x="0" y="7"/>
                    </a:lnTo>
                    <a:lnTo>
                      <a:pt x="0" y="10"/>
                    </a:lnTo>
                    <a:lnTo>
                      <a:pt x="0" y="13"/>
                    </a:lnTo>
                    <a:lnTo>
                      <a:pt x="3" y="17"/>
                    </a:lnTo>
                    <a:lnTo>
                      <a:pt x="3" y="17"/>
                    </a:lnTo>
                    <a:lnTo>
                      <a:pt x="8" y="18"/>
                    </a:lnTo>
                    <a:lnTo>
                      <a:pt x="12" y="18"/>
                    </a:lnTo>
                    <a:lnTo>
                      <a:pt x="12" y="18"/>
                    </a:lnTo>
                    <a:lnTo>
                      <a:pt x="17" y="18"/>
                    </a:lnTo>
                    <a:lnTo>
                      <a:pt x="22" y="17"/>
                    </a:lnTo>
                    <a:lnTo>
                      <a:pt x="22" y="17"/>
                    </a:lnTo>
                    <a:lnTo>
                      <a:pt x="24" y="13"/>
                    </a:lnTo>
                    <a:lnTo>
                      <a:pt x="24" y="10"/>
                    </a:lnTo>
                    <a:lnTo>
                      <a:pt x="24" y="7"/>
                    </a:lnTo>
                    <a:lnTo>
                      <a:pt x="22" y="3"/>
                    </a:lnTo>
                    <a:lnTo>
                      <a:pt x="22" y="3"/>
                    </a:lnTo>
                    <a:lnTo>
                      <a:pt x="17" y="2"/>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54" name="Freeform 282"/>
              <p:cNvSpPr>
                <a:spLocks/>
              </p:cNvSpPr>
              <p:nvPr userDrawn="1"/>
            </p:nvSpPr>
            <p:spPr bwMode="auto">
              <a:xfrm>
                <a:off x="3632" y="3743"/>
                <a:ext cx="18" cy="18"/>
              </a:xfrm>
              <a:custGeom>
                <a:avLst/>
                <a:gdLst/>
                <a:ahLst/>
                <a:cxnLst>
                  <a:cxn ang="0">
                    <a:pos x="9" y="0"/>
                  </a:cxn>
                  <a:cxn ang="0">
                    <a:pos x="9" y="0"/>
                  </a:cxn>
                  <a:cxn ang="0">
                    <a:pos x="6" y="2"/>
                  </a:cxn>
                  <a:cxn ang="0">
                    <a:pos x="4" y="4"/>
                  </a:cxn>
                  <a:cxn ang="0">
                    <a:pos x="4" y="4"/>
                  </a:cxn>
                  <a:cxn ang="0">
                    <a:pos x="2" y="6"/>
                  </a:cxn>
                  <a:cxn ang="0">
                    <a:pos x="0" y="9"/>
                  </a:cxn>
                  <a:cxn ang="0">
                    <a:pos x="2" y="13"/>
                  </a:cxn>
                  <a:cxn ang="0">
                    <a:pos x="4" y="17"/>
                  </a:cxn>
                  <a:cxn ang="0">
                    <a:pos x="4" y="17"/>
                  </a:cxn>
                  <a:cxn ang="0">
                    <a:pos x="6" y="18"/>
                  </a:cxn>
                  <a:cxn ang="0">
                    <a:pos x="9" y="18"/>
                  </a:cxn>
                  <a:cxn ang="0">
                    <a:pos x="9" y="18"/>
                  </a:cxn>
                  <a:cxn ang="0">
                    <a:pos x="13" y="18"/>
                  </a:cxn>
                  <a:cxn ang="0">
                    <a:pos x="17" y="17"/>
                  </a:cxn>
                  <a:cxn ang="0">
                    <a:pos x="17" y="17"/>
                  </a:cxn>
                  <a:cxn ang="0">
                    <a:pos x="18" y="13"/>
                  </a:cxn>
                  <a:cxn ang="0">
                    <a:pos x="18" y="9"/>
                  </a:cxn>
                  <a:cxn ang="0">
                    <a:pos x="18" y="6"/>
                  </a:cxn>
                  <a:cxn ang="0">
                    <a:pos x="17" y="4"/>
                  </a:cxn>
                  <a:cxn ang="0">
                    <a:pos x="17" y="4"/>
                  </a:cxn>
                  <a:cxn ang="0">
                    <a:pos x="13" y="2"/>
                  </a:cxn>
                  <a:cxn ang="0">
                    <a:pos x="9" y="0"/>
                  </a:cxn>
                </a:cxnLst>
                <a:rect l="0" t="0" r="r" b="b"/>
                <a:pathLst>
                  <a:path w="18" h="18">
                    <a:moveTo>
                      <a:pt x="9" y="0"/>
                    </a:moveTo>
                    <a:lnTo>
                      <a:pt x="9" y="0"/>
                    </a:lnTo>
                    <a:lnTo>
                      <a:pt x="6" y="2"/>
                    </a:lnTo>
                    <a:lnTo>
                      <a:pt x="4" y="4"/>
                    </a:lnTo>
                    <a:lnTo>
                      <a:pt x="4" y="4"/>
                    </a:lnTo>
                    <a:lnTo>
                      <a:pt x="2" y="6"/>
                    </a:lnTo>
                    <a:lnTo>
                      <a:pt x="0" y="9"/>
                    </a:lnTo>
                    <a:lnTo>
                      <a:pt x="2" y="13"/>
                    </a:lnTo>
                    <a:lnTo>
                      <a:pt x="4" y="17"/>
                    </a:lnTo>
                    <a:lnTo>
                      <a:pt x="4" y="17"/>
                    </a:lnTo>
                    <a:lnTo>
                      <a:pt x="6" y="18"/>
                    </a:lnTo>
                    <a:lnTo>
                      <a:pt x="9" y="18"/>
                    </a:lnTo>
                    <a:lnTo>
                      <a:pt x="9" y="18"/>
                    </a:lnTo>
                    <a:lnTo>
                      <a:pt x="13" y="18"/>
                    </a:lnTo>
                    <a:lnTo>
                      <a:pt x="17" y="17"/>
                    </a:lnTo>
                    <a:lnTo>
                      <a:pt x="17" y="17"/>
                    </a:lnTo>
                    <a:lnTo>
                      <a:pt x="18" y="13"/>
                    </a:lnTo>
                    <a:lnTo>
                      <a:pt x="18" y="9"/>
                    </a:lnTo>
                    <a:lnTo>
                      <a:pt x="18" y="6"/>
                    </a:lnTo>
                    <a:lnTo>
                      <a:pt x="17" y="4"/>
                    </a:lnTo>
                    <a:lnTo>
                      <a:pt x="17" y="4"/>
                    </a:lnTo>
                    <a:lnTo>
                      <a:pt x="13" y="2"/>
                    </a:lnTo>
                    <a:lnTo>
                      <a:pt x="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55" name="Freeform 283"/>
              <p:cNvSpPr>
                <a:spLocks/>
              </p:cNvSpPr>
              <p:nvPr userDrawn="1"/>
            </p:nvSpPr>
            <p:spPr bwMode="auto">
              <a:xfrm>
                <a:off x="3632" y="3743"/>
                <a:ext cx="18" cy="18"/>
              </a:xfrm>
              <a:custGeom>
                <a:avLst/>
                <a:gdLst/>
                <a:ahLst/>
                <a:cxnLst>
                  <a:cxn ang="0">
                    <a:pos x="9" y="0"/>
                  </a:cxn>
                  <a:cxn ang="0">
                    <a:pos x="9" y="0"/>
                  </a:cxn>
                  <a:cxn ang="0">
                    <a:pos x="6" y="2"/>
                  </a:cxn>
                  <a:cxn ang="0">
                    <a:pos x="4" y="4"/>
                  </a:cxn>
                  <a:cxn ang="0">
                    <a:pos x="4" y="4"/>
                  </a:cxn>
                  <a:cxn ang="0">
                    <a:pos x="2" y="6"/>
                  </a:cxn>
                  <a:cxn ang="0">
                    <a:pos x="0" y="9"/>
                  </a:cxn>
                  <a:cxn ang="0">
                    <a:pos x="2" y="13"/>
                  </a:cxn>
                  <a:cxn ang="0">
                    <a:pos x="4" y="17"/>
                  </a:cxn>
                  <a:cxn ang="0">
                    <a:pos x="4" y="17"/>
                  </a:cxn>
                  <a:cxn ang="0">
                    <a:pos x="6" y="18"/>
                  </a:cxn>
                  <a:cxn ang="0">
                    <a:pos x="9" y="18"/>
                  </a:cxn>
                  <a:cxn ang="0">
                    <a:pos x="9" y="18"/>
                  </a:cxn>
                  <a:cxn ang="0">
                    <a:pos x="13" y="18"/>
                  </a:cxn>
                  <a:cxn ang="0">
                    <a:pos x="17" y="17"/>
                  </a:cxn>
                  <a:cxn ang="0">
                    <a:pos x="17" y="17"/>
                  </a:cxn>
                  <a:cxn ang="0">
                    <a:pos x="18" y="13"/>
                  </a:cxn>
                  <a:cxn ang="0">
                    <a:pos x="18" y="9"/>
                  </a:cxn>
                  <a:cxn ang="0">
                    <a:pos x="18" y="6"/>
                  </a:cxn>
                  <a:cxn ang="0">
                    <a:pos x="17" y="4"/>
                  </a:cxn>
                  <a:cxn ang="0">
                    <a:pos x="17" y="4"/>
                  </a:cxn>
                  <a:cxn ang="0">
                    <a:pos x="13" y="2"/>
                  </a:cxn>
                  <a:cxn ang="0">
                    <a:pos x="9" y="0"/>
                  </a:cxn>
                </a:cxnLst>
                <a:rect l="0" t="0" r="r" b="b"/>
                <a:pathLst>
                  <a:path w="18" h="18">
                    <a:moveTo>
                      <a:pt x="9" y="0"/>
                    </a:moveTo>
                    <a:lnTo>
                      <a:pt x="9" y="0"/>
                    </a:lnTo>
                    <a:lnTo>
                      <a:pt x="6" y="2"/>
                    </a:lnTo>
                    <a:lnTo>
                      <a:pt x="4" y="4"/>
                    </a:lnTo>
                    <a:lnTo>
                      <a:pt x="4" y="4"/>
                    </a:lnTo>
                    <a:lnTo>
                      <a:pt x="2" y="6"/>
                    </a:lnTo>
                    <a:lnTo>
                      <a:pt x="0" y="9"/>
                    </a:lnTo>
                    <a:lnTo>
                      <a:pt x="2" y="13"/>
                    </a:lnTo>
                    <a:lnTo>
                      <a:pt x="4" y="17"/>
                    </a:lnTo>
                    <a:lnTo>
                      <a:pt x="4" y="17"/>
                    </a:lnTo>
                    <a:lnTo>
                      <a:pt x="6" y="18"/>
                    </a:lnTo>
                    <a:lnTo>
                      <a:pt x="9" y="18"/>
                    </a:lnTo>
                    <a:lnTo>
                      <a:pt x="9" y="18"/>
                    </a:lnTo>
                    <a:lnTo>
                      <a:pt x="13" y="18"/>
                    </a:lnTo>
                    <a:lnTo>
                      <a:pt x="17" y="17"/>
                    </a:lnTo>
                    <a:lnTo>
                      <a:pt x="17" y="17"/>
                    </a:lnTo>
                    <a:lnTo>
                      <a:pt x="18" y="13"/>
                    </a:lnTo>
                    <a:lnTo>
                      <a:pt x="18" y="9"/>
                    </a:lnTo>
                    <a:lnTo>
                      <a:pt x="18" y="6"/>
                    </a:lnTo>
                    <a:lnTo>
                      <a:pt x="17" y="4"/>
                    </a:lnTo>
                    <a:lnTo>
                      <a:pt x="17" y="4"/>
                    </a:lnTo>
                    <a:lnTo>
                      <a:pt x="13" y="2"/>
                    </a:lnTo>
                    <a:lnTo>
                      <a:pt x="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56" name="Freeform 284"/>
              <p:cNvSpPr>
                <a:spLocks/>
              </p:cNvSpPr>
              <p:nvPr userDrawn="1"/>
            </p:nvSpPr>
            <p:spPr bwMode="auto">
              <a:xfrm>
                <a:off x="3692" y="3683"/>
                <a:ext cx="18" cy="18"/>
              </a:xfrm>
              <a:custGeom>
                <a:avLst/>
                <a:gdLst/>
                <a:ahLst/>
                <a:cxnLst>
                  <a:cxn ang="0">
                    <a:pos x="10" y="0"/>
                  </a:cxn>
                  <a:cxn ang="0">
                    <a:pos x="10" y="0"/>
                  </a:cxn>
                  <a:cxn ang="0">
                    <a:pos x="6" y="2"/>
                  </a:cxn>
                  <a:cxn ang="0">
                    <a:pos x="2" y="4"/>
                  </a:cxn>
                  <a:cxn ang="0">
                    <a:pos x="2" y="4"/>
                  </a:cxn>
                  <a:cxn ang="0">
                    <a:pos x="0" y="6"/>
                  </a:cxn>
                  <a:cxn ang="0">
                    <a:pos x="0" y="10"/>
                  </a:cxn>
                  <a:cxn ang="0">
                    <a:pos x="0" y="12"/>
                  </a:cxn>
                  <a:cxn ang="0">
                    <a:pos x="2" y="16"/>
                  </a:cxn>
                  <a:cxn ang="0">
                    <a:pos x="2" y="16"/>
                  </a:cxn>
                  <a:cxn ang="0">
                    <a:pos x="6" y="18"/>
                  </a:cxn>
                  <a:cxn ang="0">
                    <a:pos x="10" y="18"/>
                  </a:cxn>
                  <a:cxn ang="0">
                    <a:pos x="10" y="18"/>
                  </a:cxn>
                  <a:cxn ang="0">
                    <a:pos x="12" y="18"/>
                  </a:cxn>
                  <a:cxn ang="0">
                    <a:pos x="16" y="16"/>
                  </a:cxn>
                  <a:cxn ang="0">
                    <a:pos x="16" y="16"/>
                  </a:cxn>
                  <a:cxn ang="0">
                    <a:pos x="18" y="12"/>
                  </a:cxn>
                  <a:cxn ang="0">
                    <a:pos x="18" y="10"/>
                  </a:cxn>
                  <a:cxn ang="0">
                    <a:pos x="18" y="6"/>
                  </a:cxn>
                  <a:cxn ang="0">
                    <a:pos x="16" y="4"/>
                  </a:cxn>
                  <a:cxn ang="0">
                    <a:pos x="16" y="4"/>
                  </a:cxn>
                  <a:cxn ang="0">
                    <a:pos x="12" y="2"/>
                  </a:cxn>
                  <a:cxn ang="0">
                    <a:pos x="10" y="0"/>
                  </a:cxn>
                </a:cxnLst>
                <a:rect l="0" t="0" r="r" b="b"/>
                <a:pathLst>
                  <a:path w="18" h="18">
                    <a:moveTo>
                      <a:pt x="10" y="0"/>
                    </a:moveTo>
                    <a:lnTo>
                      <a:pt x="10" y="0"/>
                    </a:lnTo>
                    <a:lnTo>
                      <a:pt x="6" y="2"/>
                    </a:lnTo>
                    <a:lnTo>
                      <a:pt x="2" y="4"/>
                    </a:lnTo>
                    <a:lnTo>
                      <a:pt x="2" y="4"/>
                    </a:lnTo>
                    <a:lnTo>
                      <a:pt x="0" y="6"/>
                    </a:lnTo>
                    <a:lnTo>
                      <a:pt x="0" y="10"/>
                    </a:lnTo>
                    <a:lnTo>
                      <a:pt x="0" y="12"/>
                    </a:lnTo>
                    <a:lnTo>
                      <a:pt x="2" y="16"/>
                    </a:lnTo>
                    <a:lnTo>
                      <a:pt x="2" y="16"/>
                    </a:lnTo>
                    <a:lnTo>
                      <a:pt x="6" y="18"/>
                    </a:lnTo>
                    <a:lnTo>
                      <a:pt x="10" y="18"/>
                    </a:lnTo>
                    <a:lnTo>
                      <a:pt x="10" y="18"/>
                    </a:lnTo>
                    <a:lnTo>
                      <a:pt x="12" y="18"/>
                    </a:lnTo>
                    <a:lnTo>
                      <a:pt x="16" y="16"/>
                    </a:lnTo>
                    <a:lnTo>
                      <a:pt x="16" y="16"/>
                    </a:lnTo>
                    <a:lnTo>
                      <a:pt x="18" y="12"/>
                    </a:lnTo>
                    <a:lnTo>
                      <a:pt x="18" y="10"/>
                    </a:lnTo>
                    <a:lnTo>
                      <a:pt x="18" y="6"/>
                    </a:lnTo>
                    <a:lnTo>
                      <a:pt x="16" y="4"/>
                    </a:lnTo>
                    <a:lnTo>
                      <a:pt x="16" y="4"/>
                    </a:lnTo>
                    <a:lnTo>
                      <a:pt x="12" y="2"/>
                    </a:lnTo>
                    <a:lnTo>
                      <a:pt x="1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57" name="Freeform 285"/>
              <p:cNvSpPr>
                <a:spLocks/>
              </p:cNvSpPr>
              <p:nvPr userDrawn="1"/>
            </p:nvSpPr>
            <p:spPr bwMode="auto">
              <a:xfrm>
                <a:off x="3692" y="3683"/>
                <a:ext cx="18" cy="18"/>
              </a:xfrm>
              <a:custGeom>
                <a:avLst/>
                <a:gdLst/>
                <a:ahLst/>
                <a:cxnLst>
                  <a:cxn ang="0">
                    <a:pos x="10" y="0"/>
                  </a:cxn>
                  <a:cxn ang="0">
                    <a:pos x="10" y="0"/>
                  </a:cxn>
                  <a:cxn ang="0">
                    <a:pos x="6" y="2"/>
                  </a:cxn>
                  <a:cxn ang="0">
                    <a:pos x="2" y="4"/>
                  </a:cxn>
                  <a:cxn ang="0">
                    <a:pos x="2" y="4"/>
                  </a:cxn>
                  <a:cxn ang="0">
                    <a:pos x="0" y="6"/>
                  </a:cxn>
                  <a:cxn ang="0">
                    <a:pos x="0" y="10"/>
                  </a:cxn>
                  <a:cxn ang="0">
                    <a:pos x="0" y="12"/>
                  </a:cxn>
                  <a:cxn ang="0">
                    <a:pos x="2" y="16"/>
                  </a:cxn>
                  <a:cxn ang="0">
                    <a:pos x="2" y="16"/>
                  </a:cxn>
                  <a:cxn ang="0">
                    <a:pos x="6" y="18"/>
                  </a:cxn>
                  <a:cxn ang="0">
                    <a:pos x="10" y="18"/>
                  </a:cxn>
                  <a:cxn ang="0">
                    <a:pos x="10" y="18"/>
                  </a:cxn>
                  <a:cxn ang="0">
                    <a:pos x="12" y="18"/>
                  </a:cxn>
                  <a:cxn ang="0">
                    <a:pos x="16" y="16"/>
                  </a:cxn>
                  <a:cxn ang="0">
                    <a:pos x="16" y="16"/>
                  </a:cxn>
                  <a:cxn ang="0">
                    <a:pos x="18" y="12"/>
                  </a:cxn>
                  <a:cxn ang="0">
                    <a:pos x="18" y="10"/>
                  </a:cxn>
                  <a:cxn ang="0">
                    <a:pos x="18" y="6"/>
                  </a:cxn>
                  <a:cxn ang="0">
                    <a:pos x="16" y="4"/>
                  </a:cxn>
                  <a:cxn ang="0">
                    <a:pos x="16" y="4"/>
                  </a:cxn>
                  <a:cxn ang="0">
                    <a:pos x="12" y="2"/>
                  </a:cxn>
                  <a:cxn ang="0">
                    <a:pos x="10" y="0"/>
                  </a:cxn>
                </a:cxnLst>
                <a:rect l="0" t="0" r="r" b="b"/>
                <a:pathLst>
                  <a:path w="18" h="18">
                    <a:moveTo>
                      <a:pt x="10" y="0"/>
                    </a:moveTo>
                    <a:lnTo>
                      <a:pt x="10" y="0"/>
                    </a:lnTo>
                    <a:lnTo>
                      <a:pt x="6" y="2"/>
                    </a:lnTo>
                    <a:lnTo>
                      <a:pt x="2" y="4"/>
                    </a:lnTo>
                    <a:lnTo>
                      <a:pt x="2" y="4"/>
                    </a:lnTo>
                    <a:lnTo>
                      <a:pt x="0" y="6"/>
                    </a:lnTo>
                    <a:lnTo>
                      <a:pt x="0" y="10"/>
                    </a:lnTo>
                    <a:lnTo>
                      <a:pt x="0" y="12"/>
                    </a:lnTo>
                    <a:lnTo>
                      <a:pt x="2" y="16"/>
                    </a:lnTo>
                    <a:lnTo>
                      <a:pt x="2" y="16"/>
                    </a:lnTo>
                    <a:lnTo>
                      <a:pt x="6" y="18"/>
                    </a:lnTo>
                    <a:lnTo>
                      <a:pt x="10" y="18"/>
                    </a:lnTo>
                    <a:lnTo>
                      <a:pt x="10" y="18"/>
                    </a:lnTo>
                    <a:lnTo>
                      <a:pt x="12" y="18"/>
                    </a:lnTo>
                    <a:lnTo>
                      <a:pt x="16" y="16"/>
                    </a:lnTo>
                    <a:lnTo>
                      <a:pt x="16" y="16"/>
                    </a:lnTo>
                    <a:lnTo>
                      <a:pt x="18" y="12"/>
                    </a:lnTo>
                    <a:lnTo>
                      <a:pt x="18" y="10"/>
                    </a:lnTo>
                    <a:lnTo>
                      <a:pt x="18" y="6"/>
                    </a:lnTo>
                    <a:lnTo>
                      <a:pt x="16" y="4"/>
                    </a:lnTo>
                    <a:lnTo>
                      <a:pt x="16" y="4"/>
                    </a:lnTo>
                    <a:lnTo>
                      <a:pt x="12" y="2"/>
                    </a:lnTo>
                    <a:lnTo>
                      <a:pt x="1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58" name="Freeform 286"/>
              <p:cNvSpPr>
                <a:spLocks/>
              </p:cNvSpPr>
              <p:nvPr userDrawn="1"/>
            </p:nvSpPr>
            <p:spPr bwMode="auto">
              <a:xfrm>
                <a:off x="3164" y="3749"/>
                <a:ext cx="36" cy="36"/>
              </a:xfrm>
              <a:custGeom>
                <a:avLst/>
                <a:gdLst/>
                <a:ahLst/>
                <a:cxnLst>
                  <a:cxn ang="0">
                    <a:pos x="17" y="0"/>
                  </a:cxn>
                  <a:cxn ang="0">
                    <a:pos x="17" y="0"/>
                  </a:cxn>
                  <a:cxn ang="0">
                    <a:pos x="12" y="2"/>
                  </a:cxn>
                  <a:cxn ang="0">
                    <a:pos x="8" y="4"/>
                  </a:cxn>
                  <a:cxn ang="0">
                    <a:pos x="2" y="9"/>
                  </a:cxn>
                  <a:cxn ang="0">
                    <a:pos x="0" y="15"/>
                  </a:cxn>
                  <a:cxn ang="0">
                    <a:pos x="0" y="15"/>
                  </a:cxn>
                  <a:cxn ang="0">
                    <a:pos x="0" y="20"/>
                  </a:cxn>
                  <a:cxn ang="0">
                    <a:pos x="2" y="27"/>
                  </a:cxn>
                  <a:cxn ang="0">
                    <a:pos x="6" y="33"/>
                  </a:cxn>
                  <a:cxn ang="0">
                    <a:pos x="14" y="36"/>
                  </a:cxn>
                  <a:cxn ang="0">
                    <a:pos x="14" y="36"/>
                  </a:cxn>
                  <a:cxn ang="0">
                    <a:pos x="17" y="36"/>
                  </a:cxn>
                  <a:cxn ang="0">
                    <a:pos x="17" y="36"/>
                  </a:cxn>
                  <a:cxn ang="0">
                    <a:pos x="25" y="35"/>
                  </a:cxn>
                  <a:cxn ang="0">
                    <a:pos x="29" y="33"/>
                  </a:cxn>
                  <a:cxn ang="0">
                    <a:pos x="32" y="29"/>
                  </a:cxn>
                  <a:cxn ang="0">
                    <a:pos x="36" y="24"/>
                  </a:cxn>
                  <a:cxn ang="0">
                    <a:pos x="36" y="24"/>
                  </a:cxn>
                  <a:cxn ang="0">
                    <a:pos x="36" y="17"/>
                  </a:cxn>
                  <a:cxn ang="0">
                    <a:pos x="34" y="9"/>
                  </a:cxn>
                  <a:cxn ang="0">
                    <a:pos x="29" y="4"/>
                  </a:cxn>
                  <a:cxn ang="0">
                    <a:pos x="23" y="2"/>
                  </a:cxn>
                  <a:cxn ang="0">
                    <a:pos x="23" y="2"/>
                  </a:cxn>
                  <a:cxn ang="0">
                    <a:pos x="17" y="0"/>
                  </a:cxn>
                </a:cxnLst>
                <a:rect l="0" t="0" r="r" b="b"/>
                <a:pathLst>
                  <a:path w="36" h="36">
                    <a:moveTo>
                      <a:pt x="17" y="0"/>
                    </a:moveTo>
                    <a:lnTo>
                      <a:pt x="17" y="0"/>
                    </a:lnTo>
                    <a:lnTo>
                      <a:pt x="12" y="2"/>
                    </a:lnTo>
                    <a:lnTo>
                      <a:pt x="8" y="4"/>
                    </a:lnTo>
                    <a:lnTo>
                      <a:pt x="2" y="9"/>
                    </a:lnTo>
                    <a:lnTo>
                      <a:pt x="0" y="15"/>
                    </a:lnTo>
                    <a:lnTo>
                      <a:pt x="0" y="15"/>
                    </a:lnTo>
                    <a:lnTo>
                      <a:pt x="0" y="20"/>
                    </a:lnTo>
                    <a:lnTo>
                      <a:pt x="2" y="27"/>
                    </a:lnTo>
                    <a:lnTo>
                      <a:pt x="6" y="33"/>
                    </a:lnTo>
                    <a:lnTo>
                      <a:pt x="14" y="36"/>
                    </a:lnTo>
                    <a:lnTo>
                      <a:pt x="14" y="36"/>
                    </a:lnTo>
                    <a:lnTo>
                      <a:pt x="17" y="36"/>
                    </a:lnTo>
                    <a:lnTo>
                      <a:pt x="17" y="36"/>
                    </a:lnTo>
                    <a:lnTo>
                      <a:pt x="25" y="35"/>
                    </a:lnTo>
                    <a:lnTo>
                      <a:pt x="29" y="33"/>
                    </a:lnTo>
                    <a:lnTo>
                      <a:pt x="32" y="29"/>
                    </a:lnTo>
                    <a:lnTo>
                      <a:pt x="36" y="24"/>
                    </a:lnTo>
                    <a:lnTo>
                      <a:pt x="36" y="24"/>
                    </a:lnTo>
                    <a:lnTo>
                      <a:pt x="36" y="17"/>
                    </a:lnTo>
                    <a:lnTo>
                      <a:pt x="34" y="9"/>
                    </a:lnTo>
                    <a:lnTo>
                      <a:pt x="29" y="4"/>
                    </a:lnTo>
                    <a:lnTo>
                      <a:pt x="23" y="2"/>
                    </a:lnTo>
                    <a:lnTo>
                      <a:pt x="23" y="2"/>
                    </a:lnTo>
                    <a:lnTo>
                      <a:pt x="17"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59" name="Freeform 287"/>
              <p:cNvSpPr>
                <a:spLocks/>
              </p:cNvSpPr>
              <p:nvPr userDrawn="1"/>
            </p:nvSpPr>
            <p:spPr bwMode="auto">
              <a:xfrm>
                <a:off x="3164" y="3749"/>
                <a:ext cx="36" cy="36"/>
              </a:xfrm>
              <a:custGeom>
                <a:avLst/>
                <a:gdLst/>
                <a:ahLst/>
                <a:cxnLst>
                  <a:cxn ang="0">
                    <a:pos x="17" y="0"/>
                  </a:cxn>
                  <a:cxn ang="0">
                    <a:pos x="17" y="0"/>
                  </a:cxn>
                  <a:cxn ang="0">
                    <a:pos x="12" y="2"/>
                  </a:cxn>
                  <a:cxn ang="0">
                    <a:pos x="8" y="4"/>
                  </a:cxn>
                  <a:cxn ang="0">
                    <a:pos x="2" y="9"/>
                  </a:cxn>
                  <a:cxn ang="0">
                    <a:pos x="0" y="15"/>
                  </a:cxn>
                  <a:cxn ang="0">
                    <a:pos x="0" y="15"/>
                  </a:cxn>
                  <a:cxn ang="0">
                    <a:pos x="0" y="20"/>
                  </a:cxn>
                  <a:cxn ang="0">
                    <a:pos x="2" y="27"/>
                  </a:cxn>
                  <a:cxn ang="0">
                    <a:pos x="6" y="33"/>
                  </a:cxn>
                  <a:cxn ang="0">
                    <a:pos x="14" y="36"/>
                  </a:cxn>
                  <a:cxn ang="0">
                    <a:pos x="14" y="36"/>
                  </a:cxn>
                  <a:cxn ang="0">
                    <a:pos x="17" y="36"/>
                  </a:cxn>
                  <a:cxn ang="0">
                    <a:pos x="17" y="36"/>
                  </a:cxn>
                  <a:cxn ang="0">
                    <a:pos x="25" y="35"/>
                  </a:cxn>
                  <a:cxn ang="0">
                    <a:pos x="29" y="33"/>
                  </a:cxn>
                  <a:cxn ang="0">
                    <a:pos x="32" y="29"/>
                  </a:cxn>
                  <a:cxn ang="0">
                    <a:pos x="36" y="24"/>
                  </a:cxn>
                  <a:cxn ang="0">
                    <a:pos x="36" y="24"/>
                  </a:cxn>
                  <a:cxn ang="0">
                    <a:pos x="36" y="17"/>
                  </a:cxn>
                  <a:cxn ang="0">
                    <a:pos x="34" y="9"/>
                  </a:cxn>
                  <a:cxn ang="0">
                    <a:pos x="29" y="4"/>
                  </a:cxn>
                  <a:cxn ang="0">
                    <a:pos x="23" y="2"/>
                  </a:cxn>
                  <a:cxn ang="0">
                    <a:pos x="23" y="2"/>
                  </a:cxn>
                  <a:cxn ang="0">
                    <a:pos x="17" y="0"/>
                  </a:cxn>
                </a:cxnLst>
                <a:rect l="0" t="0" r="r" b="b"/>
                <a:pathLst>
                  <a:path w="36" h="36">
                    <a:moveTo>
                      <a:pt x="17" y="0"/>
                    </a:moveTo>
                    <a:lnTo>
                      <a:pt x="17" y="0"/>
                    </a:lnTo>
                    <a:lnTo>
                      <a:pt x="12" y="2"/>
                    </a:lnTo>
                    <a:lnTo>
                      <a:pt x="8" y="4"/>
                    </a:lnTo>
                    <a:lnTo>
                      <a:pt x="2" y="9"/>
                    </a:lnTo>
                    <a:lnTo>
                      <a:pt x="0" y="15"/>
                    </a:lnTo>
                    <a:lnTo>
                      <a:pt x="0" y="15"/>
                    </a:lnTo>
                    <a:lnTo>
                      <a:pt x="0" y="20"/>
                    </a:lnTo>
                    <a:lnTo>
                      <a:pt x="2" y="27"/>
                    </a:lnTo>
                    <a:lnTo>
                      <a:pt x="6" y="33"/>
                    </a:lnTo>
                    <a:lnTo>
                      <a:pt x="14" y="36"/>
                    </a:lnTo>
                    <a:lnTo>
                      <a:pt x="14" y="36"/>
                    </a:lnTo>
                    <a:lnTo>
                      <a:pt x="17" y="36"/>
                    </a:lnTo>
                    <a:lnTo>
                      <a:pt x="17" y="36"/>
                    </a:lnTo>
                    <a:lnTo>
                      <a:pt x="25" y="35"/>
                    </a:lnTo>
                    <a:lnTo>
                      <a:pt x="29" y="33"/>
                    </a:lnTo>
                    <a:lnTo>
                      <a:pt x="32" y="29"/>
                    </a:lnTo>
                    <a:lnTo>
                      <a:pt x="36" y="24"/>
                    </a:lnTo>
                    <a:lnTo>
                      <a:pt x="36" y="24"/>
                    </a:lnTo>
                    <a:lnTo>
                      <a:pt x="36" y="17"/>
                    </a:lnTo>
                    <a:lnTo>
                      <a:pt x="34" y="9"/>
                    </a:lnTo>
                    <a:lnTo>
                      <a:pt x="29" y="4"/>
                    </a:lnTo>
                    <a:lnTo>
                      <a:pt x="23" y="2"/>
                    </a:lnTo>
                    <a:lnTo>
                      <a:pt x="23" y="2"/>
                    </a:lnTo>
                    <a:lnTo>
                      <a:pt x="17"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60" name="Freeform 288"/>
              <p:cNvSpPr>
                <a:spLocks/>
              </p:cNvSpPr>
              <p:nvPr userDrawn="1"/>
            </p:nvSpPr>
            <p:spPr bwMode="auto">
              <a:xfrm>
                <a:off x="3098" y="3719"/>
                <a:ext cx="36" cy="36"/>
              </a:xfrm>
              <a:custGeom>
                <a:avLst/>
                <a:gdLst/>
                <a:ahLst/>
                <a:cxnLst>
                  <a:cxn ang="0">
                    <a:pos x="17" y="0"/>
                  </a:cxn>
                  <a:cxn ang="0">
                    <a:pos x="17" y="0"/>
                  </a:cxn>
                  <a:cxn ang="0">
                    <a:pos x="13" y="0"/>
                  </a:cxn>
                  <a:cxn ang="0">
                    <a:pos x="6" y="5"/>
                  </a:cxn>
                  <a:cxn ang="0">
                    <a:pos x="2" y="9"/>
                  </a:cxn>
                  <a:cxn ang="0">
                    <a:pos x="0" y="13"/>
                  </a:cxn>
                  <a:cxn ang="0">
                    <a:pos x="0" y="13"/>
                  </a:cxn>
                  <a:cxn ang="0">
                    <a:pos x="0" y="21"/>
                  </a:cxn>
                  <a:cxn ang="0">
                    <a:pos x="2" y="28"/>
                  </a:cxn>
                  <a:cxn ang="0">
                    <a:pos x="6" y="34"/>
                  </a:cxn>
                  <a:cxn ang="0">
                    <a:pos x="13" y="36"/>
                  </a:cxn>
                  <a:cxn ang="0">
                    <a:pos x="13" y="36"/>
                  </a:cxn>
                  <a:cxn ang="0">
                    <a:pos x="17" y="36"/>
                  </a:cxn>
                  <a:cxn ang="0">
                    <a:pos x="17" y="36"/>
                  </a:cxn>
                  <a:cxn ang="0">
                    <a:pos x="24" y="36"/>
                  </a:cxn>
                  <a:cxn ang="0">
                    <a:pos x="30" y="34"/>
                  </a:cxn>
                  <a:cxn ang="0">
                    <a:pos x="34" y="30"/>
                  </a:cxn>
                  <a:cxn ang="0">
                    <a:pos x="36" y="24"/>
                  </a:cxn>
                  <a:cxn ang="0">
                    <a:pos x="36" y="24"/>
                  </a:cxn>
                  <a:cxn ang="0">
                    <a:pos x="36" y="17"/>
                  </a:cxn>
                  <a:cxn ang="0">
                    <a:pos x="34" y="9"/>
                  </a:cxn>
                  <a:cxn ang="0">
                    <a:pos x="30" y="5"/>
                  </a:cxn>
                  <a:cxn ang="0">
                    <a:pos x="24" y="0"/>
                  </a:cxn>
                  <a:cxn ang="0">
                    <a:pos x="24" y="0"/>
                  </a:cxn>
                  <a:cxn ang="0">
                    <a:pos x="17" y="0"/>
                  </a:cxn>
                </a:cxnLst>
                <a:rect l="0" t="0" r="r" b="b"/>
                <a:pathLst>
                  <a:path w="36" h="36">
                    <a:moveTo>
                      <a:pt x="17" y="0"/>
                    </a:moveTo>
                    <a:lnTo>
                      <a:pt x="17" y="0"/>
                    </a:lnTo>
                    <a:lnTo>
                      <a:pt x="13" y="0"/>
                    </a:lnTo>
                    <a:lnTo>
                      <a:pt x="6" y="5"/>
                    </a:lnTo>
                    <a:lnTo>
                      <a:pt x="2" y="9"/>
                    </a:lnTo>
                    <a:lnTo>
                      <a:pt x="0" y="13"/>
                    </a:lnTo>
                    <a:lnTo>
                      <a:pt x="0" y="13"/>
                    </a:lnTo>
                    <a:lnTo>
                      <a:pt x="0" y="21"/>
                    </a:lnTo>
                    <a:lnTo>
                      <a:pt x="2" y="28"/>
                    </a:lnTo>
                    <a:lnTo>
                      <a:pt x="6" y="34"/>
                    </a:lnTo>
                    <a:lnTo>
                      <a:pt x="13" y="36"/>
                    </a:lnTo>
                    <a:lnTo>
                      <a:pt x="13" y="36"/>
                    </a:lnTo>
                    <a:lnTo>
                      <a:pt x="17" y="36"/>
                    </a:lnTo>
                    <a:lnTo>
                      <a:pt x="17" y="36"/>
                    </a:lnTo>
                    <a:lnTo>
                      <a:pt x="24" y="36"/>
                    </a:lnTo>
                    <a:lnTo>
                      <a:pt x="30" y="34"/>
                    </a:lnTo>
                    <a:lnTo>
                      <a:pt x="34" y="30"/>
                    </a:lnTo>
                    <a:lnTo>
                      <a:pt x="36" y="24"/>
                    </a:lnTo>
                    <a:lnTo>
                      <a:pt x="36" y="24"/>
                    </a:lnTo>
                    <a:lnTo>
                      <a:pt x="36" y="17"/>
                    </a:lnTo>
                    <a:lnTo>
                      <a:pt x="34" y="9"/>
                    </a:lnTo>
                    <a:lnTo>
                      <a:pt x="30" y="5"/>
                    </a:lnTo>
                    <a:lnTo>
                      <a:pt x="24" y="0"/>
                    </a:lnTo>
                    <a:lnTo>
                      <a:pt x="24" y="0"/>
                    </a:lnTo>
                    <a:lnTo>
                      <a:pt x="17"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61" name="Freeform 289"/>
              <p:cNvSpPr>
                <a:spLocks/>
              </p:cNvSpPr>
              <p:nvPr userDrawn="1"/>
            </p:nvSpPr>
            <p:spPr bwMode="auto">
              <a:xfrm>
                <a:off x="3098" y="3719"/>
                <a:ext cx="36" cy="36"/>
              </a:xfrm>
              <a:custGeom>
                <a:avLst/>
                <a:gdLst/>
                <a:ahLst/>
                <a:cxnLst>
                  <a:cxn ang="0">
                    <a:pos x="17" y="0"/>
                  </a:cxn>
                  <a:cxn ang="0">
                    <a:pos x="17" y="0"/>
                  </a:cxn>
                  <a:cxn ang="0">
                    <a:pos x="13" y="0"/>
                  </a:cxn>
                  <a:cxn ang="0">
                    <a:pos x="6" y="5"/>
                  </a:cxn>
                  <a:cxn ang="0">
                    <a:pos x="2" y="9"/>
                  </a:cxn>
                  <a:cxn ang="0">
                    <a:pos x="0" y="13"/>
                  </a:cxn>
                  <a:cxn ang="0">
                    <a:pos x="0" y="13"/>
                  </a:cxn>
                  <a:cxn ang="0">
                    <a:pos x="0" y="21"/>
                  </a:cxn>
                  <a:cxn ang="0">
                    <a:pos x="2" y="28"/>
                  </a:cxn>
                  <a:cxn ang="0">
                    <a:pos x="6" y="34"/>
                  </a:cxn>
                  <a:cxn ang="0">
                    <a:pos x="13" y="36"/>
                  </a:cxn>
                  <a:cxn ang="0">
                    <a:pos x="13" y="36"/>
                  </a:cxn>
                  <a:cxn ang="0">
                    <a:pos x="17" y="36"/>
                  </a:cxn>
                  <a:cxn ang="0">
                    <a:pos x="17" y="36"/>
                  </a:cxn>
                  <a:cxn ang="0">
                    <a:pos x="24" y="36"/>
                  </a:cxn>
                  <a:cxn ang="0">
                    <a:pos x="30" y="34"/>
                  </a:cxn>
                  <a:cxn ang="0">
                    <a:pos x="34" y="30"/>
                  </a:cxn>
                  <a:cxn ang="0">
                    <a:pos x="36" y="24"/>
                  </a:cxn>
                  <a:cxn ang="0">
                    <a:pos x="36" y="24"/>
                  </a:cxn>
                  <a:cxn ang="0">
                    <a:pos x="36" y="17"/>
                  </a:cxn>
                  <a:cxn ang="0">
                    <a:pos x="34" y="9"/>
                  </a:cxn>
                  <a:cxn ang="0">
                    <a:pos x="30" y="5"/>
                  </a:cxn>
                  <a:cxn ang="0">
                    <a:pos x="24" y="0"/>
                  </a:cxn>
                  <a:cxn ang="0">
                    <a:pos x="24" y="0"/>
                  </a:cxn>
                  <a:cxn ang="0">
                    <a:pos x="17" y="0"/>
                  </a:cxn>
                </a:cxnLst>
                <a:rect l="0" t="0" r="r" b="b"/>
                <a:pathLst>
                  <a:path w="36" h="36">
                    <a:moveTo>
                      <a:pt x="17" y="0"/>
                    </a:moveTo>
                    <a:lnTo>
                      <a:pt x="17" y="0"/>
                    </a:lnTo>
                    <a:lnTo>
                      <a:pt x="13" y="0"/>
                    </a:lnTo>
                    <a:lnTo>
                      <a:pt x="6" y="5"/>
                    </a:lnTo>
                    <a:lnTo>
                      <a:pt x="2" y="9"/>
                    </a:lnTo>
                    <a:lnTo>
                      <a:pt x="0" y="13"/>
                    </a:lnTo>
                    <a:lnTo>
                      <a:pt x="0" y="13"/>
                    </a:lnTo>
                    <a:lnTo>
                      <a:pt x="0" y="21"/>
                    </a:lnTo>
                    <a:lnTo>
                      <a:pt x="2" y="28"/>
                    </a:lnTo>
                    <a:lnTo>
                      <a:pt x="6" y="34"/>
                    </a:lnTo>
                    <a:lnTo>
                      <a:pt x="13" y="36"/>
                    </a:lnTo>
                    <a:lnTo>
                      <a:pt x="13" y="36"/>
                    </a:lnTo>
                    <a:lnTo>
                      <a:pt x="17" y="36"/>
                    </a:lnTo>
                    <a:lnTo>
                      <a:pt x="17" y="36"/>
                    </a:lnTo>
                    <a:lnTo>
                      <a:pt x="24" y="36"/>
                    </a:lnTo>
                    <a:lnTo>
                      <a:pt x="30" y="34"/>
                    </a:lnTo>
                    <a:lnTo>
                      <a:pt x="34" y="30"/>
                    </a:lnTo>
                    <a:lnTo>
                      <a:pt x="36" y="24"/>
                    </a:lnTo>
                    <a:lnTo>
                      <a:pt x="36" y="24"/>
                    </a:lnTo>
                    <a:lnTo>
                      <a:pt x="36" y="17"/>
                    </a:lnTo>
                    <a:lnTo>
                      <a:pt x="34" y="9"/>
                    </a:lnTo>
                    <a:lnTo>
                      <a:pt x="30" y="5"/>
                    </a:lnTo>
                    <a:lnTo>
                      <a:pt x="24" y="0"/>
                    </a:lnTo>
                    <a:lnTo>
                      <a:pt x="24" y="0"/>
                    </a:lnTo>
                    <a:lnTo>
                      <a:pt x="17"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62" name="Freeform 290"/>
              <p:cNvSpPr>
                <a:spLocks/>
              </p:cNvSpPr>
              <p:nvPr userDrawn="1"/>
            </p:nvSpPr>
            <p:spPr bwMode="auto">
              <a:xfrm>
                <a:off x="3044" y="3677"/>
                <a:ext cx="30" cy="36"/>
              </a:xfrm>
              <a:custGeom>
                <a:avLst/>
                <a:gdLst/>
                <a:ahLst/>
                <a:cxnLst>
                  <a:cxn ang="0">
                    <a:pos x="16" y="0"/>
                  </a:cxn>
                  <a:cxn ang="0">
                    <a:pos x="16" y="0"/>
                  </a:cxn>
                  <a:cxn ang="0">
                    <a:pos x="10" y="0"/>
                  </a:cxn>
                  <a:cxn ang="0">
                    <a:pos x="6" y="5"/>
                  </a:cxn>
                  <a:cxn ang="0">
                    <a:pos x="2" y="7"/>
                  </a:cxn>
                  <a:cxn ang="0">
                    <a:pos x="0" y="14"/>
                  </a:cxn>
                  <a:cxn ang="0">
                    <a:pos x="0" y="14"/>
                  </a:cxn>
                  <a:cxn ang="0">
                    <a:pos x="0" y="20"/>
                  </a:cxn>
                  <a:cxn ang="0">
                    <a:pos x="2" y="27"/>
                  </a:cxn>
                  <a:cxn ang="0">
                    <a:pos x="6" y="32"/>
                  </a:cxn>
                  <a:cxn ang="0">
                    <a:pos x="12" y="34"/>
                  </a:cxn>
                  <a:cxn ang="0">
                    <a:pos x="12" y="34"/>
                  </a:cxn>
                  <a:cxn ang="0">
                    <a:pos x="16" y="36"/>
                  </a:cxn>
                  <a:cxn ang="0">
                    <a:pos x="16" y="36"/>
                  </a:cxn>
                  <a:cxn ang="0">
                    <a:pos x="20" y="34"/>
                  </a:cxn>
                  <a:cxn ang="0">
                    <a:pos x="24" y="32"/>
                  </a:cxn>
                  <a:cxn ang="0">
                    <a:pos x="28" y="27"/>
                  </a:cxn>
                  <a:cxn ang="0">
                    <a:pos x="30" y="23"/>
                  </a:cxn>
                  <a:cxn ang="0">
                    <a:pos x="30" y="23"/>
                  </a:cxn>
                  <a:cxn ang="0">
                    <a:pos x="30" y="16"/>
                  </a:cxn>
                  <a:cxn ang="0">
                    <a:pos x="28" y="9"/>
                  </a:cxn>
                  <a:cxn ang="0">
                    <a:pos x="24" y="5"/>
                  </a:cxn>
                  <a:cxn ang="0">
                    <a:pos x="20" y="0"/>
                  </a:cxn>
                  <a:cxn ang="0">
                    <a:pos x="20" y="0"/>
                  </a:cxn>
                  <a:cxn ang="0">
                    <a:pos x="16" y="0"/>
                  </a:cxn>
                </a:cxnLst>
                <a:rect l="0" t="0" r="r" b="b"/>
                <a:pathLst>
                  <a:path w="30" h="36">
                    <a:moveTo>
                      <a:pt x="16" y="0"/>
                    </a:moveTo>
                    <a:lnTo>
                      <a:pt x="16" y="0"/>
                    </a:lnTo>
                    <a:lnTo>
                      <a:pt x="10" y="0"/>
                    </a:lnTo>
                    <a:lnTo>
                      <a:pt x="6" y="5"/>
                    </a:lnTo>
                    <a:lnTo>
                      <a:pt x="2" y="7"/>
                    </a:lnTo>
                    <a:lnTo>
                      <a:pt x="0" y="14"/>
                    </a:lnTo>
                    <a:lnTo>
                      <a:pt x="0" y="14"/>
                    </a:lnTo>
                    <a:lnTo>
                      <a:pt x="0" y="20"/>
                    </a:lnTo>
                    <a:lnTo>
                      <a:pt x="2" y="27"/>
                    </a:lnTo>
                    <a:lnTo>
                      <a:pt x="6" y="32"/>
                    </a:lnTo>
                    <a:lnTo>
                      <a:pt x="12" y="34"/>
                    </a:lnTo>
                    <a:lnTo>
                      <a:pt x="12" y="34"/>
                    </a:lnTo>
                    <a:lnTo>
                      <a:pt x="16" y="36"/>
                    </a:lnTo>
                    <a:lnTo>
                      <a:pt x="16" y="36"/>
                    </a:lnTo>
                    <a:lnTo>
                      <a:pt x="20" y="34"/>
                    </a:lnTo>
                    <a:lnTo>
                      <a:pt x="24" y="32"/>
                    </a:lnTo>
                    <a:lnTo>
                      <a:pt x="28" y="27"/>
                    </a:lnTo>
                    <a:lnTo>
                      <a:pt x="30" y="23"/>
                    </a:lnTo>
                    <a:lnTo>
                      <a:pt x="30" y="23"/>
                    </a:lnTo>
                    <a:lnTo>
                      <a:pt x="30" y="16"/>
                    </a:lnTo>
                    <a:lnTo>
                      <a:pt x="28" y="9"/>
                    </a:lnTo>
                    <a:lnTo>
                      <a:pt x="24" y="5"/>
                    </a:lnTo>
                    <a:lnTo>
                      <a:pt x="20" y="0"/>
                    </a:lnTo>
                    <a:lnTo>
                      <a:pt x="20" y="0"/>
                    </a:lnTo>
                    <a:lnTo>
                      <a:pt x="1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63" name="Freeform 291"/>
              <p:cNvSpPr>
                <a:spLocks/>
              </p:cNvSpPr>
              <p:nvPr userDrawn="1"/>
            </p:nvSpPr>
            <p:spPr bwMode="auto">
              <a:xfrm>
                <a:off x="3044" y="3677"/>
                <a:ext cx="30" cy="36"/>
              </a:xfrm>
              <a:custGeom>
                <a:avLst/>
                <a:gdLst/>
                <a:ahLst/>
                <a:cxnLst>
                  <a:cxn ang="0">
                    <a:pos x="16" y="0"/>
                  </a:cxn>
                  <a:cxn ang="0">
                    <a:pos x="16" y="0"/>
                  </a:cxn>
                  <a:cxn ang="0">
                    <a:pos x="10" y="0"/>
                  </a:cxn>
                  <a:cxn ang="0">
                    <a:pos x="6" y="5"/>
                  </a:cxn>
                  <a:cxn ang="0">
                    <a:pos x="2" y="7"/>
                  </a:cxn>
                  <a:cxn ang="0">
                    <a:pos x="0" y="14"/>
                  </a:cxn>
                  <a:cxn ang="0">
                    <a:pos x="0" y="14"/>
                  </a:cxn>
                  <a:cxn ang="0">
                    <a:pos x="0" y="20"/>
                  </a:cxn>
                  <a:cxn ang="0">
                    <a:pos x="2" y="27"/>
                  </a:cxn>
                  <a:cxn ang="0">
                    <a:pos x="6" y="32"/>
                  </a:cxn>
                  <a:cxn ang="0">
                    <a:pos x="12" y="34"/>
                  </a:cxn>
                  <a:cxn ang="0">
                    <a:pos x="12" y="34"/>
                  </a:cxn>
                  <a:cxn ang="0">
                    <a:pos x="16" y="36"/>
                  </a:cxn>
                  <a:cxn ang="0">
                    <a:pos x="16" y="36"/>
                  </a:cxn>
                  <a:cxn ang="0">
                    <a:pos x="20" y="34"/>
                  </a:cxn>
                  <a:cxn ang="0">
                    <a:pos x="24" y="32"/>
                  </a:cxn>
                  <a:cxn ang="0">
                    <a:pos x="28" y="27"/>
                  </a:cxn>
                  <a:cxn ang="0">
                    <a:pos x="30" y="23"/>
                  </a:cxn>
                  <a:cxn ang="0">
                    <a:pos x="30" y="23"/>
                  </a:cxn>
                  <a:cxn ang="0">
                    <a:pos x="30" y="16"/>
                  </a:cxn>
                  <a:cxn ang="0">
                    <a:pos x="28" y="9"/>
                  </a:cxn>
                  <a:cxn ang="0">
                    <a:pos x="24" y="5"/>
                  </a:cxn>
                  <a:cxn ang="0">
                    <a:pos x="20" y="0"/>
                  </a:cxn>
                  <a:cxn ang="0">
                    <a:pos x="20" y="0"/>
                  </a:cxn>
                  <a:cxn ang="0">
                    <a:pos x="16" y="0"/>
                  </a:cxn>
                </a:cxnLst>
                <a:rect l="0" t="0" r="r" b="b"/>
                <a:pathLst>
                  <a:path w="30" h="36">
                    <a:moveTo>
                      <a:pt x="16" y="0"/>
                    </a:moveTo>
                    <a:lnTo>
                      <a:pt x="16" y="0"/>
                    </a:lnTo>
                    <a:lnTo>
                      <a:pt x="10" y="0"/>
                    </a:lnTo>
                    <a:lnTo>
                      <a:pt x="6" y="5"/>
                    </a:lnTo>
                    <a:lnTo>
                      <a:pt x="2" y="7"/>
                    </a:lnTo>
                    <a:lnTo>
                      <a:pt x="0" y="14"/>
                    </a:lnTo>
                    <a:lnTo>
                      <a:pt x="0" y="14"/>
                    </a:lnTo>
                    <a:lnTo>
                      <a:pt x="0" y="20"/>
                    </a:lnTo>
                    <a:lnTo>
                      <a:pt x="2" y="27"/>
                    </a:lnTo>
                    <a:lnTo>
                      <a:pt x="6" y="32"/>
                    </a:lnTo>
                    <a:lnTo>
                      <a:pt x="12" y="34"/>
                    </a:lnTo>
                    <a:lnTo>
                      <a:pt x="12" y="34"/>
                    </a:lnTo>
                    <a:lnTo>
                      <a:pt x="16" y="36"/>
                    </a:lnTo>
                    <a:lnTo>
                      <a:pt x="16" y="36"/>
                    </a:lnTo>
                    <a:lnTo>
                      <a:pt x="20" y="34"/>
                    </a:lnTo>
                    <a:lnTo>
                      <a:pt x="24" y="32"/>
                    </a:lnTo>
                    <a:lnTo>
                      <a:pt x="28" y="27"/>
                    </a:lnTo>
                    <a:lnTo>
                      <a:pt x="30" y="23"/>
                    </a:lnTo>
                    <a:lnTo>
                      <a:pt x="30" y="23"/>
                    </a:lnTo>
                    <a:lnTo>
                      <a:pt x="30" y="16"/>
                    </a:lnTo>
                    <a:lnTo>
                      <a:pt x="28" y="9"/>
                    </a:lnTo>
                    <a:lnTo>
                      <a:pt x="24" y="5"/>
                    </a:lnTo>
                    <a:lnTo>
                      <a:pt x="20" y="0"/>
                    </a:lnTo>
                    <a:lnTo>
                      <a:pt x="20" y="0"/>
                    </a:lnTo>
                    <a:lnTo>
                      <a:pt x="1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64" name="Freeform 292"/>
              <p:cNvSpPr>
                <a:spLocks/>
              </p:cNvSpPr>
              <p:nvPr userDrawn="1"/>
            </p:nvSpPr>
            <p:spPr bwMode="auto">
              <a:xfrm>
                <a:off x="2990" y="3629"/>
                <a:ext cx="30" cy="30"/>
              </a:xfrm>
              <a:custGeom>
                <a:avLst/>
                <a:gdLst/>
                <a:ahLst/>
                <a:cxnLst>
                  <a:cxn ang="0">
                    <a:pos x="15" y="0"/>
                  </a:cxn>
                  <a:cxn ang="0">
                    <a:pos x="15" y="0"/>
                  </a:cxn>
                  <a:cxn ang="0">
                    <a:pos x="9" y="0"/>
                  </a:cxn>
                  <a:cxn ang="0">
                    <a:pos x="5" y="2"/>
                  </a:cxn>
                  <a:cxn ang="0">
                    <a:pos x="2" y="7"/>
                  </a:cxn>
                  <a:cxn ang="0">
                    <a:pos x="0" y="11"/>
                  </a:cxn>
                  <a:cxn ang="0">
                    <a:pos x="0" y="11"/>
                  </a:cxn>
                  <a:cxn ang="0">
                    <a:pos x="0" y="17"/>
                  </a:cxn>
                  <a:cxn ang="0">
                    <a:pos x="2" y="24"/>
                  </a:cxn>
                  <a:cxn ang="0">
                    <a:pos x="5" y="28"/>
                  </a:cxn>
                  <a:cxn ang="0">
                    <a:pos x="11" y="30"/>
                  </a:cxn>
                  <a:cxn ang="0">
                    <a:pos x="11" y="30"/>
                  </a:cxn>
                  <a:cxn ang="0">
                    <a:pos x="15" y="30"/>
                  </a:cxn>
                  <a:cxn ang="0">
                    <a:pos x="15" y="30"/>
                  </a:cxn>
                  <a:cxn ang="0">
                    <a:pos x="20" y="30"/>
                  </a:cxn>
                  <a:cxn ang="0">
                    <a:pos x="24" y="28"/>
                  </a:cxn>
                  <a:cxn ang="0">
                    <a:pos x="28" y="24"/>
                  </a:cxn>
                  <a:cxn ang="0">
                    <a:pos x="30" y="20"/>
                  </a:cxn>
                  <a:cxn ang="0">
                    <a:pos x="30" y="20"/>
                  </a:cxn>
                  <a:cxn ang="0">
                    <a:pos x="30" y="13"/>
                  </a:cxn>
                  <a:cxn ang="0">
                    <a:pos x="28" y="7"/>
                  </a:cxn>
                  <a:cxn ang="0">
                    <a:pos x="24" y="2"/>
                  </a:cxn>
                  <a:cxn ang="0">
                    <a:pos x="20" y="0"/>
                  </a:cxn>
                  <a:cxn ang="0">
                    <a:pos x="20" y="0"/>
                  </a:cxn>
                  <a:cxn ang="0">
                    <a:pos x="15" y="0"/>
                  </a:cxn>
                </a:cxnLst>
                <a:rect l="0" t="0" r="r" b="b"/>
                <a:pathLst>
                  <a:path w="30" h="30">
                    <a:moveTo>
                      <a:pt x="15" y="0"/>
                    </a:moveTo>
                    <a:lnTo>
                      <a:pt x="15" y="0"/>
                    </a:lnTo>
                    <a:lnTo>
                      <a:pt x="9" y="0"/>
                    </a:lnTo>
                    <a:lnTo>
                      <a:pt x="5" y="2"/>
                    </a:lnTo>
                    <a:lnTo>
                      <a:pt x="2" y="7"/>
                    </a:lnTo>
                    <a:lnTo>
                      <a:pt x="0" y="11"/>
                    </a:lnTo>
                    <a:lnTo>
                      <a:pt x="0" y="11"/>
                    </a:lnTo>
                    <a:lnTo>
                      <a:pt x="0" y="17"/>
                    </a:lnTo>
                    <a:lnTo>
                      <a:pt x="2" y="24"/>
                    </a:lnTo>
                    <a:lnTo>
                      <a:pt x="5" y="28"/>
                    </a:lnTo>
                    <a:lnTo>
                      <a:pt x="11" y="30"/>
                    </a:lnTo>
                    <a:lnTo>
                      <a:pt x="11" y="30"/>
                    </a:lnTo>
                    <a:lnTo>
                      <a:pt x="15" y="30"/>
                    </a:lnTo>
                    <a:lnTo>
                      <a:pt x="15" y="30"/>
                    </a:lnTo>
                    <a:lnTo>
                      <a:pt x="20" y="30"/>
                    </a:lnTo>
                    <a:lnTo>
                      <a:pt x="24" y="28"/>
                    </a:lnTo>
                    <a:lnTo>
                      <a:pt x="28" y="24"/>
                    </a:lnTo>
                    <a:lnTo>
                      <a:pt x="30" y="20"/>
                    </a:lnTo>
                    <a:lnTo>
                      <a:pt x="30" y="20"/>
                    </a:lnTo>
                    <a:lnTo>
                      <a:pt x="30" y="13"/>
                    </a:lnTo>
                    <a:lnTo>
                      <a:pt x="28" y="7"/>
                    </a:lnTo>
                    <a:lnTo>
                      <a:pt x="24" y="2"/>
                    </a:lnTo>
                    <a:lnTo>
                      <a:pt x="20" y="0"/>
                    </a:lnTo>
                    <a:lnTo>
                      <a:pt x="20" y="0"/>
                    </a:lnTo>
                    <a:lnTo>
                      <a:pt x="1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65" name="Freeform 293"/>
              <p:cNvSpPr>
                <a:spLocks/>
              </p:cNvSpPr>
              <p:nvPr userDrawn="1"/>
            </p:nvSpPr>
            <p:spPr bwMode="auto">
              <a:xfrm>
                <a:off x="2990" y="3629"/>
                <a:ext cx="30" cy="30"/>
              </a:xfrm>
              <a:custGeom>
                <a:avLst/>
                <a:gdLst/>
                <a:ahLst/>
                <a:cxnLst>
                  <a:cxn ang="0">
                    <a:pos x="15" y="0"/>
                  </a:cxn>
                  <a:cxn ang="0">
                    <a:pos x="15" y="0"/>
                  </a:cxn>
                  <a:cxn ang="0">
                    <a:pos x="9" y="0"/>
                  </a:cxn>
                  <a:cxn ang="0">
                    <a:pos x="5" y="2"/>
                  </a:cxn>
                  <a:cxn ang="0">
                    <a:pos x="2" y="7"/>
                  </a:cxn>
                  <a:cxn ang="0">
                    <a:pos x="0" y="11"/>
                  </a:cxn>
                  <a:cxn ang="0">
                    <a:pos x="0" y="11"/>
                  </a:cxn>
                  <a:cxn ang="0">
                    <a:pos x="0" y="17"/>
                  </a:cxn>
                  <a:cxn ang="0">
                    <a:pos x="2" y="24"/>
                  </a:cxn>
                  <a:cxn ang="0">
                    <a:pos x="5" y="28"/>
                  </a:cxn>
                  <a:cxn ang="0">
                    <a:pos x="11" y="30"/>
                  </a:cxn>
                  <a:cxn ang="0">
                    <a:pos x="11" y="30"/>
                  </a:cxn>
                  <a:cxn ang="0">
                    <a:pos x="15" y="30"/>
                  </a:cxn>
                  <a:cxn ang="0">
                    <a:pos x="15" y="30"/>
                  </a:cxn>
                  <a:cxn ang="0">
                    <a:pos x="20" y="30"/>
                  </a:cxn>
                  <a:cxn ang="0">
                    <a:pos x="24" y="28"/>
                  </a:cxn>
                  <a:cxn ang="0">
                    <a:pos x="28" y="24"/>
                  </a:cxn>
                  <a:cxn ang="0">
                    <a:pos x="30" y="20"/>
                  </a:cxn>
                  <a:cxn ang="0">
                    <a:pos x="30" y="20"/>
                  </a:cxn>
                  <a:cxn ang="0">
                    <a:pos x="30" y="13"/>
                  </a:cxn>
                  <a:cxn ang="0">
                    <a:pos x="28" y="7"/>
                  </a:cxn>
                  <a:cxn ang="0">
                    <a:pos x="24" y="2"/>
                  </a:cxn>
                  <a:cxn ang="0">
                    <a:pos x="20" y="0"/>
                  </a:cxn>
                  <a:cxn ang="0">
                    <a:pos x="20" y="0"/>
                  </a:cxn>
                  <a:cxn ang="0">
                    <a:pos x="15" y="0"/>
                  </a:cxn>
                </a:cxnLst>
                <a:rect l="0" t="0" r="r" b="b"/>
                <a:pathLst>
                  <a:path w="30" h="30">
                    <a:moveTo>
                      <a:pt x="15" y="0"/>
                    </a:moveTo>
                    <a:lnTo>
                      <a:pt x="15" y="0"/>
                    </a:lnTo>
                    <a:lnTo>
                      <a:pt x="9" y="0"/>
                    </a:lnTo>
                    <a:lnTo>
                      <a:pt x="5" y="2"/>
                    </a:lnTo>
                    <a:lnTo>
                      <a:pt x="2" y="7"/>
                    </a:lnTo>
                    <a:lnTo>
                      <a:pt x="0" y="11"/>
                    </a:lnTo>
                    <a:lnTo>
                      <a:pt x="0" y="11"/>
                    </a:lnTo>
                    <a:lnTo>
                      <a:pt x="0" y="17"/>
                    </a:lnTo>
                    <a:lnTo>
                      <a:pt x="2" y="24"/>
                    </a:lnTo>
                    <a:lnTo>
                      <a:pt x="5" y="28"/>
                    </a:lnTo>
                    <a:lnTo>
                      <a:pt x="11" y="30"/>
                    </a:lnTo>
                    <a:lnTo>
                      <a:pt x="11" y="30"/>
                    </a:lnTo>
                    <a:lnTo>
                      <a:pt x="15" y="30"/>
                    </a:lnTo>
                    <a:lnTo>
                      <a:pt x="15" y="30"/>
                    </a:lnTo>
                    <a:lnTo>
                      <a:pt x="20" y="30"/>
                    </a:lnTo>
                    <a:lnTo>
                      <a:pt x="24" y="28"/>
                    </a:lnTo>
                    <a:lnTo>
                      <a:pt x="28" y="24"/>
                    </a:lnTo>
                    <a:lnTo>
                      <a:pt x="30" y="20"/>
                    </a:lnTo>
                    <a:lnTo>
                      <a:pt x="30" y="20"/>
                    </a:lnTo>
                    <a:lnTo>
                      <a:pt x="30" y="13"/>
                    </a:lnTo>
                    <a:lnTo>
                      <a:pt x="28" y="7"/>
                    </a:lnTo>
                    <a:lnTo>
                      <a:pt x="24" y="2"/>
                    </a:lnTo>
                    <a:lnTo>
                      <a:pt x="20" y="0"/>
                    </a:lnTo>
                    <a:lnTo>
                      <a:pt x="20" y="0"/>
                    </a:lnTo>
                    <a:lnTo>
                      <a:pt x="1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66" name="Freeform 294"/>
              <p:cNvSpPr>
                <a:spLocks/>
              </p:cNvSpPr>
              <p:nvPr userDrawn="1"/>
            </p:nvSpPr>
            <p:spPr bwMode="auto">
              <a:xfrm>
                <a:off x="2954" y="3569"/>
                <a:ext cx="24" cy="30"/>
              </a:xfrm>
              <a:custGeom>
                <a:avLst/>
                <a:gdLst/>
                <a:ahLst/>
                <a:cxnLst>
                  <a:cxn ang="0">
                    <a:pos x="12" y="0"/>
                  </a:cxn>
                  <a:cxn ang="0">
                    <a:pos x="12" y="0"/>
                  </a:cxn>
                  <a:cxn ang="0">
                    <a:pos x="8" y="0"/>
                  </a:cxn>
                  <a:cxn ang="0">
                    <a:pos x="4" y="3"/>
                  </a:cxn>
                  <a:cxn ang="0">
                    <a:pos x="2" y="7"/>
                  </a:cxn>
                  <a:cxn ang="0">
                    <a:pos x="0" y="12"/>
                  </a:cxn>
                  <a:cxn ang="0">
                    <a:pos x="0" y="12"/>
                  </a:cxn>
                  <a:cxn ang="0">
                    <a:pos x="0" y="17"/>
                  </a:cxn>
                  <a:cxn ang="0">
                    <a:pos x="0" y="21"/>
                  </a:cxn>
                  <a:cxn ang="0">
                    <a:pos x="4" y="26"/>
                  </a:cxn>
                  <a:cxn ang="0">
                    <a:pos x="8" y="28"/>
                  </a:cxn>
                  <a:cxn ang="0">
                    <a:pos x="8" y="28"/>
                  </a:cxn>
                  <a:cxn ang="0">
                    <a:pos x="12" y="30"/>
                  </a:cxn>
                  <a:cxn ang="0">
                    <a:pos x="12" y="30"/>
                  </a:cxn>
                  <a:cxn ang="0">
                    <a:pos x="16" y="28"/>
                  </a:cxn>
                  <a:cxn ang="0">
                    <a:pos x="20" y="26"/>
                  </a:cxn>
                  <a:cxn ang="0">
                    <a:pos x="22" y="23"/>
                  </a:cxn>
                  <a:cxn ang="0">
                    <a:pos x="24" y="19"/>
                  </a:cxn>
                  <a:cxn ang="0">
                    <a:pos x="24" y="19"/>
                  </a:cxn>
                  <a:cxn ang="0">
                    <a:pos x="24" y="12"/>
                  </a:cxn>
                  <a:cxn ang="0">
                    <a:pos x="22" y="7"/>
                  </a:cxn>
                  <a:cxn ang="0">
                    <a:pos x="20" y="3"/>
                  </a:cxn>
                  <a:cxn ang="0">
                    <a:pos x="16" y="0"/>
                  </a:cxn>
                  <a:cxn ang="0">
                    <a:pos x="16" y="0"/>
                  </a:cxn>
                  <a:cxn ang="0">
                    <a:pos x="12" y="0"/>
                  </a:cxn>
                </a:cxnLst>
                <a:rect l="0" t="0" r="r" b="b"/>
                <a:pathLst>
                  <a:path w="24" h="30">
                    <a:moveTo>
                      <a:pt x="12" y="0"/>
                    </a:moveTo>
                    <a:lnTo>
                      <a:pt x="12" y="0"/>
                    </a:lnTo>
                    <a:lnTo>
                      <a:pt x="8" y="0"/>
                    </a:lnTo>
                    <a:lnTo>
                      <a:pt x="4" y="3"/>
                    </a:lnTo>
                    <a:lnTo>
                      <a:pt x="2" y="7"/>
                    </a:lnTo>
                    <a:lnTo>
                      <a:pt x="0" y="12"/>
                    </a:lnTo>
                    <a:lnTo>
                      <a:pt x="0" y="12"/>
                    </a:lnTo>
                    <a:lnTo>
                      <a:pt x="0" y="17"/>
                    </a:lnTo>
                    <a:lnTo>
                      <a:pt x="0" y="21"/>
                    </a:lnTo>
                    <a:lnTo>
                      <a:pt x="4" y="26"/>
                    </a:lnTo>
                    <a:lnTo>
                      <a:pt x="8" y="28"/>
                    </a:lnTo>
                    <a:lnTo>
                      <a:pt x="8" y="28"/>
                    </a:lnTo>
                    <a:lnTo>
                      <a:pt x="12" y="30"/>
                    </a:lnTo>
                    <a:lnTo>
                      <a:pt x="12" y="30"/>
                    </a:lnTo>
                    <a:lnTo>
                      <a:pt x="16" y="28"/>
                    </a:lnTo>
                    <a:lnTo>
                      <a:pt x="20" y="26"/>
                    </a:lnTo>
                    <a:lnTo>
                      <a:pt x="22" y="23"/>
                    </a:lnTo>
                    <a:lnTo>
                      <a:pt x="24" y="19"/>
                    </a:lnTo>
                    <a:lnTo>
                      <a:pt x="24" y="19"/>
                    </a:lnTo>
                    <a:lnTo>
                      <a:pt x="24" y="12"/>
                    </a:lnTo>
                    <a:lnTo>
                      <a:pt x="22" y="7"/>
                    </a:lnTo>
                    <a:lnTo>
                      <a:pt x="20" y="3"/>
                    </a:lnTo>
                    <a:lnTo>
                      <a:pt x="16" y="0"/>
                    </a:lnTo>
                    <a:lnTo>
                      <a:pt x="16" y="0"/>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67" name="Freeform 295"/>
              <p:cNvSpPr>
                <a:spLocks/>
              </p:cNvSpPr>
              <p:nvPr userDrawn="1"/>
            </p:nvSpPr>
            <p:spPr bwMode="auto">
              <a:xfrm>
                <a:off x="2954" y="3569"/>
                <a:ext cx="24" cy="30"/>
              </a:xfrm>
              <a:custGeom>
                <a:avLst/>
                <a:gdLst/>
                <a:ahLst/>
                <a:cxnLst>
                  <a:cxn ang="0">
                    <a:pos x="12" y="0"/>
                  </a:cxn>
                  <a:cxn ang="0">
                    <a:pos x="12" y="0"/>
                  </a:cxn>
                  <a:cxn ang="0">
                    <a:pos x="8" y="0"/>
                  </a:cxn>
                  <a:cxn ang="0">
                    <a:pos x="4" y="3"/>
                  </a:cxn>
                  <a:cxn ang="0">
                    <a:pos x="2" y="7"/>
                  </a:cxn>
                  <a:cxn ang="0">
                    <a:pos x="0" y="12"/>
                  </a:cxn>
                  <a:cxn ang="0">
                    <a:pos x="0" y="12"/>
                  </a:cxn>
                  <a:cxn ang="0">
                    <a:pos x="0" y="17"/>
                  </a:cxn>
                  <a:cxn ang="0">
                    <a:pos x="0" y="21"/>
                  </a:cxn>
                  <a:cxn ang="0">
                    <a:pos x="4" y="26"/>
                  </a:cxn>
                  <a:cxn ang="0">
                    <a:pos x="8" y="28"/>
                  </a:cxn>
                  <a:cxn ang="0">
                    <a:pos x="8" y="28"/>
                  </a:cxn>
                  <a:cxn ang="0">
                    <a:pos x="12" y="30"/>
                  </a:cxn>
                  <a:cxn ang="0">
                    <a:pos x="12" y="30"/>
                  </a:cxn>
                  <a:cxn ang="0">
                    <a:pos x="16" y="28"/>
                  </a:cxn>
                  <a:cxn ang="0">
                    <a:pos x="20" y="26"/>
                  </a:cxn>
                  <a:cxn ang="0">
                    <a:pos x="22" y="23"/>
                  </a:cxn>
                  <a:cxn ang="0">
                    <a:pos x="24" y="19"/>
                  </a:cxn>
                  <a:cxn ang="0">
                    <a:pos x="24" y="19"/>
                  </a:cxn>
                  <a:cxn ang="0">
                    <a:pos x="24" y="12"/>
                  </a:cxn>
                  <a:cxn ang="0">
                    <a:pos x="22" y="7"/>
                  </a:cxn>
                  <a:cxn ang="0">
                    <a:pos x="20" y="3"/>
                  </a:cxn>
                  <a:cxn ang="0">
                    <a:pos x="16" y="0"/>
                  </a:cxn>
                  <a:cxn ang="0">
                    <a:pos x="16" y="0"/>
                  </a:cxn>
                  <a:cxn ang="0">
                    <a:pos x="12" y="0"/>
                  </a:cxn>
                </a:cxnLst>
                <a:rect l="0" t="0" r="r" b="b"/>
                <a:pathLst>
                  <a:path w="24" h="30">
                    <a:moveTo>
                      <a:pt x="12" y="0"/>
                    </a:moveTo>
                    <a:lnTo>
                      <a:pt x="12" y="0"/>
                    </a:lnTo>
                    <a:lnTo>
                      <a:pt x="8" y="0"/>
                    </a:lnTo>
                    <a:lnTo>
                      <a:pt x="4" y="3"/>
                    </a:lnTo>
                    <a:lnTo>
                      <a:pt x="2" y="7"/>
                    </a:lnTo>
                    <a:lnTo>
                      <a:pt x="0" y="12"/>
                    </a:lnTo>
                    <a:lnTo>
                      <a:pt x="0" y="12"/>
                    </a:lnTo>
                    <a:lnTo>
                      <a:pt x="0" y="17"/>
                    </a:lnTo>
                    <a:lnTo>
                      <a:pt x="0" y="21"/>
                    </a:lnTo>
                    <a:lnTo>
                      <a:pt x="4" y="26"/>
                    </a:lnTo>
                    <a:lnTo>
                      <a:pt x="8" y="28"/>
                    </a:lnTo>
                    <a:lnTo>
                      <a:pt x="8" y="28"/>
                    </a:lnTo>
                    <a:lnTo>
                      <a:pt x="12" y="30"/>
                    </a:lnTo>
                    <a:lnTo>
                      <a:pt x="12" y="30"/>
                    </a:lnTo>
                    <a:lnTo>
                      <a:pt x="16" y="28"/>
                    </a:lnTo>
                    <a:lnTo>
                      <a:pt x="20" y="26"/>
                    </a:lnTo>
                    <a:lnTo>
                      <a:pt x="22" y="23"/>
                    </a:lnTo>
                    <a:lnTo>
                      <a:pt x="24" y="19"/>
                    </a:lnTo>
                    <a:lnTo>
                      <a:pt x="24" y="19"/>
                    </a:lnTo>
                    <a:lnTo>
                      <a:pt x="24" y="12"/>
                    </a:lnTo>
                    <a:lnTo>
                      <a:pt x="22" y="7"/>
                    </a:lnTo>
                    <a:lnTo>
                      <a:pt x="20" y="3"/>
                    </a:lnTo>
                    <a:lnTo>
                      <a:pt x="16" y="0"/>
                    </a:lnTo>
                    <a:lnTo>
                      <a:pt x="16" y="0"/>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68" name="Freeform 296"/>
              <p:cNvSpPr>
                <a:spLocks/>
              </p:cNvSpPr>
              <p:nvPr userDrawn="1"/>
            </p:nvSpPr>
            <p:spPr bwMode="auto">
              <a:xfrm>
                <a:off x="2924" y="3503"/>
                <a:ext cx="18" cy="24"/>
              </a:xfrm>
              <a:custGeom>
                <a:avLst/>
                <a:gdLst/>
                <a:ahLst/>
                <a:cxnLst>
                  <a:cxn ang="0">
                    <a:pos x="8" y="0"/>
                  </a:cxn>
                  <a:cxn ang="0">
                    <a:pos x="8" y="0"/>
                  </a:cxn>
                  <a:cxn ang="0">
                    <a:pos x="7" y="2"/>
                  </a:cxn>
                  <a:cxn ang="0">
                    <a:pos x="3" y="4"/>
                  </a:cxn>
                  <a:cxn ang="0">
                    <a:pos x="2" y="6"/>
                  </a:cxn>
                  <a:cxn ang="0">
                    <a:pos x="0" y="10"/>
                  </a:cxn>
                  <a:cxn ang="0">
                    <a:pos x="0" y="10"/>
                  </a:cxn>
                  <a:cxn ang="0">
                    <a:pos x="0" y="14"/>
                  </a:cxn>
                  <a:cxn ang="0">
                    <a:pos x="0" y="18"/>
                  </a:cxn>
                  <a:cxn ang="0">
                    <a:pos x="3" y="22"/>
                  </a:cxn>
                  <a:cxn ang="0">
                    <a:pos x="7" y="24"/>
                  </a:cxn>
                  <a:cxn ang="0">
                    <a:pos x="7" y="24"/>
                  </a:cxn>
                  <a:cxn ang="0">
                    <a:pos x="8" y="24"/>
                  </a:cxn>
                  <a:cxn ang="0">
                    <a:pos x="8" y="24"/>
                  </a:cxn>
                  <a:cxn ang="0">
                    <a:pos x="12" y="24"/>
                  </a:cxn>
                  <a:cxn ang="0">
                    <a:pos x="15" y="22"/>
                  </a:cxn>
                  <a:cxn ang="0">
                    <a:pos x="17" y="18"/>
                  </a:cxn>
                  <a:cxn ang="0">
                    <a:pos x="18" y="16"/>
                  </a:cxn>
                  <a:cxn ang="0">
                    <a:pos x="18" y="16"/>
                  </a:cxn>
                  <a:cxn ang="0">
                    <a:pos x="18" y="10"/>
                  </a:cxn>
                  <a:cxn ang="0">
                    <a:pos x="17" y="6"/>
                  </a:cxn>
                  <a:cxn ang="0">
                    <a:pos x="15" y="4"/>
                  </a:cxn>
                  <a:cxn ang="0">
                    <a:pos x="12" y="2"/>
                  </a:cxn>
                  <a:cxn ang="0">
                    <a:pos x="12" y="2"/>
                  </a:cxn>
                  <a:cxn ang="0">
                    <a:pos x="8" y="0"/>
                  </a:cxn>
                </a:cxnLst>
                <a:rect l="0" t="0" r="r" b="b"/>
                <a:pathLst>
                  <a:path w="18" h="24">
                    <a:moveTo>
                      <a:pt x="8" y="0"/>
                    </a:moveTo>
                    <a:lnTo>
                      <a:pt x="8" y="0"/>
                    </a:lnTo>
                    <a:lnTo>
                      <a:pt x="7" y="2"/>
                    </a:lnTo>
                    <a:lnTo>
                      <a:pt x="3" y="4"/>
                    </a:lnTo>
                    <a:lnTo>
                      <a:pt x="2" y="6"/>
                    </a:lnTo>
                    <a:lnTo>
                      <a:pt x="0" y="10"/>
                    </a:lnTo>
                    <a:lnTo>
                      <a:pt x="0" y="10"/>
                    </a:lnTo>
                    <a:lnTo>
                      <a:pt x="0" y="14"/>
                    </a:lnTo>
                    <a:lnTo>
                      <a:pt x="0" y="18"/>
                    </a:lnTo>
                    <a:lnTo>
                      <a:pt x="3" y="22"/>
                    </a:lnTo>
                    <a:lnTo>
                      <a:pt x="7" y="24"/>
                    </a:lnTo>
                    <a:lnTo>
                      <a:pt x="7" y="24"/>
                    </a:lnTo>
                    <a:lnTo>
                      <a:pt x="8" y="24"/>
                    </a:lnTo>
                    <a:lnTo>
                      <a:pt x="8" y="24"/>
                    </a:lnTo>
                    <a:lnTo>
                      <a:pt x="12" y="24"/>
                    </a:lnTo>
                    <a:lnTo>
                      <a:pt x="15" y="22"/>
                    </a:lnTo>
                    <a:lnTo>
                      <a:pt x="17" y="18"/>
                    </a:lnTo>
                    <a:lnTo>
                      <a:pt x="18" y="16"/>
                    </a:lnTo>
                    <a:lnTo>
                      <a:pt x="18" y="16"/>
                    </a:lnTo>
                    <a:lnTo>
                      <a:pt x="18" y="10"/>
                    </a:lnTo>
                    <a:lnTo>
                      <a:pt x="17" y="6"/>
                    </a:lnTo>
                    <a:lnTo>
                      <a:pt x="15" y="4"/>
                    </a:lnTo>
                    <a:lnTo>
                      <a:pt x="12" y="2"/>
                    </a:lnTo>
                    <a:lnTo>
                      <a:pt x="12" y="2"/>
                    </a:lnTo>
                    <a:lnTo>
                      <a:pt x="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69" name="Freeform 297"/>
              <p:cNvSpPr>
                <a:spLocks/>
              </p:cNvSpPr>
              <p:nvPr userDrawn="1"/>
            </p:nvSpPr>
            <p:spPr bwMode="auto">
              <a:xfrm>
                <a:off x="2924" y="3503"/>
                <a:ext cx="18" cy="24"/>
              </a:xfrm>
              <a:custGeom>
                <a:avLst/>
                <a:gdLst/>
                <a:ahLst/>
                <a:cxnLst>
                  <a:cxn ang="0">
                    <a:pos x="8" y="0"/>
                  </a:cxn>
                  <a:cxn ang="0">
                    <a:pos x="8" y="0"/>
                  </a:cxn>
                  <a:cxn ang="0">
                    <a:pos x="7" y="2"/>
                  </a:cxn>
                  <a:cxn ang="0">
                    <a:pos x="3" y="4"/>
                  </a:cxn>
                  <a:cxn ang="0">
                    <a:pos x="2" y="6"/>
                  </a:cxn>
                  <a:cxn ang="0">
                    <a:pos x="0" y="10"/>
                  </a:cxn>
                  <a:cxn ang="0">
                    <a:pos x="0" y="10"/>
                  </a:cxn>
                  <a:cxn ang="0">
                    <a:pos x="0" y="14"/>
                  </a:cxn>
                  <a:cxn ang="0">
                    <a:pos x="0" y="18"/>
                  </a:cxn>
                  <a:cxn ang="0">
                    <a:pos x="3" y="22"/>
                  </a:cxn>
                  <a:cxn ang="0">
                    <a:pos x="7" y="24"/>
                  </a:cxn>
                  <a:cxn ang="0">
                    <a:pos x="7" y="24"/>
                  </a:cxn>
                  <a:cxn ang="0">
                    <a:pos x="8" y="24"/>
                  </a:cxn>
                  <a:cxn ang="0">
                    <a:pos x="8" y="24"/>
                  </a:cxn>
                  <a:cxn ang="0">
                    <a:pos x="12" y="24"/>
                  </a:cxn>
                  <a:cxn ang="0">
                    <a:pos x="15" y="22"/>
                  </a:cxn>
                  <a:cxn ang="0">
                    <a:pos x="17" y="18"/>
                  </a:cxn>
                  <a:cxn ang="0">
                    <a:pos x="18" y="16"/>
                  </a:cxn>
                  <a:cxn ang="0">
                    <a:pos x="18" y="16"/>
                  </a:cxn>
                  <a:cxn ang="0">
                    <a:pos x="18" y="10"/>
                  </a:cxn>
                  <a:cxn ang="0">
                    <a:pos x="17" y="6"/>
                  </a:cxn>
                  <a:cxn ang="0">
                    <a:pos x="15" y="4"/>
                  </a:cxn>
                  <a:cxn ang="0">
                    <a:pos x="12" y="2"/>
                  </a:cxn>
                  <a:cxn ang="0">
                    <a:pos x="12" y="2"/>
                  </a:cxn>
                  <a:cxn ang="0">
                    <a:pos x="8" y="0"/>
                  </a:cxn>
                </a:cxnLst>
                <a:rect l="0" t="0" r="r" b="b"/>
                <a:pathLst>
                  <a:path w="18" h="24">
                    <a:moveTo>
                      <a:pt x="8" y="0"/>
                    </a:moveTo>
                    <a:lnTo>
                      <a:pt x="8" y="0"/>
                    </a:lnTo>
                    <a:lnTo>
                      <a:pt x="7" y="2"/>
                    </a:lnTo>
                    <a:lnTo>
                      <a:pt x="3" y="4"/>
                    </a:lnTo>
                    <a:lnTo>
                      <a:pt x="2" y="6"/>
                    </a:lnTo>
                    <a:lnTo>
                      <a:pt x="0" y="10"/>
                    </a:lnTo>
                    <a:lnTo>
                      <a:pt x="0" y="10"/>
                    </a:lnTo>
                    <a:lnTo>
                      <a:pt x="0" y="14"/>
                    </a:lnTo>
                    <a:lnTo>
                      <a:pt x="0" y="18"/>
                    </a:lnTo>
                    <a:lnTo>
                      <a:pt x="3" y="22"/>
                    </a:lnTo>
                    <a:lnTo>
                      <a:pt x="7" y="24"/>
                    </a:lnTo>
                    <a:lnTo>
                      <a:pt x="7" y="24"/>
                    </a:lnTo>
                    <a:lnTo>
                      <a:pt x="8" y="24"/>
                    </a:lnTo>
                    <a:lnTo>
                      <a:pt x="8" y="24"/>
                    </a:lnTo>
                    <a:lnTo>
                      <a:pt x="12" y="24"/>
                    </a:lnTo>
                    <a:lnTo>
                      <a:pt x="15" y="22"/>
                    </a:lnTo>
                    <a:lnTo>
                      <a:pt x="17" y="18"/>
                    </a:lnTo>
                    <a:lnTo>
                      <a:pt x="18" y="16"/>
                    </a:lnTo>
                    <a:lnTo>
                      <a:pt x="18" y="16"/>
                    </a:lnTo>
                    <a:lnTo>
                      <a:pt x="18" y="10"/>
                    </a:lnTo>
                    <a:lnTo>
                      <a:pt x="17" y="6"/>
                    </a:lnTo>
                    <a:lnTo>
                      <a:pt x="15" y="4"/>
                    </a:lnTo>
                    <a:lnTo>
                      <a:pt x="12" y="2"/>
                    </a:lnTo>
                    <a:lnTo>
                      <a:pt x="12" y="2"/>
                    </a:lnTo>
                    <a:lnTo>
                      <a:pt x="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70" name="Freeform 298"/>
              <p:cNvSpPr>
                <a:spLocks/>
              </p:cNvSpPr>
              <p:nvPr userDrawn="1"/>
            </p:nvSpPr>
            <p:spPr bwMode="auto">
              <a:xfrm>
                <a:off x="2906" y="3437"/>
                <a:ext cx="18" cy="18"/>
              </a:xfrm>
              <a:custGeom>
                <a:avLst/>
                <a:gdLst/>
                <a:ahLst/>
                <a:cxnLst>
                  <a:cxn ang="0">
                    <a:pos x="9" y="0"/>
                  </a:cxn>
                  <a:cxn ang="0">
                    <a:pos x="9" y="0"/>
                  </a:cxn>
                  <a:cxn ang="0">
                    <a:pos x="4" y="2"/>
                  </a:cxn>
                  <a:cxn ang="0">
                    <a:pos x="0" y="8"/>
                  </a:cxn>
                  <a:cxn ang="0">
                    <a:pos x="0" y="8"/>
                  </a:cxn>
                  <a:cxn ang="0">
                    <a:pos x="0" y="11"/>
                  </a:cxn>
                  <a:cxn ang="0">
                    <a:pos x="2" y="13"/>
                  </a:cxn>
                  <a:cxn ang="0">
                    <a:pos x="4" y="17"/>
                  </a:cxn>
                  <a:cxn ang="0">
                    <a:pos x="8" y="18"/>
                  </a:cxn>
                  <a:cxn ang="0">
                    <a:pos x="8" y="18"/>
                  </a:cxn>
                  <a:cxn ang="0">
                    <a:pos x="9" y="18"/>
                  </a:cxn>
                  <a:cxn ang="0">
                    <a:pos x="9" y="18"/>
                  </a:cxn>
                  <a:cxn ang="0">
                    <a:pos x="15" y="17"/>
                  </a:cxn>
                  <a:cxn ang="0">
                    <a:pos x="18" y="11"/>
                  </a:cxn>
                  <a:cxn ang="0">
                    <a:pos x="18" y="11"/>
                  </a:cxn>
                  <a:cxn ang="0">
                    <a:pos x="18" y="8"/>
                  </a:cxn>
                  <a:cxn ang="0">
                    <a:pos x="17" y="4"/>
                  </a:cxn>
                  <a:cxn ang="0">
                    <a:pos x="15" y="2"/>
                  </a:cxn>
                  <a:cxn ang="0">
                    <a:pos x="11" y="0"/>
                  </a:cxn>
                  <a:cxn ang="0">
                    <a:pos x="11" y="0"/>
                  </a:cxn>
                  <a:cxn ang="0">
                    <a:pos x="9" y="0"/>
                  </a:cxn>
                </a:cxnLst>
                <a:rect l="0" t="0" r="r" b="b"/>
                <a:pathLst>
                  <a:path w="18" h="18">
                    <a:moveTo>
                      <a:pt x="9" y="0"/>
                    </a:moveTo>
                    <a:lnTo>
                      <a:pt x="9" y="0"/>
                    </a:lnTo>
                    <a:lnTo>
                      <a:pt x="4" y="2"/>
                    </a:lnTo>
                    <a:lnTo>
                      <a:pt x="0" y="8"/>
                    </a:lnTo>
                    <a:lnTo>
                      <a:pt x="0" y="8"/>
                    </a:lnTo>
                    <a:lnTo>
                      <a:pt x="0" y="11"/>
                    </a:lnTo>
                    <a:lnTo>
                      <a:pt x="2" y="13"/>
                    </a:lnTo>
                    <a:lnTo>
                      <a:pt x="4" y="17"/>
                    </a:lnTo>
                    <a:lnTo>
                      <a:pt x="8" y="18"/>
                    </a:lnTo>
                    <a:lnTo>
                      <a:pt x="8" y="18"/>
                    </a:lnTo>
                    <a:lnTo>
                      <a:pt x="9" y="18"/>
                    </a:lnTo>
                    <a:lnTo>
                      <a:pt x="9" y="18"/>
                    </a:lnTo>
                    <a:lnTo>
                      <a:pt x="15" y="17"/>
                    </a:lnTo>
                    <a:lnTo>
                      <a:pt x="18" y="11"/>
                    </a:lnTo>
                    <a:lnTo>
                      <a:pt x="18" y="11"/>
                    </a:lnTo>
                    <a:lnTo>
                      <a:pt x="18" y="8"/>
                    </a:lnTo>
                    <a:lnTo>
                      <a:pt x="17" y="4"/>
                    </a:lnTo>
                    <a:lnTo>
                      <a:pt x="15" y="2"/>
                    </a:lnTo>
                    <a:lnTo>
                      <a:pt x="11" y="0"/>
                    </a:lnTo>
                    <a:lnTo>
                      <a:pt x="11" y="0"/>
                    </a:lnTo>
                    <a:lnTo>
                      <a:pt x="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71" name="Freeform 299"/>
              <p:cNvSpPr>
                <a:spLocks/>
              </p:cNvSpPr>
              <p:nvPr userDrawn="1"/>
            </p:nvSpPr>
            <p:spPr bwMode="auto">
              <a:xfrm>
                <a:off x="2906" y="3437"/>
                <a:ext cx="18" cy="18"/>
              </a:xfrm>
              <a:custGeom>
                <a:avLst/>
                <a:gdLst/>
                <a:ahLst/>
                <a:cxnLst>
                  <a:cxn ang="0">
                    <a:pos x="9" y="0"/>
                  </a:cxn>
                  <a:cxn ang="0">
                    <a:pos x="9" y="0"/>
                  </a:cxn>
                  <a:cxn ang="0">
                    <a:pos x="4" y="2"/>
                  </a:cxn>
                  <a:cxn ang="0">
                    <a:pos x="0" y="8"/>
                  </a:cxn>
                  <a:cxn ang="0">
                    <a:pos x="0" y="8"/>
                  </a:cxn>
                  <a:cxn ang="0">
                    <a:pos x="0" y="11"/>
                  </a:cxn>
                  <a:cxn ang="0">
                    <a:pos x="2" y="13"/>
                  </a:cxn>
                  <a:cxn ang="0">
                    <a:pos x="4" y="17"/>
                  </a:cxn>
                  <a:cxn ang="0">
                    <a:pos x="8" y="18"/>
                  </a:cxn>
                  <a:cxn ang="0">
                    <a:pos x="8" y="18"/>
                  </a:cxn>
                  <a:cxn ang="0">
                    <a:pos x="9" y="18"/>
                  </a:cxn>
                  <a:cxn ang="0">
                    <a:pos x="9" y="18"/>
                  </a:cxn>
                  <a:cxn ang="0">
                    <a:pos x="15" y="17"/>
                  </a:cxn>
                  <a:cxn ang="0">
                    <a:pos x="18" y="11"/>
                  </a:cxn>
                  <a:cxn ang="0">
                    <a:pos x="18" y="11"/>
                  </a:cxn>
                  <a:cxn ang="0">
                    <a:pos x="18" y="8"/>
                  </a:cxn>
                  <a:cxn ang="0">
                    <a:pos x="17" y="4"/>
                  </a:cxn>
                  <a:cxn ang="0">
                    <a:pos x="15" y="2"/>
                  </a:cxn>
                  <a:cxn ang="0">
                    <a:pos x="11" y="0"/>
                  </a:cxn>
                  <a:cxn ang="0">
                    <a:pos x="11" y="0"/>
                  </a:cxn>
                  <a:cxn ang="0">
                    <a:pos x="9" y="0"/>
                  </a:cxn>
                </a:cxnLst>
                <a:rect l="0" t="0" r="r" b="b"/>
                <a:pathLst>
                  <a:path w="18" h="18">
                    <a:moveTo>
                      <a:pt x="9" y="0"/>
                    </a:moveTo>
                    <a:lnTo>
                      <a:pt x="9" y="0"/>
                    </a:lnTo>
                    <a:lnTo>
                      <a:pt x="4" y="2"/>
                    </a:lnTo>
                    <a:lnTo>
                      <a:pt x="0" y="8"/>
                    </a:lnTo>
                    <a:lnTo>
                      <a:pt x="0" y="8"/>
                    </a:lnTo>
                    <a:lnTo>
                      <a:pt x="0" y="11"/>
                    </a:lnTo>
                    <a:lnTo>
                      <a:pt x="2" y="13"/>
                    </a:lnTo>
                    <a:lnTo>
                      <a:pt x="4" y="17"/>
                    </a:lnTo>
                    <a:lnTo>
                      <a:pt x="8" y="18"/>
                    </a:lnTo>
                    <a:lnTo>
                      <a:pt x="8" y="18"/>
                    </a:lnTo>
                    <a:lnTo>
                      <a:pt x="9" y="18"/>
                    </a:lnTo>
                    <a:lnTo>
                      <a:pt x="9" y="18"/>
                    </a:lnTo>
                    <a:lnTo>
                      <a:pt x="15" y="17"/>
                    </a:lnTo>
                    <a:lnTo>
                      <a:pt x="18" y="11"/>
                    </a:lnTo>
                    <a:lnTo>
                      <a:pt x="18" y="11"/>
                    </a:lnTo>
                    <a:lnTo>
                      <a:pt x="18" y="8"/>
                    </a:lnTo>
                    <a:lnTo>
                      <a:pt x="17" y="4"/>
                    </a:lnTo>
                    <a:lnTo>
                      <a:pt x="15" y="2"/>
                    </a:lnTo>
                    <a:lnTo>
                      <a:pt x="11" y="0"/>
                    </a:lnTo>
                    <a:lnTo>
                      <a:pt x="11" y="0"/>
                    </a:lnTo>
                    <a:lnTo>
                      <a:pt x="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72" name="Freeform 300"/>
              <p:cNvSpPr>
                <a:spLocks/>
              </p:cNvSpPr>
              <p:nvPr userDrawn="1"/>
            </p:nvSpPr>
            <p:spPr bwMode="auto">
              <a:xfrm>
                <a:off x="2900" y="3365"/>
                <a:ext cx="18" cy="18"/>
              </a:xfrm>
              <a:custGeom>
                <a:avLst/>
                <a:gdLst/>
                <a:ahLst/>
                <a:cxnLst>
                  <a:cxn ang="0">
                    <a:pos x="10" y="0"/>
                  </a:cxn>
                  <a:cxn ang="0">
                    <a:pos x="10" y="0"/>
                  </a:cxn>
                  <a:cxn ang="0">
                    <a:pos x="4" y="2"/>
                  </a:cxn>
                  <a:cxn ang="0">
                    <a:pos x="0" y="6"/>
                  </a:cxn>
                  <a:cxn ang="0">
                    <a:pos x="0" y="6"/>
                  </a:cxn>
                  <a:cxn ang="0">
                    <a:pos x="0" y="10"/>
                  </a:cxn>
                  <a:cxn ang="0">
                    <a:pos x="2" y="14"/>
                  </a:cxn>
                  <a:cxn ang="0">
                    <a:pos x="4" y="16"/>
                  </a:cxn>
                  <a:cxn ang="0">
                    <a:pos x="8" y="18"/>
                  </a:cxn>
                  <a:cxn ang="0">
                    <a:pos x="8" y="18"/>
                  </a:cxn>
                  <a:cxn ang="0">
                    <a:pos x="10" y="18"/>
                  </a:cxn>
                  <a:cxn ang="0">
                    <a:pos x="10" y="18"/>
                  </a:cxn>
                  <a:cxn ang="0">
                    <a:pos x="16" y="16"/>
                  </a:cxn>
                  <a:cxn ang="0">
                    <a:pos x="18" y="12"/>
                  </a:cxn>
                  <a:cxn ang="0">
                    <a:pos x="18" y="12"/>
                  </a:cxn>
                  <a:cxn ang="0">
                    <a:pos x="18" y="8"/>
                  </a:cxn>
                  <a:cxn ang="0">
                    <a:pos x="18" y="4"/>
                  </a:cxn>
                  <a:cxn ang="0">
                    <a:pos x="16" y="2"/>
                  </a:cxn>
                  <a:cxn ang="0">
                    <a:pos x="12" y="0"/>
                  </a:cxn>
                  <a:cxn ang="0">
                    <a:pos x="12" y="0"/>
                  </a:cxn>
                  <a:cxn ang="0">
                    <a:pos x="10" y="0"/>
                  </a:cxn>
                </a:cxnLst>
                <a:rect l="0" t="0" r="r" b="b"/>
                <a:pathLst>
                  <a:path w="18" h="18">
                    <a:moveTo>
                      <a:pt x="10" y="0"/>
                    </a:moveTo>
                    <a:lnTo>
                      <a:pt x="10" y="0"/>
                    </a:lnTo>
                    <a:lnTo>
                      <a:pt x="4" y="2"/>
                    </a:lnTo>
                    <a:lnTo>
                      <a:pt x="0" y="6"/>
                    </a:lnTo>
                    <a:lnTo>
                      <a:pt x="0" y="6"/>
                    </a:lnTo>
                    <a:lnTo>
                      <a:pt x="0" y="10"/>
                    </a:lnTo>
                    <a:lnTo>
                      <a:pt x="2" y="14"/>
                    </a:lnTo>
                    <a:lnTo>
                      <a:pt x="4" y="16"/>
                    </a:lnTo>
                    <a:lnTo>
                      <a:pt x="8" y="18"/>
                    </a:lnTo>
                    <a:lnTo>
                      <a:pt x="8" y="18"/>
                    </a:lnTo>
                    <a:lnTo>
                      <a:pt x="10" y="18"/>
                    </a:lnTo>
                    <a:lnTo>
                      <a:pt x="10" y="18"/>
                    </a:lnTo>
                    <a:lnTo>
                      <a:pt x="16" y="16"/>
                    </a:lnTo>
                    <a:lnTo>
                      <a:pt x="18" y="12"/>
                    </a:lnTo>
                    <a:lnTo>
                      <a:pt x="18" y="12"/>
                    </a:lnTo>
                    <a:lnTo>
                      <a:pt x="18" y="8"/>
                    </a:lnTo>
                    <a:lnTo>
                      <a:pt x="18" y="4"/>
                    </a:lnTo>
                    <a:lnTo>
                      <a:pt x="16" y="2"/>
                    </a:lnTo>
                    <a:lnTo>
                      <a:pt x="12" y="0"/>
                    </a:lnTo>
                    <a:lnTo>
                      <a:pt x="12" y="0"/>
                    </a:lnTo>
                    <a:lnTo>
                      <a:pt x="1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73" name="Freeform 301"/>
              <p:cNvSpPr>
                <a:spLocks/>
              </p:cNvSpPr>
              <p:nvPr userDrawn="1"/>
            </p:nvSpPr>
            <p:spPr bwMode="auto">
              <a:xfrm>
                <a:off x="2900" y="3365"/>
                <a:ext cx="18" cy="18"/>
              </a:xfrm>
              <a:custGeom>
                <a:avLst/>
                <a:gdLst/>
                <a:ahLst/>
                <a:cxnLst>
                  <a:cxn ang="0">
                    <a:pos x="10" y="0"/>
                  </a:cxn>
                  <a:cxn ang="0">
                    <a:pos x="10" y="0"/>
                  </a:cxn>
                  <a:cxn ang="0">
                    <a:pos x="4" y="2"/>
                  </a:cxn>
                  <a:cxn ang="0">
                    <a:pos x="0" y="6"/>
                  </a:cxn>
                  <a:cxn ang="0">
                    <a:pos x="0" y="6"/>
                  </a:cxn>
                  <a:cxn ang="0">
                    <a:pos x="0" y="10"/>
                  </a:cxn>
                  <a:cxn ang="0">
                    <a:pos x="2" y="14"/>
                  </a:cxn>
                  <a:cxn ang="0">
                    <a:pos x="4" y="16"/>
                  </a:cxn>
                  <a:cxn ang="0">
                    <a:pos x="8" y="18"/>
                  </a:cxn>
                  <a:cxn ang="0">
                    <a:pos x="8" y="18"/>
                  </a:cxn>
                  <a:cxn ang="0">
                    <a:pos x="10" y="18"/>
                  </a:cxn>
                  <a:cxn ang="0">
                    <a:pos x="10" y="18"/>
                  </a:cxn>
                  <a:cxn ang="0">
                    <a:pos x="16" y="16"/>
                  </a:cxn>
                  <a:cxn ang="0">
                    <a:pos x="18" y="12"/>
                  </a:cxn>
                  <a:cxn ang="0">
                    <a:pos x="18" y="12"/>
                  </a:cxn>
                  <a:cxn ang="0">
                    <a:pos x="18" y="8"/>
                  </a:cxn>
                  <a:cxn ang="0">
                    <a:pos x="18" y="4"/>
                  </a:cxn>
                  <a:cxn ang="0">
                    <a:pos x="16" y="2"/>
                  </a:cxn>
                  <a:cxn ang="0">
                    <a:pos x="12" y="0"/>
                  </a:cxn>
                  <a:cxn ang="0">
                    <a:pos x="12" y="0"/>
                  </a:cxn>
                  <a:cxn ang="0">
                    <a:pos x="10" y="0"/>
                  </a:cxn>
                </a:cxnLst>
                <a:rect l="0" t="0" r="r" b="b"/>
                <a:pathLst>
                  <a:path w="18" h="18">
                    <a:moveTo>
                      <a:pt x="10" y="0"/>
                    </a:moveTo>
                    <a:lnTo>
                      <a:pt x="10" y="0"/>
                    </a:lnTo>
                    <a:lnTo>
                      <a:pt x="4" y="2"/>
                    </a:lnTo>
                    <a:lnTo>
                      <a:pt x="0" y="6"/>
                    </a:lnTo>
                    <a:lnTo>
                      <a:pt x="0" y="6"/>
                    </a:lnTo>
                    <a:lnTo>
                      <a:pt x="0" y="10"/>
                    </a:lnTo>
                    <a:lnTo>
                      <a:pt x="2" y="14"/>
                    </a:lnTo>
                    <a:lnTo>
                      <a:pt x="4" y="16"/>
                    </a:lnTo>
                    <a:lnTo>
                      <a:pt x="8" y="18"/>
                    </a:lnTo>
                    <a:lnTo>
                      <a:pt x="8" y="18"/>
                    </a:lnTo>
                    <a:lnTo>
                      <a:pt x="10" y="18"/>
                    </a:lnTo>
                    <a:lnTo>
                      <a:pt x="10" y="18"/>
                    </a:lnTo>
                    <a:lnTo>
                      <a:pt x="16" y="16"/>
                    </a:lnTo>
                    <a:lnTo>
                      <a:pt x="18" y="12"/>
                    </a:lnTo>
                    <a:lnTo>
                      <a:pt x="18" y="12"/>
                    </a:lnTo>
                    <a:lnTo>
                      <a:pt x="18" y="8"/>
                    </a:lnTo>
                    <a:lnTo>
                      <a:pt x="18" y="4"/>
                    </a:lnTo>
                    <a:lnTo>
                      <a:pt x="16" y="2"/>
                    </a:lnTo>
                    <a:lnTo>
                      <a:pt x="12" y="0"/>
                    </a:lnTo>
                    <a:lnTo>
                      <a:pt x="12" y="0"/>
                    </a:lnTo>
                    <a:lnTo>
                      <a:pt x="1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74" name="Freeform 302"/>
              <p:cNvSpPr>
                <a:spLocks/>
              </p:cNvSpPr>
              <p:nvPr userDrawn="1"/>
            </p:nvSpPr>
            <p:spPr bwMode="auto">
              <a:xfrm>
                <a:off x="2906" y="3293"/>
                <a:ext cx="18" cy="18"/>
              </a:xfrm>
              <a:custGeom>
                <a:avLst/>
                <a:gdLst/>
                <a:ahLst/>
                <a:cxnLst>
                  <a:cxn ang="0">
                    <a:pos x="9" y="0"/>
                  </a:cxn>
                  <a:cxn ang="0">
                    <a:pos x="9" y="0"/>
                  </a:cxn>
                  <a:cxn ang="0">
                    <a:pos x="2" y="2"/>
                  </a:cxn>
                  <a:cxn ang="0">
                    <a:pos x="0" y="7"/>
                  </a:cxn>
                  <a:cxn ang="0">
                    <a:pos x="0" y="7"/>
                  </a:cxn>
                  <a:cxn ang="0">
                    <a:pos x="0" y="11"/>
                  </a:cxn>
                  <a:cxn ang="0">
                    <a:pos x="0" y="14"/>
                  </a:cxn>
                  <a:cxn ang="0">
                    <a:pos x="2" y="18"/>
                  </a:cxn>
                  <a:cxn ang="0">
                    <a:pos x="7" y="18"/>
                  </a:cxn>
                  <a:cxn ang="0">
                    <a:pos x="7" y="18"/>
                  </a:cxn>
                  <a:cxn ang="0">
                    <a:pos x="9" y="18"/>
                  </a:cxn>
                  <a:cxn ang="0">
                    <a:pos x="9" y="18"/>
                  </a:cxn>
                  <a:cxn ang="0">
                    <a:pos x="16" y="18"/>
                  </a:cxn>
                  <a:cxn ang="0">
                    <a:pos x="18" y="11"/>
                  </a:cxn>
                  <a:cxn ang="0">
                    <a:pos x="18" y="11"/>
                  </a:cxn>
                  <a:cxn ang="0">
                    <a:pos x="18" y="9"/>
                  </a:cxn>
                  <a:cxn ang="0">
                    <a:pos x="18" y="5"/>
                  </a:cxn>
                  <a:cxn ang="0">
                    <a:pos x="16" y="2"/>
                  </a:cxn>
                  <a:cxn ang="0">
                    <a:pos x="11" y="0"/>
                  </a:cxn>
                  <a:cxn ang="0">
                    <a:pos x="11" y="0"/>
                  </a:cxn>
                  <a:cxn ang="0">
                    <a:pos x="9" y="0"/>
                  </a:cxn>
                </a:cxnLst>
                <a:rect l="0" t="0" r="r" b="b"/>
                <a:pathLst>
                  <a:path w="18" h="18">
                    <a:moveTo>
                      <a:pt x="9" y="0"/>
                    </a:moveTo>
                    <a:lnTo>
                      <a:pt x="9" y="0"/>
                    </a:lnTo>
                    <a:lnTo>
                      <a:pt x="2" y="2"/>
                    </a:lnTo>
                    <a:lnTo>
                      <a:pt x="0" y="7"/>
                    </a:lnTo>
                    <a:lnTo>
                      <a:pt x="0" y="7"/>
                    </a:lnTo>
                    <a:lnTo>
                      <a:pt x="0" y="11"/>
                    </a:lnTo>
                    <a:lnTo>
                      <a:pt x="0" y="14"/>
                    </a:lnTo>
                    <a:lnTo>
                      <a:pt x="2" y="18"/>
                    </a:lnTo>
                    <a:lnTo>
                      <a:pt x="7" y="18"/>
                    </a:lnTo>
                    <a:lnTo>
                      <a:pt x="7" y="18"/>
                    </a:lnTo>
                    <a:lnTo>
                      <a:pt x="9" y="18"/>
                    </a:lnTo>
                    <a:lnTo>
                      <a:pt x="9" y="18"/>
                    </a:lnTo>
                    <a:lnTo>
                      <a:pt x="16" y="18"/>
                    </a:lnTo>
                    <a:lnTo>
                      <a:pt x="18" y="11"/>
                    </a:lnTo>
                    <a:lnTo>
                      <a:pt x="18" y="11"/>
                    </a:lnTo>
                    <a:lnTo>
                      <a:pt x="18" y="9"/>
                    </a:lnTo>
                    <a:lnTo>
                      <a:pt x="18" y="5"/>
                    </a:lnTo>
                    <a:lnTo>
                      <a:pt x="16" y="2"/>
                    </a:lnTo>
                    <a:lnTo>
                      <a:pt x="11" y="0"/>
                    </a:lnTo>
                    <a:lnTo>
                      <a:pt x="11" y="0"/>
                    </a:lnTo>
                    <a:lnTo>
                      <a:pt x="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75" name="Freeform 303"/>
              <p:cNvSpPr>
                <a:spLocks/>
              </p:cNvSpPr>
              <p:nvPr userDrawn="1"/>
            </p:nvSpPr>
            <p:spPr bwMode="auto">
              <a:xfrm>
                <a:off x="2906" y="3293"/>
                <a:ext cx="18" cy="18"/>
              </a:xfrm>
              <a:custGeom>
                <a:avLst/>
                <a:gdLst/>
                <a:ahLst/>
                <a:cxnLst>
                  <a:cxn ang="0">
                    <a:pos x="9" y="0"/>
                  </a:cxn>
                  <a:cxn ang="0">
                    <a:pos x="9" y="0"/>
                  </a:cxn>
                  <a:cxn ang="0">
                    <a:pos x="2" y="2"/>
                  </a:cxn>
                  <a:cxn ang="0">
                    <a:pos x="0" y="7"/>
                  </a:cxn>
                  <a:cxn ang="0">
                    <a:pos x="0" y="7"/>
                  </a:cxn>
                  <a:cxn ang="0">
                    <a:pos x="0" y="11"/>
                  </a:cxn>
                  <a:cxn ang="0">
                    <a:pos x="0" y="14"/>
                  </a:cxn>
                  <a:cxn ang="0">
                    <a:pos x="2" y="18"/>
                  </a:cxn>
                  <a:cxn ang="0">
                    <a:pos x="7" y="18"/>
                  </a:cxn>
                  <a:cxn ang="0">
                    <a:pos x="7" y="18"/>
                  </a:cxn>
                  <a:cxn ang="0">
                    <a:pos x="9" y="18"/>
                  </a:cxn>
                  <a:cxn ang="0">
                    <a:pos x="9" y="18"/>
                  </a:cxn>
                  <a:cxn ang="0">
                    <a:pos x="16" y="18"/>
                  </a:cxn>
                  <a:cxn ang="0">
                    <a:pos x="18" y="11"/>
                  </a:cxn>
                  <a:cxn ang="0">
                    <a:pos x="18" y="11"/>
                  </a:cxn>
                  <a:cxn ang="0">
                    <a:pos x="18" y="9"/>
                  </a:cxn>
                  <a:cxn ang="0">
                    <a:pos x="18" y="5"/>
                  </a:cxn>
                  <a:cxn ang="0">
                    <a:pos x="16" y="2"/>
                  </a:cxn>
                  <a:cxn ang="0">
                    <a:pos x="11" y="0"/>
                  </a:cxn>
                  <a:cxn ang="0">
                    <a:pos x="11" y="0"/>
                  </a:cxn>
                  <a:cxn ang="0">
                    <a:pos x="9" y="0"/>
                  </a:cxn>
                </a:cxnLst>
                <a:rect l="0" t="0" r="r" b="b"/>
                <a:pathLst>
                  <a:path w="18" h="18">
                    <a:moveTo>
                      <a:pt x="9" y="0"/>
                    </a:moveTo>
                    <a:lnTo>
                      <a:pt x="9" y="0"/>
                    </a:lnTo>
                    <a:lnTo>
                      <a:pt x="2" y="2"/>
                    </a:lnTo>
                    <a:lnTo>
                      <a:pt x="0" y="7"/>
                    </a:lnTo>
                    <a:lnTo>
                      <a:pt x="0" y="7"/>
                    </a:lnTo>
                    <a:lnTo>
                      <a:pt x="0" y="11"/>
                    </a:lnTo>
                    <a:lnTo>
                      <a:pt x="0" y="14"/>
                    </a:lnTo>
                    <a:lnTo>
                      <a:pt x="2" y="18"/>
                    </a:lnTo>
                    <a:lnTo>
                      <a:pt x="7" y="18"/>
                    </a:lnTo>
                    <a:lnTo>
                      <a:pt x="7" y="18"/>
                    </a:lnTo>
                    <a:lnTo>
                      <a:pt x="9" y="18"/>
                    </a:lnTo>
                    <a:lnTo>
                      <a:pt x="9" y="18"/>
                    </a:lnTo>
                    <a:lnTo>
                      <a:pt x="16" y="18"/>
                    </a:lnTo>
                    <a:lnTo>
                      <a:pt x="18" y="11"/>
                    </a:lnTo>
                    <a:lnTo>
                      <a:pt x="18" y="11"/>
                    </a:lnTo>
                    <a:lnTo>
                      <a:pt x="18" y="9"/>
                    </a:lnTo>
                    <a:lnTo>
                      <a:pt x="18" y="5"/>
                    </a:lnTo>
                    <a:lnTo>
                      <a:pt x="16" y="2"/>
                    </a:lnTo>
                    <a:lnTo>
                      <a:pt x="11" y="0"/>
                    </a:lnTo>
                    <a:lnTo>
                      <a:pt x="11" y="0"/>
                    </a:lnTo>
                    <a:lnTo>
                      <a:pt x="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76" name="Freeform 304"/>
              <p:cNvSpPr>
                <a:spLocks/>
              </p:cNvSpPr>
              <p:nvPr userDrawn="1"/>
            </p:nvSpPr>
            <p:spPr bwMode="auto">
              <a:xfrm>
                <a:off x="2924" y="3221"/>
                <a:ext cx="18" cy="18"/>
              </a:xfrm>
              <a:custGeom>
                <a:avLst/>
                <a:gdLst/>
                <a:ahLst/>
                <a:cxnLst>
                  <a:cxn ang="0">
                    <a:pos x="8" y="0"/>
                  </a:cxn>
                  <a:cxn ang="0">
                    <a:pos x="8" y="0"/>
                  </a:cxn>
                  <a:cxn ang="0">
                    <a:pos x="3" y="2"/>
                  </a:cxn>
                  <a:cxn ang="0">
                    <a:pos x="0" y="7"/>
                  </a:cxn>
                  <a:cxn ang="0">
                    <a:pos x="0" y="7"/>
                  </a:cxn>
                  <a:cxn ang="0">
                    <a:pos x="0" y="14"/>
                  </a:cxn>
                  <a:cxn ang="0">
                    <a:pos x="5" y="18"/>
                  </a:cxn>
                  <a:cxn ang="0">
                    <a:pos x="5" y="18"/>
                  </a:cxn>
                  <a:cxn ang="0">
                    <a:pos x="8" y="18"/>
                  </a:cxn>
                  <a:cxn ang="0">
                    <a:pos x="8" y="18"/>
                  </a:cxn>
                  <a:cxn ang="0">
                    <a:pos x="16" y="16"/>
                  </a:cxn>
                  <a:cxn ang="0">
                    <a:pos x="18" y="11"/>
                  </a:cxn>
                  <a:cxn ang="0">
                    <a:pos x="18" y="11"/>
                  </a:cxn>
                  <a:cxn ang="0">
                    <a:pos x="18" y="5"/>
                  </a:cxn>
                  <a:cxn ang="0">
                    <a:pos x="16" y="2"/>
                  </a:cxn>
                  <a:cxn ang="0">
                    <a:pos x="11" y="0"/>
                  </a:cxn>
                  <a:cxn ang="0">
                    <a:pos x="11" y="0"/>
                  </a:cxn>
                  <a:cxn ang="0">
                    <a:pos x="8" y="0"/>
                  </a:cxn>
                </a:cxnLst>
                <a:rect l="0" t="0" r="r" b="b"/>
                <a:pathLst>
                  <a:path w="18" h="18">
                    <a:moveTo>
                      <a:pt x="8" y="0"/>
                    </a:moveTo>
                    <a:lnTo>
                      <a:pt x="8" y="0"/>
                    </a:lnTo>
                    <a:lnTo>
                      <a:pt x="3" y="2"/>
                    </a:lnTo>
                    <a:lnTo>
                      <a:pt x="0" y="7"/>
                    </a:lnTo>
                    <a:lnTo>
                      <a:pt x="0" y="7"/>
                    </a:lnTo>
                    <a:lnTo>
                      <a:pt x="0" y="14"/>
                    </a:lnTo>
                    <a:lnTo>
                      <a:pt x="5" y="18"/>
                    </a:lnTo>
                    <a:lnTo>
                      <a:pt x="5" y="18"/>
                    </a:lnTo>
                    <a:lnTo>
                      <a:pt x="8" y="18"/>
                    </a:lnTo>
                    <a:lnTo>
                      <a:pt x="8" y="18"/>
                    </a:lnTo>
                    <a:lnTo>
                      <a:pt x="16" y="16"/>
                    </a:lnTo>
                    <a:lnTo>
                      <a:pt x="18" y="11"/>
                    </a:lnTo>
                    <a:lnTo>
                      <a:pt x="18" y="11"/>
                    </a:lnTo>
                    <a:lnTo>
                      <a:pt x="18" y="5"/>
                    </a:lnTo>
                    <a:lnTo>
                      <a:pt x="16" y="2"/>
                    </a:lnTo>
                    <a:lnTo>
                      <a:pt x="11" y="0"/>
                    </a:lnTo>
                    <a:lnTo>
                      <a:pt x="11" y="0"/>
                    </a:lnTo>
                    <a:lnTo>
                      <a:pt x="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77" name="Freeform 305"/>
              <p:cNvSpPr>
                <a:spLocks/>
              </p:cNvSpPr>
              <p:nvPr userDrawn="1"/>
            </p:nvSpPr>
            <p:spPr bwMode="auto">
              <a:xfrm>
                <a:off x="2924" y="3221"/>
                <a:ext cx="18" cy="18"/>
              </a:xfrm>
              <a:custGeom>
                <a:avLst/>
                <a:gdLst/>
                <a:ahLst/>
                <a:cxnLst>
                  <a:cxn ang="0">
                    <a:pos x="8" y="0"/>
                  </a:cxn>
                  <a:cxn ang="0">
                    <a:pos x="8" y="0"/>
                  </a:cxn>
                  <a:cxn ang="0">
                    <a:pos x="3" y="2"/>
                  </a:cxn>
                  <a:cxn ang="0">
                    <a:pos x="0" y="7"/>
                  </a:cxn>
                  <a:cxn ang="0">
                    <a:pos x="0" y="7"/>
                  </a:cxn>
                  <a:cxn ang="0">
                    <a:pos x="0" y="14"/>
                  </a:cxn>
                  <a:cxn ang="0">
                    <a:pos x="5" y="18"/>
                  </a:cxn>
                  <a:cxn ang="0">
                    <a:pos x="5" y="18"/>
                  </a:cxn>
                  <a:cxn ang="0">
                    <a:pos x="8" y="18"/>
                  </a:cxn>
                  <a:cxn ang="0">
                    <a:pos x="8" y="18"/>
                  </a:cxn>
                  <a:cxn ang="0">
                    <a:pos x="16" y="16"/>
                  </a:cxn>
                  <a:cxn ang="0">
                    <a:pos x="18" y="11"/>
                  </a:cxn>
                  <a:cxn ang="0">
                    <a:pos x="18" y="11"/>
                  </a:cxn>
                  <a:cxn ang="0">
                    <a:pos x="18" y="5"/>
                  </a:cxn>
                  <a:cxn ang="0">
                    <a:pos x="16" y="2"/>
                  </a:cxn>
                  <a:cxn ang="0">
                    <a:pos x="11" y="0"/>
                  </a:cxn>
                  <a:cxn ang="0">
                    <a:pos x="11" y="0"/>
                  </a:cxn>
                  <a:cxn ang="0">
                    <a:pos x="8" y="0"/>
                  </a:cxn>
                </a:cxnLst>
                <a:rect l="0" t="0" r="r" b="b"/>
                <a:pathLst>
                  <a:path w="18" h="18">
                    <a:moveTo>
                      <a:pt x="8" y="0"/>
                    </a:moveTo>
                    <a:lnTo>
                      <a:pt x="8" y="0"/>
                    </a:lnTo>
                    <a:lnTo>
                      <a:pt x="3" y="2"/>
                    </a:lnTo>
                    <a:lnTo>
                      <a:pt x="0" y="7"/>
                    </a:lnTo>
                    <a:lnTo>
                      <a:pt x="0" y="7"/>
                    </a:lnTo>
                    <a:lnTo>
                      <a:pt x="0" y="14"/>
                    </a:lnTo>
                    <a:lnTo>
                      <a:pt x="5" y="18"/>
                    </a:lnTo>
                    <a:lnTo>
                      <a:pt x="5" y="18"/>
                    </a:lnTo>
                    <a:lnTo>
                      <a:pt x="8" y="18"/>
                    </a:lnTo>
                    <a:lnTo>
                      <a:pt x="8" y="18"/>
                    </a:lnTo>
                    <a:lnTo>
                      <a:pt x="16" y="16"/>
                    </a:lnTo>
                    <a:lnTo>
                      <a:pt x="18" y="11"/>
                    </a:lnTo>
                    <a:lnTo>
                      <a:pt x="18" y="11"/>
                    </a:lnTo>
                    <a:lnTo>
                      <a:pt x="18" y="5"/>
                    </a:lnTo>
                    <a:lnTo>
                      <a:pt x="16" y="2"/>
                    </a:lnTo>
                    <a:lnTo>
                      <a:pt x="11" y="0"/>
                    </a:lnTo>
                    <a:lnTo>
                      <a:pt x="11" y="0"/>
                    </a:lnTo>
                    <a:lnTo>
                      <a:pt x="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78" name="Freeform 306"/>
              <p:cNvSpPr>
                <a:spLocks/>
              </p:cNvSpPr>
              <p:nvPr userDrawn="1"/>
            </p:nvSpPr>
            <p:spPr bwMode="auto">
              <a:xfrm>
                <a:off x="3236" y="3767"/>
                <a:ext cx="36" cy="36"/>
              </a:xfrm>
              <a:custGeom>
                <a:avLst/>
                <a:gdLst/>
                <a:ahLst/>
                <a:cxnLst>
                  <a:cxn ang="0">
                    <a:pos x="19" y="0"/>
                  </a:cxn>
                  <a:cxn ang="0">
                    <a:pos x="19" y="0"/>
                  </a:cxn>
                  <a:cxn ang="0">
                    <a:pos x="14" y="0"/>
                  </a:cxn>
                  <a:cxn ang="0">
                    <a:pos x="8" y="4"/>
                  </a:cxn>
                  <a:cxn ang="0">
                    <a:pos x="4" y="8"/>
                  </a:cxn>
                  <a:cxn ang="0">
                    <a:pos x="0" y="14"/>
                  </a:cxn>
                  <a:cxn ang="0">
                    <a:pos x="0" y="14"/>
                  </a:cxn>
                  <a:cxn ang="0">
                    <a:pos x="0" y="21"/>
                  </a:cxn>
                  <a:cxn ang="0">
                    <a:pos x="2" y="27"/>
                  </a:cxn>
                  <a:cxn ang="0">
                    <a:pos x="8" y="32"/>
                  </a:cxn>
                  <a:cxn ang="0">
                    <a:pos x="14" y="36"/>
                  </a:cxn>
                  <a:cxn ang="0">
                    <a:pos x="14" y="36"/>
                  </a:cxn>
                  <a:cxn ang="0">
                    <a:pos x="19" y="36"/>
                  </a:cxn>
                  <a:cxn ang="0">
                    <a:pos x="19" y="36"/>
                  </a:cxn>
                  <a:cxn ang="0">
                    <a:pos x="25" y="36"/>
                  </a:cxn>
                  <a:cxn ang="0">
                    <a:pos x="30" y="32"/>
                  </a:cxn>
                  <a:cxn ang="0">
                    <a:pos x="34" y="29"/>
                  </a:cxn>
                  <a:cxn ang="0">
                    <a:pos x="36" y="23"/>
                  </a:cxn>
                  <a:cxn ang="0">
                    <a:pos x="36" y="23"/>
                  </a:cxn>
                  <a:cxn ang="0">
                    <a:pos x="36" y="15"/>
                  </a:cxn>
                  <a:cxn ang="0">
                    <a:pos x="34" y="10"/>
                  </a:cxn>
                  <a:cxn ang="0">
                    <a:pos x="30" y="4"/>
                  </a:cxn>
                  <a:cxn ang="0">
                    <a:pos x="23" y="0"/>
                  </a:cxn>
                  <a:cxn ang="0">
                    <a:pos x="23" y="0"/>
                  </a:cxn>
                  <a:cxn ang="0">
                    <a:pos x="19" y="0"/>
                  </a:cxn>
                </a:cxnLst>
                <a:rect l="0" t="0" r="r" b="b"/>
                <a:pathLst>
                  <a:path w="36" h="36">
                    <a:moveTo>
                      <a:pt x="19" y="0"/>
                    </a:moveTo>
                    <a:lnTo>
                      <a:pt x="19" y="0"/>
                    </a:lnTo>
                    <a:lnTo>
                      <a:pt x="14" y="0"/>
                    </a:lnTo>
                    <a:lnTo>
                      <a:pt x="8" y="4"/>
                    </a:lnTo>
                    <a:lnTo>
                      <a:pt x="4" y="8"/>
                    </a:lnTo>
                    <a:lnTo>
                      <a:pt x="0" y="14"/>
                    </a:lnTo>
                    <a:lnTo>
                      <a:pt x="0" y="14"/>
                    </a:lnTo>
                    <a:lnTo>
                      <a:pt x="0" y="21"/>
                    </a:lnTo>
                    <a:lnTo>
                      <a:pt x="2" y="27"/>
                    </a:lnTo>
                    <a:lnTo>
                      <a:pt x="8" y="32"/>
                    </a:lnTo>
                    <a:lnTo>
                      <a:pt x="14" y="36"/>
                    </a:lnTo>
                    <a:lnTo>
                      <a:pt x="14" y="36"/>
                    </a:lnTo>
                    <a:lnTo>
                      <a:pt x="19" y="36"/>
                    </a:lnTo>
                    <a:lnTo>
                      <a:pt x="19" y="36"/>
                    </a:lnTo>
                    <a:lnTo>
                      <a:pt x="25" y="36"/>
                    </a:lnTo>
                    <a:lnTo>
                      <a:pt x="30" y="32"/>
                    </a:lnTo>
                    <a:lnTo>
                      <a:pt x="34" y="29"/>
                    </a:lnTo>
                    <a:lnTo>
                      <a:pt x="36" y="23"/>
                    </a:lnTo>
                    <a:lnTo>
                      <a:pt x="36" y="23"/>
                    </a:lnTo>
                    <a:lnTo>
                      <a:pt x="36" y="15"/>
                    </a:lnTo>
                    <a:lnTo>
                      <a:pt x="34" y="10"/>
                    </a:lnTo>
                    <a:lnTo>
                      <a:pt x="30" y="4"/>
                    </a:lnTo>
                    <a:lnTo>
                      <a:pt x="23" y="0"/>
                    </a:lnTo>
                    <a:lnTo>
                      <a:pt x="23" y="0"/>
                    </a:lnTo>
                    <a:lnTo>
                      <a:pt x="1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79" name="Freeform 307"/>
              <p:cNvSpPr>
                <a:spLocks/>
              </p:cNvSpPr>
              <p:nvPr userDrawn="1"/>
            </p:nvSpPr>
            <p:spPr bwMode="auto">
              <a:xfrm>
                <a:off x="3236" y="3767"/>
                <a:ext cx="36" cy="36"/>
              </a:xfrm>
              <a:custGeom>
                <a:avLst/>
                <a:gdLst/>
                <a:ahLst/>
                <a:cxnLst>
                  <a:cxn ang="0">
                    <a:pos x="19" y="0"/>
                  </a:cxn>
                  <a:cxn ang="0">
                    <a:pos x="19" y="0"/>
                  </a:cxn>
                  <a:cxn ang="0">
                    <a:pos x="14" y="0"/>
                  </a:cxn>
                  <a:cxn ang="0">
                    <a:pos x="8" y="4"/>
                  </a:cxn>
                  <a:cxn ang="0">
                    <a:pos x="4" y="8"/>
                  </a:cxn>
                  <a:cxn ang="0">
                    <a:pos x="0" y="14"/>
                  </a:cxn>
                  <a:cxn ang="0">
                    <a:pos x="0" y="14"/>
                  </a:cxn>
                  <a:cxn ang="0">
                    <a:pos x="0" y="21"/>
                  </a:cxn>
                  <a:cxn ang="0">
                    <a:pos x="2" y="27"/>
                  </a:cxn>
                  <a:cxn ang="0">
                    <a:pos x="8" y="32"/>
                  </a:cxn>
                  <a:cxn ang="0">
                    <a:pos x="14" y="36"/>
                  </a:cxn>
                  <a:cxn ang="0">
                    <a:pos x="14" y="36"/>
                  </a:cxn>
                  <a:cxn ang="0">
                    <a:pos x="19" y="36"/>
                  </a:cxn>
                  <a:cxn ang="0">
                    <a:pos x="19" y="36"/>
                  </a:cxn>
                  <a:cxn ang="0">
                    <a:pos x="25" y="36"/>
                  </a:cxn>
                  <a:cxn ang="0">
                    <a:pos x="30" y="32"/>
                  </a:cxn>
                  <a:cxn ang="0">
                    <a:pos x="34" y="29"/>
                  </a:cxn>
                  <a:cxn ang="0">
                    <a:pos x="36" y="23"/>
                  </a:cxn>
                  <a:cxn ang="0">
                    <a:pos x="36" y="23"/>
                  </a:cxn>
                  <a:cxn ang="0">
                    <a:pos x="36" y="15"/>
                  </a:cxn>
                  <a:cxn ang="0">
                    <a:pos x="34" y="10"/>
                  </a:cxn>
                  <a:cxn ang="0">
                    <a:pos x="30" y="4"/>
                  </a:cxn>
                  <a:cxn ang="0">
                    <a:pos x="23" y="0"/>
                  </a:cxn>
                  <a:cxn ang="0">
                    <a:pos x="23" y="0"/>
                  </a:cxn>
                  <a:cxn ang="0">
                    <a:pos x="19" y="0"/>
                  </a:cxn>
                </a:cxnLst>
                <a:rect l="0" t="0" r="r" b="b"/>
                <a:pathLst>
                  <a:path w="36" h="36">
                    <a:moveTo>
                      <a:pt x="19" y="0"/>
                    </a:moveTo>
                    <a:lnTo>
                      <a:pt x="19" y="0"/>
                    </a:lnTo>
                    <a:lnTo>
                      <a:pt x="14" y="0"/>
                    </a:lnTo>
                    <a:lnTo>
                      <a:pt x="8" y="4"/>
                    </a:lnTo>
                    <a:lnTo>
                      <a:pt x="4" y="8"/>
                    </a:lnTo>
                    <a:lnTo>
                      <a:pt x="0" y="14"/>
                    </a:lnTo>
                    <a:lnTo>
                      <a:pt x="0" y="14"/>
                    </a:lnTo>
                    <a:lnTo>
                      <a:pt x="0" y="21"/>
                    </a:lnTo>
                    <a:lnTo>
                      <a:pt x="2" y="27"/>
                    </a:lnTo>
                    <a:lnTo>
                      <a:pt x="8" y="32"/>
                    </a:lnTo>
                    <a:lnTo>
                      <a:pt x="14" y="36"/>
                    </a:lnTo>
                    <a:lnTo>
                      <a:pt x="14" y="36"/>
                    </a:lnTo>
                    <a:lnTo>
                      <a:pt x="19" y="36"/>
                    </a:lnTo>
                    <a:lnTo>
                      <a:pt x="19" y="36"/>
                    </a:lnTo>
                    <a:lnTo>
                      <a:pt x="25" y="36"/>
                    </a:lnTo>
                    <a:lnTo>
                      <a:pt x="30" y="32"/>
                    </a:lnTo>
                    <a:lnTo>
                      <a:pt x="34" y="29"/>
                    </a:lnTo>
                    <a:lnTo>
                      <a:pt x="36" y="23"/>
                    </a:lnTo>
                    <a:lnTo>
                      <a:pt x="36" y="23"/>
                    </a:lnTo>
                    <a:lnTo>
                      <a:pt x="36" y="15"/>
                    </a:lnTo>
                    <a:lnTo>
                      <a:pt x="34" y="10"/>
                    </a:lnTo>
                    <a:lnTo>
                      <a:pt x="30" y="4"/>
                    </a:lnTo>
                    <a:lnTo>
                      <a:pt x="23" y="0"/>
                    </a:lnTo>
                    <a:lnTo>
                      <a:pt x="23" y="0"/>
                    </a:lnTo>
                    <a:lnTo>
                      <a:pt x="1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80" name="Freeform 308"/>
              <p:cNvSpPr>
                <a:spLocks/>
              </p:cNvSpPr>
              <p:nvPr userDrawn="1"/>
            </p:nvSpPr>
            <p:spPr bwMode="auto">
              <a:xfrm>
                <a:off x="3308" y="3773"/>
                <a:ext cx="36" cy="36"/>
              </a:xfrm>
              <a:custGeom>
                <a:avLst/>
                <a:gdLst/>
                <a:ahLst/>
                <a:cxnLst>
                  <a:cxn ang="0">
                    <a:pos x="18" y="0"/>
                  </a:cxn>
                  <a:cxn ang="0">
                    <a:pos x="18" y="0"/>
                  </a:cxn>
                  <a:cxn ang="0">
                    <a:pos x="12" y="0"/>
                  </a:cxn>
                  <a:cxn ang="0">
                    <a:pos x="8" y="5"/>
                  </a:cxn>
                  <a:cxn ang="0">
                    <a:pos x="4" y="9"/>
                  </a:cxn>
                  <a:cxn ang="0">
                    <a:pos x="2" y="13"/>
                  </a:cxn>
                  <a:cxn ang="0">
                    <a:pos x="2" y="13"/>
                  </a:cxn>
                  <a:cxn ang="0">
                    <a:pos x="0" y="21"/>
                  </a:cxn>
                  <a:cxn ang="0">
                    <a:pos x="2" y="28"/>
                  </a:cxn>
                  <a:cxn ang="0">
                    <a:pos x="8" y="34"/>
                  </a:cxn>
                  <a:cxn ang="0">
                    <a:pos x="14" y="36"/>
                  </a:cxn>
                  <a:cxn ang="0">
                    <a:pos x="14" y="36"/>
                  </a:cxn>
                  <a:cxn ang="0">
                    <a:pos x="18" y="36"/>
                  </a:cxn>
                  <a:cxn ang="0">
                    <a:pos x="18" y="36"/>
                  </a:cxn>
                  <a:cxn ang="0">
                    <a:pos x="24" y="36"/>
                  </a:cxn>
                  <a:cxn ang="0">
                    <a:pos x="28" y="34"/>
                  </a:cxn>
                  <a:cxn ang="0">
                    <a:pos x="32" y="30"/>
                  </a:cxn>
                  <a:cxn ang="0">
                    <a:pos x="34" y="24"/>
                  </a:cxn>
                  <a:cxn ang="0">
                    <a:pos x="34" y="24"/>
                  </a:cxn>
                  <a:cxn ang="0">
                    <a:pos x="36" y="17"/>
                  </a:cxn>
                  <a:cxn ang="0">
                    <a:pos x="34" y="9"/>
                  </a:cxn>
                  <a:cxn ang="0">
                    <a:pos x="28" y="5"/>
                  </a:cxn>
                  <a:cxn ang="0">
                    <a:pos x="22" y="0"/>
                  </a:cxn>
                  <a:cxn ang="0">
                    <a:pos x="22" y="0"/>
                  </a:cxn>
                  <a:cxn ang="0">
                    <a:pos x="18" y="0"/>
                  </a:cxn>
                </a:cxnLst>
                <a:rect l="0" t="0" r="r" b="b"/>
                <a:pathLst>
                  <a:path w="36" h="36">
                    <a:moveTo>
                      <a:pt x="18" y="0"/>
                    </a:moveTo>
                    <a:lnTo>
                      <a:pt x="18" y="0"/>
                    </a:lnTo>
                    <a:lnTo>
                      <a:pt x="12" y="0"/>
                    </a:lnTo>
                    <a:lnTo>
                      <a:pt x="8" y="5"/>
                    </a:lnTo>
                    <a:lnTo>
                      <a:pt x="4" y="9"/>
                    </a:lnTo>
                    <a:lnTo>
                      <a:pt x="2" y="13"/>
                    </a:lnTo>
                    <a:lnTo>
                      <a:pt x="2" y="13"/>
                    </a:lnTo>
                    <a:lnTo>
                      <a:pt x="0" y="21"/>
                    </a:lnTo>
                    <a:lnTo>
                      <a:pt x="2" y="28"/>
                    </a:lnTo>
                    <a:lnTo>
                      <a:pt x="8" y="34"/>
                    </a:lnTo>
                    <a:lnTo>
                      <a:pt x="14" y="36"/>
                    </a:lnTo>
                    <a:lnTo>
                      <a:pt x="14" y="36"/>
                    </a:lnTo>
                    <a:lnTo>
                      <a:pt x="18" y="36"/>
                    </a:lnTo>
                    <a:lnTo>
                      <a:pt x="18" y="36"/>
                    </a:lnTo>
                    <a:lnTo>
                      <a:pt x="24" y="36"/>
                    </a:lnTo>
                    <a:lnTo>
                      <a:pt x="28" y="34"/>
                    </a:lnTo>
                    <a:lnTo>
                      <a:pt x="32" y="30"/>
                    </a:lnTo>
                    <a:lnTo>
                      <a:pt x="34" y="24"/>
                    </a:lnTo>
                    <a:lnTo>
                      <a:pt x="34" y="24"/>
                    </a:lnTo>
                    <a:lnTo>
                      <a:pt x="36" y="17"/>
                    </a:lnTo>
                    <a:lnTo>
                      <a:pt x="34" y="9"/>
                    </a:lnTo>
                    <a:lnTo>
                      <a:pt x="28" y="5"/>
                    </a:lnTo>
                    <a:lnTo>
                      <a:pt x="22" y="0"/>
                    </a:lnTo>
                    <a:lnTo>
                      <a:pt x="22" y="0"/>
                    </a:lnTo>
                    <a:lnTo>
                      <a:pt x="1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81" name="Freeform 309"/>
              <p:cNvSpPr>
                <a:spLocks/>
              </p:cNvSpPr>
              <p:nvPr userDrawn="1"/>
            </p:nvSpPr>
            <p:spPr bwMode="auto">
              <a:xfrm>
                <a:off x="3308" y="3773"/>
                <a:ext cx="36" cy="36"/>
              </a:xfrm>
              <a:custGeom>
                <a:avLst/>
                <a:gdLst/>
                <a:ahLst/>
                <a:cxnLst>
                  <a:cxn ang="0">
                    <a:pos x="18" y="0"/>
                  </a:cxn>
                  <a:cxn ang="0">
                    <a:pos x="18" y="0"/>
                  </a:cxn>
                  <a:cxn ang="0">
                    <a:pos x="12" y="0"/>
                  </a:cxn>
                  <a:cxn ang="0">
                    <a:pos x="8" y="5"/>
                  </a:cxn>
                  <a:cxn ang="0">
                    <a:pos x="4" y="9"/>
                  </a:cxn>
                  <a:cxn ang="0">
                    <a:pos x="2" y="13"/>
                  </a:cxn>
                  <a:cxn ang="0">
                    <a:pos x="2" y="13"/>
                  </a:cxn>
                  <a:cxn ang="0">
                    <a:pos x="0" y="21"/>
                  </a:cxn>
                  <a:cxn ang="0">
                    <a:pos x="2" y="28"/>
                  </a:cxn>
                  <a:cxn ang="0">
                    <a:pos x="8" y="34"/>
                  </a:cxn>
                  <a:cxn ang="0">
                    <a:pos x="14" y="36"/>
                  </a:cxn>
                  <a:cxn ang="0">
                    <a:pos x="14" y="36"/>
                  </a:cxn>
                  <a:cxn ang="0">
                    <a:pos x="18" y="36"/>
                  </a:cxn>
                  <a:cxn ang="0">
                    <a:pos x="18" y="36"/>
                  </a:cxn>
                  <a:cxn ang="0">
                    <a:pos x="24" y="36"/>
                  </a:cxn>
                  <a:cxn ang="0">
                    <a:pos x="28" y="34"/>
                  </a:cxn>
                  <a:cxn ang="0">
                    <a:pos x="32" y="30"/>
                  </a:cxn>
                  <a:cxn ang="0">
                    <a:pos x="34" y="24"/>
                  </a:cxn>
                  <a:cxn ang="0">
                    <a:pos x="34" y="24"/>
                  </a:cxn>
                  <a:cxn ang="0">
                    <a:pos x="36" y="17"/>
                  </a:cxn>
                  <a:cxn ang="0">
                    <a:pos x="34" y="9"/>
                  </a:cxn>
                  <a:cxn ang="0">
                    <a:pos x="28" y="5"/>
                  </a:cxn>
                  <a:cxn ang="0">
                    <a:pos x="22" y="0"/>
                  </a:cxn>
                  <a:cxn ang="0">
                    <a:pos x="22" y="0"/>
                  </a:cxn>
                  <a:cxn ang="0">
                    <a:pos x="18" y="0"/>
                  </a:cxn>
                </a:cxnLst>
                <a:rect l="0" t="0" r="r" b="b"/>
                <a:pathLst>
                  <a:path w="36" h="36">
                    <a:moveTo>
                      <a:pt x="18" y="0"/>
                    </a:moveTo>
                    <a:lnTo>
                      <a:pt x="18" y="0"/>
                    </a:lnTo>
                    <a:lnTo>
                      <a:pt x="12" y="0"/>
                    </a:lnTo>
                    <a:lnTo>
                      <a:pt x="8" y="5"/>
                    </a:lnTo>
                    <a:lnTo>
                      <a:pt x="4" y="9"/>
                    </a:lnTo>
                    <a:lnTo>
                      <a:pt x="2" y="13"/>
                    </a:lnTo>
                    <a:lnTo>
                      <a:pt x="2" y="13"/>
                    </a:lnTo>
                    <a:lnTo>
                      <a:pt x="0" y="21"/>
                    </a:lnTo>
                    <a:lnTo>
                      <a:pt x="2" y="28"/>
                    </a:lnTo>
                    <a:lnTo>
                      <a:pt x="8" y="34"/>
                    </a:lnTo>
                    <a:lnTo>
                      <a:pt x="14" y="36"/>
                    </a:lnTo>
                    <a:lnTo>
                      <a:pt x="14" y="36"/>
                    </a:lnTo>
                    <a:lnTo>
                      <a:pt x="18" y="36"/>
                    </a:lnTo>
                    <a:lnTo>
                      <a:pt x="18" y="36"/>
                    </a:lnTo>
                    <a:lnTo>
                      <a:pt x="24" y="36"/>
                    </a:lnTo>
                    <a:lnTo>
                      <a:pt x="28" y="34"/>
                    </a:lnTo>
                    <a:lnTo>
                      <a:pt x="32" y="30"/>
                    </a:lnTo>
                    <a:lnTo>
                      <a:pt x="34" y="24"/>
                    </a:lnTo>
                    <a:lnTo>
                      <a:pt x="34" y="24"/>
                    </a:lnTo>
                    <a:lnTo>
                      <a:pt x="36" y="17"/>
                    </a:lnTo>
                    <a:lnTo>
                      <a:pt x="34" y="9"/>
                    </a:lnTo>
                    <a:lnTo>
                      <a:pt x="28" y="5"/>
                    </a:lnTo>
                    <a:lnTo>
                      <a:pt x="22" y="0"/>
                    </a:lnTo>
                    <a:lnTo>
                      <a:pt x="22" y="0"/>
                    </a:lnTo>
                    <a:lnTo>
                      <a:pt x="1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82" name="Freeform 310"/>
              <p:cNvSpPr>
                <a:spLocks/>
              </p:cNvSpPr>
              <p:nvPr userDrawn="1"/>
            </p:nvSpPr>
            <p:spPr bwMode="auto">
              <a:xfrm>
                <a:off x="3386" y="3773"/>
                <a:ext cx="30" cy="30"/>
              </a:xfrm>
              <a:custGeom>
                <a:avLst/>
                <a:gdLst/>
                <a:ahLst/>
                <a:cxnLst>
                  <a:cxn ang="0">
                    <a:pos x="14" y="0"/>
                  </a:cxn>
                  <a:cxn ang="0">
                    <a:pos x="14" y="0"/>
                  </a:cxn>
                  <a:cxn ang="0">
                    <a:pos x="10" y="0"/>
                  </a:cxn>
                  <a:cxn ang="0">
                    <a:pos x="6" y="2"/>
                  </a:cxn>
                  <a:cxn ang="0">
                    <a:pos x="2" y="6"/>
                  </a:cxn>
                  <a:cxn ang="0">
                    <a:pos x="0" y="12"/>
                  </a:cxn>
                  <a:cxn ang="0">
                    <a:pos x="0" y="12"/>
                  </a:cxn>
                  <a:cxn ang="0">
                    <a:pos x="0" y="18"/>
                  </a:cxn>
                  <a:cxn ang="0">
                    <a:pos x="2" y="24"/>
                  </a:cxn>
                  <a:cxn ang="0">
                    <a:pos x="4" y="28"/>
                  </a:cxn>
                  <a:cxn ang="0">
                    <a:pos x="10" y="30"/>
                  </a:cxn>
                  <a:cxn ang="0">
                    <a:pos x="10" y="30"/>
                  </a:cxn>
                  <a:cxn ang="0">
                    <a:pos x="14" y="30"/>
                  </a:cxn>
                  <a:cxn ang="0">
                    <a:pos x="14" y="30"/>
                  </a:cxn>
                  <a:cxn ang="0">
                    <a:pos x="20" y="30"/>
                  </a:cxn>
                  <a:cxn ang="0">
                    <a:pos x="24" y="28"/>
                  </a:cxn>
                  <a:cxn ang="0">
                    <a:pos x="28" y="24"/>
                  </a:cxn>
                  <a:cxn ang="0">
                    <a:pos x="30" y="20"/>
                  </a:cxn>
                  <a:cxn ang="0">
                    <a:pos x="30" y="20"/>
                  </a:cxn>
                  <a:cxn ang="0">
                    <a:pos x="30" y="12"/>
                  </a:cxn>
                  <a:cxn ang="0">
                    <a:pos x="28" y="8"/>
                  </a:cxn>
                  <a:cxn ang="0">
                    <a:pos x="24" y="2"/>
                  </a:cxn>
                  <a:cxn ang="0">
                    <a:pos x="18" y="0"/>
                  </a:cxn>
                  <a:cxn ang="0">
                    <a:pos x="18" y="0"/>
                  </a:cxn>
                  <a:cxn ang="0">
                    <a:pos x="14" y="0"/>
                  </a:cxn>
                </a:cxnLst>
                <a:rect l="0" t="0" r="r" b="b"/>
                <a:pathLst>
                  <a:path w="30" h="30">
                    <a:moveTo>
                      <a:pt x="14" y="0"/>
                    </a:moveTo>
                    <a:lnTo>
                      <a:pt x="14" y="0"/>
                    </a:lnTo>
                    <a:lnTo>
                      <a:pt x="10" y="0"/>
                    </a:lnTo>
                    <a:lnTo>
                      <a:pt x="6" y="2"/>
                    </a:lnTo>
                    <a:lnTo>
                      <a:pt x="2" y="6"/>
                    </a:lnTo>
                    <a:lnTo>
                      <a:pt x="0" y="12"/>
                    </a:lnTo>
                    <a:lnTo>
                      <a:pt x="0" y="12"/>
                    </a:lnTo>
                    <a:lnTo>
                      <a:pt x="0" y="18"/>
                    </a:lnTo>
                    <a:lnTo>
                      <a:pt x="2" y="24"/>
                    </a:lnTo>
                    <a:lnTo>
                      <a:pt x="4" y="28"/>
                    </a:lnTo>
                    <a:lnTo>
                      <a:pt x="10" y="30"/>
                    </a:lnTo>
                    <a:lnTo>
                      <a:pt x="10" y="30"/>
                    </a:lnTo>
                    <a:lnTo>
                      <a:pt x="14" y="30"/>
                    </a:lnTo>
                    <a:lnTo>
                      <a:pt x="14" y="30"/>
                    </a:lnTo>
                    <a:lnTo>
                      <a:pt x="20" y="30"/>
                    </a:lnTo>
                    <a:lnTo>
                      <a:pt x="24" y="28"/>
                    </a:lnTo>
                    <a:lnTo>
                      <a:pt x="28" y="24"/>
                    </a:lnTo>
                    <a:lnTo>
                      <a:pt x="30" y="20"/>
                    </a:lnTo>
                    <a:lnTo>
                      <a:pt x="30" y="20"/>
                    </a:lnTo>
                    <a:lnTo>
                      <a:pt x="30" y="12"/>
                    </a:lnTo>
                    <a:lnTo>
                      <a:pt x="28" y="8"/>
                    </a:lnTo>
                    <a:lnTo>
                      <a:pt x="24" y="2"/>
                    </a:lnTo>
                    <a:lnTo>
                      <a:pt x="18" y="0"/>
                    </a:lnTo>
                    <a:lnTo>
                      <a:pt x="18" y="0"/>
                    </a:lnTo>
                    <a:lnTo>
                      <a:pt x="1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83" name="Freeform 311"/>
              <p:cNvSpPr>
                <a:spLocks/>
              </p:cNvSpPr>
              <p:nvPr userDrawn="1"/>
            </p:nvSpPr>
            <p:spPr bwMode="auto">
              <a:xfrm>
                <a:off x="3386" y="3773"/>
                <a:ext cx="30" cy="30"/>
              </a:xfrm>
              <a:custGeom>
                <a:avLst/>
                <a:gdLst/>
                <a:ahLst/>
                <a:cxnLst>
                  <a:cxn ang="0">
                    <a:pos x="14" y="0"/>
                  </a:cxn>
                  <a:cxn ang="0">
                    <a:pos x="14" y="0"/>
                  </a:cxn>
                  <a:cxn ang="0">
                    <a:pos x="10" y="0"/>
                  </a:cxn>
                  <a:cxn ang="0">
                    <a:pos x="6" y="2"/>
                  </a:cxn>
                  <a:cxn ang="0">
                    <a:pos x="2" y="6"/>
                  </a:cxn>
                  <a:cxn ang="0">
                    <a:pos x="0" y="12"/>
                  </a:cxn>
                  <a:cxn ang="0">
                    <a:pos x="0" y="12"/>
                  </a:cxn>
                  <a:cxn ang="0">
                    <a:pos x="0" y="18"/>
                  </a:cxn>
                  <a:cxn ang="0">
                    <a:pos x="2" y="24"/>
                  </a:cxn>
                  <a:cxn ang="0">
                    <a:pos x="4" y="28"/>
                  </a:cxn>
                  <a:cxn ang="0">
                    <a:pos x="10" y="30"/>
                  </a:cxn>
                  <a:cxn ang="0">
                    <a:pos x="10" y="30"/>
                  </a:cxn>
                  <a:cxn ang="0">
                    <a:pos x="14" y="30"/>
                  </a:cxn>
                  <a:cxn ang="0">
                    <a:pos x="14" y="30"/>
                  </a:cxn>
                  <a:cxn ang="0">
                    <a:pos x="20" y="30"/>
                  </a:cxn>
                  <a:cxn ang="0">
                    <a:pos x="24" y="28"/>
                  </a:cxn>
                  <a:cxn ang="0">
                    <a:pos x="28" y="24"/>
                  </a:cxn>
                  <a:cxn ang="0">
                    <a:pos x="30" y="20"/>
                  </a:cxn>
                  <a:cxn ang="0">
                    <a:pos x="30" y="20"/>
                  </a:cxn>
                  <a:cxn ang="0">
                    <a:pos x="30" y="12"/>
                  </a:cxn>
                  <a:cxn ang="0">
                    <a:pos x="28" y="8"/>
                  </a:cxn>
                  <a:cxn ang="0">
                    <a:pos x="24" y="2"/>
                  </a:cxn>
                  <a:cxn ang="0">
                    <a:pos x="18" y="0"/>
                  </a:cxn>
                  <a:cxn ang="0">
                    <a:pos x="18" y="0"/>
                  </a:cxn>
                  <a:cxn ang="0">
                    <a:pos x="14" y="0"/>
                  </a:cxn>
                </a:cxnLst>
                <a:rect l="0" t="0" r="r" b="b"/>
                <a:pathLst>
                  <a:path w="30" h="30">
                    <a:moveTo>
                      <a:pt x="14" y="0"/>
                    </a:moveTo>
                    <a:lnTo>
                      <a:pt x="14" y="0"/>
                    </a:lnTo>
                    <a:lnTo>
                      <a:pt x="10" y="0"/>
                    </a:lnTo>
                    <a:lnTo>
                      <a:pt x="6" y="2"/>
                    </a:lnTo>
                    <a:lnTo>
                      <a:pt x="2" y="6"/>
                    </a:lnTo>
                    <a:lnTo>
                      <a:pt x="0" y="12"/>
                    </a:lnTo>
                    <a:lnTo>
                      <a:pt x="0" y="12"/>
                    </a:lnTo>
                    <a:lnTo>
                      <a:pt x="0" y="18"/>
                    </a:lnTo>
                    <a:lnTo>
                      <a:pt x="2" y="24"/>
                    </a:lnTo>
                    <a:lnTo>
                      <a:pt x="4" y="28"/>
                    </a:lnTo>
                    <a:lnTo>
                      <a:pt x="10" y="30"/>
                    </a:lnTo>
                    <a:lnTo>
                      <a:pt x="10" y="30"/>
                    </a:lnTo>
                    <a:lnTo>
                      <a:pt x="14" y="30"/>
                    </a:lnTo>
                    <a:lnTo>
                      <a:pt x="14" y="30"/>
                    </a:lnTo>
                    <a:lnTo>
                      <a:pt x="20" y="30"/>
                    </a:lnTo>
                    <a:lnTo>
                      <a:pt x="24" y="28"/>
                    </a:lnTo>
                    <a:lnTo>
                      <a:pt x="28" y="24"/>
                    </a:lnTo>
                    <a:lnTo>
                      <a:pt x="30" y="20"/>
                    </a:lnTo>
                    <a:lnTo>
                      <a:pt x="30" y="20"/>
                    </a:lnTo>
                    <a:lnTo>
                      <a:pt x="30" y="12"/>
                    </a:lnTo>
                    <a:lnTo>
                      <a:pt x="28" y="8"/>
                    </a:lnTo>
                    <a:lnTo>
                      <a:pt x="24" y="2"/>
                    </a:lnTo>
                    <a:lnTo>
                      <a:pt x="18" y="0"/>
                    </a:lnTo>
                    <a:lnTo>
                      <a:pt x="18" y="0"/>
                    </a:lnTo>
                    <a:lnTo>
                      <a:pt x="1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84" name="Freeform 312"/>
              <p:cNvSpPr>
                <a:spLocks/>
              </p:cNvSpPr>
              <p:nvPr userDrawn="1"/>
            </p:nvSpPr>
            <p:spPr bwMode="auto">
              <a:xfrm>
                <a:off x="3458" y="3755"/>
                <a:ext cx="24" cy="24"/>
              </a:xfrm>
              <a:custGeom>
                <a:avLst/>
                <a:gdLst/>
                <a:ahLst/>
                <a:cxnLst>
                  <a:cxn ang="0">
                    <a:pos x="12" y="0"/>
                  </a:cxn>
                  <a:cxn ang="0">
                    <a:pos x="12" y="0"/>
                  </a:cxn>
                  <a:cxn ang="0">
                    <a:pos x="7" y="0"/>
                  </a:cxn>
                  <a:cxn ang="0">
                    <a:pos x="4" y="2"/>
                  </a:cxn>
                  <a:cxn ang="0">
                    <a:pos x="2" y="5"/>
                  </a:cxn>
                  <a:cxn ang="0">
                    <a:pos x="0" y="9"/>
                  </a:cxn>
                  <a:cxn ang="0">
                    <a:pos x="0" y="9"/>
                  </a:cxn>
                  <a:cxn ang="0">
                    <a:pos x="0" y="14"/>
                  </a:cxn>
                  <a:cxn ang="0">
                    <a:pos x="0" y="19"/>
                  </a:cxn>
                  <a:cxn ang="0">
                    <a:pos x="4" y="23"/>
                  </a:cxn>
                  <a:cxn ang="0">
                    <a:pos x="9" y="24"/>
                  </a:cxn>
                  <a:cxn ang="0">
                    <a:pos x="9" y="24"/>
                  </a:cxn>
                  <a:cxn ang="0">
                    <a:pos x="12" y="24"/>
                  </a:cxn>
                  <a:cxn ang="0">
                    <a:pos x="12" y="24"/>
                  </a:cxn>
                  <a:cxn ang="0">
                    <a:pos x="16" y="24"/>
                  </a:cxn>
                  <a:cxn ang="0">
                    <a:pos x="19" y="23"/>
                  </a:cxn>
                  <a:cxn ang="0">
                    <a:pos x="21" y="19"/>
                  </a:cxn>
                  <a:cxn ang="0">
                    <a:pos x="23" y="16"/>
                  </a:cxn>
                  <a:cxn ang="0">
                    <a:pos x="23" y="16"/>
                  </a:cxn>
                  <a:cxn ang="0">
                    <a:pos x="24" y="11"/>
                  </a:cxn>
                  <a:cxn ang="0">
                    <a:pos x="23" y="7"/>
                  </a:cxn>
                  <a:cxn ang="0">
                    <a:pos x="19" y="4"/>
                  </a:cxn>
                  <a:cxn ang="0">
                    <a:pos x="14" y="0"/>
                  </a:cxn>
                  <a:cxn ang="0">
                    <a:pos x="14" y="0"/>
                  </a:cxn>
                  <a:cxn ang="0">
                    <a:pos x="12" y="0"/>
                  </a:cxn>
                </a:cxnLst>
                <a:rect l="0" t="0" r="r" b="b"/>
                <a:pathLst>
                  <a:path w="24" h="24">
                    <a:moveTo>
                      <a:pt x="12" y="0"/>
                    </a:moveTo>
                    <a:lnTo>
                      <a:pt x="12" y="0"/>
                    </a:lnTo>
                    <a:lnTo>
                      <a:pt x="7" y="0"/>
                    </a:lnTo>
                    <a:lnTo>
                      <a:pt x="4" y="2"/>
                    </a:lnTo>
                    <a:lnTo>
                      <a:pt x="2" y="5"/>
                    </a:lnTo>
                    <a:lnTo>
                      <a:pt x="0" y="9"/>
                    </a:lnTo>
                    <a:lnTo>
                      <a:pt x="0" y="9"/>
                    </a:lnTo>
                    <a:lnTo>
                      <a:pt x="0" y="14"/>
                    </a:lnTo>
                    <a:lnTo>
                      <a:pt x="0" y="19"/>
                    </a:lnTo>
                    <a:lnTo>
                      <a:pt x="4" y="23"/>
                    </a:lnTo>
                    <a:lnTo>
                      <a:pt x="9" y="24"/>
                    </a:lnTo>
                    <a:lnTo>
                      <a:pt x="9" y="24"/>
                    </a:lnTo>
                    <a:lnTo>
                      <a:pt x="12" y="24"/>
                    </a:lnTo>
                    <a:lnTo>
                      <a:pt x="12" y="24"/>
                    </a:lnTo>
                    <a:lnTo>
                      <a:pt x="16" y="24"/>
                    </a:lnTo>
                    <a:lnTo>
                      <a:pt x="19" y="23"/>
                    </a:lnTo>
                    <a:lnTo>
                      <a:pt x="21" y="19"/>
                    </a:lnTo>
                    <a:lnTo>
                      <a:pt x="23" y="16"/>
                    </a:lnTo>
                    <a:lnTo>
                      <a:pt x="23" y="16"/>
                    </a:lnTo>
                    <a:lnTo>
                      <a:pt x="24" y="11"/>
                    </a:lnTo>
                    <a:lnTo>
                      <a:pt x="23" y="7"/>
                    </a:lnTo>
                    <a:lnTo>
                      <a:pt x="19" y="4"/>
                    </a:lnTo>
                    <a:lnTo>
                      <a:pt x="14" y="0"/>
                    </a:lnTo>
                    <a:lnTo>
                      <a:pt x="14" y="0"/>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85" name="Freeform 313"/>
              <p:cNvSpPr>
                <a:spLocks/>
              </p:cNvSpPr>
              <p:nvPr userDrawn="1"/>
            </p:nvSpPr>
            <p:spPr bwMode="auto">
              <a:xfrm>
                <a:off x="3458" y="3755"/>
                <a:ext cx="24" cy="24"/>
              </a:xfrm>
              <a:custGeom>
                <a:avLst/>
                <a:gdLst/>
                <a:ahLst/>
                <a:cxnLst>
                  <a:cxn ang="0">
                    <a:pos x="12" y="0"/>
                  </a:cxn>
                  <a:cxn ang="0">
                    <a:pos x="12" y="0"/>
                  </a:cxn>
                  <a:cxn ang="0">
                    <a:pos x="7" y="0"/>
                  </a:cxn>
                  <a:cxn ang="0">
                    <a:pos x="4" y="2"/>
                  </a:cxn>
                  <a:cxn ang="0">
                    <a:pos x="2" y="5"/>
                  </a:cxn>
                  <a:cxn ang="0">
                    <a:pos x="0" y="9"/>
                  </a:cxn>
                  <a:cxn ang="0">
                    <a:pos x="0" y="9"/>
                  </a:cxn>
                  <a:cxn ang="0">
                    <a:pos x="0" y="14"/>
                  </a:cxn>
                  <a:cxn ang="0">
                    <a:pos x="0" y="19"/>
                  </a:cxn>
                  <a:cxn ang="0">
                    <a:pos x="4" y="23"/>
                  </a:cxn>
                  <a:cxn ang="0">
                    <a:pos x="9" y="24"/>
                  </a:cxn>
                  <a:cxn ang="0">
                    <a:pos x="9" y="24"/>
                  </a:cxn>
                  <a:cxn ang="0">
                    <a:pos x="12" y="24"/>
                  </a:cxn>
                  <a:cxn ang="0">
                    <a:pos x="12" y="24"/>
                  </a:cxn>
                  <a:cxn ang="0">
                    <a:pos x="16" y="24"/>
                  </a:cxn>
                  <a:cxn ang="0">
                    <a:pos x="19" y="23"/>
                  </a:cxn>
                  <a:cxn ang="0">
                    <a:pos x="21" y="19"/>
                  </a:cxn>
                  <a:cxn ang="0">
                    <a:pos x="23" y="16"/>
                  </a:cxn>
                  <a:cxn ang="0">
                    <a:pos x="23" y="16"/>
                  </a:cxn>
                  <a:cxn ang="0">
                    <a:pos x="24" y="11"/>
                  </a:cxn>
                  <a:cxn ang="0">
                    <a:pos x="23" y="7"/>
                  </a:cxn>
                  <a:cxn ang="0">
                    <a:pos x="19" y="4"/>
                  </a:cxn>
                  <a:cxn ang="0">
                    <a:pos x="14" y="0"/>
                  </a:cxn>
                  <a:cxn ang="0">
                    <a:pos x="14" y="0"/>
                  </a:cxn>
                  <a:cxn ang="0">
                    <a:pos x="12" y="0"/>
                  </a:cxn>
                </a:cxnLst>
                <a:rect l="0" t="0" r="r" b="b"/>
                <a:pathLst>
                  <a:path w="24" h="24">
                    <a:moveTo>
                      <a:pt x="12" y="0"/>
                    </a:moveTo>
                    <a:lnTo>
                      <a:pt x="12" y="0"/>
                    </a:lnTo>
                    <a:lnTo>
                      <a:pt x="7" y="0"/>
                    </a:lnTo>
                    <a:lnTo>
                      <a:pt x="4" y="2"/>
                    </a:lnTo>
                    <a:lnTo>
                      <a:pt x="2" y="5"/>
                    </a:lnTo>
                    <a:lnTo>
                      <a:pt x="0" y="9"/>
                    </a:lnTo>
                    <a:lnTo>
                      <a:pt x="0" y="9"/>
                    </a:lnTo>
                    <a:lnTo>
                      <a:pt x="0" y="14"/>
                    </a:lnTo>
                    <a:lnTo>
                      <a:pt x="0" y="19"/>
                    </a:lnTo>
                    <a:lnTo>
                      <a:pt x="4" y="23"/>
                    </a:lnTo>
                    <a:lnTo>
                      <a:pt x="9" y="24"/>
                    </a:lnTo>
                    <a:lnTo>
                      <a:pt x="9" y="24"/>
                    </a:lnTo>
                    <a:lnTo>
                      <a:pt x="12" y="24"/>
                    </a:lnTo>
                    <a:lnTo>
                      <a:pt x="12" y="24"/>
                    </a:lnTo>
                    <a:lnTo>
                      <a:pt x="16" y="24"/>
                    </a:lnTo>
                    <a:lnTo>
                      <a:pt x="19" y="23"/>
                    </a:lnTo>
                    <a:lnTo>
                      <a:pt x="21" y="19"/>
                    </a:lnTo>
                    <a:lnTo>
                      <a:pt x="23" y="16"/>
                    </a:lnTo>
                    <a:lnTo>
                      <a:pt x="23" y="16"/>
                    </a:lnTo>
                    <a:lnTo>
                      <a:pt x="24" y="11"/>
                    </a:lnTo>
                    <a:lnTo>
                      <a:pt x="23" y="7"/>
                    </a:lnTo>
                    <a:lnTo>
                      <a:pt x="19" y="4"/>
                    </a:lnTo>
                    <a:lnTo>
                      <a:pt x="14" y="0"/>
                    </a:lnTo>
                    <a:lnTo>
                      <a:pt x="14" y="0"/>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86" name="Freeform 314"/>
              <p:cNvSpPr>
                <a:spLocks/>
              </p:cNvSpPr>
              <p:nvPr userDrawn="1"/>
            </p:nvSpPr>
            <p:spPr bwMode="auto">
              <a:xfrm>
                <a:off x="3524" y="3725"/>
                <a:ext cx="24" cy="24"/>
              </a:xfrm>
              <a:custGeom>
                <a:avLst/>
                <a:gdLst/>
                <a:ahLst/>
                <a:cxnLst>
                  <a:cxn ang="0">
                    <a:pos x="13" y="0"/>
                  </a:cxn>
                  <a:cxn ang="0">
                    <a:pos x="13" y="0"/>
                  </a:cxn>
                  <a:cxn ang="0">
                    <a:pos x="9" y="2"/>
                  </a:cxn>
                  <a:cxn ang="0">
                    <a:pos x="6" y="4"/>
                  </a:cxn>
                  <a:cxn ang="0">
                    <a:pos x="2" y="6"/>
                  </a:cxn>
                  <a:cxn ang="0">
                    <a:pos x="0" y="9"/>
                  </a:cxn>
                  <a:cxn ang="0">
                    <a:pos x="0" y="9"/>
                  </a:cxn>
                  <a:cxn ang="0">
                    <a:pos x="0" y="15"/>
                  </a:cxn>
                  <a:cxn ang="0">
                    <a:pos x="2" y="19"/>
                  </a:cxn>
                  <a:cxn ang="0">
                    <a:pos x="6" y="23"/>
                  </a:cxn>
                  <a:cxn ang="0">
                    <a:pos x="9" y="24"/>
                  </a:cxn>
                  <a:cxn ang="0">
                    <a:pos x="9" y="24"/>
                  </a:cxn>
                  <a:cxn ang="0">
                    <a:pos x="13" y="24"/>
                  </a:cxn>
                  <a:cxn ang="0">
                    <a:pos x="13" y="24"/>
                  </a:cxn>
                  <a:cxn ang="0">
                    <a:pos x="17" y="24"/>
                  </a:cxn>
                  <a:cxn ang="0">
                    <a:pos x="19" y="23"/>
                  </a:cxn>
                  <a:cxn ang="0">
                    <a:pos x="23" y="19"/>
                  </a:cxn>
                  <a:cxn ang="0">
                    <a:pos x="24" y="15"/>
                  </a:cxn>
                  <a:cxn ang="0">
                    <a:pos x="24" y="15"/>
                  </a:cxn>
                  <a:cxn ang="0">
                    <a:pos x="24" y="11"/>
                  </a:cxn>
                  <a:cxn ang="0">
                    <a:pos x="23" y="8"/>
                  </a:cxn>
                  <a:cxn ang="0">
                    <a:pos x="19" y="4"/>
                  </a:cxn>
                  <a:cxn ang="0">
                    <a:pos x="15" y="2"/>
                  </a:cxn>
                  <a:cxn ang="0">
                    <a:pos x="15" y="2"/>
                  </a:cxn>
                  <a:cxn ang="0">
                    <a:pos x="13" y="0"/>
                  </a:cxn>
                </a:cxnLst>
                <a:rect l="0" t="0" r="r" b="b"/>
                <a:pathLst>
                  <a:path w="24" h="24">
                    <a:moveTo>
                      <a:pt x="13" y="0"/>
                    </a:moveTo>
                    <a:lnTo>
                      <a:pt x="13" y="0"/>
                    </a:lnTo>
                    <a:lnTo>
                      <a:pt x="9" y="2"/>
                    </a:lnTo>
                    <a:lnTo>
                      <a:pt x="6" y="4"/>
                    </a:lnTo>
                    <a:lnTo>
                      <a:pt x="2" y="6"/>
                    </a:lnTo>
                    <a:lnTo>
                      <a:pt x="0" y="9"/>
                    </a:lnTo>
                    <a:lnTo>
                      <a:pt x="0" y="9"/>
                    </a:lnTo>
                    <a:lnTo>
                      <a:pt x="0" y="15"/>
                    </a:lnTo>
                    <a:lnTo>
                      <a:pt x="2" y="19"/>
                    </a:lnTo>
                    <a:lnTo>
                      <a:pt x="6" y="23"/>
                    </a:lnTo>
                    <a:lnTo>
                      <a:pt x="9" y="24"/>
                    </a:lnTo>
                    <a:lnTo>
                      <a:pt x="9" y="24"/>
                    </a:lnTo>
                    <a:lnTo>
                      <a:pt x="13" y="24"/>
                    </a:lnTo>
                    <a:lnTo>
                      <a:pt x="13" y="24"/>
                    </a:lnTo>
                    <a:lnTo>
                      <a:pt x="17" y="24"/>
                    </a:lnTo>
                    <a:lnTo>
                      <a:pt x="19" y="23"/>
                    </a:lnTo>
                    <a:lnTo>
                      <a:pt x="23" y="19"/>
                    </a:lnTo>
                    <a:lnTo>
                      <a:pt x="24" y="15"/>
                    </a:lnTo>
                    <a:lnTo>
                      <a:pt x="24" y="15"/>
                    </a:lnTo>
                    <a:lnTo>
                      <a:pt x="24" y="11"/>
                    </a:lnTo>
                    <a:lnTo>
                      <a:pt x="23" y="8"/>
                    </a:lnTo>
                    <a:lnTo>
                      <a:pt x="19" y="4"/>
                    </a:lnTo>
                    <a:lnTo>
                      <a:pt x="15" y="2"/>
                    </a:lnTo>
                    <a:lnTo>
                      <a:pt x="15" y="2"/>
                    </a:lnTo>
                    <a:lnTo>
                      <a:pt x="1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87" name="Freeform 315"/>
              <p:cNvSpPr>
                <a:spLocks/>
              </p:cNvSpPr>
              <p:nvPr userDrawn="1"/>
            </p:nvSpPr>
            <p:spPr bwMode="auto">
              <a:xfrm>
                <a:off x="3524" y="3725"/>
                <a:ext cx="24" cy="24"/>
              </a:xfrm>
              <a:custGeom>
                <a:avLst/>
                <a:gdLst/>
                <a:ahLst/>
                <a:cxnLst>
                  <a:cxn ang="0">
                    <a:pos x="13" y="0"/>
                  </a:cxn>
                  <a:cxn ang="0">
                    <a:pos x="13" y="0"/>
                  </a:cxn>
                  <a:cxn ang="0">
                    <a:pos x="9" y="2"/>
                  </a:cxn>
                  <a:cxn ang="0">
                    <a:pos x="6" y="4"/>
                  </a:cxn>
                  <a:cxn ang="0">
                    <a:pos x="2" y="6"/>
                  </a:cxn>
                  <a:cxn ang="0">
                    <a:pos x="0" y="9"/>
                  </a:cxn>
                  <a:cxn ang="0">
                    <a:pos x="0" y="9"/>
                  </a:cxn>
                  <a:cxn ang="0">
                    <a:pos x="0" y="15"/>
                  </a:cxn>
                  <a:cxn ang="0">
                    <a:pos x="2" y="19"/>
                  </a:cxn>
                  <a:cxn ang="0">
                    <a:pos x="6" y="23"/>
                  </a:cxn>
                  <a:cxn ang="0">
                    <a:pos x="9" y="24"/>
                  </a:cxn>
                  <a:cxn ang="0">
                    <a:pos x="9" y="24"/>
                  </a:cxn>
                  <a:cxn ang="0">
                    <a:pos x="13" y="24"/>
                  </a:cxn>
                  <a:cxn ang="0">
                    <a:pos x="13" y="24"/>
                  </a:cxn>
                  <a:cxn ang="0">
                    <a:pos x="17" y="24"/>
                  </a:cxn>
                  <a:cxn ang="0">
                    <a:pos x="19" y="23"/>
                  </a:cxn>
                  <a:cxn ang="0">
                    <a:pos x="23" y="19"/>
                  </a:cxn>
                  <a:cxn ang="0">
                    <a:pos x="24" y="15"/>
                  </a:cxn>
                  <a:cxn ang="0">
                    <a:pos x="24" y="15"/>
                  </a:cxn>
                  <a:cxn ang="0">
                    <a:pos x="24" y="11"/>
                  </a:cxn>
                  <a:cxn ang="0">
                    <a:pos x="23" y="8"/>
                  </a:cxn>
                  <a:cxn ang="0">
                    <a:pos x="19" y="4"/>
                  </a:cxn>
                  <a:cxn ang="0">
                    <a:pos x="15" y="2"/>
                  </a:cxn>
                  <a:cxn ang="0">
                    <a:pos x="15" y="2"/>
                  </a:cxn>
                  <a:cxn ang="0">
                    <a:pos x="13" y="0"/>
                  </a:cxn>
                </a:cxnLst>
                <a:rect l="0" t="0" r="r" b="b"/>
                <a:pathLst>
                  <a:path w="24" h="24">
                    <a:moveTo>
                      <a:pt x="13" y="0"/>
                    </a:moveTo>
                    <a:lnTo>
                      <a:pt x="13" y="0"/>
                    </a:lnTo>
                    <a:lnTo>
                      <a:pt x="9" y="2"/>
                    </a:lnTo>
                    <a:lnTo>
                      <a:pt x="6" y="4"/>
                    </a:lnTo>
                    <a:lnTo>
                      <a:pt x="2" y="6"/>
                    </a:lnTo>
                    <a:lnTo>
                      <a:pt x="0" y="9"/>
                    </a:lnTo>
                    <a:lnTo>
                      <a:pt x="0" y="9"/>
                    </a:lnTo>
                    <a:lnTo>
                      <a:pt x="0" y="15"/>
                    </a:lnTo>
                    <a:lnTo>
                      <a:pt x="2" y="19"/>
                    </a:lnTo>
                    <a:lnTo>
                      <a:pt x="6" y="23"/>
                    </a:lnTo>
                    <a:lnTo>
                      <a:pt x="9" y="24"/>
                    </a:lnTo>
                    <a:lnTo>
                      <a:pt x="9" y="24"/>
                    </a:lnTo>
                    <a:lnTo>
                      <a:pt x="13" y="24"/>
                    </a:lnTo>
                    <a:lnTo>
                      <a:pt x="13" y="24"/>
                    </a:lnTo>
                    <a:lnTo>
                      <a:pt x="17" y="24"/>
                    </a:lnTo>
                    <a:lnTo>
                      <a:pt x="19" y="23"/>
                    </a:lnTo>
                    <a:lnTo>
                      <a:pt x="23" y="19"/>
                    </a:lnTo>
                    <a:lnTo>
                      <a:pt x="24" y="15"/>
                    </a:lnTo>
                    <a:lnTo>
                      <a:pt x="24" y="15"/>
                    </a:lnTo>
                    <a:lnTo>
                      <a:pt x="24" y="11"/>
                    </a:lnTo>
                    <a:lnTo>
                      <a:pt x="23" y="8"/>
                    </a:lnTo>
                    <a:lnTo>
                      <a:pt x="19" y="4"/>
                    </a:lnTo>
                    <a:lnTo>
                      <a:pt x="15" y="2"/>
                    </a:lnTo>
                    <a:lnTo>
                      <a:pt x="15" y="2"/>
                    </a:lnTo>
                    <a:lnTo>
                      <a:pt x="1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88" name="Freeform 316"/>
              <p:cNvSpPr>
                <a:spLocks/>
              </p:cNvSpPr>
              <p:nvPr userDrawn="1"/>
            </p:nvSpPr>
            <p:spPr bwMode="auto">
              <a:xfrm>
                <a:off x="3584" y="3683"/>
                <a:ext cx="24" cy="24"/>
              </a:xfrm>
              <a:custGeom>
                <a:avLst/>
                <a:gdLst/>
                <a:ahLst/>
                <a:cxnLst>
                  <a:cxn ang="0">
                    <a:pos x="11" y="0"/>
                  </a:cxn>
                  <a:cxn ang="0">
                    <a:pos x="11" y="0"/>
                  </a:cxn>
                  <a:cxn ang="0">
                    <a:pos x="9" y="0"/>
                  </a:cxn>
                  <a:cxn ang="0">
                    <a:pos x="5" y="2"/>
                  </a:cxn>
                  <a:cxn ang="0">
                    <a:pos x="2" y="6"/>
                  </a:cxn>
                  <a:cxn ang="0">
                    <a:pos x="0" y="8"/>
                  </a:cxn>
                  <a:cxn ang="0">
                    <a:pos x="0" y="8"/>
                  </a:cxn>
                  <a:cxn ang="0">
                    <a:pos x="0" y="14"/>
                  </a:cxn>
                  <a:cxn ang="0">
                    <a:pos x="0" y="18"/>
                  </a:cxn>
                  <a:cxn ang="0">
                    <a:pos x="5" y="20"/>
                  </a:cxn>
                  <a:cxn ang="0">
                    <a:pos x="9" y="22"/>
                  </a:cxn>
                  <a:cxn ang="0">
                    <a:pos x="9" y="22"/>
                  </a:cxn>
                  <a:cxn ang="0">
                    <a:pos x="11" y="24"/>
                  </a:cxn>
                  <a:cxn ang="0">
                    <a:pos x="11" y="24"/>
                  </a:cxn>
                  <a:cxn ang="0">
                    <a:pos x="15" y="22"/>
                  </a:cxn>
                  <a:cxn ang="0">
                    <a:pos x="20" y="20"/>
                  </a:cxn>
                  <a:cxn ang="0">
                    <a:pos x="22" y="18"/>
                  </a:cxn>
                  <a:cxn ang="0">
                    <a:pos x="24" y="14"/>
                  </a:cxn>
                  <a:cxn ang="0">
                    <a:pos x="24" y="14"/>
                  </a:cxn>
                  <a:cxn ang="0">
                    <a:pos x="24" y="10"/>
                  </a:cxn>
                  <a:cxn ang="0">
                    <a:pos x="22" y="6"/>
                  </a:cxn>
                  <a:cxn ang="0">
                    <a:pos x="20" y="2"/>
                  </a:cxn>
                  <a:cxn ang="0">
                    <a:pos x="15" y="0"/>
                  </a:cxn>
                  <a:cxn ang="0">
                    <a:pos x="15" y="0"/>
                  </a:cxn>
                  <a:cxn ang="0">
                    <a:pos x="11" y="0"/>
                  </a:cxn>
                </a:cxnLst>
                <a:rect l="0" t="0" r="r" b="b"/>
                <a:pathLst>
                  <a:path w="24" h="24">
                    <a:moveTo>
                      <a:pt x="11" y="0"/>
                    </a:moveTo>
                    <a:lnTo>
                      <a:pt x="11" y="0"/>
                    </a:lnTo>
                    <a:lnTo>
                      <a:pt x="9" y="0"/>
                    </a:lnTo>
                    <a:lnTo>
                      <a:pt x="5" y="2"/>
                    </a:lnTo>
                    <a:lnTo>
                      <a:pt x="2" y="6"/>
                    </a:lnTo>
                    <a:lnTo>
                      <a:pt x="0" y="8"/>
                    </a:lnTo>
                    <a:lnTo>
                      <a:pt x="0" y="8"/>
                    </a:lnTo>
                    <a:lnTo>
                      <a:pt x="0" y="14"/>
                    </a:lnTo>
                    <a:lnTo>
                      <a:pt x="0" y="18"/>
                    </a:lnTo>
                    <a:lnTo>
                      <a:pt x="5" y="20"/>
                    </a:lnTo>
                    <a:lnTo>
                      <a:pt x="9" y="22"/>
                    </a:lnTo>
                    <a:lnTo>
                      <a:pt x="9" y="22"/>
                    </a:lnTo>
                    <a:lnTo>
                      <a:pt x="11" y="24"/>
                    </a:lnTo>
                    <a:lnTo>
                      <a:pt x="11" y="24"/>
                    </a:lnTo>
                    <a:lnTo>
                      <a:pt x="15" y="22"/>
                    </a:lnTo>
                    <a:lnTo>
                      <a:pt x="20" y="20"/>
                    </a:lnTo>
                    <a:lnTo>
                      <a:pt x="22" y="18"/>
                    </a:lnTo>
                    <a:lnTo>
                      <a:pt x="24" y="14"/>
                    </a:lnTo>
                    <a:lnTo>
                      <a:pt x="24" y="14"/>
                    </a:lnTo>
                    <a:lnTo>
                      <a:pt x="24" y="10"/>
                    </a:lnTo>
                    <a:lnTo>
                      <a:pt x="22" y="6"/>
                    </a:lnTo>
                    <a:lnTo>
                      <a:pt x="20" y="2"/>
                    </a:lnTo>
                    <a:lnTo>
                      <a:pt x="15" y="0"/>
                    </a:lnTo>
                    <a:lnTo>
                      <a:pt x="15" y="0"/>
                    </a:lnTo>
                    <a:lnTo>
                      <a:pt x="1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89" name="Freeform 317"/>
              <p:cNvSpPr>
                <a:spLocks/>
              </p:cNvSpPr>
              <p:nvPr userDrawn="1"/>
            </p:nvSpPr>
            <p:spPr bwMode="auto">
              <a:xfrm>
                <a:off x="3584" y="3683"/>
                <a:ext cx="24" cy="24"/>
              </a:xfrm>
              <a:custGeom>
                <a:avLst/>
                <a:gdLst/>
                <a:ahLst/>
                <a:cxnLst>
                  <a:cxn ang="0">
                    <a:pos x="11" y="0"/>
                  </a:cxn>
                  <a:cxn ang="0">
                    <a:pos x="11" y="0"/>
                  </a:cxn>
                  <a:cxn ang="0">
                    <a:pos x="9" y="0"/>
                  </a:cxn>
                  <a:cxn ang="0">
                    <a:pos x="5" y="2"/>
                  </a:cxn>
                  <a:cxn ang="0">
                    <a:pos x="2" y="6"/>
                  </a:cxn>
                  <a:cxn ang="0">
                    <a:pos x="0" y="8"/>
                  </a:cxn>
                  <a:cxn ang="0">
                    <a:pos x="0" y="8"/>
                  </a:cxn>
                  <a:cxn ang="0">
                    <a:pos x="0" y="14"/>
                  </a:cxn>
                  <a:cxn ang="0">
                    <a:pos x="0" y="18"/>
                  </a:cxn>
                  <a:cxn ang="0">
                    <a:pos x="5" y="20"/>
                  </a:cxn>
                  <a:cxn ang="0">
                    <a:pos x="9" y="22"/>
                  </a:cxn>
                  <a:cxn ang="0">
                    <a:pos x="9" y="22"/>
                  </a:cxn>
                  <a:cxn ang="0">
                    <a:pos x="11" y="24"/>
                  </a:cxn>
                  <a:cxn ang="0">
                    <a:pos x="11" y="24"/>
                  </a:cxn>
                  <a:cxn ang="0">
                    <a:pos x="15" y="22"/>
                  </a:cxn>
                  <a:cxn ang="0">
                    <a:pos x="20" y="20"/>
                  </a:cxn>
                  <a:cxn ang="0">
                    <a:pos x="22" y="18"/>
                  </a:cxn>
                  <a:cxn ang="0">
                    <a:pos x="24" y="14"/>
                  </a:cxn>
                  <a:cxn ang="0">
                    <a:pos x="24" y="14"/>
                  </a:cxn>
                  <a:cxn ang="0">
                    <a:pos x="24" y="10"/>
                  </a:cxn>
                  <a:cxn ang="0">
                    <a:pos x="22" y="6"/>
                  </a:cxn>
                  <a:cxn ang="0">
                    <a:pos x="20" y="2"/>
                  </a:cxn>
                  <a:cxn ang="0">
                    <a:pos x="15" y="0"/>
                  </a:cxn>
                  <a:cxn ang="0">
                    <a:pos x="15" y="0"/>
                  </a:cxn>
                  <a:cxn ang="0">
                    <a:pos x="11" y="0"/>
                  </a:cxn>
                </a:cxnLst>
                <a:rect l="0" t="0" r="r" b="b"/>
                <a:pathLst>
                  <a:path w="24" h="24">
                    <a:moveTo>
                      <a:pt x="11" y="0"/>
                    </a:moveTo>
                    <a:lnTo>
                      <a:pt x="11" y="0"/>
                    </a:lnTo>
                    <a:lnTo>
                      <a:pt x="9" y="0"/>
                    </a:lnTo>
                    <a:lnTo>
                      <a:pt x="5" y="2"/>
                    </a:lnTo>
                    <a:lnTo>
                      <a:pt x="2" y="6"/>
                    </a:lnTo>
                    <a:lnTo>
                      <a:pt x="0" y="8"/>
                    </a:lnTo>
                    <a:lnTo>
                      <a:pt x="0" y="8"/>
                    </a:lnTo>
                    <a:lnTo>
                      <a:pt x="0" y="14"/>
                    </a:lnTo>
                    <a:lnTo>
                      <a:pt x="0" y="18"/>
                    </a:lnTo>
                    <a:lnTo>
                      <a:pt x="5" y="20"/>
                    </a:lnTo>
                    <a:lnTo>
                      <a:pt x="9" y="22"/>
                    </a:lnTo>
                    <a:lnTo>
                      <a:pt x="9" y="22"/>
                    </a:lnTo>
                    <a:lnTo>
                      <a:pt x="11" y="24"/>
                    </a:lnTo>
                    <a:lnTo>
                      <a:pt x="11" y="24"/>
                    </a:lnTo>
                    <a:lnTo>
                      <a:pt x="15" y="22"/>
                    </a:lnTo>
                    <a:lnTo>
                      <a:pt x="20" y="20"/>
                    </a:lnTo>
                    <a:lnTo>
                      <a:pt x="22" y="18"/>
                    </a:lnTo>
                    <a:lnTo>
                      <a:pt x="24" y="14"/>
                    </a:lnTo>
                    <a:lnTo>
                      <a:pt x="24" y="14"/>
                    </a:lnTo>
                    <a:lnTo>
                      <a:pt x="24" y="10"/>
                    </a:lnTo>
                    <a:lnTo>
                      <a:pt x="22" y="6"/>
                    </a:lnTo>
                    <a:lnTo>
                      <a:pt x="20" y="2"/>
                    </a:lnTo>
                    <a:lnTo>
                      <a:pt x="15" y="0"/>
                    </a:lnTo>
                    <a:lnTo>
                      <a:pt x="15" y="0"/>
                    </a:lnTo>
                    <a:lnTo>
                      <a:pt x="1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90" name="Freeform 318"/>
              <p:cNvSpPr>
                <a:spLocks/>
              </p:cNvSpPr>
              <p:nvPr userDrawn="1"/>
            </p:nvSpPr>
            <p:spPr bwMode="auto">
              <a:xfrm>
                <a:off x="3638" y="3635"/>
                <a:ext cx="18" cy="18"/>
              </a:xfrm>
              <a:custGeom>
                <a:avLst/>
                <a:gdLst/>
                <a:ahLst/>
                <a:cxnLst>
                  <a:cxn ang="0">
                    <a:pos x="9" y="0"/>
                  </a:cxn>
                  <a:cxn ang="0">
                    <a:pos x="9" y="0"/>
                  </a:cxn>
                  <a:cxn ang="0">
                    <a:pos x="4" y="2"/>
                  </a:cxn>
                  <a:cxn ang="0">
                    <a:pos x="0" y="8"/>
                  </a:cxn>
                  <a:cxn ang="0">
                    <a:pos x="0" y="8"/>
                  </a:cxn>
                  <a:cxn ang="0">
                    <a:pos x="0" y="11"/>
                  </a:cxn>
                  <a:cxn ang="0">
                    <a:pos x="2" y="15"/>
                  </a:cxn>
                  <a:cxn ang="0">
                    <a:pos x="4" y="17"/>
                  </a:cxn>
                  <a:cxn ang="0">
                    <a:pos x="8" y="18"/>
                  </a:cxn>
                  <a:cxn ang="0">
                    <a:pos x="8" y="18"/>
                  </a:cxn>
                  <a:cxn ang="0">
                    <a:pos x="9" y="18"/>
                  </a:cxn>
                  <a:cxn ang="0">
                    <a:pos x="9" y="18"/>
                  </a:cxn>
                  <a:cxn ang="0">
                    <a:pos x="15" y="17"/>
                  </a:cxn>
                  <a:cxn ang="0">
                    <a:pos x="18" y="11"/>
                  </a:cxn>
                  <a:cxn ang="0">
                    <a:pos x="18" y="11"/>
                  </a:cxn>
                  <a:cxn ang="0">
                    <a:pos x="18" y="8"/>
                  </a:cxn>
                  <a:cxn ang="0">
                    <a:pos x="18" y="4"/>
                  </a:cxn>
                  <a:cxn ang="0">
                    <a:pos x="15" y="2"/>
                  </a:cxn>
                  <a:cxn ang="0">
                    <a:pos x="13" y="0"/>
                  </a:cxn>
                  <a:cxn ang="0">
                    <a:pos x="13" y="0"/>
                  </a:cxn>
                  <a:cxn ang="0">
                    <a:pos x="9" y="0"/>
                  </a:cxn>
                </a:cxnLst>
                <a:rect l="0" t="0" r="r" b="b"/>
                <a:pathLst>
                  <a:path w="18" h="18">
                    <a:moveTo>
                      <a:pt x="9" y="0"/>
                    </a:moveTo>
                    <a:lnTo>
                      <a:pt x="9" y="0"/>
                    </a:lnTo>
                    <a:lnTo>
                      <a:pt x="4" y="2"/>
                    </a:lnTo>
                    <a:lnTo>
                      <a:pt x="0" y="8"/>
                    </a:lnTo>
                    <a:lnTo>
                      <a:pt x="0" y="8"/>
                    </a:lnTo>
                    <a:lnTo>
                      <a:pt x="0" y="11"/>
                    </a:lnTo>
                    <a:lnTo>
                      <a:pt x="2" y="15"/>
                    </a:lnTo>
                    <a:lnTo>
                      <a:pt x="4" y="17"/>
                    </a:lnTo>
                    <a:lnTo>
                      <a:pt x="8" y="18"/>
                    </a:lnTo>
                    <a:lnTo>
                      <a:pt x="8" y="18"/>
                    </a:lnTo>
                    <a:lnTo>
                      <a:pt x="9" y="18"/>
                    </a:lnTo>
                    <a:lnTo>
                      <a:pt x="9" y="18"/>
                    </a:lnTo>
                    <a:lnTo>
                      <a:pt x="15" y="17"/>
                    </a:lnTo>
                    <a:lnTo>
                      <a:pt x="18" y="11"/>
                    </a:lnTo>
                    <a:lnTo>
                      <a:pt x="18" y="11"/>
                    </a:lnTo>
                    <a:lnTo>
                      <a:pt x="18" y="8"/>
                    </a:lnTo>
                    <a:lnTo>
                      <a:pt x="18" y="4"/>
                    </a:lnTo>
                    <a:lnTo>
                      <a:pt x="15" y="2"/>
                    </a:lnTo>
                    <a:lnTo>
                      <a:pt x="13" y="0"/>
                    </a:lnTo>
                    <a:lnTo>
                      <a:pt x="13" y="0"/>
                    </a:lnTo>
                    <a:lnTo>
                      <a:pt x="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91" name="Freeform 319"/>
              <p:cNvSpPr>
                <a:spLocks/>
              </p:cNvSpPr>
              <p:nvPr userDrawn="1"/>
            </p:nvSpPr>
            <p:spPr bwMode="auto">
              <a:xfrm>
                <a:off x="3638" y="3635"/>
                <a:ext cx="18" cy="18"/>
              </a:xfrm>
              <a:custGeom>
                <a:avLst/>
                <a:gdLst/>
                <a:ahLst/>
                <a:cxnLst>
                  <a:cxn ang="0">
                    <a:pos x="9" y="0"/>
                  </a:cxn>
                  <a:cxn ang="0">
                    <a:pos x="9" y="0"/>
                  </a:cxn>
                  <a:cxn ang="0">
                    <a:pos x="4" y="2"/>
                  </a:cxn>
                  <a:cxn ang="0">
                    <a:pos x="0" y="8"/>
                  </a:cxn>
                  <a:cxn ang="0">
                    <a:pos x="0" y="8"/>
                  </a:cxn>
                  <a:cxn ang="0">
                    <a:pos x="0" y="11"/>
                  </a:cxn>
                  <a:cxn ang="0">
                    <a:pos x="2" y="15"/>
                  </a:cxn>
                  <a:cxn ang="0">
                    <a:pos x="4" y="17"/>
                  </a:cxn>
                  <a:cxn ang="0">
                    <a:pos x="8" y="18"/>
                  </a:cxn>
                  <a:cxn ang="0">
                    <a:pos x="8" y="18"/>
                  </a:cxn>
                  <a:cxn ang="0">
                    <a:pos x="9" y="18"/>
                  </a:cxn>
                  <a:cxn ang="0">
                    <a:pos x="9" y="18"/>
                  </a:cxn>
                  <a:cxn ang="0">
                    <a:pos x="15" y="17"/>
                  </a:cxn>
                  <a:cxn ang="0">
                    <a:pos x="18" y="11"/>
                  </a:cxn>
                  <a:cxn ang="0">
                    <a:pos x="18" y="11"/>
                  </a:cxn>
                  <a:cxn ang="0">
                    <a:pos x="18" y="8"/>
                  </a:cxn>
                  <a:cxn ang="0">
                    <a:pos x="18" y="4"/>
                  </a:cxn>
                  <a:cxn ang="0">
                    <a:pos x="15" y="2"/>
                  </a:cxn>
                  <a:cxn ang="0">
                    <a:pos x="13" y="0"/>
                  </a:cxn>
                  <a:cxn ang="0">
                    <a:pos x="13" y="0"/>
                  </a:cxn>
                  <a:cxn ang="0">
                    <a:pos x="9" y="0"/>
                  </a:cxn>
                </a:cxnLst>
                <a:rect l="0" t="0" r="r" b="b"/>
                <a:pathLst>
                  <a:path w="18" h="18">
                    <a:moveTo>
                      <a:pt x="9" y="0"/>
                    </a:moveTo>
                    <a:lnTo>
                      <a:pt x="9" y="0"/>
                    </a:lnTo>
                    <a:lnTo>
                      <a:pt x="4" y="2"/>
                    </a:lnTo>
                    <a:lnTo>
                      <a:pt x="0" y="8"/>
                    </a:lnTo>
                    <a:lnTo>
                      <a:pt x="0" y="8"/>
                    </a:lnTo>
                    <a:lnTo>
                      <a:pt x="0" y="11"/>
                    </a:lnTo>
                    <a:lnTo>
                      <a:pt x="2" y="15"/>
                    </a:lnTo>
                    <a:lnTo>
                      <a:pt x="4" y="17"/>
                    </a:lnTo>
                    <a:lnTo>
                      <a:pt x="8" y="18"/>
                    </a:lnTo>
                    <a:lnTo>
                      <a:pt x="8" y="18"/>
                    </a:lnTo>
                    <a:lnTo>
                      <a:pt x="9" y="18"/>
                    </a:lnTo>
                    <a:lnTo>
                      <a:pt x="9" y="18"/>
                    </a:lnTo>
                    <a:lnTo>
                      <a:pt x="15" y="17"/>
                    </a:lnTo>
                    <a:lnTo>
                      <a:pt x="18" y="11"/>
                    </a:lnTo>
                    <a:lnTo>
                      <a:pt x="18" y="11"/>
                    </a:lnTo>
                    <a:lnTo>
                      <a:pt x="18" y="8"/>
                    </a:lnTo>
                    <a:lnTo>
                      <a:pt x="18" y="4"/>
                    </a:lnTo>
                    <a:lnTo>
                      <a:pt x="15" y="2"/>
                    </a:lnTo>
                    <a:lnTo>
                      <a:pt x="13" y="0"/>
                    </a:lnTo>
                    <a:lnTo>
                      <a:pt x="13" y="0"/>
                    </a:lnTo>
                    <a:lnTo>
                      <a:pt x="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92" name="Freeform 320"/>
              <p:cNvSpPr>
                <a:spLocks/>
              </p:cNvSpPr>
              <p:nvPr userDrawn="1"/>
            </p:nvSpPr>
            <p:spPr bwMode="auto">
              <a:xfrm>
                <a:off x="3680" y="3575"/>
                <a:ext cx="18" cy="18"/>
              </a:xfrm>
              <a:custGeom>
                <a:avLst/>
                <a:gdLst/>
                <a:ahLst/>
                <a:cxnLst>
                  <a:cxn ang="0">
                    <a:pos x="8" y="0"/>
                  </a:cxn>
                  <a:cxn ang="0">
                    <a:pos x="8" y="0"/>
                  </a:cxn>
                  <a:cxn ang="0">
                    <a:pos x="2" y="0"/>
                  </a:cxn>
                  <a:cxn ang="0">
                    <a:pos x="0" y="6"/>
                  </a:cxn>
                  <a:cxn ang="0">
                    <a:pos x="0" y="6"/>
                  </a:cxn>
                  <a:cxn ang="0">
                    <a:pos x="0" y="10"/>
                  </a:cxn>
                  <a:cxn ang="0">
                    <a:pos x="0" y="12"/>
                  </a:cxn>
                  <a:cxn ang="0">
                    <a:pos x="2" y="16"/>
                  </a:cxn>
                  <a:cxn ang="0">
                    <a:pos x="6" y="18"/>
                  </a:cxn>
                  <a:cxn ang="0">
                    <a:pos x="6" y="18"/>
                  </a:cxn>
                  <a:cxn ang="0">
                    <a:pos x="8" y="18"/>
                  </a:cxn>
                  <a:cxn ang="0">
                    <a:pos x="8" y="18"/>
                  </a:cxn>
                  <a:cxn ang="0">
                    <a:pos x="14" y="16"/>
                  </a:cxn>
                  <a:cxn ang="0">
                    <a:pos x="18" y="10"/>
                  </a:cxn>
                  <a:cxn ang="0">
                    <a:pos x="18" y="10"/>
                  </a:cxn>
                  <a:cxn ang="0">
                    <a:pos x="18" y="8"/>
                  </a:cxn>
                  <a:cxn ang="0">
                    <a:pos x="16" y="4"/>
                  </a:cxn>
                  <a:cxn ang="0">
                    <a:pos x="14" y="0"/>
                  </a:cxn>
                  <a:cxn ang="0">
                    <a:pos x="10" y="0"/>
                  </a:cxn>
                  <a:cxn ang="0">
                    <a:pos x="10" y="0"/>
                  </a:cxn>
                  <a:cxn ang="0">
                    <a:pos x="8" y="0"/>
                  </a:cxn>
                </a:cxnLst>
                <a:rect l="0" t="0" r="r" b="b"/>
                <a:pathLst>
                  <a:path w="18" h="18">
                    <a:moveTo>
                      <a:pt x="8" y="0"/>
                    </a:moveTo>
                    <a:lnTo>
                      <a:pt x="8" y="0"/>
                    </a:lnTo>
                    <a:lnTo>
                      <a:pt x="2" y="0"/>
                    </a:lnTo>
                    <a:lnTo>
                      <a:pt x="0" y="6"/>
                    </a:lnTo>
                    <a:lnTo>
                      <a:pt x="0" y="6"/>
                    </a:lnTo>
                    <a:lnTo>
                      <a:pt x="0" y="10"/>
                    </a:lnTo>
                    <a:lnTo>
                      <a:pt x="0" y="12"/>
                    </a:lnTo>
                    <a:lnTo>
                      <a:pt x="2" y="16"/>
                    </a:lnTo>
                    <a:lnTo>
                      <a:pt x="6" y="18"/>
                    </a:lnTo>
                    <a:lnTo>
                      <a:pt x="6" y="18"/>
                    </a:lnTo>
                    <a:lnTo>
                      <a:pt x="8" y="18"/>
                    </a:lnTo>
                    <a:lnTo>
                      <a:pt x="8" y="18"/>
                    </a:lnTo>
                    <a:lnTo>
                      <a:pt x="14" y="16"/>
                    </a:lnTo>
                    <a:lnTo>
                      <a:pt x="18" y="10"/>
                    </a:lnTo>
                    <a:lnTo>
                      <a:pt x="18" y="10"/>
                    </a:lnTo>
                    <a:lnTo>
                      <a:pt x="18" y="8"/>
                    </a:lnTo>
                    <a:lnTo>
                      <a:pt x="16" y="4"/>
                    </a:lnTo>
                    <a:lnTo>
                      <a:pt x="14" y="0"/>
                    </a:lnTo>
                    <a:lnTo>
                      <a:pt x="10" y="0"/>
                    </a:lnTo>
                    <a:lnTo>
                      <a:pt x="10" y="0"/>
                    </a:lnTo>
                    <a:lnTo>
                      <a:pt x="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93" name="Freeform 321"/>
              <p:cNvSpPr>
                <a:spLocks/>
              </p:cNvSpPr>
              <p:nvPr userDrawn="1"/>
            </p:nvSpPr>
            <p:spPr bwMode="auto">
              <a:xfrm>
                <a:off x="3680" y="3575"/>
                <a:ext cx="18" cy="18"/>
              </a:xfrm>
              <a:custGeom>
                <a:avLst/>
                <a:gdLst/>
                <a:ahLst/>
                <a:cxnLst>
                  <a:cxn ang="0">
                    <a:pos x="8" y="0"/>
                  </a:cxn>
                  <a:cxn ang="0">
                    <a:pos x="8" y="0"/>
                  </a:cxn>
                  <a:cxn ang="0">
                    <a:pos x="2" y="0"/>
                  </a:cxn>
                  <a:cxn ang="0">
                    <a:pos x="0" y="6"/>
                  </a:cxn>
                  <a:cxn ang="0">
                    <a:pos x="0" y="6"/>
                  </a:cxn>
                  <a:cxn ang="0">
                    <a:pos x="0" y="10"/>
                  </a:cxn>
                  <a:cxn ang="0">
                    <a:pos x="0" y="12"/>
                  </a:cxn>
                  <a:cxn ang="0">
                    <a:pos x="2" y="16"/>
                  </a:cxn>
                  <a:cxn ang="0">
                    <a:pos x="6" y="18"/>
                  </a:cxn>
                  <a:cxn ang="0">
                    <a:pos x="6" y="18"/>
                  </a:cxn>
                  <a:cxn ang="0">
                    <a:pos x="8" y="18"/>
                  </a:cxn>
                  <a:cxn ang="0">
                    <a:pos x="8" y="18"/>
                  </a:cxn>
                  <a:cxn ang="0">
                    <a:pos x="14" y="16"/>
                  </a:cxn>
                  <a:cxn ang="0">
                    <a:pos x="18" y="10"/>
                  </a:cxn>
                  <a:cxn ang="0">
                    <a:pos x="18" y="10"/>
                  </a:cxn>
                  <a:cxn ang="0">
                    <a:pos x="18" y="8"/>
                  </a:cxn>
                  <a:cxn ang="0">
                    <a:pos x="16" y="4"/>
                  </a:cxn>
                  <a:cxn ang="0">
                    <a:pos x="14" y="0"/>
                  </a:cxn>
                  <a:cxn ang="0">
                    <a:pos x="10" y="0"/>
                  </a:cxn>
                  <a:cxn ang="0">
                    <a:pos x="10" y="0"/>
                  </a:cxn>
                  <a:cxn ang="0">
                    <a:pos x="8" y="0"/>
                  </a:cxn>
                </a:cxnLst>
                <a:rect l="0" t="0" r="r" b="b"/>
                <a:pathLst>
                  <a:path w="18" h="18">
                    <a:moveTo>
                      <a:pt x="8" y="0"/>
                    </a:moveTo>
                    <a:lnTo>
                      <a:pt x="8" y="0"/>
                    </a:lnTo>
                    <a:lnTo>
                      <a:pt x="2" y="0"/>
                    </a:lnTo>
                    <a:lnTo>
                      <a:pt x="0" y="6"/>
                    </a:lnTo>
                    <a:lnTo>
                      <a:pt x="0" y="6"/>
                    </a:lnTo>
                    <a:lnTo>
                      <a:pt x="0" y="10"/>
                    </a:lnTo>
                    <a:lnTo>
                      <a:pt x="0" y="12"/>
                    </a:lnTo>
                    <a:lnTo>
                      <a:pt x="2" y="16"/>
                    </a:lnTo>
                    <a:lnTo>
                      <a:pt x="6" y="18"/>
                    </a:lnTo>
                    <a:lnTo>
                      <a:pt x="6" y="18"/>
                    </a:lnTo>
                    <a:lnTo>
                      <a:pt x="8" y="18"/>
                    </a:lnTo>
                    <a:lnTo>
                      <a:pt x="8" y="18"/>
                    </a:lnTo>
                    <a:lnTo>
                      <a:pt x="14" y="16"/>
                    </a:lnTo>
                    <a:lnTo>
                      <a:pt x="18" y="10"/>
                    </a:lnTo>
                    <a:lnTo>
                      <a:pt x="18" y="10"/>
                    </a:lnTo>
                    <a:lnTo>
                      <a:pt x="18" y="8"/>
                    </a:lnTo>
                    <a:lnTo>
                      <a:pt x="16" y="4"/>
                    </a:lnTo>
                    <a:lnTo>
                      <a:pt x="14" y="0"/>
                    </a:lnTo>
                    <a:lnTo>
                      <a:pt x="10" y="0"/>
                    </a:lnTo>
                    <a:lnTo>
                      <a:pt x="10" y="0"/>
                    </a:lnTo>
                    <a:lnTo>
                      <a:pt x="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94" name="Freeform 322"/>
              <p:cNvSpPr>
                <a:spLocks/>
              </p:cNvSpPr>
              <p:nvPr userDrawn="1"/>
            </p:nvSpPr>
            <p:spPr bwMode="auto">
              <a:xfrm>
                <a:off x="3710" y="3509"/>
                <a:ext cx="18" cy="18"/>
              </a:xfrm>
              <a:custGeom>
                <a:avLst/>
                <a:gdLst/>
                <a:ahLst/>
                <a:cxnLst>
                  <a:cxn ang="0">
                    <a:pos x="10" y="0"/>
                  </a:cxn>
                  <a:cxn ang="0">
                    <a:pos x="10" y="0"/>
                  </a:cxn>
                  <a:cxn ang="0">
                    <a:pos x="4" y="2"/>
                  </a:cxn>
                  <a:cxn ang="0">
                    <a:pos x="2" y="7"/>
                  </a:cxn>
                  <a:cxn ang="0">
                    <a:pos x="2" y="7"/>
                  </a:cxn>
                  <a:cxn ang="0">
                    <a:pos x="0" y="11"/>
                  </a:cxn>
                  <a:cxn ang="0">
                    <a:pos x="2" y="14"/>
                  </a:cxn>
                  <a:cxn ang="0">
                    <a:pos x="4" y="16"/>
                  </a:cxn>
                  <a:cxn ang="0">
                    <a:pos x="6" y="18"/>
                  </a:cxn>
                  <a:cxn ang="0">
                    <a:pos x="6" y="18"/>
                  </a:cxn>
                  <a:cxn ang="0">
                    <a:pos x="10" y="18"/>
                  </a:cxn>
                  <a:cxn ang="0">
                    <a:pos x="10" y="18"/>
                  </a:cxn>
                  <a:cxn ang="0">
                    <a:pos x="14" y="16"/>
                  </a:cxn>
                  <a:cxn ang="0">
                    <a:pos x="18" y="11"/>
                  </a:cxn>
                  <a:cxn ang="0">
                    <a:pos x="18" y="11"/>
                  </a:cxn>
                  <a:cxn ang="0">
                    <a:pos x="18" y="9"/>
                  </a:cxn>
                  <a:cxn ang="0">
                    <a:pos x="16" y="5"/>
                  </a:cxn>
                  <a:cxn ang="0">
                    <a:pos x="14" y="2"/>
                  </a:cxn>
                  <a:cxn ang="0">
                    <a:pos x="12" y="0"/>
                  </a:cxn>
                  <a:cxn ang="0">
                    <a:pos x="12" y="0"/>
                  </a:cxn>
                  <a:cxn ang="0">
                    <a:pos x="10" y="0"/>
                  </a:cxn>
                </a:cxnLst>
                <a:rect l="0" t="0" r="r" b="b"/>
                <a:pathLst>
                  <a:path w="18" h="18">
                    <a:moveTo>
                      <a:pt x="10" y="0"/>
                    </a:moveTo>
                    <a:lnTo>
                      <a:pt x="10" y="0"/>
                    </a:lnTo>
                    <a:lnTo>
                      <a:pt x="4" y="2"/>
                    </a:lnTo>
                    <a:lnTo>
                      <a:pt x="2" y="7"/>
                    </a:lnTo>
                    <a:lnTo>
                      <a:pt x="2" y="7"/>
                    </a:lnTo>
                    <a:lnTo>
                      <a:pt x="0" y="11"/>
                    </a:lnTo>
                    <a:lnTo>
                      <a:pt x="2" y="14"/>
                    </a:lnTo>
                    <a:lnTo>
                      <a:pt x="4" y="16"/>
                    </a:lnTo>
                    <a:lnTo>
                      <a:pt x="6" y="18"/>
                    </a:lnTo>
                    <a:lnTo>
                      <a:pt x="6" y="18"/>
                    </a:lnTo>
                    <a:lnTo>
                      <a:pt x="10" y="18"/>
                    </a:lnTo>
                    <a:lnTo>
                      <a:pt x="10" y="18"/>
                    </a:lnTo>
                    <a:lnTo>
                      <a:pt x="14" y="16"/>
                    </a:lnTo>
                    <a:lnTo>
                      <a:pt x="18" y="11"/>
                    </a:lnTo>
                    <a:lnTo>
                      <a:pt x="18" y="11"/>
                    </a:lnTo>
                    <a:lnTo>
                      <a:pt x="18" y="9"/>
                    </a:lnTo>
                    <a:lnTo>
                      <a:pt x="16" y="5"/>
                    </a:lnTo>
                    <a:lnTo>
                      <a:pt x="14" y="2"/>
                    </a:lnTo>
                    <a:lnTo>
                      <a:pt x="12" y="0"/>
                    </a:lnTo>
                    <a:lnTo>
                      <a:pt x="12" y="0"/>
                    </a:lnTo>
                    <a:lnTo>
                      <a:pt x="1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95" name="Freeform 323"/>
              <p:cNvSpPr>
                <a:spLocks/>
              </p:cNvSpPr>
              <p:nvPr userDrawn="1"/>
            </p:nvSpPr>
            <p:spPr bwMode="auto">
              <a:xfrm>
                <a:off x="3710" y="3509"/>
                <a:ext cx="18" cy="18"/>
              </a:xfrm>
              <a:custGeom>
                <a:avLst/>
                <a:gdLst/>
                <a:ahLst/>
                <a:cxnLst>
                  <a:cxn ang="0">
                    <a:pos x="10" y="0"/>
                  </a:cxn>
                  <a:cxn ang="0">
                    <a:pos x="10" y="0"/>
                  </a:cxn>
                  <a:cxn ang="0">
                    <a:pos x="4" y="2"/>
                  </a:cxn>
                  <a:cxn ang="0">
                    <a:pos x="2" y="7"/>
                  </a:cxn>
                  <a:cxn ang="0">
                    <a:pos x="2" y="7"/>
                  </a:cxn>
                  <a:cxn ang="0">
                    <a:pos x="0" y="11"/>
                  </a:cxn>
                  <a:cxn ang="0">
                    <a:pos x="2" y="14"/>
                  </a:cxn>
                  <a:cxn ang="0">
                    <a:pos x="4" y="16"/>
                  </a:cxn>
                  <a:cxn ang="0">
                    <a:pos x="6" y="18"/>
                  </a:cxn>
                  <a:cxn ang="0">
                    <a:pos x="6" y="18"/>
                  </a:cxn>
                  <a:cxn ang="0">
                    <a:pos x="10" y="18"/>
                  </a:cxn>
                  <a:cxn ang="0">
                    <a:pos x="10" y="18"/>
                  </a:cxn>
                  <a:cxn ang="0">
                    <a:pos x="14" y="16"/>
                  </a:cxn>
                  <a:cxn ang="0">
                    <a:pos x="18" y="11"/>
                  </a:cxn>
                  <a:cxn ang="0">
                    <a:pos x="18" y="11"/>
                  </a:cxn>
                  <a:cxn ang="0">
                    <a:pos x="18" y="9"/>
                  </a:cxn>
                  <a:cxn ang="0">
                    <a:pos x="16" y="5"/>
                  </a:cxn>
                  <a:cxn ang="0">
                    <a:pos x="14" y="2"/>
                  </a:cxn>
                  <a:cxn ang="0">
                    <a:pos x="12" y="0"/>
                  </a:cxn>
                  <a:cxn ang="0">
                    <a:pos x="12" y="0"/>
                  </a:cxn>
                  <a:cxn ang="0">
                    <a:pos x="10" y="0"/>
                  </a:cxn>
                </a:cxnLst>
                <a:rect l="0" t="0" r="r" b="b"/>
                <a:pathLst>
                  <a:path w="18" h="18">
                    <a:moveTo>
                      <a:pt x="10" y="0"/>
                    </a:moveTo>
                    <a:lnTo>
                      <a:pt x="10" y="0"/>
                    </a:lnTo>
                    <a:lnTo>
                      <a:pt x="4" y="2"/>
                    </a:lnTo>
                    <a:lnTo>
                      <a:pt x="2" y="7"/>
                    </a:lnTo>
                    <a:lnTo>
                      <a:pt x="2" y="7"/>
                    </a:lnTo>
                    <a:lnTo>
                      <a:pt x="0" y="11"/>
                    </a:lnTo>
                    <a:lnTo>
                      <a:pt x="2" y="14"/>
                    </a:lnTo>
                    <a:lnTo>
                      <a:pt x="4" y="16"/>
                    </a:lnTo>
                    <a:lnTo>
                      <a:pt x="6" y="18"/>
                    </a:lnTo>
                    <a:lnTo>
                      <a:pt x="6" y="18"/>
                    </a:lnTo>
                    <a:lnTo>
                      <a:pt x="10" y="18"/>
                    </a:lnTo>
                    <a:lnTo>
                      <a:pt x="10" y="18"/>
                    </a:lnTo>
                    <a:lnTo>
                      <a:pt x="14" y="16"/>
                    </a:lnTo>
                    <a:lnTo>
                      <a:pt x="18" y="11"/>
                    </a:lnTo>
                    <a:lnTo>
                      <a:pt x="18" y="11"/>
                    </a:lnTo>
                    <a:lnTo>
                      <a:pt x="18" y="9"/>
                    </a:lnTo>
                    <a:lnTo>
                      <a:pt x="16" y="5"/>
                    </a:lnTo>
                    <a:lnTo>
                      <a:pt x="14" y="2"/>
                    </a:lnTo>
                    <a:lnTo>
                      <a:pt x="12" y="0"/>
                    </a:lnTo>
                    <a:lnTo>
                      <a:pt x="12" y="0"/>
                    </a:lnTo>
                    <a:lnTo>
                      <a:pt x="1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96" name="Freeform 324"/>
              <p:cNvSpPr>
                <a:spLocks/>
              </p:cNvSpPr>
              <p:nvPr userDrawn="1"/>
            </p:nvSpPr>
            <p:spPr bwMode="auto">
              <a:xfrm>
                <a:off x="3728" y="3437"/>
                <a:ext cx="18" cy="18"/>
              </a:xfrm>
              <a:custGeom>
                <a:avLst/>
                <a:gdLst/>
                <a:ahLst/>
                <a:cxnLst>
                  <a:cxn ang="0">
                    <a:pos x="9" y="0"/>
                  </a:cxn>
                  <a:cxn ang="0">
                    <a:pos x="9" y="0"/>
                  </a:cxn>
                  <a:cxn ang="0">
                    <a:pos x="5" y="2"/>
                  </a:cxn>
                  <a:cxn ang="0">
                    <a:pos x="0" y="7"/>
                  </a:cxn>
                  <a:cxn ang="0">
                    <a:pos x="0" y="7"/>
                  </a:cxn>
                  <a:cxn ang="0">
                    <a:pos x="2" y="14"/>
                  </a:cxn>
                  <a:cxn ang="0">
                    <a:pos x="7" y="18"/>
                  </a:cxn>
                  <a:cxn ang="0">
                    <a:pos x="7" y="18"/>
                  </a:cxn>
                  <a:cxn ang="0">
                    <a:pos x="9" y="18"/>
                  </a:cxn>
                  <a:cxn ang="0">
                    <a:pos x="9" y="18"/>
                  </a:cxn>
                  <a:cxn ang="0">
                    <a:pos x="14" y="16"/>
                  </a:cxn>
                  <a:cxn ang="0">
                    <a:pos x="18" y="11"/>
                  </a:cxn>
                  <a:cxn ang="0">
                    <a:pos x="18" y="11"/>
                  </a:cxn>
                  <a:cxn ang="0">
                    <a:pos x="16" y="5"/>
                  </a:cxn>
                  <a:cxn ang="0">
                    <a:pos x="11" y="0"/>
                  </a:cxn>
                  <a:cxn ang="0">
                    <a:pos x="11" y="0"/>
                  </a:cxn>
                  <a:cxn ang="0">
                    <a:pos x="9" y="0"/>
                  </a:cxn>
                </a:cxnLst>
                <a:rect l="0" t="0" r="r" b="b"/>
                <a:pathLst>
                  <a:path w="18" h="18">
                    <a:moveTo>
                      <a:pt x="9" y="0"/>
                    </a:moveTo>
                    <a:lnTo>
                      <a:pt x="9" y="0"/>
                    </a:lnTo>
                    <a:lnTo>
                      <a:pt x="5" y="2"/>
                    </a:lnTo>
                    <a:lnTo>
                      <a:pt x="0" y="7"/>
                    </a:lnTo>
                    <a:lnTo>
                      <a:pt x="0" y="7"/>
                    </a:lnTo>
                    <a:lnTo>
                      <a:pt x="2" y="14"/>
                    </a:lnTo>
                    <a:lnTo>
                      <a:pt x="7" y="18"/>
                    </a:lnTo>
                    <a:lnTo>
                      <a:pt x="7" y="18"/>
                    </a:lnTo>
                    <a:lnTo>
                      <a:pt x="9" y="18"/>
                    </a:lnTo>
                    <a:lnTo>
                      <a:pt x="9" y="18"/>
                    </a:lnTo>
                    <a:lnTo>
                      <a:pt x="14" y="16"/>
                    </a:lnTo>
                    <a:lnTo>
                      <a:pt x="18" y="11"/>
                    </a:lnTo>
                    <a:lnTo>
                      <a:pt x="18" y="11"/>
                    </a:lnTo>
                    <a:lnTo>
                      <a:pt x="16" y="5"/>
                    </a:lnTo>
                    <a:lnTo>
                      <a:pt x="11" y="0"/>
                    </a:lnTo>
                    <a:lnTo>
                      <a:pt x="11" y="0"/>
                    </a:lnTo>
                    <a:lnTo>
                      <a:pt x="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97" name="Freeform 325"/>
              <p:cNvSpPr>
                <a:spLocks/>
              </p:cNvSpPr>
              <p:nvPr userDrawn="1"/>
            </p:nvSpPr>
            <p:spPr bwMode="auto">
              <a:xfrm>
                <a:off x="3728" y="3437"/>
                <a:ext cx="18" cy="18"/>
              </a:xfrm>
              <a:custGeom>
                <a:avLst/>
                <a:gdLst/>
                <a:ahLst/>
                <a:cxnLst>
                  <a:cxn ang="0">
                    <a:pos x="9" y="0"/>
                  </a:cxn>
                  <a:cxn ang="0">
                    <a:pos x="9" y="0"/>
                  </a:cxn>
                  <a:cxn ang="0">
                    <a:pos x="5" y="2"/>
                  </a:cxn>
                  <a:cxn ang="0">
                    <a:pos x="0" y="7"/>
                  </a:cxn>
                  <a:cxn ang="0">
                    <a:pos x="0" y="7"/>
                  </a:cxn>
                  <a:cxn ang="0">
                    <a:pos x="2" y="14"/>
                  </a:cxn>
                  <a:cxn ang="0">
                    <a:pos x="7" y="18"/>
                  </a:cxn>
                  <a:cxn ang="0">
                    <a:pos x="7" y="18"/>
                  </a:cxn>
                  <a:cxn ang="0">
                    <a:pos x="9" y="18"/>
                  </a:cxn>
                  <a:cxn ang="0">
                    <a:pos x="9" y="18"/>
                  </a:cxn>
                  <a:cxn ang="0">
                    <a:pos x="14" y="16"/>
                  </a:cxn>
                  <a:cxn ang="0">
                    <a:pos x="18" y="11"/>
                  </a:cxn>
                  <a:cxn ang="0">
                    <a:pos x="18" y="11"/>
                  </a:cxn>
                  <a:cxn ang="0">
                    <a:pos x="16" y="5"/>
                  </a:cxn>
                  <a:cxn ang="0">
                    <a:pos x="11" y="0"/>
                  </a:cxn>
                  <a:cxn ang="0">
                    <a:pos x="11" y="0"/>
                  </a:cxn>
                  <a:cxn ang="0">
                    <a:pos x="9" y="0"/>
                  </a:cxn>
                </a:cxnLst>
                <a:rect l="0" t="0" r="r" b="b"/>
                <a:pathLst>
                  <a:path w="18" h="18">
                    <a:moveTo>
                      <a:pt x="9" y="0"/>
                    </a:moveTo>
                    <a:lnTo>
                      <a:pt x="9" y="0"/>
                    </a:lnTo>
                    <a:lnTo>
                      <a:pt x="5" y="2"/>
                    </a:lnTo>
                    <a:lnTo>
                      <a:pt x="0" y="7"/>
                    </a:lnTo>
                    <a:lnTo>
                      <a:pt x="0" y="7"/>
                    </a:lnTo>
                    <a:lnTo>
                      <a:pt x="2" y="14"/>
                    </a:lnTo>
                    <a:lnTo>
                      <a:pt x="7" y="18"/>
                    </a:lnTo>
                    <a:lnTo>
                      <a:pt x="7" y="18"/>
                    </a:lnTo>
                    <a:lnTo>
                      <a:pt x="9" y="18"/>
                    </a:lnTo>
                    <a:lnTo>
                      <a:pt x="9" y="18"/>
                    </a:lnTo>
                    <a:lnTo>
                      <a:pt x="14" y="16"/>
                    </a:lnTo>
                    <a:lnTo>
                      <a:pt x="18" y="11"/>
                    </a:lnTo>
                    <a:lnTo>
                      <a:pt x="18" y="11"/>
                    </a:lnTo>
                    <a:lnTo>
                      <a:pt x="16" y="5"/>
                    </a:lnTo>
                    <a:lnTo>
                      <a:pt x="11" y="0"/>
                    </a:lnTo>
                    <a:lnTo>
                      <a:pt x="11" y="0"/>
                    </a:lnTo>
                    <a:lnTo>
                      <a:pt x="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98" name="Freeform 326"/>
              <p:cNvSpPr>
                <a:spLocks/>
              </p:cNvSpPr>
              <p:nvPr userDrawn="1"/>
            </p:nvSpPr>
            <p:spPr bwMode="auto">
              <a:xfrm>
                <a:off x="3374" y="3707"/>
                <a:ext cx="30" cy="36"/>
              </a:xfrm>
              <a:custGeom>
                <a:avLst/>
                <a:gdLst/>
                <a:ahLst/>
                <a:cxnLst>
                  <a:cxn ang="0">
                    <a:pos x="15" y="0"/>
                  </a:cxn>
                  <a:cxn ang="0">
                    <a:pos x="15" y="0"/>
                  </a:cxn>
                  <a:cxn ang="0">
                    <a:pos x="11" y="2"/>
                  </a:cxn>
                  <a:cxn ang="0">
                    <a:pos x="11" y="2"/>
                  </a:cxn>
                  <a:cxn ang="0">
                    <a:pos x="6" y="5"/>
                  </a:cxn>
                  <a:cxn ang="0">
                    <a:pos x="2" y="11"/>
                  </a:cxn>
                  <a:cxn ang="0">
                    <a:pos x="0" y="17"/>
                  </a:cxn>
                  <a:cxn ang="0">
                    <a:pos x="0" y="24"/>
                  </a:cxn>
                  <a:cxn ang="0">
                    <a:pos x="0" y="24"/>
                  </a:cxn>
                  <a:cxn ang="0">
                    <a:pos x="2" y="28"/>
                  </a:cxn>
                  <a:cxn ang="0">
                    <a:pos x="6" y="32"/>
                  </a:cxn>
                  <a:cxn ang="0">
                    <a:pos x="9" y="34"/>
                  </a:cxn>
                  <a:cxn ang="0">
                    <a:pos x="15" y="36"/>
                  </a:cxn>
                  <a:cxn ang="0">
                    <a:pos x="15" y="36"/>
                  </a:cxn>
                  <a:cxn ang="0">
                    <a:pos x="19" y="36"/>
                  </a:cxn>
                  <a:cxn ang="0">
                    <a:pos x="19" y="36"/>
                  </a:cxn>
                  <a:cxn ang="0">
                    <a:pos x="24" y="32"/>
                  </a:cxn>
                  <a:cxn ang="0">
                    <a:pos x="28" y="28"/>
                  </a:cxn>
                  <a:cxn ang="0">
                    <a:pos x="30" y="21"/>
                  </a:cxn>
                  <a:cxn ang="0">
                    <a:pos x="30" y="15"/>
                  </a:cxn>
                  <a:cxn ang="0">
                    <a:pos x="30" y="15"/>
                  </a:cxn>
                  <a:cxn ang="0">
                    <a:pos x="28" y="9"/>
                  </a:cxn>
                  <a:cxn ang="0">
                    <a:pos x="24" y="5"/>
                  </a:cxn>
                  <a:cxn ang="0">
                    <a:pos x="21" y="2"/>
                  </a:cxn>
                  <a:cxn ang="0">
                    <a:pos x="15" y="0"/>
                  </a:cxn>
                </a:cxnLst>
                <a:rect l="0" t="0" r="r" b="b"/>
                <a:pathLst>
                  <a:path w="30" h="36">
                    <a:moveTo>
                      <a:pt x="15" y="0"/>
                    </a:moveTo>
                    <a:lnTo>
                      <a:pt x="15" y="0"/>
                    </a:lnTo>
                    <a:lnTo>
                      <a:pt x="11" y="2"/>
                    </a:lnTo>
                    <a:lnTo>
                      <a:pt x="11" y="2"/>
                    </a:lnTo>
                    <a:lnTo>
                      <a:pt x="6" y="5"/>
                    </a:lnTo>
                    <a:lnTo>
                      <a:pt x="2" y="11"/>
                    </a:lnTo>
                    <a:lnTo>
                      <a:pt x="0" y="17"/>
                    </a:lnTo>
                    <a:lnTo>
                      <a:pt x="0" y="24"/>
                    </a:lnTo>
                    <a:lnTo>
                      <a:pt x="0" y="24"/>
                    </a:lnTo>
                    <a:lnTo>
                      <a:pt x="2" y="28"/>
                    </a:lnTo>
                    <a:lnTo>
                      <a:pt x="6" y="32"/>
                    </a:lnTo>
                    <a:lnTo>
                      <a:pt x="9" y="34"/>
                    </a:lnTo>
                    <a:lnTo>
                      <a:pt x="15" y="36"/>
                    </a:lnTo>
                    <a:lnTo>
                      <a:pt x="15" y="36"/>
                    </a:lnTo>
                    <a:lnTo>
                      <a:pt x="19" y="36"/>
                    </a:lnTo>
                    <a:lnTo>
                      <a:pt x="19" y="36"/>
                    </a:lnTo>
                    <a:lnTo>
                      <a:pt x="24" y="32"/>
                    </a:lnTo>
                    <a:lnTo>
                      <a:pt x="28" y="28"/>
                    </a:lnTo>
                    <a:lnTo>
                      <a:pt x="30" y="21"/>
                    </a:lnTo>
                    <a:lnTo>
                      <a:pt x="30" y="15"/>
                    </a:lnTo>
                    <a:lnTo>
                      <a:pt x="30" y="15"/>
                    </a:lnTo>
                    <a:lnTo>
                      <a:pt x="28" y="9"/>
                    </a:lnTo>
                    <a:lnTo>
                      <a:pt x="24" y="5"/>
                    </a:lnTo>
                    <a:lnTo>
                      <a:pt x="21" y="2"/>
                    </a:lnTo>
                    <a:lnTo>
                      <a:pt x="1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99" name="Freeform 327"/>
              <p:cNvSpPr>
                <a:spLocks/>
              </p:cNvSpPr>
              <p:nvPr userDrawn="1"/>
            </p:nvSpPr>
            <p:spPr bwMode="auto">
              <a:xfrm>
                <a:off x="3374" y="3707"/>
                <a:ext cx="30" cy="36"/>
              </a:xfrm>
              <a:custGeom>
                <a:avLst/>
                <a:gdLst/>
                <a:ahLst/>
                <a:cxnLst>
                  <a:cxn ang="0">
                    <a:pos x="15" y="0"/>
                  </a:cxn>
                  <a:cxn ang="0">
                    <a:pos x="15" y="0"/>
                  </a:cxn>
                  <a:cxn ang="0">
                    <a:pos x="11" y="2"/>
                  </a:cxn>
                  <a:cxn ang="0">
                    <a:pos x="11" y="2"/>
                  </a:cxn>
                  <a:cxn ang="0">
                    <a:pos x="6" y="5"/>
                  </a:cxn>
                  <a:cxn ang="0">
                    <a:pos x="2" y="11"/>
                  </a:cxn>
                  <a:cxn ang="0">
                    <a:pos x="0" y="17"/>
                  </a:cxn>
                  <a:cxn ang="0">
                    <a:pos x="0" y="24"/>
                  </a:cxn>
                  <a:cxn ang="0">
                    <a:pos x="0" y="24"/>
                  </a:cxn>
                  <a:cxn ang="0">
                    <a:pos x="2" y="28"/>
                  </a:cxn>
                  <a:cxn ang="0">
                    <a:pos x="6" y="32"/>
                  </a:cxn>
                  <a:cxn ang="0">
                    <a:pos x="9" y="34"/>
                  </a:cxn>
                  <a:cxn ang="0">
                    <a:pos x="15" y="36"/>
                  </a:cxn>
                  <a:cxn ang="0">
                    <a:pos x="15" y="36"/>
                  </a:cxn>
                  <a:cxn ang="0">
                    <a:pos x="19" y="36"/>
                  </a:cxn>
                  <a:cxn ang="0">
                    <a:pos x="19" y="36"/>
                  </a:cxn>
                  <a:cxn ang="0">
                    <a:pos x="24" y="32"/>
                  </a:cxn>
                  <a:cxn ang="0">
                    <a:pos x="28" y="28"/>
                  </a:cxn>
                  <a:cxn ang="0">
                    <a:pos x="30" y="21"/>
                  </a:cxn>
                  <a:cxn ang="0">
                    <a:pos x="30" y="15"/>
                  </a:cxn>
                  <a:cxn ang="0">
                    <a:pos x="30" y="15"/>
                  </a:cxn>
                  <a:cxn ang="0">
                    <a:pos x="28" y="9"/>
                  </a:cxn>
                  <a:cxn ang="0">
                    <a:pos x="24" y="5"/>
                  </a:cxn>
                  <a:cxn ang="0">
                    <a:pos x="21" y="2"/>
                  </a:cxn>
                  <a:cxn ang="0">
                    <a:pos x="15" y="0"/>
                  </a:cxn>
                </a:cxnLst>
                <a:rect l="0" t="0" r="r" b="b"/>
                <a:pathLst>
                  <a:path w="30" h="36">
                    <a:moveTo>
                      <a:pt x="15" y="0"/>
                    </a:moveTo>
                    <a:lnTo>
                      <a:pt x="15" y="0"/>
                    </a:lnTo>
                    <a:lnTo>
                      <a:pt x="11" y="2"/>
                    </a:lnTo>
                    <a:lnTo>
                      <a:pt x="11" y="2"/>
                    </a:lnTo>
                    <a:lnTo>
                      <a:pt x="6" y="5"/>
                    </a:lnTo>
                    <a:lnTo>
                      <a:pt x="2" y="11"/>
                    </a:lnTo>
                    <a:lnTo>
                      <a:pt x="0" y="17"/>
                    </a:lnTo>
                    <a:lnTo>
                      <a:pt x="0" y="24"/>
                    </a:lnTo>
                    <a:lnTo>
                      <a:pt x="0" y="24"/>
                    </a:lnTo>
                    <a:lnTo>
                      <a:pt x="2" y="28"/>
                    </a:lnTo>
                    <a:lnTo>
                      <a:pt x="6" y="32"/>
                    </a:lnTo>
                    <a:lnTo>
                      <a:pt x="9" y="34"/>
                    </a:lnTo>
                    <a:lnTo>
                      <a:pt x="15" y="36"/>
                    </a:lnTo>
                    <a:lnTo>
                      <a:pt x="15" y="36"/>
                    </a:lnTo>
                    <a:lnTo>
                      <a:pt x="19" y="36"/>
                    </a:lnTo>
                    <a:lnTo>
                      <a:pt x="19" y="36"/>
                    </a:lnTo>
                    <a:lnTo>
                      <a:pt x="24" y="32"/>
                    </a:lnTo>
                    <a:lnTo>
                      <a:pt x="28" y="28"/>
                    </a:lnTo>
                    <a:lnTo>
                      <a:pt x="30" y="21"/>
                    </a:lnTo>
                    <a:lnTo>
                      <a:pt x="30" y="15"/>
                    </a:lnTo>
                    <a:lnTo>
                      <a:pt x="30" y="15"/>
                    </a:lnTo>
                    <a:lnTo>
                      <a:pt x="28" y="9"/>
                    </a:lnTo>
                    <a:lnTo>
                      <a:pt x="24" y="5"/>
                    </a:lnTo>
                    <a:lnTo>
                      <a:pt x="21" y="2"/>
                    </a:lnTo>
                    <a:lnTo>
                      <a:pt x="1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00" name="Freeform 328"/>
              <p:cNvSpPr>
                <a:spLocks/>
              </p:cNvSpPr>
              <p:nvPr userDrawn="1"/>
            </p:nvSpPr>
            <p:spPr bwMode="auto">
              <a:xfrm>
                <a:off x="3314" y="3713"/>
                <a:ext cx="24" cy="30"/>
              </a:xfrm>
              <a:custGeom>
                <a:avLst/>
                <a:gdLst/>
                <a:ahLst/>
                <a:cxnLst>
                  <a:cxn ang="0">
                    <a:pos x="12" y="0"/>
                  </a:cxn>
                  <a:cxn ang="0">
                    <a:pos x="12" y="0"/>
                  </a:cxn>
                  <a:cxn ang="0">
                    <a:pos x="9" y="0"/>
                  </a:cxn>
                  <a:cxn ang="0">
                    <a:pos x="9" y="0"/>
                  </a:cxn>
                  <a:cxn ang="0">
                    <a:pos x="4" y="4"/>
                  </a:cxn>
                  <a:cxn ang="0">
                    <a:pos x="2" y="8"/>
                  </a:cxn>
                  <a:cxn ang="0">
                    <a:pos x="0" y="12"/>
                  </a:cxn>
                  <a:cxn ang="0">
                    <a:pos x="0" y="18"/>
                  </a:cxn>
                  <a:cxn ang="0">
                    <a:pos x="0" y="18"/>
                  </a:cxn>
                  <a:cxn ang="0">
                    <a:pos x="2" y="24"/>
                  </a:cxn>
                  <a:cxn ang="0">
                    <a:pos x="5" y="26"/>
                  </a:cxn>
                  <a:cxn ang="0">
                    <a:pos x="9" y="28"/>
                  </a:cxn>
                  <a:cxn ang="0">
                    <a:pos x="12" y="30"/>
                  </a:cxn>
                  <a:cxn ang="0">
                    <a:pos x="12" y="30"/>
                  </a:cxn>
                  <a:cxn ang="0">
                    <a:pos x="16" y="30"/>
                  </a:cxn>
                  <a:cxn ang="0">
                    <a:pos x="16" y="30"/>
                  </a:cxn>
                  <a:cxn ang="0">
                    <a:pos x="21" y="26"/>
                  </a:cxn>
                  <a:cxn ang="0">
                    <a:pos x="23" y="22"/>
                  </a:cxn>
                  <a:cxn ang="0">
                    <a:pos x="24" y="16"/>
                  </a:cxn>
                  <a:cxn ang="0">
                    <a:pos x="24" y="10"/>
                  </a:cxn>
                  <a:cxn ang="0">
                    <a:pos x="24" y="10"/>
                  </a:cxn>
                  <a:cxn ang="0">
                    <a:pos x="23" y="6"/>
                  </a:cxn>
                  <a:cxn ang="0">
                    <a:pos x="19" y="2"/>
                  </a:cxn>
                  <a:cxn ang="0">
                    <a:pos x="16" y="0"/>
                  </a:cxn>
                  <a:cxn ang="0">
                    <a:pos x="12" y="0"/>
                  </a:cxn>
                </a:cxnLst>
                <a:rect l="0" t="0" r="r" b="b"/>
                <a:pathLst>
                  <a:path w="24" h="30">
                    <a:moveTo>
                      <a:pt x="12" y="0"/>
                    </a:moveTo>
                    <a:lnTo>
                      <a:pt x="12" y="0"/>
                    </a:lnTo>
                    <a:lnTo>
                      <a:pt x="9" y="0"/>
                    </a:lnTo>
                    <a:lnTo>
                      <a:pt x="9" y="0"/>
                    </a:lnTo>
                    <a:lnTo>
                      <a:pt x="4" y="4"/>
                    </a:lnTo>
                    <a:lnTo>
                      <a:pt x="2" y="8"/>
                    </a:lnTo>
                    <a:lnTo>
                      <a:pt x="0" y="12"/>
                    </a:lnTo>
                    <a:lnTo>
                      <a:pt x="0" y="18"/>
                    </a:lnTo>
                    <a:lnTo>
                      <a:pt x="0" y="18"/>
                    </a:lnTo>
                    <a:lnTo>
                      <a:pt x="2" y="24"/>
                    </a:lnTo>
                    <a:lnTo>
                      <a:pt x="5" y="26"/>
                    </a:lnTo>
                    <a:lnTo>
                      <a:pt x="9" y="28"/>
                    </a:lnTo>
                    <a:lnTo>
                      <a:pt x="12" y="30"/>
                    </a:lnTo>
                    <a:lnTo>
                      <a:pt x="12" y="30"/>
                    </a:lnTo>
                    <a:lnTo>
                      <a:pt x="16" y="30"/>
                    </a:lnTo>
                    <a:lnTo>
                      <a:pt x="16" y="30"/>
                    </a:lnTo>
                    <a:lnTo>
                      <a:pt x="21" y="26"/>
                    </a:lnTo>
                    <a:lnTo>
                      <a:pt x="23" y="22"/>
                    </a:lnTo>
                    <a:lnTo>
                      <a:pt x="24" y="16"/>
                    </a:lnTo>
                    <a:lnTo>
                      <a:pt x="24" y="10"/>
                    </a:lnTo>
                    <a:lnTo>
                      <a:pt x="24" y="10"/>
                    </a:lnTo>
                    <a:lnTo>
                      <a:pt x="23" y="6"/>
                    </a:lnTo>
                    <a:lnTo>
                      <a:pt x="19" y="2"/>
                    </a:lnTo>
                    <a:lnTo>
                      <a:pt x="16" y="0"/>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01" name="Freeform 329"/>
              <p:cNvSpPr>
                <a:spLocks/>
              </p:cNvSpPr>
              <p:nvPr userDrawn="1"/>
            </p:nvSpPr>
            <p:spPr bwMode="auto">
              <a:xfrm>
                <a:off x="3314" y="3713"/>
                <a:ext cx="24" cy="30"/>
              </a:xfrm>
              <a:custGeom>
                <a:avLst/>
                <a:gdLst/>
                <a:ahLst/>
                <a:cxnLst>
                  <a:cxn ang="0">
                    <a:pos x="12" y="0"/>
                  </a:cxn>
                  <a:cxn ang="0">
                    <a:pos x="12" y="0"/>
                  </a:cxn>
                  <a:cxn ang="0">
                    <a:pos x="9" y="0"/>
                  </a:cxn>
                  <a:cxn ang="0">
                    <a:pos x="9" y="0"/>
                  </a:cxn>
                  <a:cxn ang="0">
                    <a:pos x="4" y="4"/>
                  </a:cxn>
                  <a:cxn ang="0">
                    <a:pos x="2" y="8"/>
                  </a:cxn>
                  <a:cxn ang="0">
                    <a:pos x="0" y="12"/>
                  </a:cxn>
                  <a:cxn ang="0">
                    <a:pos x="0" y="18"/>
                  </a:cxn>
                  <a:cxn ang="0">
                    <a:pos x="0" y="18"/>
                  </a:cxn>
                  <a:cxn ang="0">
                    <a:pos x="2" y="24"/>
                  </a:cxn>
                  <a:cxn ang="0">
                    <a:pos x="5" y="26"/>
                  </a:cxn>
                  <a:cxn ang="0">
                    <a:pos x="9" y="28"/>
                  </a:cxn>
                  <a:cxn ang="0">
                    <a:pos x="12" y="30"/>
                  </a:cxn>
                  <a:cxn ang="0">
                    <a:pos x="12" y="30"/>
                  </a:cxn>
                  <a:cxn ang="0">
                    <a:pos x="16" y="30"/>
                  </a:cxn>
                  <a:cxn ang="0">
                    <a:pos x="16" y="30"/>
                  </a:cxn>
                  <a:cxn ang="0">
                    <a:pos x="21" y="26"/>
                  </a:cxn>
                  <a:cxn ang="0">
                    <a:pos x="23" y="22"/>
                  </a:cxn>
                  <a:cxn ang="0">
                    <a:pos x="24" y="16"/>
                  </a:cxn>
                  <a:cxn ang="0">
                    <a:pos x="24" y="10"/>
                  </a:cxn>
                  <a:cxn ang="0">
                    <a:pos x="24" y="10"/>
                  </a:cxn>
                  <a:cxn ang="0">
                    <a:pos x="23" y="6"/>
                  </a:cxn>
                  <a:cxn ang="0">
                    <a:pos x="19" y="2"/>
                  </a:cxn>
                  <a:cxn ang="0">
                    <a:pos x="16" y="0"/>
                  </a:cxn>
                  <a:cxn ang="0">
                    <a:pos x="12" y="0"/>
                  </a:cxn>
                </a:cxnLst>
                <a:rect l="0" t="0" r="r" b="b"/>
                <a:pathLst>
                  <a:path w="24" h="30">
                    <a:moveTo>
                      <a:pt x="12" y="0"/>
                    </a:moveTo>
                    <a:lnTo>
                      <a:pt x="12" y="0"/>
                    </a:lnTo>
                    <a:lnTo>
                      <a:pt x="9" y="0"/>
                    </a:lnTo>
                    <a:lnTo>
                      <a:pt x="9" y="0"/>
                    </a:lnTo>
                    <a:lnTo>
                      <a:pt x="4" y="4"/>
                    </a:lnTo>
                    <a:lnTo>
                      <a:pt x="2" y="8"/>
                    </a:lnTo>
                    <a:lnTo>
                      <a:pt x="0" y="12"/>
                    </a:lnTo>
                    <a:lnTo>
                      <a:pt x="0" y="18"/>
                    </a:lnTo>
                    <a:lnTo>
                      <a:pt x="0" y="18"/>
                    </a:lnTo>
                    <a:lnTo>
                      <a:pt x="2" y="24"/>
                    </a:lnTo>
                    <a:lnTo>
                      <a:pt x="5" y="26"/>
                    </a:lnTo>
                    <a:lnTo>
                      <a:pt x="9" y="28"/>
                    </a:lnTo>
                    <a:lnTo>
                      <a:pt x="12" y="30"/>
                    </a:lnTo>
                    <a:lnTo>
                      <a:pt x="12" y="30"/>
                    </a:lnTo>
                    <a:lnTo>
                      <a:pt x="16" y="30"/>
                    </a:lnTo>
                    <a:lnTo>
                      <a:pt x="16" y="30"/>
                    </a:lnTo>
                    <a:lnTo>
                      <a:pt x="21" y="26"/>
                    </a:lnTo>
                    <a:lnTo>
                      <a:pt x="23" y="22"/>
                    </a:lnTo>
                    <a:lnTo>
                      <a:pt x="24" y="16"/>
                    </a:lnTo>
                    <a:lnTo>
                      <a:pt x="24" y="10"/>
                    </a:lnTo>
                    <a:lnTo>
                      <a:pt x="24" y="10"/>
                    </a:lnTo>
                    <a:lnTo>
                      <a:pt x="23" y="6"/>
                    </a:lnTo>
                    <a:lnTo>
                      <a:pt x="19" y="2"/>
                    </a:lnTo>
                    <a:lnTo>
                      <a:pt x="16" y="0"/>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02" name="Freeform 330"/>
              <p:cNvSpPr>
                <a:spLocks/>
              </p:cNvSpPr>
              <p:nvPr userDrawn="1"/>
            </p:nvSpPr>
            <p:spPr bwMode="auto">
              <a:xfrm>
                <a:off x="3248" y="3713"/>
                <a:ext cx="30" cy="24"/>
              </a:xfrm>
              <a:custGeom>
                <a:avLst/>
                <a:gdLst/>
                <a:ahLst/>
                <a:cxnLst>
                  <a:cxn ang="0">
                    <a:pos x="15" y="0"/>
                  </a:cxn>
                  <a:cxn ang="0">
                    <a:pos x="15" y="0"/>
                  </a:cxn>
                  <a:cxn ang="0">
                    <a:pos x="11" y="0"/>
                  </a:cxn>
                  <a:cxn ang="0">
                    <a:pos x="11" y="0"/>
                  </a:cxn>
                  <a:cxn ang="0">
                    <a:pos x="7" y="2"/>
                  </a:cxn>
                  <a:cxn ang="0">
                    <a:pos x="2" y="6"/>
                  </a:cxn>
                  <a:cxn ang="0">
                    <a:pos x="0" y="11"/>
                  </a:cxn>
                  <a:cxn ang="0">
                    <a:pos x="2" y="15"/>
                  </a:cxn>
                  <a:cxn ang="0">
                    <a:pos x="2" y="15"/>
                  </a:cxn>
                  <a:cxn ang="0">
                    <a:pos x="5" y="19"/>
                  </a:cxn>
                  <a:cxn ang="0">
                    <a:pos x="7" y="23"/>
                  </a:cxn>
                  <a:cxn ang="0">
                    <a:pos x="11" y="24"/>
                  </a:cxn>
                  <a:cxn ang="0">
                    <a:pos x="15" y="24"/>
                  </a:cxn>
                  <a:cxn ang="0">
                    <a:pos x="15" y="24"/>
                  </a:cxn>
                  <a:cxn ang="0">
                    <a:pos x="20" y="24"/>
                  </a:cxn>
                  <a:cxn ang="0">
                    <a:pos x="20" y="24"/>
                  </a:cxn>
                  <a:cxn ang="0">
                    <a:pos x="24" y="23"/>
                  </a:cxn>
                  <a:cxn ang="0">
                    <a:pos x="28" y="19"/>
                  </a:cxn>
                  <a:cxn ang="0">
                    <a:pos x="30" y="15"/>
                  </a:cxn>
                  <a:cxn ang="0">
                    <a:pos x="30" y="9"/>
                  </a:cxn>
                  <a:cxn ang="0">
                    <a:pos x="30" y="9"/>
                  </a:cxn>
                  <a:cxn ang="0">
                    <a:pos x="28" y="6"/>
                  </a:cxn>
                  <a:cxn ang="0">
                    <a:pos x="24" y="2"/>
                  </a:cxn>
                  <a:cxn ang="0">
                    <a:pos x="20" y="0"/>
                  </a:cxn>
                  <a:cxn ang="0">
                    <a:pos x="15" y="0"/>
                  </a:cxn>
                </a:cxnLst>
                <a:rect l="0" t="0" r="r" b="b"/>
                <a:pathLst>
                  <a:path w="30" h="24">
                    <a:moveTo>
                      <a:pt x="15" y="0"/>
                    </a:moveTo>
                    <a:lnTo>
                      <a:pt x="15" y="0"/>
                    </a:lnTo>
                    <a:lnTo>
                      <a:pt x="11" y="0"/>
                    </a:lnTo>
                    <a:lnTo>
                      <a:pt x="11" y="0"/>
                    </a:lnTo>
                    <a:lnTo>
                      <a:pt x="7" y="2"/>
                    </a:lnTo>
                    <a:lnTo>
                      <a:pt x="2" y="6"/>
                    </a:lnTo>
                    <a:lnTo>
                      <a:pt x="0" y="11"/>
                    </a:lnTo>
                    <a:lnTo>
                      <a:pt x="2" y="15"/>
                    </a:lnTo>
                    <a:lnTo>
                      <a:pt x="2" y="15"/>
                    </a:lnTo>
                    <a:lnTo>
                      <a:pt x="5" y="19"/>
                    </a:lnTo>
                    <a:lnTo>
                      <a:pt x="7" y="23"/>
                    </a:lnTo>
                    <a:lnTo>
                      <a:pt x="11" y="24"/>
                    </a:lnTo>
                    <a:lnTo>
                      <a:pt x="15" y="24"/>
                    </a:lnTo>
                    <a:lnTo>
                      <a:pt x="15" y="24"/>
                    </a:lnTo>
                    <a:lnTo>
                      <a:pt x="20" y="24"/>
                    </a:lnTo>
                    <a:lnTo>
                      <a:pt x="20" y="24"/>
                    </a:lnTo>
                    <a:lnTo>
                      <a:pt x="24" y="23"/>
                    </a:lnTo>
                    <a:lnTo>
                      <a:pt x="28" y="19"/>
                    </a:lnTo>
                    <a:lnTo>
                      <a:pt x="30" y="15"/>
                    </a:lnTo>
                    <a:lnTo>
                      <a:pt x="30" y="9"/>
                    </a:lnTo>
                    <a:lnTo>
                      <a:pt x="30" y="9"/>
                    </a:lnTo>
                    <a:lnTo>
                      <a:pt x="28" y="6"/>
                    </a:lnTo>
                    <a:lnTo>
                      <a:pt x="24" y="2"/>
                    </a:lnTo>
                    <a:lnTo>
                      <a:pt x="20" y="0"/>
                    </a:lnTo>
                    <a:lnTo>
                      <a:pt x="1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03" name="Freeform 331"/>
              <p:cNvSpPr>
                <a:spLocks/>
              </p:cNvSpPr>
              <p:nvPr userDrawn="1"/>
            </p:nvSpPr>
            <p:spPr bwMode="auto">
              <a:xfrm>
                <a:off x="3248" y="3713"/>
                <a:ext cx="30" cy="24"/>
              </a:xfrm>
              <a:custGeom>
                <a:avLst/>
                <a:gdLst/>
                <a:ahLst/>
                <a:cxnLst>
                  <a:cxn ang="0">
                    <a:pos x="15" y="0"/>
                  </a:cxn>
                  <a:cxn ang="0">
                    <a:pos x="15" y="0"/>
                  </a:cxn>
                  <a:cxn ang="0">
                    <a:pos x="11" y="0"/>
                  </a:cxn>
                  <a:cxn ang="0">
                    <a:pos x="11" y="0"/>
                  </a:cxn>
                  <a:cxn ang="0">
                    <a:pos x="7" y="2"/>
                  </a:cxn>
                  <a:cxn ang="0">
                    <a:pos x="2" y="6"/>
                  </a:cxn>
                  <a:cxn ang="0">
                    <a:pos x="0" y="11"/>
                  </a:cxn>
                  <a:cxn ang="0">
                    <a:pos x="2" y="15"/>
                  </a:cxn>
                  <a:cxn ang="0">
                    <a:pos x="2" y="15"/>
                  </a:cxn>
                  <a:cxn ang="0">
                    <a:pos x="5" y="19"/>
                  </a:cxn>
                  <a:cxn ang="0">
                    <a:pos x="7" y="23"/>
                  </a:cxn>
                  <a:cxn ang="0">
                    <a:pos x="11" y="24"/>
                  </a:cxn>
                  <a:cxn ang="0">
                    <a:pos x="15" y="24"/>
                  </a:cxn>
                  <a:cxn ang="0">
                    <a:pos x="15" y="24"/>
                  </a:cxn>
                  <a:cxn ang="0">
                    <a:pos x="20" y="24"/>
                  </a:cxn>
                  <a:cxn ang="0">
                    <a:pos x="20" y="24"/>
                  </a:cxn>
                  <a:cxn ang="0">
                    <a:pos x="24" y="23"/>
                  </a:cxn>
                  <a:cxn ang="0">
                    <a:pos x="28" y="19"/>
                  </a:cxn>
                  <a:cxn ang="0">
                    <a:pos x="30" y="15"/>
                  </a:cxn>
                  <a:cxn ang="0">
                    <a:pos x="30" y="9"/>
                  </a:cxn>
                  <a:cxn ang="0">
                    <a:pos x="30" y="9"/>
                  </a:cxn>
                  <a:cxn ang="0">
                    <a:pos x="28" y="6"/>
                  </a:cxn>
                  <a:cxn ang="0">
                    <a:pos x="24" y="2"/>
                  </a:cxn>
                  <a:cxn ang="0">
                    <a:pos x="20" y="0"/>
                  </a:cxn>
                  <a:cxn ang="0">
                    <a:pos x="15" y="0"/>
                  </a:cxn>
                </a:cxnLst>
                <a:rect l="0" t="0" r="r" b="b"/>
                <a:pathLst>
                  <a:path w="30" h="24">
                    <a:moveTo>
                      <a:pt x="15" y="0"/>
                    </a:moveTo>
                    <a:lnTo>
                      <a:pt x="15" y="0"/>
                    </a:lnTo>
                    <a:lnTo>
                      <a:pt x="11" y="0"/>
                    </a:lnTo>
                    <a:lnTo>
                      <a:pt x="11" y="0"/>
                    </a:lnTo>
                    <a:lnTo>
                      <a:pt x="7" y="2"/>
                    </a:lnTo>
                    <a:lnTo>
                      <a:pt x="2" y="6"/>
                    </a:lnTo>
                    <a:lnTo>
                      <a:pt x="0" y="11"/>
                    </a:lnTo>
                    <a:lnTo>
                      <a:pt x="2" y="15"/>
                    </a:lnTo>
                    <a:lnTo>
                      <a:pt x="2" y="15"/>
                    </a:lnTo>
                    <a:lnTo>
                      <a:pt x="5" y="19"/>
                    </a:lnTo>
                    <a:lnTo>
                      <a:pt x="7" y="23"/>
                    </a:lnTo>
                    <a:lnTo>
                      <a:pt x="11" y="24"/>
                    </a:lnTo>
                    <a:lnTo>
                      <a:pt x="15" y="24"/>
                    </a:lnTo>
                    <a:lnTo>
                      <a:pt x="15" y="24"/>
                    </a:lnTo>
                    <a:lnTo>
                      <a:pt x="20" y="24"/>
                    </a:lnTo>
                    <a:lnTo>
                      <a:pt x="20" y="24"/>
                    </a:lnTo>
                    <a:lnTo>
                      <a:pt x="24" y="23"/>
                    </a:lnTo>
                    <a:lnTo>
                      <a:pt x="28" y="19"/>
                    </a:lnTo>
                    <a:lnTo>
                      <a:pt x="30" y="15"/>
                    </a:lnTo>
                    <a:lnTo>
                      <a:pt x="30" y="9"/>
                    </a:lnTo>
                    <a:lnTo>
                      <a:pt x="30" y="9"/>
                    </a:lnTo>
                    <a:lnTo>
                      <a:pt x="28" y="6"/>
                    </a:lnTo>
                    <a:lnTo>
                      <a:pt x="24" y="2"/>
                    </a:lnTo>
                    <a:lnTo>
                      <a:pt x="20" y="0"/>
                    </a:lnTo>
                    <a:lnTo>
                      <a:pt x="1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04" name="Freeform 332"/>
              <p:cNvSpPr>
                <a:spLocks/>
              </p:cNvSpPr>
              <p:nvPr userDrawn="1"/>
            </p:nvSpPr>
            <p:spPr bwMode="auto">
              <a:xfrm>
                <a:off x="3194" y="3695"/>
                <a:ext cx="24" cy="24"/>
              </a:xfrm>
              <a:custGeom>
                <a:avLst/>
                <a:gdLst/>
                <a:ahLst/>
                <a:cxnLst>
                  <a:cxn ang="0">
                    <a:pos x="12" y="0"/>
                  </a:cxn>
                  <a:cxn ang="0">
                    <a:pos x="12" y="0"/>
                  </a:cxn>
                  <a:cxn ang="0">
                    <a:pos x="10" y="0"/>
                  </a:cxn>
                  <a:cxn ang="0">
                    <a:pos x="10" y="0"/>
                  </a:cxn>
                  <a:cxn ang="0">
                    <a:pos x="4" y="2"/>
                  </a:cxn>
                  <a:cxn ang="0">
                    <a:pos x="2" y="6"/>
                  </a:cxn>
                  <a:cxn ang="0">
                    <a:pos x="0" y="10"/>
                  </a:cxn>
                  <a:cxn ang="0">
                    <a:pos x="0" y="14"/>
                  </a:cxn>
                  <a:cxn ang="0">
                    <a:pos x="0" y="14"/>
                  </a:cxn>
                  <a:cxn ang="0">
                    <a:pos x="2" y="18"/>
                  </a:cxn>
                  <a:cxn ang="0">
                    <a:pos x="6" y="20"/>
                  </a:cxn>
                  <a:cxn ang="0">
                    <a:pos x="8" y="22"/>
                  </a:cxn>
                  <a:cxn ang="0">
                    <a:pos x="12" y="24"/>
                  </a:cxn>
                  <a:cxn ang="0">
                    <a:pos x="12" y="24"/>
                  </a:cxn>
                  <a:cxn ang="0">
                    <a:pos x="16" y="22"/>
                  </a:cxn>
                  <a:cxn ang="0">
                    <a:pos x="16" y="22"/>
                  </a:cxn>
                  <a:cxn ang="0">
                    <a:pos x="20" y="20"/>
                  </a:cxn>
                  <a:cxn ang="0">
                    <a:pos x="22" y="18"/>
                  </a:cxn>
                  <a:cxn ang="0">
                    <a:pos x="24" y="12"/>
                  </a:cxn>
                  <a:cxn ang="0">
                    <a:pos x="24" y="8"/>
                  </a:cxn>
                  <a:cxn ang="0">
                    <a:pos x="24" y="8"/>
                  </a:cxn>
                  <a:cxn ang="0">
                    <a:pos x="22" y="4"/>
                  </a:cxn>
                  <a:cxn ang="0">
                    <a:pos x="20" y="2"/>
                  </a:cxn>
                  <a:cxn ang="0">
                    <a:pos x="16" y="0"/>
                  </a:cxn>
                  <a:cxn ang="0">
                    <a:pos x="12" y="0"/>
                  </a:cxn>
                </a:cxnLst>
                <a:rect l="0" t="0" r="r" b="b"/>
                <a:pathLst>
                  <a:path w="24" h="24">
                    <a:moveTo>
                      <a:pt x="12" y="0"/>
                    </a:moveTo>
                    <a:lnTo>
                      <a:pt x="12" y="0"/>
                    </a:lnTo>
                    <a:lnTo>
                      <a:pt x="10" y="0"/>
                    </a:lnTo>
                    <a:lnTo>
                      <a:pt x="10" y="0"/>
                    </a:lnTo>
                    <a:lnTo>
                      <a:pt x="4" y="2"/>
                    </a:lnTo>
                    <a:lnTo>
                      <a:pt x="2" y="6"/>
                    </a:lnTo>
                    <a:lnTo>
                      <a:pt x="0" y="10"/>
                    </a:lnTo>
                    <a:lnTo>
                      <a:pt x="0" y="14"/>
                    </a:lnTo>
                    <a:lnTo>
                      <a:pt x="0" y="14"/>
                    </a:lnTo>
                    <a:lnTo>
                      <a:pt x="2" y="18"/>
                    </a:lnTo>
                    <a:lnTo>
                      <a:pt x="6" y="20"/>
                    </a:lnTo>
                    <a:lnTo>
                      <a:pt x="8" y="22"/>
                    </a:lnTo>
                    <a:lnTo>
                      <a:pt x="12" y="24"/>
                    </a:lnTo>
                    <a:lnTo>
                      <a:pt x="12" y="24"/>
                    </a:lnTo>
                    <a:lnTo>
                      <a:pt x="16" y="22"/>
                    </a:lnTo>
                    <a:lnTo>
                      <a:pt x="16" y="22"/>
                    </a:lnTo>
                    <a:lnTo>
                      <a:pt x="20" y="20"/>
                    </a:lnTo>
                    <a:lnTo>
                      <a:pt x="22" y="18"/>
                    </a:lnTo>
                    <a:lnTo>
                      <a:pt x="24" y="12"/>
                    </a:lnTo>
                    <a:lnTo>
                      <a:pt x="24" y="8"/>
                    </a:lnTo>
                    <a:lnTo>
                      <a:pt x="24" y="8"/>
                    </a:lnTo>
                    <a:lnTo>
                      <a:pt x="22" y="4"/>
                    </a:lnTo>
                    <a:lnTo>
                      <a:pt x="20" y="2"/>
                    </a:lnTo>
                    <a:lnTo>
                      <a:pt x="16" y="0"/>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05" name="Freeform 333"/>
              <p:cNvSpPr>
                <a:spLocks/>
              </p:cNvSpPr>
              <p:nvPr userDrawn="1"/>
            </p:nvSpPr>
            <p:spPr bwMode="auto">
              <a:xfrm>
                <a:off x="3194" y="3695"/>
                <a:ext cx="24" cy="24"/>
              </a:xfrm>
              <a:custGeom>
                <a:avLst/>
                <a:gdLst/>
                <a:ahLst/>
                <a:cxnLst>
                  <a:cxn ang="0">
                    <a:pos x="12" y="0"/>
                  </a:cxn>
                  <a:cxn ang="0">
                    <a:pos x="12" y="0"/>
                  </a:cxn>
                  <a:cxn ang="0">
                    <a:pos x="10" y="0"/>
                  </a:cxn>
                  <a:cxn ang="0">
                    <a:pos x="10" y="0"/>
                  </a:cxn>
                  <a:cxn ang="0">
                    <a:pos x="4" y="2"/>
                  </a:cxn>
                  <a:cxn ang="0">
                    <a:pos x="2" y="6"/>
                  </a:cxn>
                  <a:cxn ang="0">
                    <a:pos x="0" y="10"/>
                  </a:cxn>
                  <a:cxn ang="0">
                    <a:pos x="0" y="14"/>
                  </a:cxn>
                  <a:cxn ang="0">
                    <a:pos x="0" y="14"/>
                  </a:cxn>
                  <a:cxn ang="0">
                    <a:pos x="2" y="18"/>
                  </a:cxn>
                  <a:cxn ang="0">
                    <a:pos x="6" y="20"/>
                  </a:cxn>
                  <a:cxn ang="0">
                    <a:pos x="8" y="22"/>
                  </a:cxn>
                  <a:cxn ang="0">
                    <a:pos x="12" y="24"/>
                  </a:cxn>
                  <a:cxn ang="0">
                    <a:pos x="12" y="24"/>
                  </a:cxn>
                  <a:cxn ang="0">
                    <a:pos x="16" y="22"/>
                  </a:cxn>
                  <a:cxn ang="0">
                    <a:pos x="16" y="22"/>
                  </a:cxn>
                  <a:cxn ang="0">
                    <a:pos x="20" y="20"/>
                  </a:cxn>
                  <a:cxn ang="0">
                    <a:pos x="22" y="18"/>
                  </a:cxn>
                  <a:cxn ang="0">
                    <a:pos x="24" y="12"/>
                  </a:cxn>
                  <a:cxn ang="0">
                    <a:pos x="24" y="8"/>
                  </a:cxn>
                  <a:cxn ang="0">
                    <a:pos x="24" y="8"/>
                  </a:cxn>
                  <a:cxn ang="0">
                    <a:pos x="22" y="4"/>
                  </a:cxn>
                  <a:cxn ang="0">
                    <a:pos x="20" y="2"/>
                  </a:cxn>
                  <a:cxn ang="0">
                    <a:pos x="16" y="0"/>
                  </a:cxn>
                  <a:cxn ang="0">
                    <a:pos x="12" y="0"/>
                  </a:cxn>
                </a:cxnLst>
                <a:rect l="0" t="0" r="r" b="b"/>
                <a:pathLst>
                  <a:path w="24" h="24">
                    <a:moveTo>
                      <a:pt x="12" y="0"/>
                    </a:moveTo>
                    <a:lnTo>
                      <a:pt x="12" y="0"/>
                    </a:lnTo>
                    <a:lnTo>
                      <a:pt x="10" y="0"/>
                    </a:lnTo>
                    <a:lnTo>
                      <a:pt x="10" y="0"/>
                    </a:lnTo>
                    <a:lnTo>
                      <a:pt x="4" y="2"/>
                    </a:lnTo>
                    <a:lnTo>
                      <a:pt x="2" y="6"/>
                    </a:lnTo>
                    <a:lnTo>
                      <a:pt x="0" y="10"/>
                    </a:lnTo>
                    <a:lnTo>
                      <a:pt x="0" y="14"/>
                    </a:lnTo>
                    <a:lnTo>
                      <a:pt x="0" y="14"/>
                    </a:lnTo>
                    <a:lnTo>
                      <a:pt x="2" y="18"/>
                    </a:lnTo>
                    <a:lnTo>
                      <a:pt x="6" y="20"/>
                    </a:lnTo>
                    <a:lnTo>
                      <a:pt x="8" y="22"/>
                    </a:lnTo>
                    <a:lnTo>
                      <a:pt x="12" y="24"/>
                    </a:lnTo>
                    <a:lnTo>
                      <a:pt x="12" y="24"/>
                    </a:lnTo>
                    <a:lnTo>
                      <a:pt x="16" y="22"/>
                    </a:lnTo>
                    <a:lnTo>
                      <a:pt x="16" y="22"/>
                    </a:lnTo>
                    <a:lnTo>
                      <a:pt x="20" y="20"/>
                    </a:lnTo>
                    <a:lnTo>
                      <a:pt x="22" y="18"/>
                    </a:lnTo>
                    <a:lnTo>
                      <a:pt x="24" y="12"/>
                    </a:lnTo>
                    <a:lnTo>
                      <a:pt x="24" y="8"/>
                    </a:lnTo>
                    <a:lnTo>
                      <a:pt x="24" y="8"/>
                    </a:lnTo>
                    <a:lnTo>
                      <a:pt x="22" y="4"/>
                    </a:lnTo>
                    <a:lnTo>
                      <a:pt x="20" y="2"/>
                    </a:lnTo>
                    <a:lnTo>
                      <a:pt x="16" y="0"/>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06" name="Freeform 334"/>
              <p:cNvSpPr>
                <a:spLocks/>
              </p:cNvSpPr>
              <p:nvPr userDrawn="1"/>
            </p:nvSpPr>
            <p:spPr bwMode="auto">
              <a:xfrm>
                <a:off x="3140" y="3671"/>
                <a:ext cx="18" cy="24"/>
              </a:xfrm>
              <a:custGeom>
                <a:avLst/>
                <a:gdLst/>
                <a:ahLst/>
                <a:cxnLst>
                  <a:cxn ang="0">
                    <a:pos x="9" y="0"/>
                  </a:cxn>
                  <a:cxn ang="0">
                    <a:pos x="9" y="0"/>
                  </a:cxn>
                  <a:cxn ang="0">
                    <a:pos x="8" y="0"/>
                  </a:cxn>
                  <a:cxn ang="0">
                    <a:pos x="8" y="0"/>
                  </a:cxn>
                  <a:cxn ang="0">
                    <a:pos x="4" y="2"/>
                  </a:cxn>
                  <a:cxn ang="0">
                    <a:pos x="0" y="7"/>
                  </a:cxn>
                  <a:cxn ang="0">
                    <a:pos x="0" y="11"/>
                  </a:cxn>
                  <a:cxn ang="0">
                    <a:pos x="0" y="15"/>
                  </a:cxn>
                  <a:cxn ang="0">
                    <a:pos x="0" y="15"/>
                  </a:cxn>
                  <a:cxn ang="0">
                    <a:pos x="2" y="20"/>
                  </a:cxn>
                  <a:cxn ang="0">
                    <a:pos x="4" y="22"/>
                  </a:cxn>
                  <a:cxn ang="0">
                    <a:pos x="9" y="24"/>
                  </a:cxn>
                  <a:cxn ang="0">
                    <a:pos x="9" y="24"/>
                  </a:cxn>
                  <a:cxn ang="0">
                    <a:pos x="13" y="24"/>
                  </a:cxn>
                  <a:cxn ang="0">
                    <a:pos x="13" y="24"/>
                  </a:cxn>
                  <a:cxn ang="0">
                    <a:pos x="15" y="22"/>
                  </a:cxn>
                  <a:cxn ang="0">
                    <a:pos x="18" y="18"/>
                  </a:cxn>
                  <a:cxn ang="0">
                    <a:pos x="18" y="13"/>
                  </a:cxn>
                  <a:cxn ang="0">
                    <a:pos x="18" y="9"/>
                  </a:cxn>
                  <a:cxn ang="0">
                    <a:pos x="18" y="9"/>
                  </a:cxn>
                  <a:cxn ang="0">
                    <a:pos x="18" y="7"/>
                  </a:cxn>
                  <a:cxn ang="0">
                    <a:pos x="15" y="2"/>
                  </a:cxn>
                  <a:cxn ang="0">
                    <a:pos x="9" y="0"/>
                  </a:cxn>
                </a:cxnLst>
                <a:rect l="0" t="0" r="r" b="b"/>
                <a:pathLst>
                  <a:path w="18" h="24">
                    <a:moveTo>
                      <a:pt x="9" y="0"/>
                    </a:moveTo>
                    <a:lnTo>
                      <a:pt x="9" y="0"/>
                    </a:lnTo>
                    <a:lnTo>
                      <a:pt x="8" y="0"/>
                    </a:lnTo>
                    <a:lnTo>
                      <a:pt x="8" y="0"/>
                    </a:lnTo>
                    <a:lnTo>
                      <a:pt x="4" y="2"/>
                    </a:lnTo>
                    <a:lnTo>
                      <a:pt x="0" y="7"/>
                    </a:lnTo>
                    <a:lnTo>
                      <a:pt x="0" y="11"/>
                    </a:lnTo>
                    <a:lnTo>
                      <a:pt x="0" y="15"/>
                    </a:lnTo>
                    <a:lnTo>
                      <a:pt x="0" y="15"/>
                    </a:lnTo>
                    <a:lnTo>
                      <a:pt x="2" y="20"/>
                    </a:lnTo>
                    <a:lnTo>
                      <a:pt x="4" y="22"/>
                    </a:lnTo>
                    <a:lnTo>
                      <a:pt x="9" y="24"/>
                    </a:lnTo>
                    <a:lnTo>
                      <a:pt x="9" y="24"/>
                    </a:lnTo>
                    <a:lnTo>
                      <a:pt x="13" y="24"/>
                    </a:lnTo>
                    <a:lnTo>
                      <a:pt x="13" y="24"/>
                    </a:lnTo>
                    <a:lnTo>
                      <a:pt x="15" y="22"/>
                    </a:lnTo>
                    <a:lnTo>
                      <a:pt x="18" y="18"/>
                    </a:lnTo>
                    <a:lnTo>
                      <a:pt x="18" y="13"/>
                    </a:lnTo>
                    <a:lnTo>
                      <a:pt x="18" y="9"/>
                    </a:lnTo>
                    <a:lnTo>
                      <a:pt x="18" y="9"/>
                    </a:lnTo>
                    <a:lnTo>
                      <a:pt x="18" y="7"/>
                    </a:lnTo>
                    <a:lnTo>
                      <a:pt x="15" y="2"/>
                    </a:lnTo>
                    <a:lnTo>
                      <a:pt x="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07" name="Freeform 335"/>
              <p:cNvSpPr>
                <a:spLocks/>
              </p:cNvSpPr>
              <p:nvPr userDrawn="1"/>
            </p:nvSpPr>
            <p:spPr bwMode="auto">
              <a:xfrm>
                <a:off x="3140" y="3671"/>
                <a:ext cx="18" cy="24"/>
              </a:xfrm>
              <a:custGeom>
                <a:avLst/>
                <a:gdLst/>
                <a:ahLst/>
                <a:cxnLst>
                  <a:cxn ang="0">
                    <a:pos x="9" y="0"/>
                  </a:cxn>
                  <a:cxn ang="0">
                    <a:pos x="9" y="0"/>
                  </a:cxn>
                  <a:cxn ang="0">
                    <a:pos x="8" y="0"/>
                  </a:cxn>
                  <a:cxn ang="0">
                    <a:pos x="8" y="0"/>
                  </a:cxn>
                  <a:cxn ang="0">
                    <a:pos x="4" y="2"/>
                  </a:cxn>
                  <a:cxn ang="0">
                    <a:pos x="0" y="7"/>
                  </a:cxn>
                  <a:cxn ang="0">
                    <a:pos x="0" y="11"/>
                  </a:cxn>
                  <a:cxn ang="0">
                    <a:pos x="0" y="15"/>
                  </a:cxn>
                  <a:cxn ang="0">
                    <a:pos x="0" y="15"/>
                  </a:cxn>
                  <a:cxn ang="0">
                    <a:pos x="2" y="20"/>
                  </a:cxn>
                  <a:cxn ang="0">
                    <a:pos x="4" y="22"/>
                  </a:cxn>
                  <a:cxn ang="0">
                    <a:pos x="9" y="24"/>
                  </a:cxn>
                  <a:cxn ang="0">
                    <a:pos x="9" y="24"/>
                  </a:cxn>
                  <a:cxn ang="0">
                    <a:pos x="13" y="24"/>
                  </a:cxn>
                  <a:cxn ang="0">
                    <a:pos x="13" y="24"/>
                  </a:cxn>
                  <a:cxn ang="0">
                    <a:pos x="15" y="22"/>
                  </a:cxn>
                  <a:cxn ang="0">
                    <a:pos x="18" y="18"/>
                  </a:cxn>
                  <a:cxn ang="0">
                    <a:pos x="18" y="13"/>
                  </a:cxn>
                  <a:cxn ang="0">
                    <a:pos x="18" y="9"/>
                  </a:cxn>
                  <a:cxn ang="0">
                    <a:pos x="18" y="9"/>
                  </a:cxn>
                  <a:cxn ang="0">
                    <a:pos x="18" y="7"/>
                  </a:cxn>
                  <a:cxn ang="0">
                    <a:pos x="15" y="2"/>
                  </a:cxn>
                  <a:cxn ang="0">
                    <a:pos x="9" y="0"/>
                  </a:cxn>
                </a:cxnLst>
                <a:rect l="0" t="0" r="r" b="b"/>
                <a:pathLst>
                  <a:path w="18" h="24">
                    <a:moveTo>
                      <a:pt x="9" y="0"/>
                    </a:moveTo>
                    <a:lnTo>
                      <a:pt x="9" y="0"/>
                    </a:lnTo>
                    <a:lnTo>
                      <a:pt x="8" y="0"/>
                    </a:lnTo>
                    <a:lnTo>
                      <a:pt x="8" y="0"/>
                    </a:lnTo>
                    <a:lnTo>
                      <a:pt x="4" y="2"/>
                    </a:lnTo>
                    <a:lnTo>
                      <a:pt x="0" y="7"/>
                    </a:lnTo>
                    <a:lnTo>
                      <a:pt x="0" y="11"/>
                    </a:lnTo>
                    <a:lnTo>
                      <a:pt x="0" y="15"/>
                    </a:lnTo>
                    <a:lnTo>
                      <a:pt x="0" y="15"/>
                    </a:lnTo>
                    <a:lnTo>
                      <a:pt x="2" y="20"/>
                    </a:lnTo>
                    <a:lnTo>
                      <a:pt x="4" y="22"/>
                    </a:lnTo>
                    <a:lnTo>
                      <a:pt x="9" y="24"/>
                    </a:lnTo>
                    <a:lnTo>
                      <a:pt x="9" y="24"/>
                    </a:lnTo>
                    <a:lnTo>
                      <a:pt x="13" y="24"/>
                    </a:lnTo>
                    <a:lnTo>
                      <a:pt x="13" y="24"/>
                    </a:lnTo>
                    <a:lnTo>
                      <a:pt x="15" y="22"/>
                    </a:lnTo>
                    <a:lnTo>
                      <a:pt x="18" y="18"/>
                    </a:lnTo>
                    <a:lnTo>
                      <a:pt x="18" y="13"/>
                    </a:lnTo>
                    <a:lnTo>
                      <a:pt x="18" y="9"/>
                    </a:lnTo>
                    <a:lnTo>
                      <a:pt x="18" y="9"/>
                    </a:lnTo>
                    <a:lnTo>
                      <a:pt x="18" y="7"/>
                    </a:lnTo>
                    <a:lnTo>
                      <a:pt x="15" y="2"/>
                    </a:lnTo>
                    <a:lnTo>
                      <a:pt x="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08" name="Freeform 336"/>
              <p:cNvSpPr>
                <a:spLocks/>
              </p:cNvSpPr>
              <p:nvPr userDrawn="1"/>
            </p:nvSpPr>
            <p:spPr bwMode="auto">
              <a:xfrm>
                <a:off x="3086" y="3635"/>
                <a:ext cx="24" cy="24"/>
              </a:xfrm>
              <a:custGeom>
                <a:avLst/>
                <a:gdLst/>
                <a:ahLst/>
                <a:cxnLst>
                  <a:cxn ang="0">
                    <a:pos x="12" y="0"/>
                  </a:cxn>
                  <a:cxn ang="0">
                    <a:pos x="12" y="0"/>
                  </a:cxn>
                  <a:cxn ang="0">
                    <a:pos x="8" y="0"/>
                  </a:cxn>
                  <a:cxn ang="0">
                    <a:pos x="8" y="0"/>
                  </a:cxn>
                  <a:cxn ang="0">
                    <a:pos x="5" y="3"/>
                  </a:cxn>
                  <a:cxn ang="0">
                    <a:pos x="0" y="5"/>
                  </a:cxn>
                  <a:cxn ang="0">
                    <a:pos x="0" y="10"/>
                  </a:cxn>
                  <a:cxn ang="0">
                    <a:pos x="0" y="15"/>
                  </a:cxn>
                  <a:cxn ang="0">
                    <a:pos x="0" y="15"/>
                  </a:cxn>
                  <a:cxn ang="0">
                    <a:pos x="5" y="22"/>
                  </a:cxn>
                  <a:cxn ang="0">
                    <a:pos x="12" y="24"/>
                  </a:cxn>
                  <a:cxn ang="0">
                    <a:pos x="12" y="24"/>
                  </a:cxn>
                  <a:cxn ang="0">
                    <a:pos x="15" y="22"/>
                  </a:cxn>
                  <a:cxn ang="0">
                    <a:pos x="15" y="22"/>
                  </a:cxn>
                  <a:cxn ang="0">
                    <a:pos x="20" y="22"/>
                  </a:cxn>
                  <a:cxn ang="0">
                    <a:pos x="22" y="17"/>
                  </a:cxn>
                  <a:cxn ang="0">
                    <a:pos x="24" y="12"/>
                  </a:cxn>
                  <a:cxn ang="0">
                    <a:pos x="22" y="10"/>
                  </a:cxn>
                  <a:cxn ang="0">
                    <a:pos x="22" y="10"/>
                  </a:cxn>
                  <a:cxn ang="0">
                    <a:pos x="20" y="3"/>
                  </a:cxn>
                  <a:cxn ang="0">
                    <a:pos x="12" y="0"/>
                  </a:cxn>
                </a:cxnLst>
                <a:rect l="0" t="0" r="r" b="b"/>
                <a:pathLst>
                  <a:path w="24" h="24">
                    <a:moveTo>
                      <a:pt x="12" y="0"/>
                    </a:moveTo>
                    <a:lnTo>
                      <a:pt x="12" y="0"/>
                    </a:lnTo>
                    <a:lnTo>
                      <a:pt x="8" y="0"/>
                    </a:lnTo>
                    <a:lnTo>
                      <a:pt x="8" y="0"/>
                    </a:lnTo>
                    <a:lnTo>
                      <a:pt x="5" y="3"/>
                    </a:lnTo>
                    <a:lnTo>
                      <a:pt x="0" y="5"/>
                    </a:lnTo>
                    <a:lnTo>
                      <a:pt x="0" y="10"/>
                    </a:lnTo>
                    <a:lnTo>
                      <a:pt x="0" y="15"/>
                    </a:lnTo>
                    <a:lnTo>
                      <a:pt x="0" y="15"/>
                    </a:lnTo>
                    <a:lnTo>
                      <a:pt x="5" y="22"/>
                    </a:lnTo>
                    <a:lnTo>
                      <a:pt x="12" y="24"/>
                    </a:lnTo>
                    <a:lnTo>
                      <a:pt x="12" y="24"/>
                    </a:lnTo>
                    <a:lnTo>
                      <a:pt x="15" y="22"/>
                    </a:lnTo>
                    <a:lnTo>
                      <a:pt x="15" y="22"/>
                    </a:lnTo>
                    <a:lnTo>
                      <a:pt x="20" y="22"/>
                    </a:lnTo>
                    <a:lnTo>
                      <a:pt x="22" y="17"/>
                    </a:lnTo>
                    <a:lnTo>
                      <a:pt x="24" y="12"/>
                    </a:lnTo>
                    <a:lnTo>
                      <a:pt x="22" y="10"/>
                    </a:lnTo>
                    <a:lnTo>
                      <a:pt x="22" y="10"/>
                    </a:lnTo>
                    <a:lnTo>
                      <a:pt x="20" y="3"/>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09" name="Freeform 337"/>
              <p:cNvSpPr>
                <a:spLocks/>
              </p:cNvSpPr>
              <p:nvPr userDrawn="1"/>
            </p:nvSpPr>
            <p:spPr bwMode="auto">
              <a:xfrm>
                <a:off x="3086" y="3635"/>
                <a:ext cx="24" cy="24"/>
              </a:xfrm>
              <a:custGeom>
                <a:avLst/>
                <a:gdLst/>
                <a:ahLst/>
                <a:cxnLst>
                  <a:cxn ang="0">
                    <a:pos x="12" y="0"/>
                  </a:cxn>
                  <a:cxn ang="0">
                    <a:pos x="12" y="0"/>
                  </a:cxn>
                  <a:cxn ang="0">
                    <a:pos x="8" y="0"/>
                  </a:cxn>
                  <a:cxn ang="0">
                    <a:pos x="8" y="0"/>
                  </a:cxn>
                  <a:cxn ang="0">
                    <a:pos x="5" y="3"/>
                  </a:cxn>
                  <a:cxn ang="0">
                    <a:pos x="0" y="5"/>
                  </a:cxn>
                  <a:cxn ang="0">
                    <a:pos x="0" y="10"/>
                  </a:cxn>
                  <a:cxn ang="0">
                    <a:pos x="0" y="15"/>
                  </a:cxn>
                  <a:cxn ang="0">
                    <a:pos x="0" y="15"/>
                  </a:cxn>
                  <a:cxn ang="0">
                    <a:pos x="5" y="22"/>
                  </a:cxn>
                  <a:cxn ang="0">
                    <a:pos x="12" y="24"/>
                  </a:cxn>
                  <a:cxn ang="0">
                    <a:pos x="12" y="24"/>
                  </a:cxn>
                  <a:cxn ang="0">
                    <a:pos x="15" y="22"/>
                  </a:cxn>
                  <a:cxn ang="0">
                    <a:pos x="15" y="22"/>
                  </a:cxn>
                  <a:cxn ang="0">
                    <a:pos x="20" y="22"/>
                  </a:cxn>
                  <a:cxn ang="0">
                    <a:pos x="22" y="17"/>
                  </a:cxn>
                  <a:cxn ang="0">
                    <a:pos x="24" y="12"/>
                  </a:cxn>
                  <a:cxn ang="0">
                    <a:pos x="22" y="10"/>
                  </a:cxn>
                  <a:cxn ang="0">
                    <a:pos x="22" y="10"/>
                  </a:cxn>
                  <a:cxn ang="0">
                    <a:pos x="20" y="3"/>
                  </a:cxn>
                  <a:cxn ang="0">
                    <a:pos x="12" y="0"/>
                  </a:cxn>
                </a:cxnLst>
                <a:rect l="0" t="0" r="r" b="b"/>
                <a:pathLst>
                  <a:path w="24" h="24">
                    <a:moveTo>
                      <a:pt x="12" y="0"/>
                    </a:moveTo>
                    <a:lnTo>
                      <a:pt x="12" y="0"/>
                    </a:lnTo>
                    <a:lnTo>
                      <a:pt x="8" y="0"/>
                    </a:lnTo>
                    <a:lnTo>
                      <a:pt x="8" y="0"/>
                    </a:lnTo>
                    <a:lnTo>
                      <a:pt x="5" y="3"/>
                    </a:lnTo>
                    <a:lnTo>
                      <a:pt x="0" y="5"/>
                    </a:lnTo>
                    <a:lnTo>
                      <a:pt x="0" y="10"/>
                    </a:lnTo>
                    <a:lnTo>
                      <a:pt x="0" y="15"/>
                    </a:lnTo>
                    <a:lnTo>
                      <a:pt x="0" y="15"/>
                    </a:lnTo>
                    <a:lnTo>
                      <a:pt x="5" y="22"/>
                    </a:lnTo>
                    <a:lnTo>
                      <a:pt x="12" y="24"/>
                    </a:lnTo>
                    <a:lnTo>
                      <a:pt x="12" y="24"/>
                    </a:lnTo>
                    <a:lnTo>
                      <a:pt x="15" y="22"/>
                    </a:lnTo>
                    <a:lnTo>
                      <a:pt x="15" y="22"/>
                    </a:lnTo>
                    <a:lnTo>
                      <a:pt x="20" y="22"/>
                    </a:lnTo>
                    <a:lnTo>
                      <a:pt x="22" y="17"/>
                    </a:lnTo>
                    <a:lnTo>
                      <a:pt x="24" y="12"/>
                    </a:lnTo>
                    <a:lnTo>
                      <a:pt x="22" y="10"/>
                    </a:lnTo>
                    <a:lnTo>
                      <a:pt x="22" y="10"/>
                    </a:lnTo>
                    <a:lnTo>
                      <a:pt x="20" y="3"/>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10" name="Freeform 338"/>
              <p:cNvSpPr>
                <a:spLocks/>
              </p:cNvSpPr>
              <p:nvPr userDrawn="1"/>
            </p:nvSpPr>
            <p:spPr bwMode="auto">
              <a:xfrm>
                <a:off x="3044" y="3593"/>
                <a:ext cx="18" cy="18"/>
              </a:xfrm>
              <a:custGeom>
                <a:avLst/>
                <a:gdLst/>
                <a:ahLst/>
                <a:cxnLst>
                  <a:cxn ang="0">
                    <a:pos x="10" y="0"/>
                  </a:cxn>
                  <a:cxn ang="0">
                    <a:pos x="10" y="0"/>
                  </a:cxn>
                  <a:cxn ang="0">
                    <a:pos x="8" y="2"/>
                  </a:cxn>
                  <a:cxn ang="0">
                    <a:pos x="8" y="2"/>
                  </a:cxn>
                  <a:cxn ang="0">
                    <a:pos x="4" y="2"/>
                  </a:cxn>
                  <a:cxn ang="0">
                    <a:pos x="2" y="6"/>
                  </a:cxn>
                  <a:cxn ang="0">
                    <a:pos x="0" y="8"/>
                  </a:cxn>
                  <a:cxn ang="0">
                    <a:pos x="2" y="12"/>
                  </a:cxn>
                  <a:cxn ang="0">
                    <a:pos x="2" y="12"/>
                  </a:cxn>
                  <a:cxn ang="0">
                    <a:pos x="4" y="16"/>
                  </a:cxn>
                  <a:cxn ang="0">
                    <a:pos x="10" y="18"/>
                  </a:cxn>
                  <a:cxn ang="0">
                    <a:pos x="10" y="18"/>
                  </a:cxn>
                  <a:cxn ang="0">
                    <a:pos x="12" y="18"/>
                  </a:cxn>
                  <a:cxn ang="0">
                    <a:pos x="12" y="18"/>
                  </a:cxn>
                  <a:cxn ang="0">
                    <a:pos x="16" y="16"/>
                  </a:cxn>
                  <a:cxn ang="0">
                    <a:pos x="18" y="14"/>
                  </a:cxn>
                  <a:cxn ang="0">
                    <a:pos x="18" y="10"/>
                  </a:cxn>
                  <a:cxn ang="0">
                    <a:pos x="18" y="8"/>
                  </a:cxn>
                  <a:cxn ang="0">
                    <a:pos x="18" y="8"/>
                  </a:cxn>
                  <a:cxn ang="0">
                    <a:pos x="14" y="2"/>
                  </a:cxn>
                  <a:cxn ang="0">
                    <a:pos x="10" y="0"/>
                  </a:cxn>
                </a:cxnLst>
                <a:rect l="0" t="0" r="r" b="b"/>
                <a:pathLst>
                  <a:path w="18" h="18">
                    <a:moveTo>
                      <a:pt x="10" y="0"/>
                    </a:moveTo>
                    <a:lnTo>
                      <a:pt x="10" y="0"/>
                    </a:lnTo>
                    <a:lnTo>
                      <a:pt x="8" y="2"/>
                    </a:lnTo>
                    <a:lnTo>
                      <a:pt x="8" y="2"/>
                    </a:lnTo>
                    <a:lnTo>
                      <a:pt x="4" y="2"/>
                    </a:lnTo>
                    <a:lnTo>
                      <a:pt x="2" y="6"/>
                    </a:lnTo>
                    <a:lnTo>
                      <a:pt x="0" y="8"/>
                    </a:lnTo>
                    <a:lnTo>
                      <a:pt x="2" y="12"/>
                    </a:lnTo>
                    <a:lnTo>
                      <a:pt x="2" y="12"/>
                    </a:lnTo>
                    <a:lnTo>
                      <a:pt x="4" y="16"/>
                    </a:lnTo>
                    <a:lnTo>
                      <a:pt x="10" y="18"/>
                    </a:lnTo>
                    <a:lnTo>
                      <a:pt x="10" y="18"/>
                    </a:lnTo>
                    <a:lnTo>
                      <a:pt x="12" y="18"/>
                    </a:lnTo>
                    <a:lnTo>
                      <a:pt x="12" y="18"/>
                    </a:lnTo>
                    <a:lnTo>
                      <a:pt x="16" y="16"/>
                    </a:lnTo>
                    <a:lnTo>
                      <a:pt x="18" y="14"/>
                    </a:lnTo>
                    <a:lnTo>
                      <a:pt x="18" y="10"/>
                    </a:lnTo>
                    <a:lnTo>
                      <a:pt x="18" y="8"/>
                    </a:lnTo>
                    <a:lnTo>
                      <a:pt x="18" y="8"/>
                    </a:lnTo>
                    <a:lnTo>
                      <a:pt x="14" y="2"/>
                    </a:lnTo>
                    <a:lnTo>
                      <a:pt x="1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11" name="Freeform 339"/>
              <p:cNvSpPr>
                <a:spLocks/>
              </p:cNvSpPr>
              <p:nvPr userDrawn="1"/>
            </p:nvSpPr>
            <p:spPr bwMode="auto">
              <a:xfrm>
                <a:off x="3044" y="3593"/>
                <a:ext cx="18" cy="18"/>
              </a:xfrm>
              <a:custGeom>
                <a:avLst/>
                <a:gdLst/>
                <a:ahLst/>
                <a:cxnLst>
                  <a:cxn ang="0">
                    <a:pos x="10" y="0"/>
                  </a:cxn>
                  <a:cxn ang="0">
                    <a:pos x="10" y="0"/>
                  </a:cxn>
                  <a:cxn ang="0">
                    <a:pos x="8" y="2"/>
                  </a:cxn>
                  <a:cxn ang="0">
                    <a:pos x="8" y="2"/>
                  </a:cxn>
                  <a:cxn ang="0">
                    <a:pos x="4" y="2"/>
                  </a:cxn>
                  <a:cxn ang="0">
                    <a:pos x="2" y="6"/>
                  </a:cxn>
                  <a:cxn ang="0">
                    <a:pos x="0" y="8"/>
                  </a:cxn>
                  <a:cxn ang="0">
                    <a:pos x="2" y="12"/>
                  </a:cxn>
                  <a:cxn ang="0">
                    <a:pos x="2" y="12"/>
                  </a:cxn>
                  <a:cxn ang="0">
                    <a:pos x="4" y="16"/>
                  </a:cxn>
                  <a:cxn ang="0">
                    <a:pos x="10" y="18"/>
                  </a:cxn>
                  <a:cxn ang="0">
                    <a:pos x="10" y="18"/>
                  </a:cxn>
                  <a:cxn ang="0">
                    <a:pos x="12" y="18"/>
                  </a:cxn>
                  <a:cxn ang="0">
                    <a:pos x="12" y="18"/>
                  </a:cxn>
                  <a:cxn ang="0">
                    <a:pos x="16" y="16"/>
                  </a:cxn>
                  <a:cxn ang="0">
                    <a:pos x="18" y="14"/>
                  </a:cxn>
                  <a:cxn ang="0">
                    <a:pos x="18" y="10"/>
                  </a:cxn>
                  <a:cxn ang="0">
                    <a:pos x="18" y="8"/>
                  </a:cxn>
                  <a:cxn ang="0">
                    <a:pos x="18" y="8"/>
                  </a:cxn>
                  <a:cxn ang="0">
                    <a:pos x="14" y="2"/>
                  </a:cxn>
                  <a:cxn ang="0">
                    <a:pos x="10" y="0"/>
                  </a:cxn>
                </a:cxnLst>
                <a:rect l="0" t="0" r="r" b="b"/>
                <a:pathLst>
                  <a:path w="18" h="18">
                    <a:moveTo>
                      <a:pt x="10" y="0"/>
                    </a:moveTo>
                    <a:lnTo>
                      <a:pt x="10" y="0"/>
                    </a:lnTo>
                    <a:lnTo>
                      <a:pt x="8" y="2"/>
                    </a:lnTo>
                    <a:lnTo>
                      <a:pt x="8" y="2"/>
                    </a:lnTo>
                    <a:lnTo>
                      <a:pt x="4" y="2"/>
                    </a:lnTo>
                    <a:lnTo>
                      <a:pt x="2" y="6"/>
                    </a:lnTo>
                    <a:lnTo>
                      <a:pt x="0" y="8"/>
                    </a:lnTo>
                    <a:lnTo>
                      <a:pt x="2" y="12"/>
                    </a:lnTo>
                    <a:lnTo>
                      <a:pt x="2" y="12"/>
                    </a:lnTo>
                    <a:lnTo>
                      <a:pt x="4" y="16"/>
                    </a:lnTo>
                    <a:lnTo>
                      <a:pt x="10" y="18"/>
                    </a:lnTo>
                    <a:lnTo>
                      <a:pt x="10" y="18"/>
                    </a:lnTo>
                    <a:lnTo>
                      <a:pt x="12" y="18"/>
                    </a:lnTo>
                    <a:lnTo>
                      <a:pt x="12" y="18"/>
                    </a:lnTo>
                    <a:lnTo>
                      <a:pt x="16" y="16"/>
                    </a:lnTo>
                    <a:lnTo>
                      <a:pt x="18" y="14"/>
                    </a:lnTo>
                    <a:lnTo>
                      <a:pt x="18" y="10"/>
                    </a:lnTo>
                    <a:lnTo>
                      <a:pt x="18" y="8"/>
                    </a:lnTo>
                    <a:lnTo>
                      <a:pt x="18" y="8"/>
                    </a:lnTo>
                    <a:lnTo>
                      <a:pt x="14" y="2"/>
                    </a:lnTo>
                    <a:lnTo>
                      <a:pt x="1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12" name="Freeform 340"/>
              <p:cNvSpPr>
                <a:spLocks/>
              </p:cNvSpPr>
              <p:nvPr userDrawn="1"/>
            </p:nvSpPr>
            <p:spPr bwMode="auto">
              <a:xfrm>
                <a:off x="3008" y="3545"/>
                <a:ext cx="18" cy="12"/>
              </a:xfrm>
              <a:custGeom>
                <a:avLst/>
                <a:gdLst/>
                <a:ahLst/>
                <a:cxnLst>
                  <a:cxn ang="0">
                    <a:pos x="9" y="0"/>
                  </a:cxn>
                  <a:cxn ang="0">
                    <a:pos x="9" y="0"/>
                  </a:cxn>
                  <a:cxn ang="0">
                    <a:pos x="7" y="0"/>
                  </a:cxn>
                  <a:cxn ang="0">
                    <a:pos x="7" y="0"/>
                  </a:cxn>
                  <a:cxn ang="0">
                    <a:pos x="5" y="0"/>
                  </a:cxn>
                  <a:cxn ang="0">
                    <a:pos x="2" y="4"/>
                  </a:cxn>
                  <a:cxn ang="0">
                    <a:pos x="0" y="5"/>
                  </a:cxn>
                  <a:cxn ang="0">
                    <a:pos x="0" y="9"/>
                  </a:cxn>
                  <a:cxn ang="0">
                    <a:pos x="0" y="9"/>
                  </a:cxn>
                  <a:cxn ang="0">
                    <a:pos x="5" y="12"/>
                  </a:cxn>
                  <a:cxn ang="0">
                    <a:pos x="9" y="12"/>
                  </a:cxn>
                  <a:cxn ang="0">
                    <a:pos x="9" y="12"/>
                  </a:cxn>
                  <a:cxn ang="0">
                    <a:pos x="11" y="12"/>
                  </a:cxn>
                  <a:cxn ang="0">
                    <a:pos x="11" y="12"/>
                  </a:cxn>
                  <a:cxn ang="0">
                    <a:pos x="14" y="12"/>
                  </a:cxn>
                  <a:cxn ang="0">
                    <a:pos x="16" y="9"/>
                  </a:cxn>
                  <a:cxn ang="0">
                    <a:pos x="18" y="7"/>
                  </a:cxn>
                  <a:cxn ang="0">
                    <a:pos x="18" y="4"/>
                  </a:cxn>
                  <a:cxn ang="0">
                    <a:pos x="18" y="4"/>
                  </a:cxn>
                  <a:cxn ang="0">
                    <a:pos x="14" y="0"/>
                  </a:cxn>
                  <a:cxn ang="0">
                    <a:pos x="9" y="0"/>
                  </a:cxn>
                </a:cxnLst>
                <a:rect l="0" t="0" r="r" b="b"/>
                <a:pathLst>
                  <a:path w="18" h="12">
                    <a:moveTo>
                      <a:pt x="9" y="0"/>
                    </a:moveTo>
                    <a:lnTo>
                      <a:pt x="9" y="0"/>
                    </a:lnTo>
                    <a:lnTo>
                      <a:pt x="7" y="0"/>
                    </a:lnTo>
                    <a:lnTo>
                      <a:pt x="7" y="0"/>
                    </a:lnTo>
                    <a:lnTo>
                      <a:pt x="5" y="0"/>
                    </a:lnTo>
                    <a:lnTo>
                      <a:pt x="2" y="4"/>
                    </a:lnTo>
                    <a:lnTo>
                      <a:pt x="0" y="5"/>
                    </a:lnTo>
                    <a:lnTo>
                      <a:pt x="0" y="9"/>
                    </a:lnTo>
                    <a:lnTo>
                      <a:pt x="0" y="9"/>
                    </a:lnTo>
                    <a:lnTo>
                      <a:pt x="5" y="12"/>
                    </a:lnTo>
                    <a:lnTo>
                      <a:pt x="9" y="12"/>
                    </a:lnTo>
                    <a:lnTo>
                      <a:pt x="9" y="12"/>
                    </a:lnTo>
                    <a:lnTo>
                      <a:pt x="11" y="12"/>
                    </a:lnTo>
                    <a:lnTo>
                      <a:pt x="11" y="12"/>
                    </a:lnTo>
                    <a:lnTo>
                      <a:pt x="14" y="12"/>
                    </a:lnTo>
                    <a:lnTo>
                      <a:pt x="16" y="9"/>
                    </a:lnTo>
                    <a:lnTo>
                      <a:pt x="18" y="7"/>
                    </a:lnTo>
                    <a:lnTo>
                      <a:pt x="18" y="4"/>
                    </a:lnTo>
                    <a:lnTo>
                      <a:pt x="18" y="4"/>
                    </a:lnTo>
                    <a:lnTo>
                      <a:pt x="14" y="0"/>
                    </a:lnTo>
                    <a:lnTo>
                      <a:pt x="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13" name="Freeform 341"/>
              <p:cNvSpPr>
                <a:spLocks/>
              </p:cNvSpPr>
              <p:nvPr userDrawn="1"/>
            </p:nvSpPr>
            <p:spPr bwMode="auto">
              <a:xfrm>
                <a:off x="3008" y="3545"/>
                <a:ext cx="18" cy="12"/>
              </a:xfrm>
              <a:custGeom>
                <a:avLst/>
                <a:gdLst/>
                <a:ahLst/>
                <a:cxnLst>
                  <a:cxn ang="0">
                    <a:pos x="9" y="0"/>
                  </a:cxn>
                  <a:cxn ang="0">
                    <a:pos x="9" y="0"/>
                  </a:cxn>
                  <a:cxn ang="0">
                    <a:pos x="7" y="0"/>
                  </a:cxn>
                  <a:cxn ang="0">
                    <a:pos x="7" y="0"/>
                  </a:cxn>
                  <a:cxn ang="0">
                    <a:pos x="5" y="0"/>
                  </a:cxn>
                  <a:cxn ang="0">
                    <a:pos x="2" y="4"/>
                  </a:cxn>
                  <a:cxn ang="0">
                    <a:pos x="0" y="5"/>
                  </a:cxn>
                  <a:cxn ang="0">
                    <a:pos x="0" y="9"/>
                  </a:cxn>
                  <a:cxn ang="0">
                    <a:pos x="0" y="9"/>
                  </a:cxn>
                  <a:cxn ang="0">
                    <a:pos x="5" y="12"/>
                  </a:cxn>
                  <a:cxn ang="0">
                    <a:pos x="9" y="12"/>
                  </a:cxn>
                  <a:cxn ang="0">
                    <a:pos x="9" y="12"/>
                  </a:cxn>
                  <a:cxn ang="0">
                    <a:pos x="11" y="12"/>
                  </a:cxn>
                  <a:cxn ang="0">
                    <a:pos x="11" y="12"/>
                  </a:cxn>
                  <a:cxn ang="0">
                    <a:pos x="14" y="12"/>
                  </a:cxn>
                  <a:cxn ang="0">
                    <a:pos x="16" y="9"/>
                  </a:cxn>
                  <a:cxn ang="0">
                    <a:pos x="18" y="7"/>
                  </a:cxn>
                  <a:cxn ang="0">
                    <a:pos x="18" y="4"/>
                  </a:cxn>
                  <a:cxn ang="0">
                    <a:pos x="18" y="4"/>
                  </a:cxn>
                  <a:cxn ang="0">
                    <a:pos x="14" y="0"/>
                  </a:cxn>
                  <a:cxn ang="0">
                    <a:pos x="9" y="0"/>
                  </a:cxn>
                </a:cxnLst>
                <a:rect l="0" t="0" r="r" b="b"/>
                <a:pathLst>
                  <a:path w="18" h="12">
                    <a:moveTo>
                      <a:pt x="9" y="0"/>
                    </a:moveTo>
                    <a:lnTo>
                      <a:pt x="9" y="0"/>
                    </a:lnTo>
                    <a:lnTo>
                      <a:pt x="7" y="0"/>
                    </a:lnTo>
                    <a:lnTo>
                      <a:pt x="7" y="0"/>
                    </a:lnTo>
                    <a:lnTo>
                      <a:pt x="5" y="0"/>
                    </a:lnTo>
                    <a:lnTo>
                      <a:pt x="2" y="4"/>
                    </a:lnTo>
                    <a:lnTo>
                      <a:pt x="0" y="5"/>
                    </a:lnTo>
                    <a:lnTo>
                      <a:pt x="0" y="9"/>
                    </a:lnTo>
                    <a:lnTo>
                      <a:pt x="0" y="9"/>
                    </a:lnTo>
                    <a:lnTo>
                      <a:pt x="5" y="12"/>
                    </a:lnTo>
                    <a:lnTo>
                      <a:pt x="9" y="12"/>
                    </a:lnTo>
                    <a:lnTo>
                      <a:pt x="9" y="12"/>
                    </a:lnTo>
                    <a:lnTo>
                      <a:pt x="11" y="12"/>
                    </a:lnTo>
                    <a:lnTo>
                      <a:pt x="11" y="12"/>
                    </a:lnTo>
                    <a:lnTo>
                      <a:pt x="14" y="12"/>
                    </a:lnTo>
                    <a:lnTo>
                      <a:pt x="16" y="9"/>
                    </a:lnTo>
                    <a:lnTo>
                      <a:pt x="18" y="7"/>
                    </a:lnTo>
                    <a:lnTo>
                      <a:pt x="18" y="4"/>
                    </a:lnTo>
                    <a:lnTo>
                      <a:pt x="18" y="4"/>
                    </a:lnTo>
                    <a:lnTo>
                      <a:pt x="14" y="0"/>
                    </a:lnTo>
                    <a:lnTo>
                      <a:pt x="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14" name="Freeform 342"/>
              <p:cNvSpPr>
                <a:spLocks/>
              </p:cNvSpPr>
              <p:nvPr userDrawn="1"/>
            </p:nvSpPr>
            <p:spPr bwMode="auto">
              <a:xfrm>
                <a:off x="2984" y="3491"/>
                <a:ext cx="12" cy="12"/>
              </a:xfrm>
              <a:custGeom>
                <a:avLst/>
                <a:gdLst/>
                <a:ahLst/>
                <a:cxnLst>
                  <a:cxn ang="0">
                    <a:pos x="6" y="0"/>
                  </a:cxn>
                  <a:cxn ang="0">
                    <a:pos x="6" y="0"/>
                  </a:cxn>
                  <a:cxn ang="0">
                    <a:pos x="4" y="0"/>
                  </a:cxn>
                  <a:cxn ang="0">
                    <a:pos x="4" y="0"/>
                  </a:cxn>
                  <a:cxn ang="0">
                    <a:pos x="0" y="4"/>
                  </a:cxn>
                  <a:cxn ang="0">
                    <a:pos x="0" y="7"/>
                  </a:cxn>
                  <a:cxn ang="0">
                    <a:pos x="0" y="7"/>
                  </a:cxn>
                  <a:cxn ang="0">
                    <a:pos x="2" y="11"/>
                  </a:cxn>
                  <a:cxn ang="0">
                    <a:pos x="6" y="12"/>
                  </a:cxn>
                  <a:cxn ang="0">
                    <a:pos x="6" y="12"/>
                  </a:cxn>
                  <a:cxn ang="0">
                    <a:pos x="8" y="12"/>
                  </a:cxn>
                  <a:cxn ang="0">
                    <a:pos x="8" y="12"/>
                  </a:cxn>
                  <a:cxn ang="0">
                    <a:pos x="12" y="9"/>
                  </a:cxn>
                  <a:cxn ang="0">
                    <a:pos x="12" y="4"/>
                  </a:cxn>
                  <a:cxn ang="0">
                    <a:pos x="12" y="4"/>
                  </a:cxn>
                  <a:cxn ang="0">
                    <a:pos x="10" y="2"/>
                  </a:cxn>
                  <a:cxn ang="0">
                    <a:pos x="6" y="0"/>
                  </a:cxn>
                </a:cxnLst>
                <a:rect l="0" t="0" r="r" b="b"/>
                <a:pathLst>
                  <a:path w="12" h="12">
                    <a:moveTo>
                      <a:pt x="6" y="0"/>
                    </a:moveTo>
                    <a:lnTo>
                      <a:pt x="6" y="0"/>
                    </a:lnTo>
                    <a:lnTo>
                      <a:pt x="4" y="0"/>
                    </a:lnTo>
                    <a:lnTo>
                      <a:pt x="4" y="0"/>
                    </a:lnTo>
                    <a:lnTo>
                      <a:pt x="0" y="4"/>
                    </a:lnTo>
                    <a:lnTo>
                      <a:pt x="0" y="7"/>
                    </a:lnTo>
                    <a:lnTo>
                      <a:pt x="0" y="7"/>
                    </a:lnTo>
                    <a:lnTo>
                      <a:pt x="2" y="11"/>
                    </a:lnTo>
                    <a:lnTo>
                      <a:pt x="6" y="12"/>
                    </a:lnTo>
                    <a:lnTo>
                      <a:pt x="6" y="12"/>
                    </a:lnTo>
                    <a:lnTo>
                      <a:pt x="8" y="12"/>
                    </a:lnTo>
                    <a:lnTo>
                      <a:pt x="8" y="12"/>
                    </a:lnTo>
                    <a:lnTo>
                      <a:pt x="12" y="9"/>
                    </a:lnTo>
                    <a:lnTo>
                      <a:pt x="12" y="4"/>
                    </a:lnTo>
                    <a:lnTo>
                      <a:pt x="12" y="4"/>
                    </a:lnTo>
                    <a:lnTo>
                      <a:pt x="10" y="2"/>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15" name="Freeform 343"/>
              <p:cNvSpPr>
                <a:spLocks/>
              </p:cNvSpPr>
              <p:nvPr userDrawn="1"/>
            </p:nvSpPr>
            <p:spPr bwMode="auto">
              <a:xfrm>
                <a:off x="2984" y="3491"/>
                <a:ext cx="12" cy="12"/>
              </a:xfrm>
              <a:custGeom>
                <a:avLst/>
                <a:gdLst/>
                <a:ahLst/>
                <a:cxnLst>
                  <a:cxn ang="0">
                    <a:pos x="6" y="0"/>
                  </a:cxn>
                  <a:cxn ang="0">
                    <a:pos x="6" y="0"/>
                  </a:cxn>
                  <a:cxn ang="0">
                    <a:pos x="4" y="0"/>
                  </a:cxn>
                  <a:cxn ang="0">
                    <a:pos x="4" y="0"/>
                  </a:cxn>
                  <a:cxn ang="0">
                    <a:pos x="0" y="4"/>
                  </a:cxn>
                  <a:cxn ang="0">
                    <a:pos x="0" y="7"/>
                  </a:cxn>
                  <a:cxn ang="0">
                    <a:pos x="0" y="7"/>
                  </a:cxn>
                  <a:cxn ang="0">
                    <a:pos x="2" y="11"/>
                  </a:cxn>
                  <a:cxn ang="0">
                    <a:pos x="6" y="12"/>
                  </a:cxn>
                  <a:cxn ang="0">
                    <a:pos x="6" y="12"/>
                  </a:cxn>
                  <a:cxn ang="0">
                    <a:pos x="8" y="12"/>
                  </a:cxn>
                  <a:cxn ang="0">
                    <a:pos x="8" y="12"/>
                  </a:cxn>
                  <a:cxn ang="0">
                    <a:pos x="12" y="9"/>
                  </a:cxn>
                  <a:cxn ang="0">
                    <a:pos x="12" y="4"/>
                  </a:cxn>
                  <a:cxn ang="0">
                    <a:pos x="12" y="4"/>
                  </a:cxn>
                  <a:cxn ang="0">
                    <a:pos x="10" y="2"/>
                  </a:cxn>
                  <a:cxn ang="0">
                    <a:pos x="6" y="0"/>
                  </a:cxn>
                </a:cxnLst>
                <a:rect l="0" t="0" r="r" b="b"/>
                <a:pathLst>
                  <a:path w="12" h="12">
                    <a:moveTo>
                      <a:pt x="6" y="0"/>
                    </a:moveTo>
                    <a:lnTo>
                      <a:pt x="6" y="0"/>
                    </a:lnTo>
                    <a:lnTo>
                      <a:pt x="4" y="0"/>
                    </a:lnTo>
                    <a:lnTo>
                      <a:pt x="4" y="0"/>
                    </a:lnTo>
                    <a:lnTo>
                      <a:pt x="0" y="4"/>
                    </a:lnTo>
                    <a:lnTo>
                      <a:pt x="0" y="7"/>
                    </a:lnTo>
                    <a:lnTo>
                      <a:pt x="0" y="7"/>
                    </a:lnTo>
                    <a:lnTo>
                      <a:pt x="2" y="11"/>
                    </a:lnTo>
                    <a:lnTo>
                      <a:pt x="6" y="12"/>
                    </a:lnTo>
                    <a:lnTo>
                      <a:pt x="6" y="12"/>
                    </a:lnTo>
                    <a:lnTo>
                      <a:pt x="8" y="12"/>
                    </a:lnTo>
                    <a:lnTo>
                      <a:pt x="8" y="12"/>
                    </a:lnTo>
                    <a:lnTo>
                      <a:pt x="12" y="9"/>
                    </a:lnTo>
                    <a:lnTo>
                      <a:pt x="12" y="4"/>
                    </a:lnTo>
                    <a:lnTo>
                      <a:pt x="12" y="4"/>
                    </a:lnTo>
                    <a:lnTo>
                      <a:pt x="10" y="2"/>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16" name="Freeform 344"/>
              <p:cNvSpPr>
                <a:spLocks/>
              </p:cNvSpPr>
              <p:nvPr userDrawn="1"/>
            </p:nvSpPr>
            <p:spPr bwMode="auto">
              <a:xfrm>
                <a:off x="2972" y="3431"/>
                <a:ext cx="12" cy="12"/>
              </a:xfrm>
              <a:custGeom>
                <a:avLst/>
                <a:gdLst/>
                <a:ahLst/>
                <a:cxnLst>
                  <a:cxn ang="0">
                    <a:pos x="6" y="0"/>
                  </a:cxn>
                  <a:cxn ang="0">
                    <a:pos x="6" y="0"/>
                  </a:cxn>
                  <a:cxn ang="0">
                    <a:pos x="4" y="0"/>
                  </a:cxn>
                  <a:cxn ang="0">
                    <a:pos x="4" y="0"/>
                  </a:cxn>
                  <a:cxn ang="0">
                    <a:pos x="0" y="4"/>
                  </a:cxn>
                  <a:cxn ang="0">
                    <a:pos x="0" y="7"/>
                  </a:cxn>
                  <a:cxn ang="0">
                    <a:pos x="0" y="7"/>
                  </a:cxn>
                  <a:cxn ang="0">
                    <a:pos x="2" y="11"/>
                  </a:cxn>
                  <a:cxn ang="0">
                    <a:pos x="6" y="12"/>
                  </a:cxn>
                  <a:cxn ang="0">
                    <a:pos x="6" y="12"/>
                  </a:cxn>
                  <a:cxn ang="0">
                    <a:pos x="8" y="12"/>
                  </a:cxn>
                  <a:cxn ang="0">
                    <a:pos x="8" y="12"/>
                  </a:cxn>
                  <a:cxn ang="0">
                    <a:pos x="12" y="9"/>
                  </a:cxn>
                  <a:cxn ang="0">
                    <a:pos x="12" y="5"/>
                  </a:cxn>
                  <a:cxn ang="0">
                    <a:pos x="12" y="5"/>
                  </a:cxn>
                  <a:cxn ang="0">
                    <a:pos x="10" y="2"/>
                  </a:cxn>
                  <a:cxn ang="0">
                    <a:pos x="6" y="0"/>
                  </a:cxn>
                </a:cxnLst>
                <a:rect l="0" t="0" r="r" b="b"/>
                <a:pathLst>
                  <a:path w="12" h="12">
                    <a:moveTo>
                      <a:pt x="6" y="0"/>
                    </a:moveTo>
                    <a:lnTo>
                      <a:pt x="6" y="0"/>
                    </a:lnTo>
                    <a:lnTo>
                      <a:pt x="4" y="0"/>
                    </a:lnTo>
                    <a:lnTo>
                      <a:pt x="4" y="0"/>
                    </a:lnTo>
                    <a:lnTo>
                      <a:pt x="0" y="4"/>
                    </a:lnTo>
                    <a:lnTo>
                      <a:pt x="0" y="7"/>
                    </a:lnTo>
                    <a:lnTo>
                      <a:pt x="0" y="7"/>
                    </a:lnTo>
                    <a:lnTo>
                      <a:pt x="2" y="11"/>
                    </a:lnTo>
                    <a:lnTo>
                      <a:pt x="6" y="12"/>
                    </a:lnTo>
                    <a:lnTo>
                      <a:pt x="6" y="12"/>
                    </a:lnTo>
                    <a:lnTo>
                      <a:pt x="8" y="12"/>
                    </a:lnTo>
                    <a:lnTo>
                      <a:pt x="8" y="12"/>
                    </a:lnTo>
                    <a:lnTo>
                      <a:pt x="12" y="9"/>
                    </a:lnTo>
                    <a:lnTo>
                      <a:pt x="12" y="5"/>
                    </a:lnTo>
                    <a:lnTo>
                      <a:pt x="12" y="5"/>
                    </a:lnTo>
                    <a:lnTo>
                      <a:pt x="10" y="2"/>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17" name="Freeform 345"/>
              <p:cNvSpPr>
                <a:spLocks/>
              </p:cNvSpPr>
              <p:nvPr userDrawn="1"/>
            </p:nvSpPr>
            <p:spPr bwMode="auto">
              <a:xfrm>
                <a:off x="2972" y="3431"/>
                <a:ext cx="12" cy="12"/>
              </a:xfrm>
              <a:custGeom>
                <a:avLst/>
                <a:gdLst/>
                <a:ahLst/>
                <a:cxnLst>
                  <a:cxn ang="0">
                    <a:pos x="6" y="0"/>
                  </a:cxn>
                  <a:cxn ang="0">
                    <a:pos x="6" y="0"/>
                  </a:cxn>
                  <a:cxn ang="0">
                    <a:pos x="4" y="0"/>
                  </a:cxn>
                  <a:cxn ang="0">
                    <a:pos x="4" y="0"/>
                  </a:cxn>
                  <a:cxn ang="0">
                    <a:pos x="0" y="4"/>
                  </a:cxn>
                  <a:cxn ang="0">
                    <a:pos x="0" y="7"/>
                  </a:cxn>
                  <a:cxn ang="0">
                    <a:pos x="0" y="7"/>
                  </a:cxn>
                  <a:cxn ang="0">
                    <a:pos x="2" y="11"/>
                  </a:cxn>
                  <a:cxn ang="0">
                    <a:pos x="6" y="12"/>
                  </a:cxn>
                  <a:cxn ang="0">
                    <a:pos x="6" y="12"/>
                  </a:cxn>
                  <a:cxn ang="0">
                    <a:pos x="8" y="12"/>
                  </a:cxn>
                  <a:cxn ang="0">
                    <a:pos x="8" y="12"/>
                  </a:cxn>
                  <a:cxn ang="0">
                    <a:pos x="12" y="9"/>
                  </a:cxn>
                  <a:cxn ang="0">
                    <a:pos x="12" y="5"/>
                  </a:cxn>
                  <a:cxn ang="0">
                    <a:pos x="12" y="5"/>
                  </a:cxn>
                  <a:cxn ang="0">
                    <a:pos x="10" y="2"/>
                  </a:cxn>
                  <a:cxn ang="0">
                    <a:pos x="6" y="0"/>
                  </a:cxn>
                </a:cxnLst>
                <a:rect l="0" t="0" r="r" b="b"/>
                <a:pathLst>
                  <a:path w="12" h="12">
                    <a:moveTo>
                      <a:pt x="6" y="0"/>
                    </a:moveTo>
                    <a:lnTo>
                      <a:pt x="6" y="0"/>
                    </a:lnTo>
                    <a:lnTo>
                      <a:pt x="4" y="0"/>
                    </a:lnTo>
                    <a:lnTo>
                      <a:pt x="4" y="0"/>
                    </a:lnTo>
                    <a:lnTo>
                      <a:pt x="0" y="4"/>
                    </a:lnTo>
                    <a:lnTo>
                      <a:pt x="0" y="7"/>
                    </a:lnTo>
                    <a:lnTo>
                      <a:pt x="0" y="7"/>
                    </a:lnTo>
                    <a:lnTo>
                      <a:pt x="2" y="11"/>
                    </a:lnTo>
                    <a:lnTo>
                      <a:pt x="6" y="12"/>
                    </a:lnTo>
                    <a:lnTo>
                      <a:pt x="6" y="12"/>
                    </a:lnTo>
                    <a:lnTo>
                      <a:pt x="8" y="12"/>
                    </a:lnTo>
                    <a:lnTo>
                      <a:pt x="8" y="12"/>
                    </a:lnTo>
                    <a:lnTo>
                      <a:pt x="12" y="9"/>
                    </a:lnTo>
                    <a:lnTo>
                      <a:pt x="12" y="5"/>
                    </a:lnTo>
                    <a:lnTo>
                      <a:pt x="12" y="5"/>
                    </a:lnTo>
                    <a:lnTo>
                      <a:pt x="10" y="2"/>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18" name="Freeform 346"/>
              <p:cNvSpPr>
                <a:spLocks/>
              </p:cNvSpPr>
              <p:nvPr userDrawn="1"/>
            </p:nvSpPr>
            <p:spPr bwMode="auto">
              <a:xfrm>
                <a:off x="3434" y="3689"/>
                <a:ext cx="30" cy="36"/>
              </a:xfrm>
              <a:custGeom>
                <a:avLst/>
                <a:gdLst/>
                <a:ahLst/>
                <a:cxnLst>
                  <a:cxn ang="0">
                    <a:pos x="15" y="0"/>
                  </a:cxn>
                  <a:cxn ang="0">
                    <a:pos x="15" y="0"/>
                  </a:cxn>
                  <a:cxn ang="0">
                    <a:pos x="11" y="2"/>
                  </a:cxn>
                  <a:cxn ang="0">
                    <a:pos x="11" y="2"/>
                  </a:cxn>
                  <a:cxn ang="0">
                    <a:pos x="6" y="5"/>
                  </a:cxn>
                  <a:cxn ang="0">
                    <a:pos x="2" y="11"/>
                  </a:cxn>
                  <a:cxn ang="0">
                    <a:pos x="0" y="17"/>
                  </a:cxn>
                  <a:cxn ang="0">
                    <a:pos x="0" y="24"/>
                  </a:cxn>
                  <a:cxn ang="0">
                    <a:pos x="0" y="24"/>
                  </a:cxn>
                  <a:cxn ang="0">
                    <a:pos x="2" y="28"/>
                  </a:cxn>
                  <a:cxn ang="0">
                    <a:pos x="6" y="32"/>
                  </a:cxn>
                  <a:cxn ang="0">
                    <a:pos x="9" y="34"/>
                  </a:cxn>
                  <a:cxn ang="0">
                    <a:pos x="15" y="36"/>
                  </a:cxn>
                  <a:cxn ang="0">
                    <a:pos x="15" y="36"/>
                  </a:cxn>
                  <a:cxn ang="0">
                    <a:pos x="19" y="36"/>
                  </a:cxn>
                  <a:cxn ang="0">
                    <a:pos x="19" y="36"/>
                  </a:cxn>
                  <a:cxn ang="0">
                    <a:pos x="24" y="32"/>
                  </a:cxn>
                  <a:cxn ang="0">
                    <a:pos x="28" y="28"/>
                  </a:cxn>
                  <a:cxn ang="0">
                    <a:pos x="30" y="21"/>
                  </a:cxn>
                  <a:cxn ang="0">
                    <a:pos x="30" y="15"/>
                  </a:cxn>
                  <a:cxn ang="0">
                    <a:pos x="30" y="15"/>
                  </a:cxn>
                  <a:cxn ang="0">
                    <a:pos x="28" y="9"/>
                  </a:cxn>
                  <a:cxn ang="0">
                    <a:pos x="24" y="5"/>
                  </a:cxn>
                  <a:cxn ang="0">
                    <a:pos x="19" y="2"/>
                  </a:cxn>
                  <a:cxn ang="0">
                    <a:pos x="15" y="0"/>
                  </a:cxn>
                </a:cxnLst>
                <a:rect l="0" t="0" r="r" b="b"/>
                <a:pathLst>
                  <a:path w="30" h="36">
                    <a:moveTo>
                      <a:pt x="15" y="0"/>
                    </a:moveTo>
                    <a:lnTo>
                      <a:pt x="15" y="0"/>
                    </a:lnTo>
                    <a:lnTo>
                      <a:pt x="11" y="2"/>
                    </a:lnTo>
                    <a:lnTo>
                      <a:pt x="11" y="2"/>
                    </a:lnTo>
                    <a:lnTo>
                      <a:pt x="6" y="5"/>
                    </a:lnTo>
                    <a:lnTo>
                      <a:pt x="2" y="11"/>
                    </a:lnTo>
                    <a:lnTo>
                      <a:pt x="0" y="17"/>
                    </a:lnTo>
                    <a:lnTo>
                      <a:pt x="0" y="24"/>
                    </a:lnTo>
                    <a:lnTo>
                      <a:pt x="0" y="24"/>
                    </a:lnTo>
                    <a:lnTo>
                      <a:pt x="2" y="28"/>
                    </a:lnTo>
                    <a:lnTo>
                      <a:pt x="6" y="32"/>
                    </a:lnTo>
                    <a:lnTo>
                      <a:pt x="9" y="34"/>
                    </a:lnTo>
                    <a:lnTo>
                      <a:pt x="15" y="36"/>
                    </a:lnTo>
                    <a:lnTo>
                      <a:pt x="15" y="36"/>
                    </a:lnTo>
                    <a:lnTo>
                      <a:pt x="19" y="36"/>
                    </a:lnTo>
                    <a:lnTo>
                      <a:pt x="19" y="36"/>
                    </a:lnTo>
                    <a:lnTo>
                      <a:pt x="24" y="32"/>
                    </a:lnTo>
                    <a:lnTo>
                      <a:pt x="28" y="28"/>
                    </a:lnTo>
                    <a:lnTo>
                      <a:pt x="30" y="21"/>
                    </a:lnTo>
                    <a:lnTo>
                      <a:pt x="30" y="15"/>
                    </a:lnTo>
                    <a:lnTo>
                      <a:pt x="30" y="15"/>
                    </a:lnTo>
                    <a:lnTo>
                      <a:pt x="28" y="9"/>
                    </a:lnTo>
                    <a:lnTo>
                      <a:pt x="24" y="5"/>
                    </a:lnTo>
                    <a:lnTo>
                      <a:pt x="19" y="2"/>
                    </a:lnTo>
                    <a:lnTo>
                      <a:pt x="1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19" name="Freeform 347"/>
              <p:cNvSpPr>
                <a:spLocks/>
              </p:cNvSpPr>
              <p:nvPr userDrawn="1"/>
            </p:nvSpPr>
            <p:spPr bwMode="auto">
              <a:xfrm>
                <a:off x="3434" y="3689"/>
                <a:ext cx="30" cy="36"/>
              </a:xfrm>
              <a:custGeom>
                <a:avLst/>
                <a:gdLst/>
                <a:ahLst/>
                <a:cxnLst>
                  <a:cxn ang="0">
                    <a:pos x="15" y="0"/>
                  </a:cxn>
                  <a:cxn ang="0">
                    <a:pos x="15" y="0"/>
                  </a:cxn>
                  <a:cxn ang="0">
                    <a:pos x="11" y="2"/>
                  </a:cxn>
                  <a:cxn ang="0">
                    <a:pos x="11" y="2"/>
                  </a:cxn>
                  <a:cxn ang="0">
                    <a:pos x="6" y="5"/>
                  </a:cxn>
                  <a:cxn ang="0">
                    <a:pos x="2" y="11"/>
                  </a:cxn>
                  <a:cxn ang="0">
                    <a:pos x="0" y="17"/>
                  </a:cxn>
                  <a:cxn ang="0">
                    <a:pos x="0" y="24"/>
                  </a:cxn>
                  <a:cxn ang="0">
                    <a:pos x="0" y="24"/>
                  </a:cxn>
                  <a:cxn ang="0">
                    <a:pos x="2" y="28"/>
                  </a:cxn>
                  <a:cxn ang="0">
                    <a:pos x="6" y="32"/>
                  </a:cxn>
                  <a:cxn ang="0">
                    <a:pos x="9" y="34"/>
                  </a:cxn>
                  <a:cxn ang="0">
                    <a:pos x="15" y="36"/>
                  </a:cxn>
                  <a:cxn ang="0">
                    <a:pos x="15" y="36"/>
                  </a:cxn>
                  <a:cxn ang="0">
                    <a:pos x="19" y="36"/>
                  </a:cxn>
                  <a:cxn ang="0">
                    <a:pos x="19" y="36"/>
                  </a:cxn>
                  <a:cxn ang="0">
                    <a:pos x="24" y="32"/>
                  </a:cxn>
                  <a:cxn ang="0">
                    <a:pos x="28" y="28"/>
                  </a:cxn>
                  <a:cxn ang="0">
                    <a:pos x="30" y="21"/>
                  </a:cxn>
                  <a:cxn ang="0">
                    <a:pos x="30" y="15"/>
                  </a:cxn>
                  <a:cxn ang="0">
                    <a:pos x="30" y="15"/>
                  </a:cxn>
                  <a:cxn ang="0">
                    <a:pos x="28" y="9"/>
                  </a:cxn>
                  <a:cxn ang="0">
                    <a:pos x="24" y="5"/>
                  </a:cxn>
                  <a:cxn ang="0">
                    <a:pos x="19" y="2"/>
                  </a:cxn>
                  <a:cxn ang="0">
                    <a:pos x="15" y="0"/>
                  </a:cxn>
                </a:cxnLst>
                <a:rect l="0" t="0" r="r" b="b"/>
                <a:pathLst>
                  <a:path w="30" h="36">
                    <a:moveTo>
                      <a:pt x="15" y="0"/>
                    </a:moveTo>
                    <a:lnTo>
                      <a:pt x="15" y="0"/>
                    </a:lnTo>
                    <a:lnTo>
                      <a:pt x="11" y="2"/>
                    </a:lnTo>
                    <a:lnTo>
                      <a:pt x="11" y="2"/>
                    </a:lnTo>
                    <a:lnTo>
                      <a:pt x="6" y="5"/>
                    </a:lnTo>
                    <a:lnTo>
                      <a:pt x="2" y="11"/>
                    </a:lnTo>
                    <a:lnTo>
                      <a:pt x="0" y="17"/>
                    </a:lnTo>
                    <a:lnTo>
                      <a:pt x="0" y="24"/>
                    </a:lnTo>
                    <a:lnTo>
                      <a:pt x="0" y="24"/>
                    </a:lnTo>
                    <a:lnTo>
                      <a:pt x="2" y="28"/>
                    </a:lnTo>
                    <a:lnTo>
                      <a:pt x="6" y="32"/>
                    </a:lnTo>
                    <a:lnTo>
                      <a:pt x="9" y="34"/>
                    </a:lnTo>
                    <a:lnTo>
                      <a:pt x="15" y="36"/>
                    </a:lnTo>
                    <a:lnTo>
                      <a:pt x="15" y="36"/>
                    </a:lnTo>
                    <a:lnTo>
                      <a:pt x="19" y="36"/>
                    </a:lnTo>
                    <a:lnTo>
                      <a:pt x="19" y="36"/>
                    </a:lnTo>
                    <a:lnTo>
                      <a:pt x="24" y="32"/>
                    </a:lnTo>
                    <a:lnTo>
                      <a:pt x="28" y="28"/>
                    </a:lnTo>
                    <a:lnTo>
                      <a:pt x="30" y="21"/>
                    </a:lnTo>
                    <a:lnTo>
                      <a:pt x="30" y="15"/>
                    </a:lnTo>
                    <a:lnTo>
                      <a:pt x="30" y="15"/>
                    </a:lnTo>
                    <a:lnTo>
                      <a:pt x="28" y="9"/>
                    </a:lnTo>
                    <a:lnTo>
                      <a:pt x="24" y="5"/>
                    </a:lnTo>
                    <a:lnTo>
                      <a:pt x="19" y="2"/>
                    </a:lnTo>
                    <a:lnTo>
                      <a:pt x="1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20" name="Freeform 348"/>
              <p:cNvSpPr>
                <a:spLocks/>
              </p:cNvSpPr>
              <p:nvPr userDrawn="1"/>
            </p:nvSpPr>
            <p:spPr bwMode="auto">
              <a:xfrm>
                <a:off x="3488" y="3665"/>
                <a:ext cx="30" cy="30"/>
              </a:xfrm>
              <a:custGeom>
                <a:avLst/>
                <a:gdLst/>
                <a:ahLst/>
                <a:cxnLst>
                  <a:cxn ang="0">
                    <a:pos x="15" y="0"/>
                  </a:cxn>
                  <a:cxn ang="0">
                    <a:pos x="15" y="0"/>
                  </a:cxn>
                  <a:cxn ang="0">
                    <a:pos x="11" y="0"/>
                  </a:cxn>
                  <a:cxn ang="0">
                    <a:pos x="11" y="0"/>
                  </a:cxn>
                  <a:cxn ang="0">
                    <a:pos x="5" y="4"/>
                  </a:cxn>
                  <a:cxn ang="0">
                    <a:pos x="0" y="8"/>
                  </a:cxn>
                  <a:cxn ang="0">
                    <a:pos x="0" y="14"/>
                  </a:cxn>
                  <a:cxn ang="0">
                    <a:pos x="0" y="18"/>
                  </a:cxn>
                  <a:cxn ang="0">
                    <a:pos x="0" y="18"/>
                  </a:cxn>
                  <a:cxn ang="0">
                    <a:pos x="2" y="24"/>
                  </a:cxn>
                  <a:cxn ang="0">
                    <a:pos x="5" y="26"/>
                  </a:cxn>
                  <a:cxn ang="0">
                    <a:pos x="9" y="30"/>
                  </a:cxn>
                  <a:cxn ang="0">
                    <a:pos x="15" y="30"/>
                  </a:cxn>
                  <a:cxn ang="0">
                    <a:pos x="15" y="30"/>
                  </a:cxn>
                  <a:cxn ang="0">
                    <a:pos x="20" y="30"/>
                  </a:cxn>
                  <a:cxn ang="0">
                    <a:pos x="20" y="30"/>
                  </a:cxn>
                  <a:cxn ang="0">
                    <a:pos x="24" y="26"/>
                  </a:cxn>
                  <a:cxn ang="0">
                    <a:pos x="28" y="22"/>
                  </a:cxn>
                  <a:cxn ang="0">
                    <a:pos x="30" y="18"/>
                  </a:cxn>
                  <a:cxn ang="0">
                    <a:pos x="30" y="12"/>
                  </a:cxn>
                  <a:cxn ang="0">
                    <a:pos x="30" y="12"/>
                  </a:cxn>
                  <a:cxn ang="0">
                    <a:pos x="28" y="6"/>
                  </a:cxn>
                  <a:cxn ang="0">
                    <a:pos x="24" y="4"/>
                  </a:cxn>
                  <a:cxn ang="0">
                    <a:pos x="20" y="2"/>
                  </a:cxn>
                  <a:cxn ang="0">
                    <a:pos x="15" y="0"/>
                  </a:cxn>
                </a:cxnLst>
                <a:rect l="0" t="0" r="r" b="b"/>
                <a:pathLst>
                  <a:path w="30" h="30">
                    <a:moveTo>
                      <a:pt x="15" y="0"/>
                    </a:moveTo>
                    <a:lnTo>
                      <a:pt x="15" y="0"/>
                    </a:lnTo>
                    <a:lnTo>
                      <a:pt x="11" y="0"/>
                    </a:lnTo>
                    <a:lnTo>
                      <a:pt x="11" y="0"/>
                    </a:lnTo>
                    <a:lnTo>
                      <a:pt x="5" y="4"/>
                    </a:lnTo>
                    <a:lnTo>
                      <a:pt x="0" y="8"/>
                    </a:lnTo>
                    <a:lnTo>
                      <a:pt x="0" y="14"/>
                    </a:lnTo>
                    <a:lnTo>
                      <a:pt x="0" y="18"/>
                    </a:lnTo>
                    <a:lnTo>
                      <a:pt x="0" y="18"/>
                    </a:lnTo>
                    <a:lnTo>
                      <a:pt x="2" y="24"/>
                    </a:lnTo>
                    <a:lnTo>
                      <a:pt x="5" y="26"/>
                    </a:lnTo>
                    <a:lnTo>
                      <a:pt x="9" y="30"/>
                    </a:lnTo>
                    <a:lnTo>
                      <a:pt x="15" y="30"/>
                    </a:lnTo>
                    <a:lnTo>
                      <a:pt x="15" y="30"/>
                    </a:lnTo>
                    <a:lnTo>
                      <a:pt x="20" y="30"/>
                    </a:lnTo>
                    <a:lnTo>
                      <a:pt x="20" y="30"/>
                    </a:lnTo>
                    <a:lnTo>
                      <a:pt x="24" y="26"/>
                    </a:lnTo>
                    <a:lnTo>
                      <a:pt x="28" y="22"/>
                    </a:lnTo>
                    <a:lnTo>
                      <a:pt x="30" y="18"/>
                    </a:lnTo>
                    <a:lnTo>
                      <a:pt x="30" y="12"/>
                    </a:lnTo>
                    <a:lnTo>
                      <a:pt x="30" y="12"/>
                    </a:lnTo>
                    <a:lnTo>
                      <a:pt x="28" y="6"/>
                    </a:lnTo>
                    <a:lnTo>
                      <a:pt x="24" y="4"/>
                    </a:lnTo>
                    <a:lnTo>
                      <a:pt x="20" y="2"/>
                    </a:lnTo>
                    <a:lnTo>
                      <a:pt x="1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21" name="Freeform 349"/>
              <p:cNvSpPr>
                <a:spLocks/>
              </p:cNvSpPr>
              <p:nvPr userDrawn="1"/>
            </p:nvSpPr>
            <p:spPr bwMode="auto">
              <a:xfrm>
                <a:off x="3488" y="3665"/>
                <a:ext cx="30" cy="30"/>
              </a:xfrm>
              <a:custGeom>
                <a:avLst/>
                <a:gdLst/>
                <a:ahLst/>
                <a:cxnLst>
                  <a:cxn ang="0">
                    <a:pos x="15" y="0"/>
                  </a:cxn>
                  <a:cxn ang="0">
                    <a:pos x="15" y="0"/>
                  </a:cxn>
                  <a:cxn ang="0">
                    <a:pos x="11" y="0"/>
                  </a:cxn>
                  <a:cxn ang="0">
                    <a:pos x="11" y="0"/>
                  </a:cxn>
                  <a:cxn ang="0">
                    <a:pos x="5" y="4"/>
                  </a:cxn>
                  <a:cxn ang="0">
                    <a:pos x="0" y="8"/>
                  </a:cxn>
                  <a:cxn ang="0">
                    <a:pos x="0" y="14"/>
                  </a:cxn>
                  <a:cxn ang="0">
                    <a:pos x="0" y="18"/>
                  </a:cxn>
                  <a:cxn ang="0">
                    <a:pos x="0" y="18"/>
                  </a:cxn>
                  <a:cxn ang="0">
                    <a:pos x="2" y="24"/>
                  </a:cxn>
                  <a:cxn ang="0">
                    <a:pos x="5" y="26"/>
                  </a:cxn>
                  <a:cxn ang="0">
                    <a:pos x="9" y="30"/>
                  </a:cxn>
                  <a:cxn ang="0">
                    <a:pos x="15" y="30"/>
                  </a:cxn>
                  <a:cxn ang="0">
                    <a:pos x="15" y="30"/>
                  </a:cxn>
                  <a:cxn ang="0">
                    <a:pos x="20" y="30"/>
                  </a:cxn>
                  <a:cxn ang="0">
                    <a:pos x="20" y="30"/>
                  </a:cxn>
                  <a:cxn ang="0">
                    <a:pos x="24" y="26"/>
                  </a:cxn>
                  <a:cxn ang="0">
                    <a:pos x="28" y="22"/>
                  </a:cxn>
                  <a:cxn ang="0">
                    <a:pos x="30" y="18"/>
                  </a:cxn>
                  <a:cxn ang="0">
                    <a:pos x="30" y="12"/>
                  </a:cxn>
                  <a:cxn ang="0">
                    <a:pos x="30" y="12"/>
                  </a:cxn>
                  <a:cxn ang="0">
                    <a:pos x="28" y="6"/>
                  </a:cxn>
                  <a:cxn ang="0">
                    <a:pos x="24" y="4"/>
                  </a:cxn>
                  <a:cxn ang="0">
                    <a:pos x="20" y="2"/>
                  </a:cxn>
                  <a:cxn ang="0">
                    <a:pos x="15" y="0"/>
                  </a:cxn>
                </a:cxnLst>
                <a:rect l="0" t="0" r="r" b="b"/>
                <a:pathLst>
                  <a:path w="30" h="30">
                    <a:moveTo>
                      <a:pt x="15" y="0"/>
                    </a:moveTo>
                    <a:lnTo>
                      <a:pt x="15" y="0"/>
                    </a:lnTo>
                    <a:lnTo>
                      <a:pt x="11" y="0"/>
                    </a:lnTo>
                    <a:lnTo>
                      <a:pt x="11" y="0"/>
                    </a:lnTo>
                    <a:lnTo>
                      <a:pt x="5" y="4"/>
                    </a:lnTo>
                    <a:lnTo>
                      <a:pt x="0" y="8"/>
                    </a:lnTo>
                    <a:lnTo>
                      <a:pt x="0" y="14"/>
                    </a:lnTo>
                    <a:lnTo>
                      <a:pt x="0" y="18"/>
                    </a:lnTo>
                    <a:lnTo>
                      <a:pt x="0" y="18"/>
                    </a:lnTo>
                    <a:lnTo>
                      <a:pt x="2" y="24"/>
                    </a:lnTo>
                    <a:lnTo>
                      <a:pt x="5" y="26"/>
                    </a:lnTo>
                    <a:lnTo>
                      <a:pt x="9" y="30"/>
                    </a:lnTo>
                    <a:lnTo>
                      <a:pt x="15" y="30"/>
                    </a:lnTo>
                    <a:lnTo>
                      <a:pt x="15" y="30"/>
                    </a:lnTo>
                    <a:lnTo>
                      <a:pt x="20" y="30"/>
                    </a:lnTo>
                    <a:lnTo>
                      <a:pt x="20" y="30"/>
                    </a:lnTo>
                    <a:lnTo>
                      <a:pt x="24" y="26"/>
                    </a:lnTo>
                    <a:lnTo>
                      <a:pt x="28" y="22"/>
                    </a:lnTo>
                    <a:lnTo>
                      <a:pt x="30" y="18"/>
                    </a:lnTo>
                    <a:lnTo>
                      <a:pt x="30" y="12"/>
                    </a:lnTo>
                    <a:lnTo>
                      <a:pt x="30" y="12"/>
                    </a:lnTo>
                    <a:lnTo>
                      <a:pt x="28" y="6"/>
                    </a:lnTo>
                    <a:lnTo>
                      <a:pt x="24" y="4"/>
                    </a:lnTo>
                    <a:lnTo>
                      <a:pt x="20" y="2"/>
                    </a:lnTo>
                    <a:lnTo>
                      <a:pt x="1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22" name="Freeform 350"/>
              <p:cNvSpPr>
                <a:spLocks/>
              </p:cNvSpPr>
              <p:nvPr userDrawn="1"/>
            </p:nvSpPr>
            <p:spPr bwMode="auto">
              <a:xfrm>
                <a:off x="3542" y="3635"/>
                <a:ext cx="24" cy="24"/>
              </a:xfrm>
              <a:custGeom>
                <a:avLst/>
                <a:gdLst/>
                <a:ahLst/>
                <a:cxnLst>
                  <a:cxn ang="0">
                    <a:pos x="11" y="0"/>
                  </a:cxn>
                  <a:cxn ang="0">
                    <a:pos x="11" y="0"/>
                  </a:cxn>
                  <a:cxn ang="0">
                    <a:pos x="9" y="0"/>
                  </a:cxn>
                  <a:cxn ang="0">
                    <a:pos x="9" y="0"/>
                  </a:cxn>
                  <a:cxn ang="0">
                    <a:pos x="4" y="4"/>
                  </a:cxn>
                  <a:cxn ang="0">
                    <a:pos x="0" y="6"/>
                  </a:cxn>
                  <a:cxn ang="0">
                    <a:pos x="0" y="11"/>
                  </a:cxn>
                  <a:cxn ang="0">
                    <a:pos x="0" y="17"/>
                  </a:cxn>
                  <a:cxn ang="0">
                    <a:pos x="0" y="17"/>
                  </a:cxn>
                  <a:cxn ang="0">
                    <a:pos x="2" y="21"/>
                  </a:cxn>
                  <a:cxn ang="0">
                    <a:pos x="4" y="23"/>
                  </a:cxn>
                  <a:cxn ang="0">
                    <a:pos x="8" y="24"/>
                  </a:cxn>
                  <a:cxn ang="0">
                    <a:pos x="11" y="24"/>
                  </a:cxn>
                  <a:cxn ang="0">
                    <a:pos x="11" y="24"/>
                  </a:cxn>
                  <a:cxn ang="0">
                    <a:pos x="15" y="24"/>
                  </a:cxn>
                  <a:cxn ang="0">
                    <a:pos x="15" y="24"/>
                  </a:cxn>
                  <a:cxn ang="0">
                    <a:pos x="19" y="23"/>
                  </a:cxn>
                  <a:cxn ang="0">
                    <a:pos x="23" y="19"/>
                  </a:cxn>
                  <a:cxn ang="0">
                    <a:pos x="24" y="15"/>
                  </a:cxn>
                  <a:cxn ang="0">
                    <a:pos x="24" y="9"/>
                  </a:cxn>
                  <a:cxn ang="0">
                    <a:pos x="24" y="9"/>
                  </a:cxn>
                  <a:cxn ang="0">
                    <a:pos x="23" y="6"/>
                  </a:cxn>
                  <a:cxn ang="0">
                    <a:pos x="19" y="2"/>
                  </a:cxn>
                  <a:cxn ang="0">
                    <a:pos x="15" y="0"/>
                  </a:cxn>
                  <a:cxn ang="0">
                    <a:pos x="11" y="0"/>
                  </a:cxn>
                </a:cxnLst>
                <a:rect l="0" t="0" r="r" b="b"/>
                <a:pathLst>
                  <a:path w="24" h="24">
                    <a:moveTo>
                      <a:pt x="11" y="0"/>
                    </a:moveTo>
                    <a:lnTo>
                      <a:pt x="11" y="0"/>
                    </a:lnTo>
                    <a:lnTo>
                      <a:pt x="9" y="0"/>
                    </a:lnTo>
                    <a:lnTo>
                      <a:pt x="9" y="0"/>
                    </a:lnTo>
                    <a:lnTo>
                      <a:pt x="4" y="4"/>
                    </a:lnTo>
                    <a:lnTo>
                      <a:pt x="0" y="6"/>
                    </a:lnTo>
                    <a:lnTo>
                      <a:pt x="0" y="11"/>
                    </a:lnTo>
                    <a:lnTo>
                      <a:pt x="0" y="17"/>
                    </a:lnTo>
                    <a:lnTo>
                      <a:pt x="0" y="17"/>
                    </a:lnTo>
                    <a:lnTo>
                      <a:pt x="2" y="21"/>
                    </a:lnTo>
                    <a:lnTo>
                      <a:pt x="4" y="23"/>
                    </a:lnTo>
                    <a:lnTo>
                      <a:pt x="8" y="24"/>
                    </a:lnTo>
                    <a:lnTo>
                      <a:pt x="11" y="24"/>
                    </a:lnTo>
                    <a:lnTo>
                      <a:pt x="11" y="24"/>
                    </a:lnTo>
                    <a:lnTo>
                      <a:pt x="15" y="24"/>
                    </a:lnTo>
                    <a:lnTo>
                      <a:pt x="15" y="24"/>
                    </a:lnTo>
                    <a:lnTo>
                      <a:pt x="19" y="23"/>
                    </a:lnTo>
                    <a:lnTo>
                      <a:pt x="23" y="19"/>
                    </a:lnTo>
                    <a:lnTo>
                      <a:pt x="24" y="15"/>
                    </a:lnTo>
                    <a:lnTo>
                      <a:pt x="24" y="9"/>
                    </a:lnTo>
                    <a:lnTo>
                      <a:pt x="24" y="9"/>
                    </a:lnTo>
                    <a:lnTo>
                      <a:pt x="23" y="6"/>
                    </a:lnTo>
                    <a:lnTo>
                      <a:pt x="19" y="2"/>
                    </a:lnTo>
                    <a:lnTo>
                      <a:pt x="15" y="0"/>
                    </a:lnTo>
                    <a:lnTo>
                      <a:pt x="1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23" name="Freeform 351"/>
              <p:cNvSpPr>
                <a:spLocks/>
              </p:cNvSpPr>
              <p:nvPr userDrawn="1"/>
            </p:nvSpPr>
            <p:spPr bwMode="auto">
              <a:xfrm>
                <a:off x="3542" y="3635"/>
                <a:ext cx="24" cy="24"/>
              </a:xfrm>
              <a:custGeom>
                <a:avLst/>
                <a:gdLst/>
                <a:ahLst/>
                <a:cxnLst>
                  <a:cxn ang="0">
                    <a:pos x="11" y="0"/>
                  </a:cxn>
                  <a:cxn ang="0">
                    <a:pos x="11" y="0"/>
                  </a:cxn>
                  <a:cxn ang="0">
                    <a:pos x="9" y="0"/>
                  </a:cxn>
                  <a:cxn ang="0">
                    <a:pos x="9" y="0"/>
                  </a:cxn>
                  <a:cxn ang="0">
                    <a:pos x="4" y="4"/>
                  </a:cxn>
                  <a:cxn ang="0">
                    <a:pos x="0" y="6"/>
                  </a:cxn>
                  <a:cxn ang="0">
                    <a:pos x="0" y="11"/>
                  </a:cxn>
                  <a:cxn ang="0">
                    <a:pos x="0" y="17"/>
                  </a:cxn>
                  <a:cxn ang="0">
                    <a:pos x="0" y="17"/>
                  </a:cxn>
                  <a:cxn ang="0">
                    <a:pos x="2" y="21"/>
                  </a:cxn>
                  <a:cxn ang="0">
                    <a:pos x="4" y="23"/>
                  </a:cxn>
                  <a:cxn ang="0">
                    <a:pos x="8" y="24"/>
                  </a:cxn>
                  <a:cxn ang="0">
                    <a:pos x="11" y="24"/>
                  </a:cxn>
                  <a:cxn ang="0">
                    <a:pos x="11" y="24"/>
                  </a:cxn>
                  <a:cxn ang="0">
                    <a:pos x="15" y="24"/>
                  </a:cxn>
                  <a:cxn ang="0">
                    <a:pos x="15" y="24"/>
                  </a:cxn>
                  <a:cxn ang="0">
                    <a:pos x="19" y="23"/>
                  </a:cxn>
                  <a:cxn ang="0">
                    <a:pos x="23" y="19"/>
                  </a:cxn>
                  <a:cxn ang="0">
                    <a:pos x="24" y="15"/>
                  </a:cxn>
                  <a:cxn ang="0">
                    <a:pos x="24" y="9"/>
                  </a:cxn>
                  <a:cxn ang="0">
                    <a:pos x="24" y="9"/>
                  </a:cxn>
                  <a:cxn ang="0">
                    <a:pos x="23" y="6"/>
                  </a:cxn>
                  <a:cxn ang="0">
                    <a:pos x="19" y="2"/>
                  </a:cxn>
                  <a:cxn ang="0">
                    <a:pos x="15" y="0"/>
                  </a:cxn>
                  <a:cxn ang="0">
                    <a:pos x="11" y="0"/>
                  </a:cxn>
                </a:cxnLst>
                <a:rect l="0" t="0" r="r" b="b"/>
                <a:pathLst>
                  <a:path w="24" h="24">
                    <a:moveTo>
                      <a:pt x="11" y="0"/>
                    </a:moveTo>
                    <a:lnTo>
                      <a:pt x="11" y="0"/>
                    </a:lnTo>
                    <a:lnTo>
                      <a:pt x="9" y="0"/>
                    </a:lnTo>
                    <a:lnTo>
                      <a:pt x="9" y="0"/>
                    </a:lnTo>
                    <a:lnTo>
                      <a:pt x="4" y="4"/>
                    </a:lnTo>
                    <a:lnTo>
                      <a:pt x="0" y="6"/>
                    </a:lnTo>
                    <a:lnTo>
                      <a:pt x="0" y="11"/>
                    </a:lnTo>
                    <a:lnTo>
                      <a:pt x="0" y="17"/>
                    </a:lnTo>
                    <a:lnTo>
                      <a:pt x="0" y="17"/>
                    </a:lnTo>
                    <a:lnTo>
                      <a:pt x="2" y="21"/>
                    </a:lnTo>
                    <a:lnTo>
                      <a:pt x="4" y="23"/>
                    </a:lnTo>
                    <a:lnTo>
                      <a:pt x="8" y="24"/>
                    </a:lnTo>
                    <a:lnTo>
                      <a:pt x="11" y="24"/>
                    </a:lnTo>
                    <a:lnTo>
                      <a:pt x="11" y="24"/>
                    </a:lnTo>
                    <a:lnTo>
                      <a:pt x="15" y="24"/>
                    </a:lnTo>
                    <a:lnTo>
                      <a:pt x="15" y="24"/>
                    </a:lnTo>
                    <a:lnTo>
                      <a:pt x="19" y="23"/>
                    </a:lnTo>
                    <a:lnTo>
                      <a:pt x="23" y="19"/>
                    </a:lnTo>
                    <a:lnTo>
                      <a:pt x="24" y="15"/>
                    </a:lnTo>
                    <a:lnTo>
                      <a:pt x="24" y="9"/>
                    </a:lnTo>
                    <a:lnTo>
                      <a:pt x="24" y="9"/>
                    </a:lnTo>
                    <a:lnTo>
                      <a:pt x="23" y="6"/>
                    </a:lnTo>
                    <a:lnTo>
                      <a:pt x="19" y="2"/>
                    </a:lnTo>
                    <a:lnTo>
                      <a:pt x="15" y="0"/>
                    </a:lnTo>
                    <a:lnTo>
                      <a:pt x="1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24" name="Freeform 352"/>
              <p:cNvSpPr>
                <a:spLocks/>
              </p:cNvSpPr>
              <p:nvPr userDrawn="1"/>
            </p:nvSpPr>
            <p:spPr bwMode="auto">
              <a:xfrm>
                <a:off x="3584" y="3593"/>
                <a:ext cx="24" cy="24"/>
              </a:xfrm>
              <a:custGeom>
                <a:avLst/>
                <a:gdLst/>
                <a:ahLst/>
                <a:cxnLst>
                  <a:cxn ang="0">
                    <a:pos x="12" y="0"/>
                  </a:cxn>
                  <a:cxn ang="0">
                    <a:pos x="12" y="0"/>
                  </a:cxn>
                  <a:cxn ang="0">
                    <a:pos x="10" y="0"/>
                  </a:cxn>
                  <a:cxn ang="0">
                    <a:pos x="10" y="0"/>
                  </a:cxn>
                  <a:cxn ang="0">
                    <a:pos x="4" y="2"/>
                  </a:cxn>
                  <a:cxn ang="0">
                    <a:pos x="2" y="6"/>
                  </a:cxn>
                  <a:cxn ang="0">
                    <a:pos x="0" y="10"/>
                  </a:cxn>
                  <a:cxn ang="0">
                    <a:pos x="0" y="14"/>
                  </a:cxn>
                  <a:cxn ang="0">
                    <a:pos x="0" y="14"/>
                  </a:cxn>
                  <a:cxn ang="0">
                    <a:pos x="2" y="18"/>
                  </a:cxn>
                  <a:cxn ang="0">
                    <a:pos x="6" y="22"/>
                  </a:cxn>
                  <a:cxn ang="0">
                    <a:pos x="8" y="24"/>
                  </a:cxn>
                  <a:cxn ang="0">
                    <a:pos x="12" y="24"/>
                  </a:cxn>
                  <a:cxn ang="0">
                    <a:pos x="12" y="24"/>
                  </a:cxn>
                  <a:cxn ang="0">
                    <a:pos x="16" y="24"/>
                  </a:cxn>
                  <a:cxn ang="0">
                    <a:pos x="16" y="24"/>
                  </a:cxn>
                  <a:cxn ang="0">
                    <a:pos x="20" y="22"/>
                  </a:cxn>
                  <a:cxn ang="0">
                    <a:pos x="22" y="18"/>
                  </a:cxn>
                  <a:cxn ang="0">
                    <a:pos x="24" y="14"/>
                  </a:cxn>
                  <a:cxn ang="0">
                    <a:pos x="24" y="8"/>
                  </a:cxn>
                  <a:cxn ang="0">
                    <a:pos x="24" y="8"/>
                  </a:cxn>
                  <a:cxn ang="0">
                    <a:pos x="22" y="4"/>
                  </a:cxn>
                  <a:cxn ang="0">
                    <a:pos x="20" y="2"/>
                  </a:cxn>
                  <a:cxn ang="0">
                    <a:pos x="16" y="0"/>
                  </a:cxn>
                  <a:cxn ang="0">
                    <a:pos x="12" y="0"/>
                  </a:cxn>
                </a:cxnLst>
                <a:rect l="0" t="0" r="r" b="b"/>
                <a:pathLst>
                  <a:path w="24" h="24">
                    <a:moveTo>
                      <a:pt x="12" y="0"/>
                    </a:moveTo>
                    <a:lnTo>
                      <a:pt x="12" y="0"/>
                    </a:lnTo>
                    <a:lnTo>
                      <a:pt x="10" y="0"/>
                    </a:lnTo>
                    <a:lnTo>
                      <a:pt x="10" y="0"/>
                    </a:lnTo>
                    <a:lnTo>
                      <a:pt x="4" y="2"/>
                    </a:lnTo>
                    <a:lnTo>
                      <a:pt x="2" y="6"/>
                    </a:lnTo>
                    <a:lnTo>
                      <a:pt x="0" y="10"/>
                    </a:lnTo>
                    <a:lnTo>
                      <a:pt x="0" y="14"/>
                    </a:lnTo>
                    <a:lnTo>
                      <a:pt x="0" y="14"/>
                    </a:lnTo>
                    <a:lnTo>
                      <a:pt x="2" y="18"/>
                    </a:lnTo>
                    <a:lnTo>
                      <a:pt x="6" y="22"/>
                    </a:lnTo>
                    <a:lnTo>
                      <a:pt x="8" y="24"/>
                    </a:lnTo>
                    <a:lnTo>
                      <a:pt x="12" y="24"/>
                    </a:lnTo>
                    <a:lnTo>
                      <a:pt x="12" y="24"/>
                    </a:lnTo>
                    <a:lnTo>
                      <a:pt x="16" y="24"/>
                    </a:lnTo>
                    <a:lnTo>
                      <a:pt x="16" y="24"/>
                    </a:lnTo>
                    <a:lnTo>
                      <a:pt x="20" y="22"/>
                    </a:lnTo>
                    <a:lnTo>
                      <a:pt x="22" y="18"/>
                    </a:lnTo>
                    <a:lnTo>
                      <a:pt x="24" y="14"/>
                    </a:lnTo>
                    <a:lnTo>
                      <a:pt x="24" y="8"/>
                    </a:lnTo>
                    <a:lnTo>
                      <a:pt x="24" y="8"/>
                    </a:lnTo>
                    <a:lnTo>
                      <a:pt x="22" y="4"/>
                    </a:lnTo>
                    <a:lnTo>
                      <a:pt x="20" y="2"/>
                    </a:lnTo>
                    <a:lnTo>
                      <a:pt x="16" y="0"/>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25" name="Freeform 353"/>
              <p:cNvSpPr>
                <a:spLocks/>
              </p:cNvSpPr>
              <p:nvPr userDrawn="1"/>
            </p:nvSpPr>
            <p:spPr bwMode="auto">
              <a:xfrm>
                <a:off x="3584" y="3593"/>
                <a:ext cx="24" cy="24"/>
              </a:xfrm>
              <a:custGeom>
                <a:avLst/>
                <a:gdLst/>
                <a:ahLst/>
                <a:cxnLst>
                  <a:cxn ang="0">
                    <a:pos x="12" y="0"/>
                  </a:cxn>
                  <a:cxn ang="0">
                    <a:pos x="12" y="0"/>
                  </a:cxn>
                  <a:cxn ang="0">
                    <a:pos x="10" y="0"/>
                  </a:cxn>
                  <a:cxn ang="0">
                    <a:pos x="10" y="0"/>
                  </a:cxn>
                  <a:cxn ang="0">
                    <a:pos x="4" y="2"/>
                  </a:cxn>
                  <a:cxn ang="0">
                    <a:pos x="2" y="6"/>
                  </a:cxn>
                  <a:cxn ang="0">
                    <a:pos x="0" y="10"/>
                  </a:cxn>
                  <a:cxn ang="0">
                    <a:pos x="0" y="14"/>
                  </a:cxn>
                  <a:cxn ang="0">
                    <a:pos x="0" y="14"/>
                  </a:cxn>
                  <a:cxn ang="0">
                    <a:pos x="2" y="18"/>
                  </a:cxn>
                  <a:cxn ang="0">
                    <a:pos x="6" y="22"/>
                  </a:cxn>
                  <a:cxn ang="0">
                    <a:pos x="8" y="24"/>
                  </a:cxn>
                  <a:cxn ang="0">
                    <a:pos x="12" y="24"/>
                  </a:cxn>
                  <a:cxn ang="0">
                    <a:pos x="12" y="24"/>
                  </a:cxn>
                  <a:cxn ang="0">
                    <a:pos x="16" y="24"/>
                  </a:cxn>
                  <a:cxn ang="0">
                    <a:pos x="16" y="24"/>
                  </a:cxn>
                  <a:cxn ang="0">
                    <a:pos x="20" y="22"/>
                  </a:cxn>
                  <a:cxn ang="0">
                    <a:pos x="22" y="18"/>
                  </a:cxn>
                  <a:cxn ang="0">
                    <a:pos x="24" y="14"/>
                  </a:cxn>
                  <a:cxn ang="0">
                    <a:pos x="24" y="8"/>
                  </a:cxn>
                  <a:cxn ang="0">
                    <a:pos x="24" y="8"/>
                  </a:cxn>
                  <a:cxn ang="0">
                    <a:pos x="22" y="4"/>
                  </a:cxn>
                  <a:cxn ang="0">
                    <a:pos x="20" y="2"/>
                  </a:cxn>
                  <a:cxn ang="0">
                    <a:pos x="16" y="0"/>
                  </a:cxn>
                  <a:cxn ang="0">
                    <a:pos x="12" y="0"/>
                  </a:cxn>
                </a:cxnLst>
                <a:rect l="0" t="0" r="r" b="b"/>
                <a:pathLst>
                  <a:path w="24" h="24">
                    <a:moveTo>
                      <a:pt x="12" y="0"/>
                    </a:moveTo>
                    <a:lnTo>
                      <a:pt x="12" y="0"/>
                    </a:lnTo>
                    <a:lnTo>
                      <a:pt x="10" y="0"/>
                    </a:lnTo>
                    <a:lnTo>
                      <a:pt x="10" y="0"/>
                    </a:lnTo>
                    <a:lnTo>
                      <a:pt x="4" y="2"/>
                    </a:lnTo>
                    <a:lnTo>
                      <a:pt x="2" y="6"/>
                    </a:lnTo>
                    <a:lnTo>
                      <a:pt x="0" y="10"/>
                    </a:lnTo>
                    <a:lnTo>
                      <a:pt x="0" y="14"/>
                    </a:lnTo>
                    <a:lnTo>
                      <a:pt x="0" y="14"/>
                    </a:lnTo>
                    <a:lnTo>
                      <a:pt x="2" y="18"/>
                    </a:lnTo>
                    <a:lnTo>
                      <a:pt x="6" y="22"/>
                    </a:lnTo>
                    <a:lnTo>
                      <a:pt x="8" y="24"/>
                    </a:lnTo>
                    <a:lnTo>
                      <a:pt x="12" y="24"/>
                    </a:lnTo>
                    <a:lnTo>
                      <a:pt x="12" y="24"/>
                    </a:lnTo>
                    <a:lnTo>
                      <a:pt x="16" y="24"/>
                    </a:lnTo>
                    <a:lnTo>
                      <a:pt x="16" y="24"/>
                    </a:lnTo>
                    <a:lnTo>
                      <a:pt x="20" y="22"/>
                    </a:lnTo>
                    <a:lnTo>
                      <a:pt x="22" y="18"/>
                    </a:lnTo>
                    <a:lnTo>
                      <a:pt x="24" y="14"/>
                    </a:lnTo>
                    <a:lnTo>
                      <a:pt x="24" y="8"/>
                    </a:lnTo>
                    <a:lnTo>
                      <a:pt x="24" y="8"/>
                    </a:lnTo>
                    <a:lnTo>
                      <a:pt x="22" y="4"/>
                    </a:lnTo>
                    <a:lnTo>
                      <a:pt x="20" y="2"/>
                    </a:lnTo>
                    <a:lnTo>
                      <a:pt x="16" y="0"/>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26" name="Freeform 354"/>
              <p:cNvSpPr>
                <a:spLocks/>
              </p:cNvSpPr>
              <p:nvPr userDrawn="1"/>
            </p:nvSpPr>
            <p:spPr bwMode="auto">
              <a:xfrm>
                <a:off x="3626" y="3539"/>
                <a:ext cx="18" cy="24"/>
              </a:xfrm>
              <a:custGeom>
                <a:avLst/>
                <a:gdLst/>
                <a:ahLst/>
                <a:cxnLst>
                  <a:cxn ang="0">
                    <a:pos x="9" y="0"/>
                  </a:cxn>
                  <a:cxn ang="0">
                    <a:pos x="9" y="0"/>
                  </a:cxn>
                  <a:cxn ang="0">
                    <a:pos x="8" y="0"/>
                  </a:cxn>
                  <a:cxn ang="0">
                    <a:pos x="8" y="0"/>
                  </a:cxn>
                  <a:cxn ang="0">
                    <a:pos x="4" y="2"/>
                  </a:cxn>
                  <a:cxn ang="0">
                    <a:pos x="0" y="7"/>
                  </a:cxn>
                  <a:cxn ang="0">
                    <a:pos x="0" y="11"/>
                  </a:cxn>
                  <a:cxn ang="0">
                    <a:pos x="0" y="15"/>
                  </a:cxn>
                  <a:cxn ang="0">
                    <a:pos x="0" y="15"/>
                  </a:cxn>
                  <a:cxn ang="0">
                    <a:pos x="0" y="20"/>
                  </a:cxn>
                  <a:cxn ang="0">
                    <a:pos x="4" y="22"/>
                  </a:cxn>
                  <a:cxn ang="0">
                    <a:pos x="9" y="24"/>
                  </a:cxn>
                  <a:cxn ang="0">
                    <a:pos x="9" y="24"/>
                  </a:cxn>
                  <a:cxn ang="0">
                    <a:pos x="11" y="24"/>
                  </a:cxn>
                  <a:cxn ang="0">
                    <a:pos x="11" y="24"/>
                  </a:cxn>
                  <a:cxn ang="0">
                    <a:pos x="15" y="22"/>
                  </a:cxn>
                  <a:cxn ang="0">
                    <a:pos x="18" y="18"/>
                  </a:cxn>
                  <a:cxn ang="0">
                    <a:pos x="18" y="13"/>
                  </a:cxn>
                  <a:cxn ang="0">
                    <a:pos x="18" y="9"/>
                  </a:cxn>
                  <a:cxn ang="0">
                    <a:pos x="18" y="9"/>
                  </a:cxn>
                  <a:cxn ang="0">
                    <a:pos x="17" y="5"/>
                  </a:cxn>
                  <a:cxn ang="0">
                    <a:pos x="15" y="2"/>
                  </a:cxn>
                  <a:cxn ang="0">
                    <a:pos x="9" y="0"/>
                  </a:cxn>
                </a:cxnLst>
                <a:rect l="0" t="0" r="r" b="b"/>
                <a:pathLst>
                  <a:path w="18" h="24">
                    <a:moveTo>
                      <a:pt x="9" y="0"/>
                    </a:moveTo>
                    <a:lnTo>
                      <a:pt x="9" y="0"/>
                    </a:lnTo>
                    <a:lnTo>
                      <a:pt x="8" y="0"/>
                    </a:lnTo>
                    <a:lnTo>
                      <a:pt x="8" y="0"/>
                    </a:lnTo>
                    <a:lnTo>
                      <a:pt x="4" y="2"/>
                    </a:lnTo>
                    <a:lnTo>
                      <a:pt x="0" y="7"/>
                    </a:lnTo>
                    <a:lnTo>
                      <a:pt x="0" y="11"/>
                    </a:lnTo>
                    <a:lnTo>
                      <a:pt x="0" y="15"/>
                    </a:lnTo>
                    <a:lnTo>
                      <a:pt x="0" y="15"/>
                    </a:lnTo>
                    <a:lnTo>
                      <a:pt x="0" y="20"/>
                    </a:lnTo>
                    <a:lnTo>
                      <a:pt x="4" y="22"/>
                    </a:lnTo>
                    <a:lnTo>
                      <a:pt x="9" y="24"/>
                    </a:lnTo>
                    <a:lnTo>
                      <a:pt x="9" y="24"/>
                    </a:lnTo>
                    <a:lnTo>
                      <a:pt x="11" y="24"/>
                    </a:lnTo>
                    <a:lnTo>
                      <a:pt x="11" y="24"/>
                    </a:lnTo>
                    <a:lnTo>
                      <a:pt x="15" y="22"/>
                    </a:lnTo>
                    <a:lnTo>
                      <a:pt x="18" y="18"/>
                    </a:lnTo>
                    <a:lnTo>
                      <a:pt x="18" y="13"/>
                    </a:lnTo>
                    <a:lnTo>
                      <a:pt x="18" y="9"/>
                    </a:lnTo>
                    <a:lnTo>
                      <a:pt x="18" y="9"/>
                    </a:lnTo>
                    <a:lnTo>
                      <a:pt x="17" y="5"/>
                    </a:lnTo>
                    <a:lnTo>
                      <a:pt x="15" y="2"/>
                    </a:lnTo>
                    <a:lnTo>
                      <a:pt x="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27" name="Freeform 355"/>
              <p:cNvSpPr>
                <a:spLocks/>
              </p:cNvSpPr>
              <p:nvPr userDrawn="1"/>
            </p:nvSpPr>
            <p:spPr bwMode="auto">
              <a:xfrm>
                <a:off x="3626" y="3539"/>
                <a:ext cx="18" cy="24"/>
              </a:xfrm>
              <a:custGeom>
                <a:avLst/>
                <a:gdLst/>
                <a:ahLst/>
                <a:cxnLst>
                  <a:cxn ang="0">
                    <a:pos x="9" y="0"/>
                  </a:cxn>
                  <a:cxn ang="0">
                    <a:pos x="9" y="0"/>
                  </a:cxn>
                  <a:cxn ang="0">
                    <a:pos x="8" y="0"/>
                  </a:cxn>
                  <a:cxn ang="0">
                    <a:pos x="8" y="0"/>
                  </a:cxn>
                  <a:cxn ang="0">
                    <a:pos x="4" y="2"/>
                  </a:cxn>
                  <a:cxn ang="0">
                    <a:pos x="0" y="7"/>
                  </a:cxn>
                  <a:cxn ang="0">
                    <a:pos x="0" y="11"/>
                  </a:cxn>
                  <a:cxn ang="0">
                    <a:pos x="0" y="15"/>
                  </a:cxn>
                  <a:cxn ang="0">
                    <a:pos x="0" y="15"/>
                  </a:cxn>
                  <a:cxn ang="0">
                    <a:pos x="0" y="20"/>
                  </a:cxn>
                  <a:cxn ang="0">
                    <a:pos x="4" y="22"/>
                  </a:cxn>
                  <a:cxn ang="0">
                    <a:pos x="9" y="24"/>
                  </a:cxn>
                  <a:cxn ang="0">
                    <a:pos x="9" y="24"/>
                  </a:cxn>
                  <a:cxn ang="0">
                    <a:pos x="11" y="24"/>
                  </a:cxn>
                  <a:cxn ang="0">
                    <a:pos x="11" y="24"/>
                  </a:cxn>
                  <a:cxn ang="0">
                    <a:pos x="15" y="22"/>
                  </a:cxn>
                  <a:cxn ang="0">
                    <a:pos x="18" y="18"/>
                  </a:cxn>
                  <a:cxn ang="0">
                    <a:pos x="18" y="13"/>
                  </a:cxn>
                  <a:cxn ang="0">
                    <a:pos x="18" y="9"/>
                  </a:cxn>
                  <a:cxn ang="0">
                    <a:pos x="18" y="9"/>
                  </a:cxn>
                  <a:cxn ang="0">
                    <a:pos x="17" y="5"/>
                  </a:cxn>
                  <a:cxn ang="0">
                    <a:pos x="15" y="2"/>
                  </a:cxn>
                  <a:cxn ang="0">
                    <a:pos x="9" y="0"/>
                  </a:cxn>
                </a:cxnLst>
                <a:rect l="0" t="0" r="r" b="b"/>
                <a:pathLst>
                  <a:path w="18" h="24">
                    <a:moveTo>
                      <a:pt x="9" y="0"/>
                    </a:moveTo>
                    <a:lnTo>
                      <a:pt x="9" y="0"/>
                    </a:lnTo>
                    <a:lnTo>
                      <a:pt x="8" y="0"/>
                    </a:lnTo>
                    <a:lnTo>
                      <a:pt x="8" y="0"/>
                    </a:lnTo>
                    <a:lnTo>
                      <a:pt x="4" y="2"/>
                    </a:lnTo>
                    <a:lnTo>
                      <a:pt x="0" y="7"/>
                    </a:lnTo>
                    <a:lnTo>
                      <a:pt x="0" y="11"/>
                    </a:lnTo>
                    <a:lnTo>
                      <a:pt x="0" y="15"/>
                    </a:lnTo>
                    <a:lnTo>
                      <a:pt x="0" y="15"/>
                    </a:lnTo>
                    <a:lnTo>
                      <a:pt x="0" y="20"/>
                    </a:lnTo>
                    <a:lnTo>
                      <a:pt x="4" y="22"/>
                    </a:lnTo>
                    <a:lnTo>
                      <a:pt x="9" y="24"/>
                    </a:lnTo>
                    <a:lnTo>
                      <a:pt x="9" y="24"/>
                    </a:lnTo>
                    <a:lnTo>
                      <a:pt x="11" y="24"/>
                    </a:lnTo>
                    <a:lnTo>
                      <a:pt x="11" y="24"/>
                    </a:lnTo>
                    <a:lnTo>
                      <a:pt x="15" y="22"/>
                    </a:lnTo>
                    <a:lnTo>
                      <a:pt x="18" y="18"/>
                    </a:lnTo>
                    <a:lnTo>
                      <a:pt x="18" y="13"/>
                    </a:lnTo>
                    <a:lnTo>
                      <a:pt x="18" y="9"/>
                    </a:lnTo>
                    <a:lnTo>
                      <a:pt x="18" y="9"/>
                    </a:lnTo>
                    <a:lnTo>
                      <a:pt x="17" y="5"/>
                    </a:lnTo>
                    <a:lnTo>
                      <a:pt x="15" y="2"/>
                    </a:lnTo>
                    <a:lnTo>
                      <a:pt x="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28" name="Freeform 356"/>
              <p:cNvSpPr>
                <a:spLocks/>
              </p:cNvSpPr>
              <p:nvPr userDrawn="1"/>
            </p:nvSpPr>
            <p:spPr bwMode="auto">
              <a:xfrm>
                <a:off x="3650" y="3485"/>
                <a:ext cx="18" cy="18"/>
              </a:xfrm>
              <a:custGeom>
                <a:avLst/>
                <a:gdLst/>
                <a:ahLst/>
                <a:cxnLst>
                  <a:cxn ang="0">
                    <a:pos x="9" y="0"/>
                  </a:cxn>
                  <a:cxn ang="0">
                    <a:pos x="9" y="0"/>
                  </a:cxn>
                  <a:cxn ang="0">
                    <a:pos x="8" y="0"/>
                  </a:cxn>
                  <a:cxn ang="0">
                    <a:pos x="8" y="0"/>
                  </a:cxn>
                  <a:cxn ang="0">
                    <a:pos x="4" y="2"/>
                  </a:cxn>
                  <a:cxn ang="0">
                    <a:pos x="2" y="4"/>
                  </a:cxn>
                  <a:cxn ang="0">
                    <a:pos x="0" y="8"/>
                  </a:cxn>
                  <a:cxn ang="0">
                    <a:pos x="0" y="12"/>
                  </a:cxn>
                  <a:cxn ang="0">
                    <a:pos x="0" y="12"/>
                  </a:cxn>
                  <a:cxn ang="0">
                    <a:pos x="4" y="16"/>
                  </a:cxn>
                  <a:cxn ang="0">
                    <a:pos x="9" y="18"/>
                  </a:cxn>
                  <a:cxn ang="0">
                    <a:pos x="9" y="18"/>
                  </a:cxn>
                  <a:cxn ang="0">
                    <a:pos x="11" y="18"/>
                  </a:cxn>
                  <a:cxn ang="0">
                    <a:pos x="11" y="18"/>
                  </a:cxn>
                  <a:cxn ang="0">
                    <a:pos x="15" y="16"/>
                  </a:cxn>
                  <a:cxn ang="0">
                    <a:pos x="17" y="14"/>
                  </a:cxn>
                  <a:cxn ang="0">
                    <a:pos x="18" y="10"/>
                  </a:cxn>
                  <a:cxn ang="0">
                    <a:pos x="18" y="6"/>
                  </a:cxn>
                  <a:cxn ang="0">
                    <a:pos x="18" y="6"/>
                  </a:cxn>
                  <a:cxn ang="0">
                    <a:pos x="15" y="2"/>
                  </a:cxn>
                  <a:cxn ang="0">
                    <a:pos x="9" y="0"/>
                  </a:cxn>
                </a:cxnLst>
                <a:rect l="0" t="0" r="r" b="b"/>
                <a:pathLst>
                  <a:path w="18" h="18">
                    <a:moveTo>
                      <a:pt x="9" y="0"/>
                    </a:moveTo>
                    <a:lnTo>
                      <a:pt x="9" y="0"/>
                    </a:lnTo>
                    <a:lnTo>
                      <a:pt x="8" y="0"/>
                    </a:lnTo>
                    <a:lnTo>
                      <a:pt x="8" y="0"/>
                    </a:lnTo>
                    <a:lnTo>
                      <a:pt x="4" y="2"/>
                    </a:lnTo>
                    <a:lnTo>
                      <a:pt x="2" y="4"/>
                    </a:lnTo>
                    <a:lnTo>
                      <a:pt x="0" y="8"/>
                    </a:lnTo>
                    <a:lnTo>
                      <a:pt x="0" y="12"/>
                    </a:lnTo>
                    <a:lnTo>
                      <a:pt x="0" y="12"/>
                    </a:lnTo>
                    <a:lnTo>
                      <a:pt x="4" y="16"/>
                    </a:lnTo>
                    <a:lnTo>
                      <a:pt x="9" y="18"/>
                    </a:lnTo>
                    <a:lnTo>
                      <a:pt x="9" y="18"/>
                    </a:lnTo>
                    <a:lnTo>
                      <a:pt x="11" y="18"/>
                    </a:lnTo>
                    <a:lnTo>
                      <a:pt x="11" y="18"/>
                    </a:lnTo>
                    <a:lnTo>
                      <a:pt x="15" y="16"/>
                    </a:lnTo>
                    <a:lnTo>
                      <a:pt x="17" y="14"/>
                    </a:lnTo>
                    <a:lnTo>
                      <a:pt x="18" y="10"/>
                    </a:lnTo>
                    <a:lnTo>
                      <a:pt x="18" y="6"/>
                    </a:lnTo>
                    <a:lnTo>
                      <a:pt x="18" y="6"/>
                    </a:lnTo>
                    <a:lnTo>
                      <a:pt x="15" y="2"/>
                    </a:lnTo>
                    <a:lnTo>
                      <a:pt x="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29" name="Freeform 357"/>
              <p:cNvSpPr>
                <a:spLocks/>
              </p:cNvSpPr>
              <p:nvPr userDrawn="1"/>
            </p:nvSpPr>
            <p:spPr bwMode="auto">
              <a:xfrm>
                <a:off x="3650" y="3485"/>
                <a:ext cx="18" cy="18"/>
              </a:xfrm>
              <a:custGeom>
                <a:avLst/>
                <a:gdLst/>
                <a:ahLst/>
                <a:cxnLst>
                  <a:cxn ang="0">
                    <a:pos x="9" y="0"/>
                  </a:cxn>
                  <a:cxn ang="0">
                    <a:pos x="9" y="0"/>
                  </a:cxn>
                  <a:cxn ang="0">
                    <a:pos x="8" y="0"/>
                  </a:cxn>
                  <a:cxn ang="0">
                    <a:pos x="8" y="0"/>
                  </a:cxn>
                  <a:cxn ang="0">
                    <a:pos x="4" y="2"/>
                  </a:cxn>
                  <a:cxn ang="0">
                    <a:pos x="2" y="4"/>
                  </a:cxn>
                  <a:cxn ang="0">
                    <a:pos x="0" y="8"/>
                  </a:cxn>
                  <a:cxn ang="0">
                    <a:pos x="0" y="12"/>
                  </a:cxn>
                  <a:cxn ang="0">
                    <a:pos x="0" y="12"/>
                  </a:cxn>
                  <a:cxn ang="0">
                    <a:pos x="4" y="16"/>
                  </a:cxn>
                  <a:cxn ang="0">
                    <a:pos x="9" y="18"/>
                  </a:cxn>
                  <a:cxn ang="0">
                    <a:pos x="9" y="18"/>
                  </a:cxn>
                  <a:cxn ang="0">
                    <a:pos x="11" y="18"/>
                  </a:cxn>
                  <a:cxn ang="0">
                    <a:pos x="11" y="18"/>
                  </a:cxn>
                  <a:cxn ang="0">
                    <a:pos x="15" y="16"/>
                  </a:cxn>
                  <a:cxn ang="0">
                    <a:pos x="17" y="14"/>
                  </a:cxn>
                  <a:cxn ang="0">
                    <a:pos x="18" y="10"/>
                  </a:cxn>
                  <a:cxn ang="0">
                    <a:pos x="18" y="6"/>
                  </a:cxn>
                  <a:cxn ang="0">
                    <a:pos x="18" y="6"/>
                  </a:cxn>
                  <a:cxn ang="0">
                    <a:pos x="15" y="2"/>
                  </a:cxn>
                  <a:cxn ang="0">
                    <a:pos x="9" y="0"/>
                  </a:cxn>
                </a:cxnLst>
                <a:rect l="0" t="0" r="r" b="b"/>
                <a:pathLst>
                  <a:path w="18" h="18">
                    <a:moveTo>
                      <a:pt x="9" y="0"/>
                    </a:moveTo>
                    <a:lnTo>
                      <a:pt x="9" y="0"/>
                    </a:lnTo>
                    <a:lnTo>
                      <a:pt x="8" y="0"/>
                    </a:lnTo>
                    <a:lnTo>
                      <a:pt x="8" y="0"/>
                    </a:lnTo>
                    <a:lnTo>
                      <a:pt x="4" y="2"/>
                    </a:lnTo>
                    <a:lnTo>
                      <a:pt x="2" y="4"/>
                    </a:lnTo>
                    <a:lnTo>
                      <a:pt x="0" y="8"/>
                    </a:lnTo>
                    <a:lnTo>
                      <a:pt x="0" y="12"/>
                    </a:lnTo>
                    <a:lnTo>
                      <a:pt x="0" y="12"/>
                    </a:lnTo>
                    <a:lnTo>
                      <a:pt x="4" y="16"/>
                    </a:lnTo>
                    <a:lnTo>
                      <a:pt x="9" y="18"/>
                    </a:lnTo>
                    <a:lnTo>
                      <a:pt x="9" y="18"/>
                    </a:lnTo>
                    <a:lnTo>
                      <a:pt x="11" y="18"/>
                    </a:lnTo>
                    <a:lnTo>
                      <a:pt x="11" y="18"/>
                    </a:lnTo>
                    <a:lnTo>
                      <a:pt x="15" y="16"/>
                    </a:lnTo>
                    <a:lnTo>
                      <a:pt x="17" y="14"/>
                    </a:lnTo>
                    <a:lnTo>
                      <a:pt x="18" y="10"/>
                    </a:lnTo>
                    <a:lnTo>
                      <a:pt x="18" y="6"/>
                    </a:lnTo>
                    <a:lnTo>
                      <a:pt x="18" y="6"/>
                    </a:lnTo>
                    <a:lnTo>
                      <a:pt x="15" y="2"/>
                    </a:lnTo>
                    <a:lnTo>
                      <a:pt x="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30" name="Freeform 358"/>
              <p:cNvSpPr>
                <a:spLocks/>
              </p:cNvSpPr>
              <p:nvPr userDrawn="1"/>
            </p:nvSpPr>
            <p:spPr bwMode="auto">
              <a:xfrm>
                <a:off x="3668" y="3425"/>
                <a:ext cx="18" cy="18"/>
              </a:xfrm>
              <a:custGeom>
                <a:avLst/>
                <a:gdLst/>
                <a:ahLst/>
                <a:cxnLst>
                  <a:cxn ang="0">
                    <a:pos x="9" y="0"/>
                  </a:cxn>
                  <a:cxn ang="0">
                    <a:pos x="9" y="0"/>
                  </a:cxn>
                  <a:cxn ang="0">
                    <a:pos x="7" y="0"/>
                  </a:cxn>
                  <a:cxn ang="0">
                    <a:pos x="7" y="0"/>
                  </a:cxn>
                  <a:cxn ang="0">
                    <a:pos x="2" y="2"/>
                  </a:cxn>
                  <a:cxn ang="0">
                    <a:pos x="0" y="4"/>
                  </a:cxn>
                  <a:cxn ang="0">
                    <a:pos x="0" y="8"/>
                  </a:cxn>
                  <a:cxn ang="0">
                    <a:pos x="0" y="12"/>
                  </a:cxn>
                  <a:cxn ang="0">
                    <a:pos x="0" y="12"/>
                  </a:cxn>
                  <a:cxn ang="0">
                    <a:pos x="2" y="16"/>
                  </a:cxn>
                  <a:cxn ang="0">
                    <a:pos x="9" y="18"/>
                  </a:cxn>
                  <a:cxn ang="0">
                    <a:pos x="9" y="18"/>
                  </a:cxn>
                  <a:cxn ang="0">
                    <a:pos x="11" y="18"/>
                  </a:cxn>
                  <a:cxn ang="0">
                    <a:pos x="11" y="18"/>
                  </a:cxn>
                  <a:cxn ang="0">
                    <a:pos x="16" y="16"/>
                  </a:cxn>
                  <a:cxn ang="0">
                    <a:pos x="18" y="14"/>
                  </a:cxn>
                  <a:cxn ang="0">
                    <a:pos x="18" y="10"/>
                  </a:cxn>
                  <a:cxn ang="0">
                    <a:pos x="18" y="6"/>
                  </a:cxn>
                  <a:cxn ang="0">
                    <a:pos x="18" y="6"/>
                  </a:cxn>
                  <a:cxn ang="0">
                    <a:pos x="16" y="2"/>
                  </a:cxn>
                  <a:cxn ang="0">
                    <a:pos x="9" y="0"/>
                  </a:cxn>
                </a:cxnLst>
                <a:rect l="0" t="0" r="r" b="b"/>
                <a:pathLst>
                  <a:path w="18" h="18">
                    <a:moveTo>
                      <a:pt x="9" y="0"/>
                    </a:moveTo>
                    <a:lnTo>
                      <a:pt x="9" y="0"/>
                    </a:lnTo>
                    <a:lnTo>
                      <a:pt x="7" y="0"/>
                    </a:lnTo>
                    <a:lnTo>
                      <a:pt x="7" y="0"/>
                    </a:lnTo>
                    <a:lnTo>
                      <a:pt x="2" y="2"/>
                    </a:lnTo>
                    <a:lnTo>
                      <a:pt x="0" y="4"/>
                    </a:lnTo>
                    <a:lnTo>
                      <a:pt x="0" y="8"/>
                    </a:lnTo>
                    <a:lnTo>
                      <a:pt x="0" y="12"/>
                    </a:lnTo>
                    <a:lnTo>
                      <a:pt x="0" y="12"/>
                    </a:lnTo>
                    <a:lnTo>
                      <a:pt x="2" y="16"/>
                    </a:lnTo>
                    <a:lnTo>
                      <a:pt x="9" y="18"/>
                    </a:lnTo>
                    <a:lnTo>
                      <a:pt x="9" y="18"/>
                    </a:lnTo>
                    <a:lnTo>
                      <a:pt x="11" y="18"/>
                    </a:lnTo>
                    <a:lnTo>
                      <a:pt x="11" y="18"/>
                    </a:lnTo>
                    <a:lnTo>
                      <a:pt x="16" y="16"/>
                    </a:lnTo>
                    <a:lnTo>
                      <a:pt x="18" y="14"/>
                    </a:lnTo>
                    <a:lnTo>
                      <a:pt x="18" y="10"/>
                    </a:lnTo>
                    <a:lnTo>
                      <a:pt x="18" y="6"/>
                    </a:lnTo>
                    <a:lnTo>
                      <a:pt x="18" y="6"/>
                    </a:lnTo>
                    <a:lnTo>
                      <a:pt x="16" y="2"/>
                    </a:lnTo>
                    <a:lnTo>
                      <a:pt x="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31" name="Freeform 359"/>
              <p:cNvSpPr>
                <a:spLocks/>
              </p:cNvSpPr>
              <p:nvPr userDrawn="1"/>
            </p:nvSpPr>
            <p:spPr bwMode="auto">
              <a:xfrm>
                <a:off x="3668" y="3425"/>
                <a:ext cx="18" cy="18"/>
              </a:xfrm>
              <a:custGeom>
                <a:avLst/>
                <a:gdLst/>
                <a:ahLst/>
                <a:cxnLst>
                  <a:cxn ang="0">
                    <a:pos x="9" y="0"/>
                  </a:cxn>
                  <a:cxn ang="0">
                    <a:pos x="9" y="0"/>
                  </a:cxn>
                  <a:cxn ang="0">
                    <a:pos x="7" y="0"/>
                  </a:cxn>
                  <a:cxn ang="0">
                    <a:pos x="7" y="0"/>
                  </a:cxn>
                  <a:cxn ang="0">
                    <a:pos x="2" y="2"/>
                  </a:cxn>
                  <a:cxn ang="0">
                    <a:pos x="0" y="4"/>
                  </a:cxn>
                  <a:cxn ang="0">
                    <a:pos x="0" y="8"/>
                  </a:cxn>
                  <a:cxn ang="0">
                    <a:pos x="0" y="12"/>
                  </a:cxn>
                  <a:cxn ang="0">
                    <a:pos x="0" y="12"/>
                  </a:cxn>
                  <a:cxn ang="0">
                    <a:pos x="2" y="16"/>
                  </a:cxn>
                  <a:cxn ang="0">
                    <a:pos x="9" y="18"/>
                  </a:cxn>
                  <a:cxn ang="0">
                    <a:pos x="9" y="18"/>
                  </a:cxn>
                  <a:cxn ang="0">
                    <a:pos x="11" y="18"/>
                  </a:cxn>
                  <a:cxn ang="0">
                    <a:pos x="11" y="18"/>
                  </a:cxn>
                  <a:cxn ang="0">
                    <a:pos x="16" y="16"/>
                  </a:cxn>
                  <a:cxn ang="0">
                    <a:pos x="18" y="14"/>
                  </a:cxn>
                  <a:cxn ang="0">
                    <a:pos x="18" y="10"/>
                  </a:cxn>
                  <a:cxn ang="0">
                    <a:pos x="18" y="6"/>
                  </a:cxn>
                  <a:cxn ang="0">
                    <a:pos x="18" y="6"/>
                  </a:cxn>
                  <a:cxn ang="0">
                    <a:pos x="16" y="2"/>
                  </a:cxn>
                  <a:cxn ang="0">
                    <a:pos x="9" y="0"/>
                  </a:cxn>
                </a:cxnLst>
                <a:rect l="0" t="0" r="r" b="b"/>
                <a:pathLst>
                  <a:path w="18" h="18">
                    <a:moveTo>
                      <a:pt x="9" y="0"/>
                    </a:moveTo>
                    <a:lnTo>
                      <a:pt x="9" y="0"/>
                    </a:lnTo>
                    <a:lnTo>
                      <a:pt x="7" y="0"/>
                    </a:lnTo>
                    <a:lnTo>
                      <a:pt x="7" y="0"/>
                    </a:lnTo>
                    <a:lnTo>
                      <a:pt x="2" y="2"/>
                    </a:lnTo>
                    <a:lnTo>
                      <a:pt x="0" y="4"/>
                    </a:lnTo>
                    <a:lnTo>
                      <a:pt x="0" y="8"/>
                    </a:lnTo>
                    <a:lnTo>
                      <a:pt x="0" y="12"/>
                    </a:lnTo>
                    <a:lnTo>
                      <a:pt x="0" y="12"/>
                    </a:lnTo>
                    <a:lnTo>
                      <a:pt x="2" y="16"/>
                    </a:lnTo>
                    <a:lnTo>
                      <a:pt x="9" y="18"/>
                    </a:lnTo>
                    <a:lnTo>
                      <a:pt x="9" y="18"/>
                    </a:lnTo>
                    <a:lnTo>
                      <a:pt x="11" y="18"/>
                    </a:lnTo>
                    <a:lnTo>
                      <a:pt x="11" y="18"/>
                    </a:lnTo>
                    <a:lnTo>
                      <a:pt x="16" y="16"/>
                    </a:lnTo>
                    <a:lnTo>
                      <a:pt x="18" y="14"/>
                    </a:lnTo>
                    <a:lnTo>
                      <a:pt x="18" y="10"/>
                    </a:lnTo>
                    <a:lnTo>
                      <a:pt x="18" y="6"/>
                    </a:lnTo>
                    <a:lnTo>
                      <a:pt x="18" y="6"/>
                    </a:lnTo>
                    <a:lnTo>
                      <a:pt x="16" y="2"/>
                    </a:lnTo>
                    <a:lnTo>
                      <a:pt x="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32" name="Freeform 360"/>
              <p:cNvSpPr>
                <a:spLocks/>
              </p:cNvSpPr>
              <p:nvPr userDrawn="1"/>
            </p:nvSpPr>
            <p:spPr bwMode="auto">
              <a:xfrm>
                <a:off x="3674" y="3365"/>
                <a:ext cx="18" cy="18"/>
              </a:xfrm>
              <a:custGeom>
                <a:avLst/>
                <a:gdLst/>
                <a:ahLst/>
                <a:cxnLst>
                  <a:cxn ang="0">
                    <a:pos x="9" y="0"/>
                  </a:cxn>
                  <a:cxn ang="0">
                    <a:pos x="9" y="0"/>
                  </a:cxn>
                  <a:cxn ang="0">
                    <a:pos x="7" y="0"/>
                  </a:cxn>
                  <a:cxn ang="0">
                    <a:pos x="7" y="0"/>
                  </a:cxn>
                  <a:cxn ang="0">
                    <a:pos x="2" y="0"/>
                  </a:cxn>
                  <a:cxn ang="0">
                    <a:pos x="0" y="5"/>
                  </a:cxn>
                  <a:cxn ang="0">
                    <a:pos x="0" y="7"/>
                  </a:cxn>
                  <a:cxn ang="0">
                    <a:pos x="0" y="11"/>
                  </a:cxn>
                  <a:cxn ang="0">
                    <a:pos x="0" y="11"/>
                  </a:cxn>
                  <a:cxn ang="0">
                    <a:pos x="2" y="16"/>
                  </a:cxn>
                  <a:cxn ang="0">
                    <a:pos x="9" y="18"/>
                  </a:cxn>
                  <a:cxn ang="0">
                    <a:pos x="9" y="18"/>
                  </a:cxn>
                  <a:cxn ang="0">
                    <a:pos x="11" y="16"/>
                  </a:cxn>
                  <a:cxn ang="0">
                    <a:pos x="11" y="16"/>
                  </a:cxn>
                  <a:cxn ang="0">
                    <a:pos x="14" y="16"/>
                  </a:cxn>
                  <a:cxn ang="0">
                    <a:pos x="16" y="14"/>
                  </a:cxn>
                  <a:cxn ang="0">
                    <a:pos x="18" y="9"/>
                  </a:cxn>
                  <a:cxn ang="0">
                    <a:pos x="18" y="7"/>
                  </a:cxn>
                  <a:cxn ang="0">
                    <a:pos x="18" y="7"/>
                  </a:cxn>
                  <a:cxn ang="0">
                    <a:pos x="14" y="0"/>
                  </a:cxn>
                  <a:cxn ang="0">
                    <a:pos x="9" y="0"/>
                  </a:cxn>
                </a:cxnLst>
                <a:rect l="0" t="0" r="r" b="b"/>
                <a:pathLst>
                  <a:path w="18" h="18">
                    <a:moveTo>
                      <a:pt x="9" y="0"/>
                    </a:moveTo>
                    <a:lnTo>
                      <a:pt x="9" y="0"/>
                    </a:lnTo>
                    <a:lnTo>
                      <a:pt x="7" y="0"/>
                    </a:lnTo>
                    <a:lnTo>
                      <a:pt x="7" y="0"/>
                    </a:lnTo>
                    <a:lnTo>
                      <a:pt x="2" y="0"/>
                    </a:lnTo>
                    <a:lnTo>
                      <a:pt x="0" y="5"/>
                    </a:lnTo>
                    <a:lnTo>
                      <a:pt x="0" y="7"/>
                    </a:lnTo>
                    <a:lnTo>
                      <a:pt x="0" y="11"/>
                    </a:lnTo>
                    <a:lnTo>
                      <a:pt x="0" y="11"/>
                    </a:lnTo>
                    <a:lnTo>
                      <a:pt x="2" y="16"/>
                    </a:lnTo>
                    <a:lnTo>
                      <a:pt x="9" y="18"/>
                    </a:lnTo>
                    <a:lnTo>
                      <a:pt x="9" y="18"/>
                    </a:lnTo>
                    <a:lnTo>
                      <a:pt x="11" y="16"/>
                    </a:lnTo>
                    <a:lnTo>
                      <a:pt x="11" y="16"/>
                    </a:lnTo>
                    <a:lnTo>
                      <a:pt x="14" y="16"/>
                    </a:lnTo>
                    <a:lnTo>
                      <a:pt x="16" y="14"/>
                    </a:lnTo>
                    <a:lnTo>
                      <a:pt x="18" y="9"/>
                    </a:lnTo>
                    <a:lnTo>
                      <a:pt x="18" y="7"/>
                    </a:lnTo>
                    <a:lnTo>
                      <a:pt x="18" y="7"/>
                    </a:lnTo>
                    <a:lnTo>
                      <a:pt x="14" y="0"/>
                    </a:lnTo>
                    <a:lnTo>
                      <a:pt x="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33" name="Freeform 361"/>
              <p:cNvSpPr>
                <a:spLocks/>
              </p:cNvSpPr>
              <p:nvPr userDrawn="1"/>
            </p:nvSpPr>
            <p:spPr bwMode="auto">
              <a:xfrm>
                <a:off x="3674" y="3365"/>
                <a:ext cx="18" cy="18"/>
              </a:xfrm>
              <a:custGeom>
                <a:avLst/>
                <a:gdLst/>
                <a:ahLst/>
                <a:cxnLst>
                  <a:cxn ang="0">
                    <a:pos x="9" y="0"/>
                  </a:cxn>
                  <a:cxn ang="0">
                    <a:pos x="9" y="0"/>
                  </a:cxn>
                  <a:cxn ang="0">
                    <a:pos x="7" y="0"/>
                  </a:cxn>
                  <a:cxn ang="0">
                    <a:pos x="7" y="0"/>
                  </a:cxn>
                  <a:cxn ang="0">
                    <a:pos x="2" y="0"/>
                  </a:cxn>
                  <a:cxn ang="0">
                    <a:pos x="0" y="5"/>
                  </a:cxn>
                  <a:cxn ang="0">
                    <a:pos x="0" y="7"/>
                  </a:cxn>
                  <a:cxn ang="0">
                    <a:pos x="0" y="11"/>
                  </a:cxn>
                  <a:cxn ang="0">
                    <a:pos x="0" y="11"/>
                  </a:cxn>
                  <a:cxn ang="0">
                    <a:pos x="2" y="16"/>
                  </a:cxn>
                  <a:cxn ang="0">
                    <a:pos x="9" y="18"/>
                  </a:cxn>
                  <a:cxn ang="0">
                    <a:pos x="9" y="18"/>
                  </a:cxn>
                  <a:cxn ang="0">
                    <a:pos x="11" y="16"/>
                  </a:cxn>
                  <a:cxn ang="0">
                    <a:pos x="11" y="16"/>
                  </a:cxn>
                  <a:cxn ang="0">
                    <a:pos x="14" y="16"/>
                  </a:cxn>
                  <a:cxn ang="0">
                    <a:pos x="16" y="14"/>
                  </a:cxn>
                  <a:cxn ang="0">
                    <a:pos x="18" y="9"/>
                  </a:cxn>
                  <a:cxn ang="0">
                    <a:pos x="18" y="7"/>
                  </a:cxn>
                  <a:cxn ang="0">
                    <a:pos x="18" y="7"/>
                  </a:cxn>
                  <a:cxn ang="0">
                    <a:pos x="14" y="0"/>
                  </a:cxn>
                  <a:cxn ang="0">
                    <a:pos x="9" y="0"/>
                  </a:cxn>
                </a:cxnLst>
                <a:rect l="0" t="0" r="r" b="b"/>
                <a:pathLst>
                  <a:path w="18" h="18">
                    <a:moveTo>
                      <a:pt x="9" y="0"/>
                    </a:moveTo>
                    <a:lnTo>
                      <a:pt x="9" y="0"/>
                    </a:lnTo>
                    <a:lnTo>
                      <a:pt x="7" y="0"/>
                    </a:lnTo>
                    <a:lnTo>
                      <a:pt x="7" y="0"/>
                    </a:lnTo>
                    <a:lnTo>
                      <a:pt x="2" y="0"/>
                    </a:lnTo>
                    <a:lnTo>
                      <a:pt x="0" y="5"/>
                    </a:lnTo>
                    <a:lnTo>
                      <a:pt x="0" y="7"/>
                    </a:lnTo>
                    <a:lnTo>
                      <a:pt x="0" y="11"/>
                    </a:lnTo>
                    <a:lnTo>
                      <a:pt x="0" y="11"/>
                    </a:lnTo>
                    <a:lnTo>
                      <a:pt x="2" y="16"/>
                    </a:lnTo>
                    <a:lnTo>
                      <a:pt x="9" y="18"/>
                    </a:lnTo>
                    <a:lnTo>
                      <a:pt x="9" y="18"/>
                    </a:lnTo>
                    <a:lnTo>
                      <a:pt x="11" y="16"/>
                    </a:lnTo>
                    <a:lnTo>
                      <a:pt x="11" y="16"/>
                    </a:lnTo>
                    <a:lnTo>
                      <a:pt x="14" y="16"/>
                    </a:lnTo>
                    <a:lnTo>
                      <a:pt x="16" y="14"/>
                    </a:lnTo>
                    <a:lnTo>
                      <a:pt x="18" y="9"/>
                    </a:lnTo>
                    <a:lnTo>
                      <a:pt x="18" y="7"/>
                    </a:lnTo>
                    <a:lnTo>
                      <a:pt x="18" y="7"/>
                    </a:lnTo>
                    <a:lnTo>
                      <a:pt x="14" y="0"/>
                    </a:lnTo>
                    <a:lnTo>
                      <a:pt x="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34" name="Freeform 362"/>
              <p:cNvSpPr>
                <a:spLocks/>
              </p:cNvSpPr>
              <p:nvPr userDrawn="1"/>
            </p:nvSpPr>
            <p:spPr bwMode="auto">
              <a:xfrm>
                <a:off x="3668" y="3305"/>
                <a:ext cx="18" cy="12"/>
              </a:xfrm>
              <a:custGeom>
                <a:avLst/>
                <a:gdLst/>
                <a:ahLst/>
                <a:cxnLst>
                  <a:cxn ang="0">
                    <a:pos x="8" y="0"/>
                  </a:cxn>
                  <a:cxn ang="0">
                    <a:pos x="8" y="0"/>
                  </a:cxn>
                  <a:cxn ang="0">
                    <a:pos x="5" y="0"/>
                  </a:cxn>
                  <a:cxn ang="0">
                    <a:pos x="5" y="0"/>
                  </a:cxn>
                  <a:cxn ang="0">
                    <a:pos x="0" y="4"/>
                  </a:cxn>
                  <a:cxn ang="0">
                    <a:pos x="0" y="9"/>
                  </a:cxn>
                  <a:cxn ang="0">
                    <a:pos x="0" y="9"/>
                  </a:cxn>
                  <a:cxn ang="0">
                    <a:pos x="3" y="12"/>
                  </a:cxn>
                  <a:cxn ang="0">
                    <a:pos x="8" y="12"/>
                  </a:cxn>
                  <a:cxn ang="0">
                    <a:pos x="8" y="12"/>
                  </a:cxn>
                  <a:cxn ang="0">
                    <a:pos x="11" y="12"/>
                  </a:cxn>
                  <a:cxn ang="0">
                    <a:pos x="11" y="12"/>
                  </a:cxn>
                  <a:cxn ang="0">
                    <a:pos x="16" y="9"/>
                  </a:cxn>
                  <a:cxn ang="0">
                    <a:pos x="18" y="5"/>
                  </a:cxn>
                  <a:cxn ang="0">
                    <a:pos x="18" y="5"/>
                  </a:cxn>
                  <a:cxn ang="0">
                    <a:pos x="13" y="2"/>
                  </a:cxn>
                  <a:cxn ang="0">
                    <a:pos x="8" y="0"/>
                  </a:cxn>
                </a:cxnLst>
                <a:rect l="0" t="0" r="r" b="b"/>
                <a:pathLst>
                  <a:path w="18" h="12">
                    <a:moveTo>
                      <a:pt x="8" y="0"/>
                    </a:moveTo>
                    <a:lnTo>
                      <a:pt x="8" y="0"/>
                    </a:lnTo>
                    <a:lnTo>
                      <a:pt x="5" y="0"/>
                    </a:lnTo>
                    <a:lnTo>
                      <a:pt x="5" y="0"/>
                    </a:lnTo>
                    <a:lnTo>
                      <a:pt x="0" y="4"/>
                    </a:lnTo>
                    <a:lnTo>
                      <a:pt x="0" y="9"/>
                    </a:lnTo>
                    <a:lnTo>
                      <a:pt x="0" y="9"/>
                    </a:lnTo>
                    <a:lnTo>
                      <a:pt x="3" y="12"/>
                    </a:lnTo>
                    <a:lnTo>
                      <a:pt x="8" y="12"/>
                    </a:lnTo>
                    <a:lnTo>
                      <a:pt x="8" y="12"/>
                    </a:lnTo>
                    <a:lnTo>
                      <a:pt x="11" y="12"/>
                    </a:lnTo>
                    <a:lnTo>
                      <a:pt x="11" y="12"/>
                    </a:lnTo>
                    <a:lnTo>
                      <a:pt x="16" y="9"/>
                    </a:lnTo>
                    <a:lnTo>
                      <a:pt x="18" y="5"/>
                    </a:lnTo>
                    <a:lnTo>
                      <a:pt x="18" y="5"/>
                    </a:lnTo>
                    <a:lnTo>
                      <a:pt x="13" y="2"/>
                    </a:lnTo>
                    <a:lnTo>
                      <a:pt x="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35" name="Freeform 363"/>
              <p:cNvSpPr>
                <a:spLocks/>
              </p:cNvSpPr>
              <p:nvPr userDrawn="1"/>
            </p:nvSpPr>
            <p:spPr bwMode="auto">
              <a:xfrm>
                <a:off x="3668" y="3305"/>
                <a:ext cx="18" cy="12"/>
              </a:xfrm>
              <a:custGeom>
                <a:avLst/>
                <a:gdLst/>
                <a:ahLst/>
                <a:cxnLst>
                  <a:cxn ang="0">
                    <a:pos x="8" y="0"/>
                  </a:cxn>
                  <a:cxn ang="0">
                    <a:pos x="8" y="0"/>
                  </a:cxn>
                  <a:cxn ang="0">
                    <a:pos x="5" y="0"/>
                  </a:cxn>
                  <a:cxn ang="0">
                    <a:pos x="5" y="0"/>
                  </a:cxn>
                  <a:cxn ang="0">
                    <a:pos x="0" y="4"/>
                  </a:cxn>
                  <a:cxn ang="0">
                    <a:pos x="0" y="9"/>
                  </a:cxn>
                  <a:cxn ang="0">
                    <a:pos x="0" y="9"/>
                  </a:cxn>
                  <a:cxn ang="0">
                    <a:pos x="3" y="12"/>
                  </a:cxn>
                  <a:cxn ang="0">
                    <a:pos x="8" y="12"/>
                  </a:cxn>
                  <a:cxn ang="0">
                    <a:pos x="8" y="12"/>
                  </a:cxn>
                  <a:cxn ang="0">
                    <a:pos x="11" y="12"/>
                  </a:cxn>
                  <a:cxn ang="0">
                    <a:pos x="11" y="12"/>
                  </a:cxn>
                  <a:cxn ang="0">
                    <a:pos x="16" y="9"/>
                  </a:cxn>
                  <a:cxn ang="0">
                    <a:pos x="18" y="5"/>
                  </a:cxn>
                  <a:cxn ang="0">
                    <a:pos x="18" y="5"/>
                  </a:cxn>
                  <a:cxn ang="0">
                    <a:pos x="13" y="2"/>
                  </a:cxn>
                  <a:cxn ang="0">
                    <a:pos x="8" y="0"/>
                  </a:cxn>
                </a:cxnLst>
                <a:rect l="0" t="0" r="r" b="b"/>
                <a:pathLst>
                  <a:path w="18" h="12">
                    <a:moveTo>
                      <a:pt x="8" y="0"/>
                    </a:moveTo>
                    <a:lnTo>
                      <a:pt x="8" y="0"/>
                    </a:lnTo>
                    <a:lnTo>
                      <a:pt x="5" y="0"/>
                    </a:lnTo>
                    <a:lnTo>
                      <a:pt x="5" y="0"/>
                    </a:lnTo>
                    <a:lnTo>
                      <a:pt x="0" y="4"/>
                    </a:lnTo>
                    <a:lnTo>
                      <a:pt x="0" y="9"/>
                    </a:lnTo>
                    <a:lnTo>
                      <a:pt x="0" y="9"/>
                    </a:lnTo>
                    <a:lnTo>
                      <a:pt x="3" y="12"/>
                    </a:lnTo>
                    <a:lnTo>
                      <a:pt x="8" y="12"/>
                    </a:lnTo>
                    <a:lnTo>
                      <a:pt x="8" y="12"/>
                    </a:lnTo>
                    <a:lnTo>
                      <a:pt x="11" y="12"/>
                    </a:lnTo>
                    <a:lnTo>
                      <a:pt x="11" y="12"/>
                    </a:lnTo>
                    <a:lnTo>
                      <a:pt x="16" y="9"/>
                    </a:lnTo>
                    <a:lnTo>
                      <a:pt x="18" y="5"/>
                    </a:lnTo>
                    <a:lnTo>
                      <a:pt x="18" y="5"/>
                    </a:lnTo>
                    <a:lnTo>
                      <a:pt x="13" y="2"/>
                    </a:lnTo>
                    <a:lnTo>
                      <a:pt x="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36" name="Freeform 364"/>
              <p:cNvSpPr>
                <a:spLocks/>
              </p:cNvSpPr>
              <p:nvPr userDrawn="1"/>
            </p:nvSpPr>
            <p:spPr bwMode="auto">
              <a:xfrm>
                <a:off x="3656" y="3245"/>
                <a:ext cx="12" cy="12"/>
              </a:xfrm>
              <a:custGeom>
                <a:avLst/>
                <a:gdLst/>
                <a:ahLst/>
                <a:cxnLst>
                  <a:cxn ang="0">
                    <a:pos x="6" y="0"/>
                  </a:cxn>
                  <a:cxn ang="0">
                    <a:pos x="6" y="0"/>
                  </a:cxn>
                  <a:cxn ang="0">
                    <a:pos x="4" y="0"/>
                  </a:cxn>
                  <a:cxn ang="0">
                    <a:pos x="4" y="0"/>
                  </a:cxn>
                  <a:cxn ang="0">
                    <a:pos x="0" y="2"/>
                  </a:cxn>
                  <a:cxn ang="0">
                    <a:pos x="0" y="8"/>
                  </a:cxn>
                  <a:cxn ang="0">
                    <a:pos x="0" y="8"/>
                  </a:cxn>
                  <a:cxn ang="0">
                    <a:pos x="2" y="10"/>
                  </a:cxn>
                  <a:cxn ang="0">
                    <a:pos x="6" y="12"/>
                  </a:cxn>
                  <a:cxn ang="0">
                    <a:pos x="6" y="12"/>
                  </a:cxn>
                  <a:cxn ang="0">
                    <a:pos x="8" y="12"/>
                  </a:cxn>
                  <a:cxn ang="0">
                    <a:pos x="8" y="12"/>
                  </a:cxn>
                  <a:cxn ang="0">
                    <a:pos x="12" y="8"/>
                  </a:cxn>
                  <a:cxn ang="0">
                    <a:pos x="12" y="4"/>
                  </a:cxn>
                  <a:cxn ang="0">
                    <a:pos x="12" y="4"/>
                  </a:cxn>
                  <a:cxn ang="0">
                    <a:pos x="10" y="0"/>
                  </a:cxn>
                  <a:cxn ang="0">
                    <a:pos x="6" y="0"/>
                  </a:cxn>
                </a:cxnLst>
                <a:rect l="0" t="0" r="r" b="b"/>
                <a:pathLst>
                  <a:path w="12" h="12">
                    <a:moveTo>
                      <a:pt x="6" y="0"/>
                    </a:moveTo>
                    <a:lnTo>
                      <a:pt x="6" y="0"/>
                    </a:lnTo>
                    <a:lnTo>
                      <a:pt x="4" y="0"/>
                    </a:lnTo>
                    <a:lnTo>
                      <a:pt x="4" y="0"/>
                    </a:lnTo>
                    <a:lnTo>
                      <a:pt x="0" y="2"/>
                    </a:lnTo>
                    <a:lnTo>
                      <a:pt x="0" y="8"/>
                    </a:lnTo>
                    <a:lnTo>
                      <a:pt x="0" y="8"/>
                    </a:lnTo>
                    <a:lnTo>
                      <a:pt x="2" y="10"/>
                    </a:lnTo>
                    <a:lnTo>
                      <a:pt x="6" y="12"/>
                    </a:lnTo>
                    <a:lnTo>
                      <a:pt x="6" y="12"/>
                    </a:lnTo>
                    <a:lnTo>
                      <a:pt x="8" y="12"/>
                    </a:lnTo>
                    <a:lnTo>
                      <a:pt x="8" y="12"/>
                    </a:lnTo>
                    <a:lnTo>
                      <a:pt x="12" y="8"/>
                    </a:lnTo>
                    <a:lnTo>
                      <a:pt x="12" y="4"/>
                    </a:lnTo>
                    <a:lnTo>
                      <a:pt x="12" y="4"/>
                    </a:lnTo>
                    <a:lnTo>
                      <a:pt x="10" y="0"/>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37" name="Freeform 365"/>
              <p:cNvSpPr>
                <a:spLocks/>
              </p:cNvSpPr>
              <p:nvPr userDrawn="1"/>
            </p:nvSpPr>
            <p:spPr bwMode="auto">
              <a:xfrm>
                <a:off x="3656" y="3245"/>
                <a:ext cx="12" cy="12"/>
              </a:xfrm>
              <a:custGeom>
                <a:avLst/>
                <a:gdLst/>
                <a:ahLst/>
                <a:cxnLst>
                  <a:cxn ang="0">
                    <a:pos x="6" y="0"/>
                  </a:cxn>
                  <a:cxn ang="0">
                    <a:pos x="6" y="0"/>
                  </a:cxn>
                  <a:cxn ang="0">
                    <a:pos x="4" y="0"/>
                  </a:cxn>
                  <a:cxn ang="0">
                    <a:pos x="4" y="0"/>
                  </a:cxn>
                  <a:cxn ang="0">
                    <a:pos x="0" y="2"/>
                  </a:cxn>
                  <a:cxn ang="0">
                    <a:pos x="0" y="8"/>
                  </a:cxn>
                  <a:cxn ang="0">
                    <a:pos x="0" y="8"/>
                  </a:cxn>
                  <a:cxn ang="0">
                    <a:pos x="2" y="10"/>
                  </a:cxn>
                  <a:cxn ang="0">
                    <a:pos x="6" y="12"/>
                  </a:cxn>
                  <a:cxn ang="0">
                    <a:pos x="6" y="12"/>
                  </a:cxn>
                  <a:cxn ang="0">
                    <a:pos x="8" y="12"/>
                  </a:cxn>
                  <a:cxn ang="0">
                    <a:pos x="8" y="12"/>
                  </a:cxn>
                  <a:cxn ang="0">
                    <a:pos x="12" y="8"/>
                  </a:cxn>
                  <a:cxn ang="0">
                    <a:pos x="12" y="4"/>
                  </a:cxn>
                  <a:cxn ang="0">
                    <a:pos x="12" y="4"/>
                  </a:cxn>
                  <a:cxn ang="0">
                    <a:pos x="10" y="0"/>
                  </a:cxn>
                  <a:cxn ang="0">
                    <a:pos x="6" y="0"/>
                  </a:cxn>
                </a:cxnLst>
                <a:rect l="0" t="0" r="r" b="b"/>
                <a:pathLst>
                  <a:path w="12" h="12">
                    <a:moveTo>
                      <a:pt x="6" y="0"/>
                    </a:moveTo>
                    <a:lnTo>
                      <a:pt x="6" y="0"/>
                    </a:lnTo>
                    <a:lnTo>
                      <a:pt x="4" y="0"/>
                    </a:lnTo>
                    <a:lnTo>
                      <a:pt x="4" y="0"/>
                    </a:lnTo>
                    <a:lnTo>
                      <a:pt x="0" y="2"/>
                    </a:lnTo>
                    <a:lnTo>
                      <a:pt x="0" y="8"/>
                    </a:lnTo>
                    <a:lnTo>
                      <a:pt x="0" y="8"/>
                    </a:lnTo>
                    <a:lnTo>
                      <a:pt x="2" y="10"/>
                    </a:lnTo>
                    <a:lnTo>
                      <a:pt x="6" y="12"/>
                    </a:lnTo>
                    <a:lnTo>
                      <a:pt x="6" y="12"/>
                    </a:lnTo>
                    <a:lnTo>
                      <a:pt x="8" y="12"/>
                    </a:lnTo>
                    <a:lnTo>
                      <a:pt x="8" y="12"/>
                    </a:lnTo>
                    <a:lnTo>
                      <a:pt x="12" y="8"/>
                    </a:lnTo>
                    <a:lnTo>
                      <a:pt x="12" y="4"/>
                    </a:lnTo>
                    <a:lnTo>
                      <a:pt x="12" y="4"/>
                    </a:lnTo>
                    <a:lnTo>
                      <a:pt x="10" y="0"/>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38" name="Freeform 366"/>
              <p:cNvSpPr>
                <a:spLocks/>
              </p:cNvSpPr>
              <p:nvPr userDrawn="1"/>
            </p:nvSpPr>
            <p:spPr bwMode="auto">
              <a:xfrm>
                <a:off x="3506" y="3593"/>
                <a:ext cx="30" cy="24"/>
              </a:xfrm>
              <a:custGeom>
                <a:avLst/>
                <a:gdLst/>
                <a:ahLst/>
                <a:cxnLst>
                  <a:cxn ang="0">
                    <a:pos x="15" y="0"/>
                  </a:cxn>
                  <a:cxn ang="0">
                    <a:pos x="15" y="0"/>
                  </a:cxn>
                  <a:cxn ang="0">
                    <a:pos x="9" y="2"/>
                  </a:cxn>
                  <a:cxn ang="0">
                    <a:pos x="5" y="4"/>
                  </a:cxn>
                  <a:cxn ang="0">
                    <a:pos x="5" y="4"/>
                  </a:cxn>
                  <a:cxn ang="0">
                    <a:pos x="2" y="9"/>
                  </a:cxn>
                  <a:cxn ang="0">
                    <a:pos x="0" y="12"/>
                  </a:cxn>
                  <a:cxn ang="0">
                    <a:pos x="2" y="17"/>
                  </a:cxn>
                  <a:cxn ang="0">
                    <a:pos x="5" y="21"/>
                  </a:cxn>
                  <a:cxn ang="0">
                    <a:pos x="5" y="21"/>
                  </a:cxn>
                  <a:cxn ang="0">
                    <a:pos x="9" y="24"/>
                  </a:cxn>
                  <a:cxn ang="0">
                    <a:pos x="15" y="24"/>
                  </a:cxn>
                  <a:cxn ang="0">
                    <a:pos x="15" y="24"/>
                  </a:cxn>
                  <a:cxn ang="0">
                    <a:pos x="22" y="24"/>
                  </a:cxn>
                  <a:cxn ang="0">
                    <a:pos x="26" y="21"/>
                  </a:cxn>
                  <a:cxn ang="0">
                    <a:pos x="26" y="21"/>
                  </a:cxn>
                  <a:cxn ang="0">
                    <a:pos x="30" y="17"/>
                  </a:cxn>
                  <a:cxn ang="0">
                    <a:pos x="30" y="12"/>
                  </a:cxn>
                  <a:cxn ang="0">
                    <a:pos x="30" y="9"/>
                  </a:cxn>
                  <a:cxn ang="0">
                    <a:pos x="26" y="4"/>
                  </a:cxn>
                  <a:cxn ang="0">
                    <a:pos x="26" y="4"/>
                  </a:cxn>
                  <a:cxn ang="0">
                    <a:pos x="22" y="2"/>
                  </a:cxn>
                  <a:cxn ang="0">
                    <a:pos x="15" y="0"/>
                  </a:cxn>
                </a:cxnLst>
                <a:rect l="0" t="0" r="r" b="b"/>
                <a:pathLst>
                  <a:path w="30" h="24">
                    <a:moveTo>
                      <a:pt x="15" y="0"/>
                    </a:moveTo>
                    <a:lnTo>
                      <a:pt x="15" y="0"/>
                    </a:lnTo>
                    <a:lnTo>
                      <a:pt x="9" y="2"/>
                    </a:lnTo>
                    <a:lnTo>
                      <a:pt x="5" y="4"/>
                    </a:lnTo>
                    <a:lnTo>
                      <a:pt x="5" y="4"/>
                    </a:lnTo>
                    <a:lnTo>
                      <a:pt x="2" y="9"/>
                    </a:lnTo>
                    <a:lnTo>
                      <a:pt x="0" y="12"/>
                    </a:lnTo>
                    <a:lnTo>
                      <a:pt x="2" y="17"/>
                    </a:lnTo>
                    <a:lnTo>
                      <a:pt x="5" y="21"/>
                    </a:lnTo>
                    <a:lnTo>
                      <a:pt x="5" y="21"/>
                    </a:lnTo>
                    <a:lnTo>
                      <a:pt x="9" y="24"/>
                    </a:lnTo>
                    <a:lnTo>
                      <a:pt x="15" y="24"/>
                    </a:lnTo>
                    <a:lnTo>
                      <a:pt x="15" y="24"/>
                    </a:lnTo>
                    <a:lnTo>
                      <a:pt x="22" y="24"/>
                    </a:lnTo>
                    <a:lnTo>
                      <a:pt x="26" y="21"/>
                    </a:lnTo>
                    <a:lnTo>
                      <a:pt x="26" y="21"/>
                    </a:lnTo>
                    <a:lnTo>
                      <a:pt x="30" y="17"/>
                    </a:lnTo>
                    <a:lnTo>
                      <a:pt x="30" y="12"/>
                    </a:lnTo>
                    <a:lnTo>
                      <a:pt x="30" y="9"/>
                    </a:lnTo>
                    <a:lnTo>
                      <a:pt x="26" y="4"/>
                    </a:lnTo>
                    <a:lnTo>
                      <a:pt x="26" y="4"/>
                    </a:lnTo>
                    <a:lnTo>
                      <a:pt x="22" y="2"/>
                    </a:lnTo>
                    <a:lnTo>
                      <a:pt x="1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39" name="Freeform 367"/>
              <p:cNvSpPr>
                <a:spLocks/>
              </p:cNvSpPr>
              <p:nvPr userDrawn="1"/>
            </p:nvSpPr>
            <p:spPr bwMode="auto">
              <a:xfrm>
                <a:off x="3506" y="3593"/>
                <a:ext cx="30" cy="24"/>
              </a:xfrm>
              <a:custGeom>
                <a:avLst/>
                <a:gdLst/>
                <a:ahLst/>
                <a:cxnLst>
                  <a:cxn ang="0">
                    <a:pos x="15" y="0"/>
                  </a:cxn>
                  <a:cxn ang="0">
                    <a:pos x="15" y="0"/>
                  </a:cxn>
                  <a:cxn ang="0">
                    <a:pos x="9" y="2"/>
                  </a:cxn>
                  <a:cxn ang="0">
                    <a:pos x="5" y="4"/>
                  </a:cxn>
                  <a:cxn ang="0">
                    <a:pos x="5" y="4"/>
                  </a:cxn>
                  <a:cxn ang="0">
                    <a:pos x="2" y="9"/>
                  </a:cxn>
                  <a:cxn ang="0">
                    <a:pos x="0" y="12"/>
                  </a:cxn>
                  <a:cxn ang="0">
                    <a:pos x="2" y="17"/>
                  </a:cxn>
                  <a:cxn ang="0">
                    <a:pos x="5" y="21"/>
                  </a:cxn>
                  <a:cxn ang="0">
                    <a:pos x="5" y="21"/>
                  </a:cxn>
                  <a:cxn ang="0">
                    <a:pos x="9" y="24"/>
                  </a:cxn>
                  <a:cxn ang="0">
                    <a:pos x="15" y="24"/>
                  </a:cxn>
                  <a:cxn ang="0">
                    <a:pos x="15" y="24"/>
                  </a:cxn>
                  <a:cxn ang="0">
                    <a:pos x="22" y="24"/>
                  </a:cxn>
                  <a:cxn ang="0">
                    <a:pos x="26" y="21"/>
                  </a:cxn>
                  <a:cxn ang="0">
                    <a:pos x="26" y="21"/>
                  </a:cxn>
                  <a:cxn ang="0">
                    <a:pos x="30" y="17"/>
                  </a:cxn>
                  <a:cxn ang="0">
                    <a:pos x="30" y="12"/>
                  </a:cxn>
                  <a:cxn ang="0">
                    <a:pos x="30" y="9"/>
                  </a:cxn>
                  <a:cxn ang="0">
                    <a:pos x="26" y="4"/>
                  </a:cxn>
                  <a:cxn ang="0">
                    <a:pos x="26" y="4"/>
                  </a:cxn>
                  <a:cxn ang="0">
                    <a:pos x="22" y="2"/>
                  </a:cxn>
                  <a:cxn ang="0">
                    <a:pos x="15" y="0"/>
                  </a:cxn>
                </a:cxnLst>
                <a:rect l="0" t="0" r="r" b="b"/>
                <a:pathLst>
                  <a:path w="30" h="24">
                    <a:moveTo>
                      <a:pt x="15" y="0"/>
                    </a:moveTo>
                    <a:lnTo>
                      <a:pt x="15" y="0"/>
                    </a:lnTo>
                    <a:lnTo>
                      <a:pt x="9" y="2"/>
                    </a:lnTo>
                    <a:lnTo>
                      <a:pt x="5" y="4"/>
                    </a:lnTo>
                    <a:lnTo>
                      <a:pt x="5" y="4"/>
                    </a:lnTo>
                    <a:lnTo>
                      <a:pt x="2" y="9"/>
                    </a:lnTo>
                    <a:lnTo>
                      <a:pt x="0" y="12"/>
                    </a:lnTo>
                    <a:lnTo>
                      <a:pt x="2" y="17"/>
                    </a:lnTo>
                    <a:lnTo>
                      <a:pt x="5" y="21"/>
                    </a:lnTo>
                    <a:lnTo>
                      <a:pt x="5" y="21"/>
                    </a:lnTo>
                    <a:lnTo>
                      <a:pt x="9" y="24"/>
                    </a:lnTo>
                    <a:lnTo>
                      <a:pt x="15" y="24"/>
                    </a:lnTo>
                    <a:lnTo>
                      <a:pt x="15" y="24"/>
                    </a:lnTo>
                    <a:lnTo>
                      <a:pt x="22" y="24"/>
                    </a:lnTo>
                    <a:lnTo>
                      <a:pt x="26" y="21"/>
                    </a:lnTo>
                    <a:lnTo>
                      <a:pt x="26" y="21"/>
                    </a:lnTo>
                    <a:lnTo>
                      <a:pt x="30" y="17"/>
                    </a:lnTo>
                    <a:lnTo>
                      <a:pt x="30" y="12"/>
                    </a:lnTo>
                    <a:lnTo>
                      <a:pt x="30" y="9"/>
                    </a:lnTo>
                    <a:lnTo>
                      <a:pt x="26" y="4"/>
                    </a:lnTo>
                    <a:lnTo>
                      <a:pt x="26" y="4"/>
                    </a:lnTo>
                    <a:lnTo>
                      <a:pt x="22" y="2"/>
                    </a:lnTo>
                    <a:lnTo>
                      <a:pt x="1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40" name="Freeform 368"/>
              <p:cNvSpPr>
                <a:spLocks/>
              </p:cNvSpPr>
              <p:nvPr userDrawn="1"/>
            </p:nvSpPr>
            <p:spPr bwMode="auto">
              <a:xfrm>
                <a:off x="3464" y="3623"/>
                <a:ext cx="24" cy="24"/>
              </a:xfrm>
              <a:custGeom>
                <a:avLst/>
                <a:gdLst/>
                <a:ahLst/>
                <a:cxnLst>
                  <a:cxn ang="0">
                    <a:pos x="13" y="0"/>
                  </a:cxn>
                  <a:cxn ang="0">
                    <a:pos x="13" y="0"/>
                  </a:cxn>
                  <a:cxn ang="0">
                    <a:pos x="8" y="2"/>
                  </a:cxn>
                  <a:cxn ang="0">
                    <a:pos x="4" y="4"/>
                  </a:cxn>
                  <a:cxn ang="0">
                    <a:pos x="4" y="4"/>
                  </a:cxn>
                  <a:cxn ang="0">
                    <a:pos x="2" y="8"/>
                  </a:cxn>
                  <a:cxn ang="0">
                    <a:pos x="0" y="11"/>
                  </a:cxn>
                  <a:cxn ang="0">
                    <a:pos x="2" y="17"/>
                  </a:cxn>
                  <a:cxn ang="0">
                    <a:pos x="4" y="21"/>
                  </a:cxn>
                  <a:cxn ang="0">
                    <a:pos x="4" y="21"/>
                  </a:cxn>
                  <a:cxn ang="0">
                    <a:pos x="8" y="23"/>
                  </a:cxn>
                  <a:cxn ang="0">
                    <a:pos x="13" y="24"/>
                  </a:cxn>
                  <a:cxn ang="0">
                    <a:pos x="13" y="24"/>
                  </a:cxn>
                  <a:cxn ang="0">
                    <a:pos x="17" y="23"/>
                  </a:cxn>
                  <a:cxn ang="0">
                    <a:pos x="21" y="21"/>
                  </a:cxn>
                  <a:cxn ang="0">
                    <a:pos x="21" y="21"/>
                  </a:cxn>
                  <a:cxn ang="0">
                    <a:pos x="23" y="17"/>
                  </a:cxn>
                  <a:cxn ang="0">
                    <a:pos x="24" y="11"/>
                  </a:cxn>
                  <a:cxn ang="0">
                    <a:pos x="23" y="8"/>
                  </a:cxn>
                  <a:cxn ang="0">
                    <a:pos x="21" y="4"/>
                  </a:cxn>
                  <a:cxn ang="0">
                    <a:pos x="21" y="4"/>
                  </a:cxn>
                  <a:cxn ang="0">
                    <a:pos x="17" y="2"/>
                  </a:cxn>
                  <a:cxn ang="0">
                    <a:pos x="13" y="0"/>
                  </a:cxn>
                </a:cxnLst>
                <a:rect l="0" t="0" r="r" b="b"/>
                <a:pathLst>
                  <a:path w="24" h="24">
                    <a:moveTo>
                      <a:pt x="13" y="0"/>
                    </a:moveTo>
                    <a:lnTo>
                      <a:pt x="13" y="0"/>
                    </a:lnTo>
                    <a:lnTo>
                      <a:pt x="8" y="2"/>
                    </a:lnTo>
                    <a:lnTo>
                      <a:pt x="4" y="4"/>
                    </a:lnTo>
                    <a:lnTo>
                      <a:pt x="4" y="4"/>
                    </a:lnTo>
                    <a:lnTo>
                      <a:pt x="2" y="8"/>
                    </a:lnTo>
                    <a:lnTo>
                      <a:pt x="0" y="11"/>
                    </a:lnTo>
                    <a:lnTo>
                      <a:pt x="2" y="17"/>
                    </a:lnTo>
                    <a:lnTo>
                      <a:pt x="4" y="21"/>
                    </a:lnTo>
                    <a:lnTo>
                      <a:pt x="4" y="21"/>
                    </a:lnTo>
                    <a:lnTo>
                      <a:pt x="8" y="23"/>
                    </a:lnTo>
                    <a:lnTo>
                      <a:pt x="13" y="24"/>
                    </a:lnTo>
                    <a:lnTo>
                      <a:pt x="13" y="24"/>
                    </a:lnTo>
                    <a:lnTo>
                      <a:pt x="17" y="23"/>
                    </a:lnTo>
                    <a:lnTo>
                      <a:pt x="21" y="21"/>
                    </a:lnTo>
                    <a:lnTo>
                      <a:pt x="21" y="21"/>
                    </a:lnTo>
                    <a:lnTo>
                      <a:pt x="23" y="17"/>
                    </a:lnTo>
                    <a:lnTo>
                      <a:pt x="24" y="11"/>
                    </a:lnTo>
                    <a:lnTo>
                      <a:pt x="23" y="8"/>
                    </a:lnTo>
                    <a:lnTo>
                      <a:pt x="21" y="4"/>
                    </a:lnTo>
                    <a:lnTo>
                      <a:pt x="21" y="4"/>
                    </a:lnTo>
                    <a:lnTo>
                      <a:pt x="17" y="2"/>
                    </a:lnTo>
                    <a:lnTo>
                      <a:pt x="1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41" name="Freeform 369"/>
              <p:cNvSpPr>
                <a:spLocks/>
              </p:cNvSpPr>
              <p:nvPr userDrawn="1"/>
            </p:nvSpPr>
            <p:spPr bwMode="auto">
              <a:xfrm>
                <a:off x="3464" y="3623"/>
                <a:ext cx="24" cy="24"/>
              </a:xfrm>
              <a:custGeom>
                <a:avLst/>
                <a:gdLst/>
                <a:ahLst/>
                <a:cxnLst>
                  <a:cxn ang="0">
                    <a:pos x="13" y="0"/>
                  </a:cxn>
                  <a:cxn ang="0">
                    <a:pos x="13" y="0"/>
                  </a:cxn>
                  <a:cxn ang="0">
                    <a:pos x="8" y="2"/>
                  </a:cxn>
                  <a:cxn ang="0">
                    <a:pos x="4" y="4"/>
                  </a:cxn>
                  <a:cxn ang="0">
                    <a:pos x="4" y="4"/>
                  </a:cxn>
                  <a:cxn ang="0">
                    <a:pos x="2" y="8"/>
                  </a:cxn>
                  <a:cxn ang="0">
                    <a:pos x="0" y="11"/>
                  </a:cxn>
                  <a:cxn ang="0">
                    <a:pos x="2" y="17"/>
                  </a:cxn>
                  <a:cxn ang="0">
                    <a:pos x="4" y="21"/>
                  </a:cxn>
                  <a:cxn ang="0">
                    <a:pos x="4" y="21"/>
                  </a:cxn>
                  <a:cxn ang="0">
                    <a:pos x="8" y="23"/>
                  </a:cxn>
                  <a:cxn ang="0">
                    <a:pos x="13" y="24"/>
                  </a:cxn>
                  <a:cxn ang="0">
                    <a:pos x="13" y="24"/>
                  </a:cxn>
                  <a:cxn ang="0">
                    <a:pos x="17" y="23"/>
                  </a:cxn>
                  <a:cxn ang="0">
                    <a:pos x="21" y="21"/>
                  </a:cxn>
                  <a:cxn ang="0">
                    <a:pos x="21" y="21"/>
                  </a:cxn>
                  <a:cxn ang="0">
                    <a:pos x="23" y="17"/>
                  </a:cxn>
                  <a:cxn ang="0">
                    <a:pos x="24" y="11"/>
                  </a:cxn>
                  <a:cxn ang="0">
                    <a:pos x="23" y="8"/>
                  </a:cxn>
                  <a:cxn ang="0">
                    <a:pos x="21" y="4"/>
                  </a:cxn>
                  <a:cxn ang="0">
                    <a:pos x="21" y="4"/>
                  </a:cxn>
                  <a:cxn ang="0">
                    <a:pos x="17" y="2"/>
                  </a:cxn>
                  <a:cxn ang="0">
                    <a:pos x="13" y="0"/>
                  </a:cxn>
                </a:cxnLst>
                <a:rect l="0" t="0" r="r" b="b"/>
                <a:pathLst>
                  <a:path w="24" h="24">
                    <a:moveTo>
                      <a:pt x="13" y="0"/>
                    </a:moveTo>
                    <a:lnTo>
                      <a:pt x="13" y="0"/>
                    </a:lnTo>
                    <a:lnTo>
                      <a:pt x="8" y="2"/>
                    </a:lnTo>
                    <a:lnTo>
                      <a:pt x="4" y="4"/>
                    </a:lnTo>
                    <a:lnTo>
                      <a:pt x="4" y="4"/>
                    </a:lnTo>
                    <a:lnTo>
                      <a:pt x="2" y="8"/>
                    </a:lnTo>
                    <a:lnTo>
                      <a:pt x="0" y="11"/>
                    </a:lnTo>
                    <a:lnTo>
                      <a:pt x="2" y="17"/>
                    </a:lnTo>
                    <a:lnTo>
                      <a:pt x="4" y="21"/>
                    </a:lnTo>
                    <a:lnTo>
                      <a:pt x="4" y="21"/>
                    </a:lnTo>
                    <a:lnTo>
                      <a:pt x="8" y="23"/>
                    </a:lnTo>
                    <a:lnTo>
                      <a:pt x="13" y="24"/>
                    </a:lnTo>
                    <a:lnTo>
                      <a:pt x="13" y="24"/>
                    </a:lnTo>
                    <a:lnTo>
                      <a:pt x="17" y="23"/>
                    </a:lnTo>
                    <a:lnTo>
                      <a:pt x="21" y="21"/>
                    </a:lnTo>
                    <a:lnTo>
                      <a:pt x="21" y="21"/>
                    </a:lnTo>
                    <a:lnTo>
                      <a:pt x="23" y="17"/>
                    </a:lnTo>
                    <a:lnTo>
                      <a:pt x="24" y="11"/>
                    </a:lnTo>
                    <a:lnTo>
                      <a:pt x="23" y="8"/>
                    </a:lnTo>
                    <a:lnTo>
                      <a:pt x="21" y="4"/>
                    </a:lnTo>
                    <a:lnTo>
                      <a:pt x="21" y="4"/>
                    </a:lnTo>
                    <a:lnTo>
                      <a:pt x="17" y="2"/>
                    </a:lnTo>
                    <a:lnTo>
                      <a:pt x="1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42" name="Freeform 370"/>
              <p:cNvSpPr>
                <a:spLocks/>
              </p:cNvSpPr>
              <p:nvPr userDrawn="1"/>
            </p:nvSpPr>
            <p:spPr bwMode="auto">
              <a:xfrm>
                <a:off x="3416" y="3647"/>
                <a:ext cx="24" cy="24"/>
              </a:xfrm>
              <a:custGeom>
                <a:avLst/>
                <a:gdLst/>
                <a:ahLst/>
                <a:cxnLst>
                  <a:cxn ang="0">
                    <a:pos x="13" y="0"/>
                  </a:cxn>
                  <a:cxn ang="0">
                    <a:pos x="13" y="0"/>
                  </a:cxn>
                  <a:cxn ang="0">
                    <a:pos x="9" y="0"/>
                  </a:cxn>
                  <a:cxn ang="0">
                    <a:pos x="5" y="5"/>
                  </a:cxn>
                  <a:cxn ang="0">
                    <a:pos x="5" y="5"/>
                  </a:cxn>
                  <a:cxn ang="0">
                    <a:pos x="0" y="7"/>
                  </a:cxn>
                  <a:cxn ang="0">
                    <a:pos x="0" y="13"/>
                  </a:cxn>
                  <a:cxn ang="0">
                    <a:pos x="0" y="18"/>
                  </a:cxn>
                  <a:cxn ang="0">
                    <a:pos x="5" y="22"/>
                  </a:cxn>
                  <a:cxn ang="0">
                    <a:pos x="5" y="22"/>
                  </a:cxn>
                  <a:cxn ang="0">
                    <a:pos x="9" y="24"/>
                  </a:cxn>
                  <a:cxn ang="0">
                    <a:pos x="13" y="24"/>
                  </a:cxn>
                  <a:cxn ang="0">
                    <a:pos x="13" y="24"/>
                  </a:cxn>
                  <a:cxn ang="0">
                    <a:pos x="18" y="24"/>
                  </a:cxn>
                  <a:cxn ang="0">
                    <a:pos x="22" y="22"/>
                  </a:cxn>
                  <a:cxn ang="0">
                    <a:pos x="22" y="22"/>
                  </a:cxn>
                  <a:cxn ang="0">
                    <a:pos x="24" y="18"/>
                  </a:cxn>
                  <a:cxn ang="0">
                    <a:pos x="24" y="13"/>
                  </a:cxn>
                  <a:cxn ang="0">
                    <a:pos x="24" y="7"/>
                  </a:cxn>
                  <a:cxn ang="0">
                    <a:pos x="22" y="5"/>
                  </a:cxn>
                  <a:cxn ang="0">
                    <a:pos x="22" y="5"/>
                  </a:cxn>
                  <a:cxn ang="0">
                    <a:pos x="18" y="0"/>
                  </a:cxn>
                  <a:cxn ang="0">
                    <a:pos x="13" y="0"/>
                  </a:cxn>
                </a:cxnLst>
                <a:rect l="0" t="0" r="r" b="b"/>
                <a:pathLst>
                  <a:path w="24" h="24">
                    <a:moveTo>
                      <a:pt x="13" y="0"/>
                    </a:moveTo>
                    <a:lnTo>
                      <a:pt x="13" y="0"/>
                    </a:lnTo>
                    <a:lnTo>
                      <a:pt x="9" y="0"/>
                    </a:lnTo>
                    <a:lnTo>
                      <a:pt x="5" y="5"/>
                    </a:lnTo>
                    <a:lnTo>
                      <a:pt x="5" y="5"/>
                    </a:lnTo>
                    <a:lnTo>
                      <a:pt x="0" y="7"/>
                    </a:lnTo>
                    <a:lnTo>
                      <a:pt x="0" y="13"/>
                    </a:lnTo>
                    <a:lnTo>
                      <a:pt x="0" y="18"/>
                    </a:lnTo>
                    <a:lnTo>
                      <a:pt x="5" y="22"/>
                    </a:lnTo>
                    <a:lnTo>
                      <a:pt x="5" y="22"/>
                    </a:lnTo>
                    <a:lnTo>
                      <a:pt x="9" y="24"/>
                    </a:lnTo>
                    <a:lnTo>
                      <a:pt x="13" y="24"/>
                    </a:lnTo>
                    <a:lnTo>
                      <a:pt x="13" y="24"/>
                    </a:lnTo>
                    <a:lnTo>
                      <a:pt x="18" y="24"/>
                    </a:lnTo>
                    <a:lnTo>
                      <a:pt x="22" y="22"/>
                    </a:lnTo>
                    <a:lnTo>
                      <a:pt x="22" y="22"/>
                    </a:lnTo>
                    <a:lnTo>
                      <a:pt x="24" y="18"/>
                    </a:lnTo>
                    <a:lnTo>
                      <a:pt x="24" y="13"/>
                    </a:lnTo>
                    <a:lnTo>
                      <a:pt x="24" y="7"/>
                    </a:lnTo>
                    <a:lnTo>
                      <a:pt x="22" y="5"/>
                    </a:lnTo>
                    <a:lnTo>
                      <a:pt x="22" y="5"/>
                    </a:lnTo>
                    <a:lnTo>
                      <a:pt x="18" y="0"/>
                    </a:lnTo>
                    <a:lnTo>
                      <a:pt x="1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43" name="Freeform 371"/>
              <p:cNvSpPr>
                <a:spLocks/>
              </p:cNvSpPr>
              <p:nvPr userDrawn="1"/>
            </p:nvSpPr>
            <p:spPr bwMode="auto">
              <a:xfrm>
                <a:off x="3416" y="3647"/>
                <a:ext cx="24" cy="24"/>
              </a:xfrm>
              <a:custGeom>
                <a:avLst/>
                <a:gdLst/>
                <a:ahLst/>
                <a:cxnLst>
                  <a:cxn ang="0">
                    <a:pos x="13" y="0"/>
                  </a:cxn>
                  <a:cxn ang="0">
                    <a:pos x="13" y="0"/>
                  </a:cxn>
                  <a:cxn ang="0">
                    <a:pos x="9" y="0"/>
                  </a:cxn>
                  <a:cxn ang="0">
                    <a:pos x="5" y="5"/>
                  </a:cxn>
                  <a:cxn ang="0">
                    <a:pos x="5" y="5"/>
                  </a:cxn>
                  <a:cxn ang="0">
                    <a:pos x="0" y="7"/>
                  </a:cxn>
                  <a:cxn ang="0">
                    <a:pos x="0" y="13"/>
                  </a:cxn>
                  <a:cxn ang="0">
                    <a:pos x="0" y="18"/>
                  </a:cxn>
                  <a:cxn ang="0">
                    <a:pos x="5" y="22"/>
                  </a:cxn>
                  <a:cxn ang="0">
                    <a:pos x="5" y="22"/>
                  </a:cxn>
                  <a:cxn ang="0">
                    <a:pos x="9" y="24"/>
                  </a:cxn>
                  <a:cxn ang="0">
                    <a:pos x="13" y="24"/>
                  </a:cxn>
                  <a:cxn ang="0">
                    <a:pos x="13" y="24"/>
                  </a:cxn>
                  <a:cxn ang="0">
                    <a:pos x="18" y="24"/>
                  </a:cxn>
                  <a:cxn ang="0">
                    <a:pos x="22" y="22"/>
                  </a:cxn>
                  <a:cxn ang="0">
                    <a:pos x="22" y="22"/>
                  </a:cxn>
                  <a:cxn ang="0">
                    <a:pos x="24" y="18"/>
                  </a:cxn>
                  <a:cxn ang="0">
                    <a:pos x="24" y="13"/>
                  </a:cxn>
                  <a:cxn ang="0">
                    <a:pos x="24" y="7"/>
                  </a:cxn>
                  <a:cxn ang="0">
                    <a:pos x="22" y="5"/>
                  </a:cxn>
                  <a:cxn ang="0">
                    <a:pos x="22" y="5"/>
                  </a:cxn>
                  <a:cxn ang="0">
                    <a:pos x="18" y="0"/>
                  </a:cxn>
                  <a:cxn ang="0">
                    <a:pos x="13" y="0"/>
                  </a:cxn>
                </a:cxnLst>
                <a:rect l="0" t="0" r="r" b="b"/>
                <a:pathLst>
                  <a:path w="24" h="24">
                    <a:moveTo>
                      <a:pt x="13" y="0"/>
                    </a:moveTo>
                    <a:lnTo>
                      <a:pt x="13" y="0"/>
                    </a:lnTo>
                    <a:lnTo>
                      <a:pt x="9" y="0"/>
                    </a:lnTo>
                    <a:lnTo>
                      <a:pt x="5" y="5"/>
                    </a:lnTo>
                    <a:lnTo>
                      <a:pt x="5" y="5"/>
                    </a:lnTo>
                    <a:lnTo>
                      <a:pt x="0" y="7"/>
                    </a:lnTo>
                    <a:lnTo>
                      <a:pt x="0" y="13"/>
                    </a:lnTo>
                    <a:lnTo>
                      <a:pt x="0" y="18"/>
                    </a:lnTo>
                    <a:lnTo>
                      <a:pt x="5" y="22"/>
                    </a:lnTo>
                    <a:lnTo>
                      <a:pt x="5" y="22"/>
                    </a:lnTo>
                    <a:lnTo>
                      <a:pt x="9" y="24"/>
                    </a:lnTo>
                    <a:lnTo>
                      <a:pt x="13" y="24"/>
                    </a:lnTo>
                    <a:lnTo>
                      <a:pt x="13" y="24"/>
                    </a:lnTo>
                    <a:lnTo>
                      <a:pt x="18" y="24"/>
                    </a:lnTo>
                    <a:lnTo>
                      <a:pt x="22" y="22"/>
                    </a:lnTo>
                    <a:lnTo>
                      <a:pt x="22" y="22"/>
                    </a:lnTo>
                    <a:lnTo>
                      <a:pt x="24" y="18"/>
                    </a:lnTo>
                    <a:lnTo>
                      <a:pt x="24" y="13"/>
                    </a:lnTo>
                    <a:lnTo>
                      <a:pt x="24" y="7"/>
                    </a:lnTo>
                    <a:lnTo>
                      <a:pt x="22" y="5"/>
                    </a:lnTo>
                    <a:lnTo>
                      <a:pt x="22" y="5"/>
                    </a:lnTo>
                    <a:lnTo>
                      <a:pt x="18" y="0"/>
                    </a:lnTo>
                    <a:lnTo>
                      <a:pt x="1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44" name="Freeform 372"/>
              <p:cNvSpPr>
                <a:spLocks/>
              </p:cNvSpPr>
              <p:nvPr userDrawn="1"/>
            </p:nvSpPr>
            <p:spPr bwMode="auto">
              <a:xfrm>
                <a:off x="3368" y="3659"/>
                <a:ext cx="18" cy="24"/>
              </a:xfrm>
              <a:custGeom>
                <a:avLst/>
                <a:gdLst/>
                <a:ahLst/>
                <a:cxnLst>
                  <a:cxn ang="0">
                    <a:pos x="9" y="0"/>
                  </a:cxn>
                  <a:cxn ang="0">
                    <a:pos x="9" y="0"/>
                  </a:cxn>
                  <a:cxn ang="0">
                    <a:pos x="6" y="2"/>
                  </a:cxn>
                  <a:cxn ang="0">
                    <a:pos x="4" y="5"/>
                  </a:cxn>
                  <a:cxn ang="0">
                    <a:pos x="4" y="5"/>
                  </a:cxn>
                  <a:cxn ang="0">
                    <a:pos x="0" y="7"/>
                  </a:cxn>
                  <a:cxn ang="0">
                    <a:pos x="0" y="11"/>
                  </a:cxn>
                  <a:cxn ang="0">
                    <a:pos x="0" y="15"/>
                  </a:cxn>
                  <a:cxn ang="0">
                    <a:pos x="4" y="20"/>
                  </a:cxn>
                  <a:cxn ang="0">
                    <a:pos x="4" y="20"/>
                  </a:cxn>
                  <a:cxn ang="0">
                    <a:pos x="6" y="22"/>
                  </a:cxn>
                  <a:cxn ang="0">
                    <a:pos x="9" y="24"/>
                  </a:cxn>
                  <a:cxn ang="0">
                    <a:pos x="9" y="24"/>
                  </a:cxn>
                  <a:cxn ang="0">
                    <a:pos x="13" y="22"/>
                  </a:cxn>
                  <a:cxn ang="0">
                    <a:pos x="17" y="20"/>
                  </a:cxn>
                  <a:cxn ang="0">
                    <a:pos x="17" y="20"/>
                  </a:cxn>
                  <a:cxn ang="0">
                    <a:pos x="18" y="15"/>
                  </a:cxn>
                  <a:cxn ang="0">
                    <a:pos x="18" y="11"/>
                  </a:cxn>
                  <a:cxn ang="0">
                    <a:pos x="18" y="7"/>
                  </a:cxn>
                  <a:cxn ang="0">
                    <a:pos x="17" y="5"/>
                  </a:cxn>
                  <a:cxn ang="0">
                    <a:pos x="17" y="5"/>
                  </a:cxn>
                  <a:cxn ang="0">
                    <a:pos x="13" y="2"/>
                  </a:cxn>
                  <a:cxn ang="0">
                    <a:pos x="9" y="0"/>
                  </a:cxn>
                </a:cxnLst>
                <a:rect l="0" t="0" r="r" b="b"/>
                <a:pathLst>
                  <a:path w="18" h="24">
                    <a:moveTo>
                      <a:pt x="9" y="0"/>
                    </a:moveTo>
                    <a:lnTo>
                      <a:pt x="9" y="0"/>
                    </a:lnTo>
                    <a:lnTo>
                      <a:pt x="6" y="2"/>
                    </a:lnTo>
                    <a:lnTo>
                      <a:pt x="4" y="5"/>
                    </a:lnTo>
                    <a:lnTo>
                      <a:pt x="4" y="5"/>
                    </a:lnTo>
                    <a:lnTo>
                      <a:pt x="0" y="7"/>
                    </a:lnTo>
                    <a:lnTo>
                      <a:pt x="0" y="11"/>
                    </a:lnTo>
                    <a:lnTo>
                      <a:pt x="0" y="15"/>
                    </a:lnTo>
                    <a:lnTo>
                      <a:pt x="4" y="20"/>
                    </a:lnTo>
                    <a:lnTo>
                      <a:pt x="4" y="20"/>
                    </a:lnTo>
                    <a:lnTo>
                      <a:pt x="6" y="22"/>
                    </a:lnTo>
                    <a:lnTo>
                      <a:pt x="9" y="24"/>
                    </a:lnTo>
                    <a:lnTo>
                      <a:pt x="9" y="24"/>
                    </a:lnTo>
                    <a:lnTo>
                      <a:pt x="13" y="22"/>
                    </a:lnTo>
                    <a:lnTo>
                      <a:pt x="17" y="20"/>
                    </a:lnTo>
                    <a:lnTo>
                      <a:pt x="17" y="20"/>
                    </a:lnTo>
                    <a:lnTo>
                      <a:pt x="18" y="15"/>
                    </a:lnTo>
                    <a:lnTo>
                      <a:pt x="18" y="11"/>
                    </a:lnTo>
                    <a:lnTo>
                      <a:pt x="18" y="7"/>
                    </a:lnTo>
                    <a:lnTo>
                      <a:pt x="17" y="5"/>
                    </a:lnTo>
                    <a:lnTo>
                      <a:pt x="17" y="5"/>
                    </a:lnTo>
                    <a:lnTo>
                      <a:pt x="13" y="2"/>
                    </a:lnTo>
                    <a:lnTo>
                      <a:pt x="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45" name="Freeform 373"/>
              <p:cNvSpPr>
                <a:spLocks/>
              </p:cNvSpPr>
              <p:nvPr userDrawn="1"/>
            </p:nvSpPr>
            <p:spPr bwMode="auto">
              <a:xfrm>
                <a:off x="3368" y="3659"/>
                <a:ext cx="18" cy="24"/>
              </a:xfrm>
              <a:custGeom>
                <a:avLst/>
                <a:gdLst/>
                <a:ahLst/>
                <a:cxnLst>
                  <a:cxn ang="0">
                    <a:pos x="9" y="0"/>
                  </a:cxn>
                  <a:cxn ang="0">
                    <a:pos x="9" y="0"/>
                  </a:cxn>
                  <a:cxn ang="0">
                    <a:pos x="6" y="2"/>
                  </a:cxn>
                  <a:cxn ang="0">
                    <a:pos x="4" y="5"/>
                  </a:cxn>
                  <a:cxn ang="0">
                    <a:pos x="4" y="5"/>
                  </a:cxn>
                  <a:cxn ang="0">
                    <a:pos x="0" y="7"/>
                  </a:cxn>
                  <a:cxn ang="0">
                    <a:pos x="0" y="11"/>
                  </a:cxn>
                  <a:cxn ang="0">
                    <a:pos x="0" y="15"/>
                  </a:cxn>
                  <a:cxn ang="0">
                    <a:pos x="4" y="20"/>
                  </a:cxn>
                  <a:cxn ang="0">
                    <a:pos x="4" y="20"/>
                  </a:cxn>
                  <a:cxn ang="0">
                    <a:pos x="6" y="22"/>
                  </a:cxn>
                  <a:cxn ang="0">
                    <a:pos x="9" y="24"/>
                  </a:cxn>
                  <a:cxn ang="0">
                    <a:pos x="9" y="24"/>
                  </a:cxn>
                  <a:cxn ang="0">
                    <a:pos x="13" y="22"/>
                  </a:cxn>
                  <a:cxn ang="0">
                    <a:pos x="17" y="20"/>
                  </a:cxn>
                  <a:cxn ang="0">
                    <a:pos x="17" y="20"/>
                  </a:cxn>
                  <a:cxn ang="0">
                    <a:pos x="18" y="15"/>
                  </a:cxn>
                  <a:cxn ang="0">
                    <a:pos x="18" y="11"/>
                  </a:cxn>
                  <a:cxn ang="0">
                    <a:pos x="18" y="7"/>
                  </a:cxn>
                  <a:cxn ang="0">
                    <a:pos x="17" y="5"/>
                  </a:cxn>
                  <a:cxn ang="0">
                    <a:pos x="17" y="5"/>
                  </a:cxn>
                  <a:cxn ang="0">
                    <a:pos x="13" y="2"/>
                  </a:cxn>
                  <a:cxn ang="0">
                    <a:pos x="9" y="0"/>
                  </a:cxn>
                </a:cxnLst>
                <a:rect l="0" t="0" r="r" b="b"/>
                <a:pathLst>
                  <a:path w="18" h="24">
                    <a:moveTo>
                      <a:pt x="9" y="0"/>
                    </a:moveTo>
                    <a:lnTo>
                      <a:pt x="9" y="0"/>
                    </a:lnTo>
                    <a:lnTo>
                      <a:pt x="6" y="2"/>
                    </a:lnTo>
                    <a:lnTo>
                      <a:pt x="4" y="5"/>
                    </a:lnTo>
                    <a:lnTo>
                      <a:pt x="4" y="5"/>
                    </a:lnTo>
                    <a:lnTo>
                      <a:pt x="0" y="7"/>
                    </a:lnTo>
                    <a:lnTo>
                      <a:pt x="0" y="11"/>
                    </a:lnTo>
                    <a:lnTo>
                      <a:pt x="0" y="15"/>
                    </a:lnTo>
                    <a:lnTo>
                      <a:pt x="4" y="20"/>
                    </a:lnTo>
                    <a:lnTo>
                      <a:pt x="4" y="20"/>
                    </a:lnTo>
                    <a:lnTo>
                      <a:pt x="6" y="22"/>
                    </a:lnTo>
                    <a:lnTo>
                      <a:pt x="9" y="24"/>
                    </a:lnTo>
                    <a:lnTo>
                      <a:pt x="9" y="24"/>
                    </a:lnTo>
                    <a:lnTo>
                      <a:pt x="13" y="22"/>
                    </a:lnTo>
                    <a:lnTo>
                      <a:pt x="17" y="20"/>
                    </a:lnTo>
                    <a:lnTo>
                      <a:pt x="17" y="20"/>
                    </a:lnTo>
                    <a:lnTo>
                      <a:pt x="18" y="15"/>
                    </a:lnTo>
                    <a:lnTo>
                      <a:pt x="18" y="11"/>
                    </a:lnTo>
                    <a:lnTo>
                      <a:pt x="18" y="7"/>
                    </a:lnTo>
                    <a:lnTo>
                      <a:pt x="17" y="5"/>
                    </a:lnTo>
                    <a:lnTo>
                      <a:pt x="17" y="5"/>
                    </a:lnTo>
                    <a:lnTo>
                      <a:pt x="13" y="2"/>
                    </a:lnTo>
                    <a:lnTo>
                      <a:pt x="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46" name="Freeform 374"/>
              <p:cNvSpPr>
                <a:spLocks/>
              </p:cNvSpPr>
              <p:nvPr userDrawn="1"/>
            </p:nvSpPr>
            <p:spPr bwMode="auto">
              <a:xfrm>
                <a:off x="3314" y="3665"/>
                <a:ext cx="24" cy="18"/>
              </a:xfrm>
              <a:custGeom>
                <a:avLst/>
                <a:gdLst/>
                <a:ahLst/>
                <a:cxnLst>
                  <a:cxn ang="0">
                    <a:pos x="12" y="0"/>
                  </a:cxn>
                  <a:cxn ang="0">
                    <a:pos x="12" y="0"/>
                  </a:cxn>
                  <a:cxn ang="0">
                    <a:pos x="8" y="0"/>
                  </a:cxn>
                  <a:cxn ang="0">
                    <a:pos x="5" y="2"/>
                  </a:cxn>
                  <a:cxn ang="0">
                    <a:pos x="5" y="2"/>
                  </a:cxn>
                  <a:cxn ang="0">
                    <a:pos x="3" y="6"/>
                  </a:cxn>
                  <a:cxn ang="0">
                    <a:pos x="0" y="10"/>
                  </a:cxn>
                  <a:cxn ang="0">
                    <a:pos x="3" y="12"/>
                  </a:cxn>
                  <a:cxn ang="0">
                    <a:pos x="5" y="16"/>
                  </a:cxn>
                  <a:cxn ang="0">
                    <a:pos x="5" y="16"/>
                  </a:cxn>
                  <a:cxn ang="0">
                    <a:pos x="8" y="18"/>
                  </a:cxn>
                  <a:cxn ang="0">
                    <a:pos x="12" y="18"/>
                  </a:cxn>
                  <a:cxn ang="0">
                    <a:pos x="12" y="18"/>
                  </a:cxn>
                  <a:cxn ang="0">
                    <a:pos x="17" y="18"/>
                  </a:cxn>
                  <a:cxn ang="0">
                    <a:pos x="20" y="16"/>
                  </a:cxn>
                  <a:cxn ang="0">
                    <a:pos x="20" y="16"/>
                  </a:cxn>
                  <a:cxn ang="0">
                    <a:pos x="22" y="12"/>
                  </a:cxn>
                  <a:cxn ang="0">
                    <a:pos x="24" y="10"/>
                  </a:cxn>
                  <a:cxn ang="0">
                    <a:pos x="22" y="6"/>
                  </a:cxn>
                  <a:cxn ang="0">
                    <a:pos x="20" y="2"/>
                  </a:cxn>
                  <a:cxn ang="0">
                    <a:pos x="20" y="2"/>
                  </a:cxn>
                  <a:cxn ang="0">
                    <a:pos x="17" y="0"/>
                  </a:cxn>
                  <a:cxn ang="0">
                    <a:pos x="12" y="0"/>
                  </a:cxn>
                </a:cxnLst>
                <a:rect l="0" t="0" r="r" b="b"/>
                <a:pathLst>
                  <a:path w="24" h="18">
                    <a:moveTo>
                      <a:pt x="12" y="0"/>
                    </a:moveTo>
                    <a:lnTo>
                      <a:pt x="12" y="0"/>
                    </a:lnTo>
                    <a:lnTo>
                      <a:pt x="8" y="0"/>
                    </a:lnTo>
                    <a:lnTo>
                      <a:pt x="5" y="2"/>
                    </a:lnTo>
                    <a:lnTo>
                      <a:pt x="5" y="2"/>
                    </a:lnTo>
                    <a:lnTo>
                      <a:pt x="3" y="6"/>
                    </a:lnTo>
                    <a:lnTo>
                      <a:pt x="0" y="10"/>
                    </a:lnTo>
                    <a:lnTo>
                      <a:pt x="3" y="12"/>
                    </a:lnTo>
                    <a:lnTo>
                      <a:pt x="5" y="16"/>
                    </a:lnTo>
                    <a:lnTo>
                      <a:pt x="5" y="16"/>
                    </a:lnTo>
                    <a:lnTo>
                      <a:pt x="8" y="18"/>
                    </a:lnTo>
                    <a:lnTo>
                      <a:pt x="12" y="18"/>
                    </a:lnTo>
                    <a:lnTo>
                      <a:pt x="12" y="18"/>
                    </a:lnTo>
                    <a:lnTo>
                      <a:pt x="17" y="18"/>
                    </a:lnTo>
                    <a:lnTo>
                      <a:pt x="20" y="16"/>
                    </a:lnTo>
                    <a:lnTo>
                      <a:pt x="20" y="16"/>
                    </a:lnTo>
                    <a:lnTo>
                      <a:pt x="22" y="12"/>
                    </a:lnTo>
                    <a:lnTo>
                      <a:pt x="24" y="10"/>
                    </a:lnTo>
                    <a:lnTo>
                      <a:pt x="22" y="6"/>
                    </a:lnTo>
                    <a:lnTo>
                      <a:pt x="20" y="2"/>
                    </a:lnTo>
                    <a:lnTo>
                      <a:pt x="20" y="2"/>
                    </a:lnTo>
                    <a:lnTo>
                      <a:pt x="17" y="0"/>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47" name="Freeform 375"/>
              <p:cNvSpPr>
                <a:spLocks/>
              </p:cNvSpPr>
              <p:nvPr userDrawn="1"/>
            </p:nvSpPr>
            <p:spPr bwMode="auto">
              <a:xfrm>
                <a:off x="3314" y="3665"/>
                <a:ext cx="24" cy="18"/>
              </a:xfrm>
              <a:custGeom>
                <a:avLst/>
                <a:gdLst/>
                <a:ahLst/>
                <a:cxnLst>
                  <a:cxn ang="0">
                    <a:pos x="12" y="0"/>
                  </a:cxn>
                  <a:cxn ang="0">
                    <a:pos x="12" y="0"/>
                  </a:cxn>
                  <a:cxn ang="0">
                    <a:pos x="8" y="0"/>
                  </a:cxn>
                  <a:cxn ang="0">
                    <a:pos x="5" y="2"/>
                  </a:cxn>
                  <a:cxn ang="0">
                    <a:pos x="5" y="2"/>
                  </a:cxn>
                  <a:cxn ang="0">
                    <a:pos x="3" y="6"/>
                  </a:cxn>
                  <a:cxn ang="0">
                    <a:pos x="0" y="10"/>
                  </a:cxn>
                  <a:cxn ang="0">
                    <a:pos x="3" y="12"/>
                  </a:cxn>
                  <a:cxn ang="0">
                    <a:pos x="5" y="16"/>
                  </a:cxn>
                  <a:cxn ang="0">
                    <a:pos x="5" y="16"/>
                  </a:cxn>
                  <a:cxn ang="0">
                    <a:pos x="8" y="18"/>
                  </a:cxn>
                  <a:cxn ang="0">
                    <a:pos x="12" y="18"/>
                  </a:cxn>
                  <a:cxn ang="0">
                    <a:pos x="12" y="18"/>
                  </a:cxn>
                  <a:cxn ang="0">
                    <a:pos x="17" y="18"/>
                  </a:cxn>
                  <a:cxn ang="0">
                    <a:pos x="20" y="16"/>
                  </a:cxn>
                  <a:cxn ang="0">
                    <a:pos x="20" y="16"/>
                  </a:cxn>
                  <a:cxn ang="0">
                    <a:pos x="22" y="12"/>
                  </a:cxn>
                  <a:cxn ang="0">
                    <a:pos x="24" y="10"/>
                  </a:cxn>
                  <a:cxn ang="0">
                    <a:pos x="22" y="6"/>
                  </a:cxn>
                  <a:cxn ang="0">
                    <a:pos x="20" y="2"/>
                  </a:cxn>
                  <a:cxn ang="0">
                    <a:pos x="20" y="2"/>
                  </a:cxn>
                  <a:cxn ang="0">
                    <a:pos x="17" y="0"/>
                  </a:cxn>
                  <a:cxn ang="0">
                    <a:pos x="12" y="0"/>
                  </a:cxn>
                </a:cxnLst>
                <a:rect l="0" t="0" r="r" b="b"/>
                <a:pathLst>
                  <a:path w="24" h="18">
                    <a:moveTo>
                      <a:pt x="12" y="0"/>
                    </a:moveTo>
                    <a:lnTo>
                      <a:pt x="12" y="0"/>
                    </a:lnTo>
                    <a:lnTo>
                      <a:pt x="8" y="0"/>
                    </a:lnTo>
                    <a:lnTo>
                      <a:pt x="5" y="2"/>
                    </a:lnTo>
                    <a:lnTo>
                      <a:pt x="5" y="2"/>
                    </a:lnTo>
                    <a:lnTo>
                      <a:pt x="3" y="6"/>
                    </a:lnTo>
                    <a:lnTo>
                      <a:pt x="0" y="10"/>
                    </a:lnTo>
                    <a:lnTo>
                      <a:pt x="3" y="12"/>
                    </a:lnTo>
                    <a:lnTo>
                      <a:pt x="5" y="16"/>
                    </a:lnTo>
                    <a:lnTo>
                      <a:pt x="5" y="16"/>
                    </a:lnTo>
                    <a:lnTo>
                      <a:pt x="8" y="18"/>
                    </a:lnTo>
                    <a:lnTo>
                      <a:pt x="12" y="18"/>
                    </a:lnTo>
                    <a:lnTo>
                      <a:pt x="12" y="18"/>
                    </a:lnTo>
                    <a:lnTo>
                      <a:pt x="17" y="18"/>
                    </a:lnTo>
                    <a:lnTo>
                      <a:pt x="20" y="16"/>
                    </a:lnTo>
                    <a:lnTo>
                      <a:pt x="20" y="16"/>
                    </a:lnTo>
                    <a:lnTo>
                      <a:pt x="22" y="12"/>
                    </a:lnTo>
                    <a:lnTo>
                      <a:pt x="24" y="10"/>
                    </a:lnTo>
                    <a:lnTo>
                      <a:pt x="22" y="6"/>
                    </a:lnTo>
                    <a:lnTo>
                      <a:pt x="20" y="2"/>
                    </a:lnTo>
                    <a:lnTo>
                      <a:pt x="20" y="2"/>
                    </a:lnTo>
                    <a:lnTo>
                      <a:pt x="17" y="0"/>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48" name="Freeform 376"/>
              <p:cNvSpPr>
                <a:spLocks/>
              </p:cNvSpPr>
              <p:nvPr userDrawn="1"/>
            </p:nvSpPr>
            <p:spPr bwMode="auto">
              <a:xfrm>
                <a:off x="3266" y="3665"/>
                <a:ext cx="18" cy="18"/>
              </a:xfrm>
              <a:custGeom>
                <a:avLst/>
                <a:gdLst/>
                <a:ahLst/>
                <a:cxnLst>
                  <a:cxn ang="0">
                    <a:pos x="9" y="0"/>
                  </a:cxn>
                  <a:cxn ang="0">
                    <a:pos x="9" y="0"/>
                  </a:cxn>
                  <a:cxn ang="0">
                    <a:pos x="5" y="2"/>
                  </a:cxn>
                  <a:cxn ang="0">
                    <a:pos x="2" y="2"/>
                  </a:cxn>
                  <a:cxn ang="0">
                    <a:pos x="2" y="2"/>
                  </a:cxn>
                  <a:cxn ang="0">
                    <a:pos x="0" y="6"/>
                  </a:cxn>
                  <a:cxn ang="0">
                    <a:pos x="0" y="8"/>
                  </a:cxn>
                  <a:cxn ang="0">
                    <a:pos x="0" y="12"/>
                  </a:cxn>
                  <a:cxn ang="0">
                    <a:pos x="2" y="14"/>
                  </a:cxn>
                  <a:cxn ang="0">
                    <a:pos x="2" y="14"/>
                  </a:cxn>
                  <a:cxn ang="0">
                    <a:pos x="5" y="16"/>
                  </a:cxn>
                  <a:cxn ang="0">
                    <a:pos x="9" y="18"/>
                  </a:cxn>
                  <a:cxn ang="0">
                    <a:pos x="9" y="18"/>
                  </a:cxn>
                  <a:cxn ang="0">
                    <a:pos x="11" y="16"/>
                  </a:cxn>
                  <a:cxn ang="0">
                    <a:pos x="16" y="14"/>
                  </a:cxn>
                  <a:cxn ang="0">
                    <a:pos x="16" y="14"/>
                  </a:cxn>
                  <a:cxn ang="0">
                    <a:pos x="18" y="12"/>
                  </a:cxn>
                  <a:cxn ang="0">
                    <a:pos x="18" y="8"/>
                  </a:cxn>
                  <a:cxn ang="0">
                    <a:pos x="18" y="6"/>
                  </a:cxn>
                  <a:cxn ang="0">
                    <a:pos x="16" y="2"/>
                  </a:cxn>
                  <a:cxn ang="0">
                    <a:pos x="16" y="2"/>
                  </a:cxn>
                  <a:cxn ang="0">
                    <a:pos x="11" y="2"/>
                  </a:cxn>
                  <a:cxn ang="0">
                    <a:pos x="9" y="0"/>
                  </a:cxn>
                </a:cxnLst>
                <a:rect l="0" t="0" r="r" b="b"/>
                <a:pathLst>
                  <a:path w="18" h="18">
                    <a:moveTo>
                      <a:pt x="9" y="0"/>
                    </a:moveTo>
                    <a:lnTo>
                      <a:pt x="9" y="0"/>
                    </a:lnTo>
                    <a:lnTo>
                      <a:pt x="5" y="2"/>
                    </a:lnTo>
                    <a:lnTo>
                      <a:pt x="2" y="2"/>
                    </a:lnTo>
                    <a:lnTo>
                      <a:pt x="2" y="2"/>
                    </a:lnTo>
                    <a:lnTo>
                      <a:pt x="0" y="6"/>
                    </a:lnTo>
                    <a:lnTo>
                      <a:pt x="0" y="8"/>
                    </a:lnTo>
                    <a:lnTo>
                      <a:pt x="0" y="12"/>
                    </a:lnTo>
                    <a:lnTo>
                      <a:pt x="2" y="14"/>
                    </a:lnTo>
                    <a:lnTo>
                      <a:pt x="2" y="14"/>
                    </a:lnTo>
                    <a:lnTo>
                      <a:pt x="5" y="16"/>
                    </a:lnTo>
                    <a:lnTo>
                      <a:pt x="9" y="18"/>
                    </a:lnTo>
                    <a:lnTo>
                      <a:pt x="9" y="18"/>
                    </a:lnTo>
                    <a:lnTo>
                      <a:pt x="11" y="16"/>
                    </a:lnTo>
                    <a:lnTo>
                      <a:pt x="16" y="14"/>
                    </a:lnTo>
                    <a:lnTo>
                      <a:pt x="16" y="14"/>
                    </a:lnTo>
                    <a:lnTo>
                      <a:pt x="18" y="12"/>
                    </a:lnTo>
                    <a:lnTo>
                      <a:pt x="18" y="8"/>
                    </a:lnTo>
                    <a:lnTo>
                      <a:pt x="18" y="6"/>
                    </a:lnTo>
                    <a:lnTo>
                      <a:pt x="16" y="2"/>
                    </a:lnTo>
                    <a:lnTo>
                      <a:pt x="16" y="2"/>
                    </a:lnTo>
                    <a:lnTo>
                      <a:pt x="11" y="2"/>
                    </a:lnTo>
                    <a:lnTo>
                      <a:pt x="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49" name="Freeform 377"/>
              <p:cNvSpPr>
                <a:spLocks/>
              </p:cNvSpPr>
              <p:nvPr userDrawn="1"/>
            </p:nvSpPr>
            <p:spPr bwMode="auto">
              <a:xfrm>
                <a:off x="3266" y="3665"/>
                <a:ext cx="18" cy="18"/>
              </a:xfrm>
              <a:custGeom>
                <a:avLst/>
                <a:gdLst/>
                <a:ahLst/>
                <a:cxnLst>
                  <a:cxn ang="0">
                    <a:pos x="9" y="0"/>
                  </a:cxn>
                  <a:cxn ang="0">
                    <a:pos x="9" y="0"/>
                  </a:cxn>
                  <a:cxn ang="0">
                    <a:pos x="5" y="2"/>
                  </a:cxn>
                  <a:cxn ang="0">
                    <a:pos x="2" y="2"/>
                  </a:cxn>
                  <a:cxn ang="0">
                    <a:pos x="2" y="2"/>
                  </a:cxn>
                  <a:cxn ang="0">
                    <a:pos x="0" y="6"/>
                  </a:cxn>
                  <a:cxn ang="0">
                    <a:pos x="0" y="8"/>
                  </a:cxn>
                  <a:cxn ang="0">
                    <a:pos x="0" y="12"/>
                  </a:cxn>
                  <a:cxn ang="0">
                    <a:pos x="2" y="14"/>
                  </a:cxn>
                  <a:cxn ang="0">
                    <a:pos x="2" y="14"/>
                  </a:cxn>
                  <a:cxn ang="0">
                    <a:pos x="5" y="16"/>
                  </a:cxn>
                  <a:cxn ang="0">
                    <a:pos x="9" y="18"/>
                  </a:cxn>
                  <a:cxn ang="0">
                    <a:pos x="9" y="18"/>
                  </a:cxn>
                  <a:cxn ang="0">
                    <a:pos x="11" y="16"/>
                  </a:cxn>
                  <a:cxn ang="0">
                    <a:pos x="16" y="14"/>
                  </a:cxn>
                  <a:cxn ang="0">
                    <a:pos x="16" y="14"/>
                  </a:cxn>
                  <a:cxn ang="0">
                    <a:pos x="18" y="12"/>
                  </a:cxn>
                  <a:cxn ang="0">
                    <a:pos x="18" y="8"/>
                  </a:cxn>
                  <a:cxn ang="0">
                    <a:pos x="18" y="6"/>
                  </a:cxn>
                  <a:cxn ang="0">
                    <a:pos x="16" y="2"/>
                  </a:cxn>
                  <a:cxn ang="0">
                    <a:pos x="16" y="2"/>
                  </a:cxn>
                  <a:cxn ang="0">
                    <a:pos x="11" y="2"/>
                  </a:cxn>
                  <a:cxn ang="0">
                    <a:pos x="9" y="0"/>
                  </a:cxn>
                </a:cxnLst>
                <a:rect l="0" t="0" r="r" b="b"/>
                <a:pathLst>
                  <a:path w="18" h="18">
                    <a:moveTo>
                      <a:pt x="9" y="0"/>
                    </a:moveTo>
                    <a:lnTo>
                      <a:pt x="9" y="0"/>
                    </a:lnTo>
                    <a:lnTo>
                      <a:pt x="5" y="2"/>
                    </a:lnTo>
                    <a:lnTo>
                      <a:pt x="2" y="2"/>
                    </a:lnTo>
                    <a:lnTo>
                      <a:pt x="2" y="2"/>
                    </a:lnTo>
                    <a:lnTo>
                      <a:pt x="0" y="6"/>
                    </a:lnTo>
                    <a:lnTo>
                      <a:pt x="0" y="8"/>
                    </a:lnTo>
                    <a:lnTo>
                      <a:pt x="0" y="12"/>
                    </a:lnTo>
                    <a:lnTo>
                      <a:pt x="2" y="14"/>
                    </a:lnTo>
                    <a:lnTo>
                      <a:pt x="2" y="14"/>
                    </a:lnTo>
                    <a:lnTo>
                      <a:pt x="5" y="16"/>
                    </a:lnTo>
                    <a:lnTo>
                      <a:pt x="9" y="18"/>
                    </a:lnTo>
                    <a:lnTo>
                      <a:pt x="9" y="18"/>
                    </a:lnTo>
                    <a:lnTo>
                      <a:pt x="11" y="16"/>
                    </a:lnTo>
                    <a:lnTo>
                      <a:pt x="16" y="14"/>
                    </a:lnTo>
                    <a:lnTo>
                      <a:pt x="16" y="14"/>
                    </a:lnTo>
                    <a:lnTo>
                      <a:pt x="18" y="12"/>
                    </a:lnTo>
                    <a:lnTo>
                      <a:pt x="18" y="8"/>
                    </a:lnTo>
                    <a:lnTo>
                      <a:pt x="18" y="6"/>
                    </a:lnTo>
                    <a:lnTo>
                      <a:pt x="16" y="2"/>
                    </a:lnTo>
                    <a:lnTo>
                      <a:pt x="16" y="2"/>
                    </a:lnTo>
                    <a:lnTo>
                      <a:pt x="11" y="2"/>
                    </a:lnTo>
                    <a:lnTo>
                      <a:pt x="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50" name="Freeform 378"/>
              <p:cNvSpPr>
                <a:spLocks/>
              </p:cNvSpPr>
              <p:nvPr userDrawn="1"/>
            </p:nvSpPr>
            <p:spPr bwMode="auto">
              <a:xfrm>
                <a:off x="3218" y="3653"/>
                <a:ext cx="12" cy="12"/>
              </a:xfrm>
              <a:custGeom>
                <a:avLst/>
                <a:gdLst/>
                <a:ahLst/>
                <a:cxnLst>
                  <a:cxn ang="0">
                    <a:pos x="5" y="0"/>
                  </a:cxn>
                  <a:cxn ang="0">
                    <a:pos x="5" y="0"/>
                  </a:cxn>
                  <a:cxn ang="0">
                    <a:pos x="2" y="2"/>
                  </a:cxn>
                  <a:cxn ang="0">
                    <a:pos x="2" y="2"/>
                  </a:cxn>
                  <a:cxn ang="0">
                    <a:pos x="0" y="7"/>
                  </a:cxn>
                  <a:cxn ang="0">
                    <a:pos x="2" y="11"/>
                  </a:cxn>
                  <a:cxn ang="0">
                    <a:pos x="2" y="11"/>
                  </a:cxn>
                  <a:cxn ang="0">
                    <a:pos x="5" y="12"/>
                  </a:cxn>
                  <a:cxn ang="0">
                    <a:pos x="5" y="12"/>
                  </a:cxn>
                  <a:cxn ang="0">
                    <a:pos x="11" y="11"/>
                  </a:cxn>
                  <a:cxn ang="0">
                    <a:pos x="11" y="11"/>
                  </a:cxn>
                  <a:cxn ang="0">
                    <a:pos x="12" y="7"/>
                  </a:cxn>
                  <a:cxn ang="0">
                    <a:pos x="11" y="2"/>
                  </a:cxn>
                  <a:cxn ang="0">
                    <a:pos x="11" y="2"/>
                  </a:cxn>
                  <a:cxn ang="0">
                    <a:pos x="5" y="0"/>
                  </a:cxn>
                </a:cxnLst>
                <a:rect l="0" t="0" r="r" b="b"/>
                <a:pathLst>
                  <a:path w="12" h="12">
                    <a:moveTo>
                      <a:pt x="5" y="0"/>
                    </a:moveTo>
                    <a:lnTo>
                      <a:pt x="5" y="0"/>
                    </a:lnTo>
                    <a:lnTo>
                      <a:pt x="2" y="2"/>
                    </a:lnTo>
                    <a:lnTo>
                      <a:pt x="2" y="2"/>
                    </a:lnTo>
                    <a:lnTo>
                      <a:pt x="0" y="7"/>
                    </a:lnTo>
                    <a:lnTo>
                      <a:pt x="2" y="11"/>
                    </a:lnTo>
                    <a:lnTo>
                      <a:pt x="2" y="11"/>
                    </a:lnTo>
                    <a:lnTo>
                      <a:pt x="5" y="12"/>
                    </a:lnTo>
                    <a:lnTo>
                      <a:pt x="5" y="12"/>
                    </a:lnTo>
                    <a:lnTo>
                      <a:pt x="11" y="11"/>
                    </a:lnTo>
                    <a:lnTo>
                      <a:pt x="11" y="11"/>
                    </a:lnTo>
                    <a:lnTo>
                      <a:pt x="12" y="7"/>
                    </a:lnTo>
                    <a:lnTo>
                      <a:pt x="11" y="2"/>
                    </a:lnTo>
                    <a:lnTo>
                      <a:pt x="11" y="2"/>
                    </a:lnTo>
                    <a:lnTo>
                      <a:pt x="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51" name="Freeform 379"/>
              <p:cNvSpPr>
                <a:spLocks/>
              </p:cNvSpPr>
              <p:nvPr userDrawn="1"/>
            </p:nvSpPr>
            <p:spPr bwMode="auto">
              <a:xfrm>
                <a:off x="3218" y="3653"/>
                <a:ext cx="12" cy="12"/>
              </a:xfrm>
              <a:custGeom>
                <a:avLst/>
                <a:gdLst/>
                <a:ahLst/>
                <a:cxnLst>
                  <a:cxn ang="0">
                    <a:pos x="5" y="0"/>
                  </a:cxn>
                  <a:cxn ang="0">
                    <a:pos x="5" y="0"/>
                  </a:cxn>
                  <a:cxn ang="0">
                    <a:pos x="2" y="2"/>
                  </a:cxn>
                  <a:cxn ang="0">
                    <a:pos x="2" y="2"/>
                  </a:cxn>
                  <a:cxn ang="0">
                    <a:pos x="0" y="7"/>
                  </a:cxn>
                  <a:cxn ang="0">
                    <a:pos x="2" y="11"/>
                  </a:cxn>
                  <a:cxn ang="0">
                    <a:pos x="2" y="11"/>
                  </a:cxn>
                  <a:cxn ang="0">
                    <a:pos x="5" y="12"/>
                  </a:cxn>
                  <a:cxn ang="0">
                    <a:pos x="5" y="12"/>
                  </a:cxn>
                  <a:cxn ang="0">
                    <a:pos x="11" y="11"/>
                  </a:cxn>
                  <a:cxn ang="0">
                    <a:pos x="11" y="11"/>
                  </a:cxn>
                  <a:cxn ang="0">
                    <a:pos x="12" y="7"/>
                  </a:cxn>
                  <a:cxn ang="0">
                    <a:pos x="11" y="2"/>
                  </a:cxn>
                  <a:cxn ang="0">
                    <a:pos x="11" y="2"/>
                  </a:cxn>
                  <a:cxn ang="0">
                    <a:pos x="5" y="0"/>
                  </a:cxn>
                </a:cxnLst>
                <a:rect l="0" t="0" r="r" b="b"/>
                <a:pathLst>
                  <a:path w="12" h="12">
                    <a:moveTo>
                      <a:pt x="5" y="0"/>
                    </a:moveTo>
                    <a:lnTo>
                      <a:pt x="5" y="0"/>
                    </a:lnTo>
                    <a:lnTo>
                      <a:pt x="2" y="2"/>
                    </a:lnTo>
                    <a:lnTo>
                      <a:pt x="2" y="2"/>
                    </a:lnTo>
                    <a:lnTo>
                      <a:pt x="0" y="7"/>
                    </a:lnTo>
                    <a:lnTo>
                      <a:pt x="2" y="11"/>
                    </a:lnTo>
                    <a:lnTo>
                      <a:pt x="2" y="11"/>
                    </a:lnTo>
                    <a:lnTo>
                      <a:pt x="5" y="12"/>
                    </a:lnTo>
                    <a:lnTo>
                      <a:pt x="5" y="12"/>
                    </a:lnTo>
                    <a:lnTo>
                      <a:pt x="11" y="11"/>
                    </a:lnTo>
                    <a:lnTo>
                      <a:pt x="11" y="11"/>
                    </a:lnTo>
                    <a:lnTo>
                      <a:pt x="12" y="7"/>
                    </a:lnTo>
                    <a:lnTo>
                      <a:pt x="11" y="2"/>
                    </a:lnTo>
                    <a:lnTo>
                      <a:pt x="11" y="2"/>
                    </a:lnTo>
                    <a:lnTo>
                      <a:pt x="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52" name="Freeform 380"/>
              <p:cNvSpPr>
                <a:spLocks/>
              </p:cNvSpPr>
              <p:nvPr userDrawn="1"/>
            </p:nvSpPr>
            <p:spPr bwMode="auto">
              <a:xfrm>
                <a:off x="3170" y="3629"/>
                <a:ext cx="12" cy="12"/>
              </a:xfrm>
              <a:custGeom>
                <a:avLst/>
                <a:gdLst/>
                <a:ahLst/>
                <a:cxnLst>
                  <a:cxn ang="0">
                    <a:pos x="5" y="0"/>
                  </a:cxn>
                  <a:cxn ang="0">
                    <a:pos x="5" y="0"/>
                  </a:cxn>
                  <a:cxn ang="0">
                    <a:pos x="2" y="2"/>
                  </a:cxn>
                  <a:cxn ang="0">
                    <a:pos x="2" y="2"/>
                  </a:cxn>
                  <a:cxn ang="0">
                    <a:pos x="0" y="5"/>
                  </a:cxn>
                  <a:cxn ang="0">
                    <a:pos x="2" y="11"/>
                  </a:cxn>
                  <a:cxn ang="0">
                    <a:pos x="2" y="11"/>
                  </a:cxn>
                  <a:cxn ang="0">
                    <a:pos x="5" y="12"/>
                  </a:cxn>
                  <a:cxn ang="0">
                    <a:pos x="5" y="12"/>
                  </a:cxn>
                  <a:cxn ang="0">
                    <a:pos x="11" y="11"/>
                  </a:cxn>
                  <a:cxn ang="0">
                    <a:pos x="11" y="11"/>
                  </a:cxn>
                  <a:cxn ang="0">
                    <a:pos x="12" y="5"/>
                  </a:cxn>
                  <a:cxn ang="0">
                    <a:pos x="11" y="2"/>
                  </a:cxn>
                  <a:cxn ang="0">
                    <a:pos x="11" y="2"/>
                  </a:cxn>
                  <a:cxn ang="0">
                    <a:pos x="5" y="0"/>
                  </a:cxn>
                </a:cxnLst>
                <a:rect l="0" t="0" r="r" b="b"/>
                <a:pathLst>
                  <a:path w="12" h="12">
                    <a:moveTo>
                      <a:pt x="5" y="0"/>
                    </a:moveTo>
                    <a:lnTo>
                      <a:pt x="5" y="0"/>
                    </a:lnTo>
                    <a:lnTo>
                      <a:pt x="2" y="2"/>
                    </a:lnTo>
                    <a:lnTo>
                      <a:pt x="2" y="2"/>
                    </a:lnTo>
                    <a:lnTo>
                      <a:pt x="0" y="5"/>
                    </a:lnTo>
                    <a:lnTo>
                      <a:pt x="2" y="11"/>
                    </a:lnTo>
                    <a:lnTo>
                      <a:pt x="2" y="11"/>
                    </a:lnTo>
                    <a:lnTo>
                      <a:pt x="5" y="12"/>
                    </a:lnTo>
                    <a:lnTo>
                      <a:pt x="5" y="12"/>
                    </a:lnTo>
                    <a:lnTo>
                      <a:pt x="11" y="11"/>
                    </a:lnTo>
                    <a:lnTo>
                      <a:pt x="11" y="11"/>
                    </a:lnTo>
                    <a:lnTo>
                      <a:pt x="12" y="5"/>
                    </a:lnTo>
                    <a:lnTo>
                      <a:pt x="11" y="2"/>
                    </a:lnTo>
                    <a:lnTo>
                      <a:pt x="11" y="2"/>
                    </a:lnTo>
                    <a:lnTo>
                      <a:pt x="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53" name="Freeform 381"/>
              <p:cNvSpPr>
                <a:spLocks/>
              </p:cNvSpPr>
              <p:nvPr userDrawn="1"/>
            </p:nvSpPr>
            <p:spPr bwMode="auto">
              <a:xfrm>
                <a:off x="3170" y="3629"/>
                <a:ext cx="12" cy="12"/>
              </a:xfrm>
              <a:custGeom>
                <a:avLst/>
                <a:gdLst/>
                <a:ahLst/>
                <a:cxnLst>
                  <a:cxn ang="0">
                    <a:pos x="5" y="0"/>
                  </a:cxn>
                  <a:cxn ang="0">
                    <a:pos x="5" y="0"/>
                  </a:cxn>
                  <a:cxn ang="0">
                    <a:pos x="2" y="2"/>
                  </a:cxn>
                  <a:cxn ang="0">
                    <a:pos x="2" y="2"/>
                  </a:cxn>
                  <a:cxn ang="0">
                    <a:pos x="0" y="5"/>
                  </a:cxn>
                  <a:cxn ang="0">
                    <a:pos x="2" y="11"/>
                  </a:cxn>
                  <a:cxn ang="0">
                    <a:pos x="2" y="11"/>
                  </a:cxn>
                  <a:cxn ang="0">
                    <a:pos x="5" y="12"/>
                  </a:cxn>
                  <a:cxn ang="0">
                    <a:pos x="5" y="12"/>
                  </a:cxn>
                  <a:cxn ang="0">
                    <a:pos x="11" y="11"/>
                  </a:cxn>
                  <a:cxn ang="0">
                    <a:pos x="11" y="11"/>
                  </a:cxn>
                  <a:cxn ang="0">
                    <a:pos x="12" y="5"/>
                  </a:cxn>
                  <a:cxn ang="0">
                    <a:pos x="11" y="2"/>
                  </a:cxn>
                  <a:cxn ang="0">
                    <a:pos x="11" y="2"/>
                  </a:cxn>
                  <a:cxn ang="0">
                    <a:pos x="5" y="0"/>
                  </a:cxn>
                </a:cxnLst>
                <a:rect l="0" t="0" r="r" b="b"/>
                <a:pathLst>
                  <a:path w="12" h="12">
                    <a:moveTo>
                      <a:pt x="5" y="0"/>
                    </a:moveTo>
                    <a:lnTo>
                      <a:pt x="5" y="0"/>
                    </a:lnTo>
                    <a:lnTo>
                      <a:pt x="2" y="2"/>
                    </a:lnTo>
                    <a:lnTo>
                      <a:pt x="2" y="2"/>
                    </a:lnTo>
                    <a:lnTo>
                      <a:pt x="0" y="5"/>
                    </a:lnTo>
                    <a:lnTo>
                      <a:pt x="2" y="11"/>
                    </a:lnTo>
                    <a:lnTo>
                      <a:pt x="2" y="11"/>
                    </a:lnTo>
                    <a:lnTo>
                      <a:pt x="5" y="12"/>
                    </a:lnTo>
                    <a:lnTo>
                      <a:pt x="5" y="12"/>
                    </a:lnTo>
                    <a:lnTo>
                      <a:pt x="11" y="11"/>
                    </a:lnTo>
                    <a:lnTo>
                      <a:pt x="11" y="11"/>
                    </a:lnTo>
                    <a:lnTo>
                      <a:pt x="12" y="5"/>
                    </a:lnTo>
                    <a:lnTo>
                      <a:pt x="11" y="2"/>
                    </a:lnTo>
                    <a:lnTo>
                      <a:pt x="11" y="2"/>
                    </a:lnTo>
                    <a:lnTo>
                      <a:pt x="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54" name="Freeform 382"/>
              <p:cNvSpPr>
                <a:spLocks/>
              </p:cNvSpPr>
              <p:nvPr userDrawn="1"/>
            </p:nvSpPr>
            <p:spPr bwMode="auto">
              <a:xfrm>
                <a:off x="3128" y="3599"/>
                <a:ext cx="12" cy="12"/>
              </a:xfrm>
              <a:custGeom>
                <a:avLst/>
                <a:gdLst/>
                <a:ahLst/>
                <a:cxnLst>
                  <a:cxn ang="0">
                    <a:pos x="6" y="0"/>
                  </a:cxn>
                  <a:cxn ang="0">
                    <a:pos x="6" y="0"/>
                  </a:cxn>
                  <a:cxn ang="0">
                    <a:pos x="2" y="2"/>
                  </a:cxn>
                  <a:cxn ang="0">
                    <a:pos x="2" y="2"/>
                  </a:cxn>
                  <a:cxn ang="0">
                    <a:pos x="0" y="6"/>
                  </a:cxn>
                  <a:cxn ang="0">
                    <a:pos x="2" y="10"/>
                  </a:cxn>
                  <a:cxn ang="0">
                    <a:pos x="2" y="10"/>
                  </a:cxn>
                  <a:cxn ang="0">
                    <a:pos x="6" y="12"/>
                  </a:cxn>
                  <a:cxn ang="0">
                    <a:pos x="6" y="12"/>
                  </a:cxn>
                  <a:cxn ang="0">
                    <a:pos x="10" y="10"/>
                  </a:cxn>
                  <a:cxn ang="0">
                    <a:pos x="10" y="10"/>
                  </a:cxn>
                  <a:cxn ang="0">
                    <a:pos x="12" y="6"/>
                  </a:cxn>
                  <a:cxn ang="0">
                    <a:pos x="10" y="2"/>
                  </a:cxn>
                  <a:cxn ang="0">
                    <a:pos x="10" y="2"/>
                  </a:cxn>
                  <a:cxn ang="0">
                    <a:pos x="6" y="0"/>
                  </a:cxn>
                </a:cxnLst>
                <a:rect l="0" t="0" r="r" b="b"/>
                <a:pathLst>
                  <a:path w="12" h="12">
                    <a:moveTo>
                      <a:pt x="6" y="0"/>
                    </a:moveTo>
                    <a:lnTo>
                      <a:pt x="6" y="0"/>
                    </a:lnTo>
                    <a:lnTo>
                      <a:pt x="2" y="2"/>
                    </a:lnTo>
                    <a:lnTo>
                      <a:pt x="2" y="2"/>
                    </a:lnTo>
                    <a:lnTo>
                      <a:pt x="0" y="6"/>
                    </a:lnTo>
                    <a:lnTo>
                      <a:pt x="2" y="10"/>
                    </a:lnTo>
                    <a:lnTo>
                      <a:pt x="2" y="10"/>
                    </a:lnTo>
                    <a:lnTo>
                      <a:pt x="6" y="12"/>
                    </a:lnTo>
                    <a:lnTo>
                      <a:pt x="6" y="12"/>
                    </a:lnTo>
                    <a:lnTo>
                      <a:pt x="10" y="10"/>
                    </a:lnTo>
                    <a:lnTo>
                      <a:pt x="10" y="10"/>
                    </a:lnTo>
                    <a:lnTo>
                      <a:pt x="12" y="6"/>
                    </a:lnTo>
                    <a:lnTo>
                      <a:pt x="10" y="2"/>
                    </a:lnTo>
                    <a:lnTo>
                      <a:pt x="10" y="2"/>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55" name="Freeform 383"/>
              <p:cNvSpPr>
                <a:spLocks/>
              </p:cNvSpPr>
              <p:nvPr userDrawn="1"/>
            </p:nvSpPr>
            <p:spPr bwMode="auto">
              <a:xfrm>
                <a:off x="3128" y="3599"/>
                <a:ext cx="12" cy="12"/>
              </a:xfrm>
              <a:custGeom>
                <a:avLst/>
                <a:gdLst/>
                <a:ahLst/>
                <a:cxnLst>
                  <a:cxn ang="0">
                    <a:pos x="6" y="0"/>
                  </a:cxn>
                  <a:cxn ang="0">
                    <a:pos x="6" y="0"/>
                  </a:cxn>
                  <a:cxn ang="0">
                    <a:pos x="2" y="2"/>
                  </a:cxn>
                  <a:cxn ang="0">
                    <a:pos x="2" y="2"/>
                  </a:cxn>
                  <a:cxn ang="0">
                    <a:pos x="0" y="6"/>
                  </a:cxn>
                  <a:cxn ang="0">
                    <a:pos x="2" y="10"/>
                  </a:cxn>
                  <a:cxn ang="0">
                    <a:pos x="2" y="10"/>
                  </a:cxn>
                  <a:cxn ang="0">
                    <a:pos x="6" y="12"/>
                  </a:cxn>
                  <a:cxn ang="0">
                    <a:pos x="6" y="12"/>
                  </a:cxn>
                  <a:cxn ang="0">
                    <a:pos x="10" y="10"/>
                  </a:cxn>
                  <a:cxn ang="0">
                    <a:pos x="10" y="10"/>
                  </a:cxn>
                  <a:cxn ang="0">
                    <a:pos x="12" y="6"/>
                  </a:cxn>
                  <a:cxn ang="0">
                    <a:pos x="10" y="2"/>
                  </a:cxn>
                  <a:cxn ang="0">
                    <a:pos x="10" y="2"/>
                  </a:cxn>
                  <a:cxn ang="0">
                    <a:pos x="6" y="0"/>
                  </a:cxn>
                </a:cxnLst>
                <a:rect l="0" t="0" r="r" b="b"/>
                <a:pathLst>
                  <a:path w="12" h="12">
                    <a:moveTo>
                      <a:pt x="6" y="0"/>
                    </a:moveTo>
                    <a:lnTo>
                      <a:pt x="6" y="0"/>
                    </a:lnTo>
                    <a:lnTo>
                      <a:pt x="2" y="2"/>
                    </a:lnTo>
                    <a:lnTo>
                      <a:pt x="2" y="2"/>
                    </a:lnTo>
                    <a:lnTo>
                      <a:pt x="0" y="6"/>
                    </a:lnTo>
                    <a:lnTo>
                      <a:pt x="2" y="10"/>
                    </a:lnTo>
                    <a:lnTo>
                      <a:pt x="2" y="10"/>
                    </a:lnTo>
                    <a:lnTo>
                      <a:pt x="6" y="12"/>
                    </a:lnTo>
                    <a:lnTo>
                      <a:pt x="6" y="12"/>
                    </a:lnTo>
                    <a:lnTo>
                      <a:pt x="10" y="10"/>
                    </a:lnTo>
                    <a:lnTo>
                      <a:pt x="10" y="10"/>
                    </a:lnTo>
                    <a:lnTo>
                      <a:pt x="12" y="6"/>
                    </a:lnTo>
                    <a:lnTo>
                      <a:pt x="10" y="2"/>
                    </a:lnTo>
                    <a:lnTo>
                      <a:pt x="10" y="2"/>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56" name="Freeform 384"/>
              <p:cNvSpPr>
                <a:spLocks/>
              </p:cNvSpPr>
              <p:nvPr userDrawn="1"/>
            </p:nvSpPr>
            <p:spPr bwMode="auto">
              <a:xfrm>
                <a:off x="3092" y="3563"/>
                <a:ext cx="6" cy="12"/>
              </a:xfrm>
              <a:custGeom>
                <a:avLst/>
                <a:gdLst/>
                <a:ahLst/>
                <a:cxnLst>
                  <a:cxn ang="0">
                    <a:pos x="3" y="0"/>
                  </a:cxn>
                  <a:cxn ang="0">
                    <a:pos x="3" y="0"/>
                  </a:cxn>
                  <a:cxn ang="0">
                    <a:pos x="0" y="3"/>
                  </a:cxn>
                  <a:cxn ang="0">
                    <a:pos x="0" y="3"/>
                  </a:cxn>
                  <a:cxn ang="0">
                    <a:pos x="0" y="8"/>
                  </a:cxn>
                  <a:cxn ang="0">
                    <a:pos x="0" y="12"/>
                  </a:cxn>
                  <a:cxn ang="0">
                    <a:pos x="0" y="12"/>
                  </a:cxn>
                  <a:cxn ang="0">
                    <a:pos x="3" y="12"/>
                  </a:cxn>
                  <a:cxn ang="0">
                    <a:pos x="3" y="12"/>
                  </a:cxn>
                  <a:cxn ang="0">
                    <a:pos x="5" y="12"/>
                  </a:cxn>
                  <a:cxn ang="0">
                    <a:pos x="5" y="12"/>
                  </a:cxn>
                  <a:cxn ang="0">
                    <a:pos x="6" y="8"/>
                  </a:cxn>
                  <a:cxn ang="0">
                    <a:pos x="5" y="3"/>
                  </a:cxn>
                  <a:cxn ang="0">
                    <a:pos x="5" y="3"/>
                  </a:cxn>
                  <a:cxn ang="0">
                    <a:pos x="3" y="0"/>
                  </a:cxn>
                </a:cxnLst>
                <a:rect l="0" t="0" r="r" b="b"/>
                <a:pathLst>
                  <a:path w="6" h="12">
                    <a:moveTo>
                      <a:pt x="3" y="0"/>
                    </a:moveTo>
                    <a:lnTo>
                      <a:pt x="3" y="0"/>
                    </a:lnTo>
                    <a:lnTo>
                      <a:pt x="0" y="3"/>
                    </a:lnTo>
                    <a:lnTo>
                      <a:pt x="0" y="3"/>
                    </a:lnTo>
                    <a:lnTo>
                      <a:pt x="0" y="8"/>
                    </a:lnTo>
                    <a:lnTo>
                      <a:pt x="0" y="12"/>
                    </a:lnTo>
                    <a:lnTo>
                      <a:pt x="0" y="12"/>
                    </a:lnTo>
                    <a:lnTo>
                      <a:pt x="3" y="12"/>
                    </a:lnTo>
                    <a:lnTo>
                      <a:pt x="3" y="12"/>
                    </a:lnTo>
                    <a:lnTo>
                      <a:pt x="5" y="12"/>
                    </a:lnTo>
                    <a:lnTo>
                      <a:pt x="5" y="12"/>
                    </a:lnTo>
                    <a:lnTo>
                      <a:pt x="6" y="8"/>
                    </a:lnTo>
                    <a:lnTo>
                      <a:pt x="5" y="3"/>
                    </a:lnTo>
                    <a:lnTo>
                      <a:pt x="5" y="3"/>
                    </a:lnTo>
                    <a:lnTo>
                      <a:pt x="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57" name="Freeform 385"/>
              <p:cNvSpPr>
                <a:spLocks/>
              </p:cNvSpPr>
              <p:nvPr userDrawn="1"/>
            </p:nvSpPr>
            <p:spPr bwMode="auto">
              <a:xfrm>
                <a:off x="3092" y="3563"/>
                <a:ext cx="6" cy="12"/>
              </a:xfrm>
              <a:custGeom>
                <a:avLst/>
                <a:gdLst/>
                <a:ahLst/>
                <a:cxnLst>
                  <a:cxn ang="0">
                    <a:pos x="3" y="0"/>
                  </a:cxn>
                  <a:cxn ang="0">
                    <a:pos x="3" y="0"/>
                  </a:cxn>
                  <a:cxn ang="0">
                    <a:pos x="0" y="3"/>
                  </a:cxn>
                  <a:cxn ang="0">
                    <a:pos x="0" y="3"/>
                  </a:cxn>
                  <a:cxn ang="0">
                    <a:pos x="0" y="8"/>
                  </a:cxn>
                  <a:cxn ang="0">
                    <a:pos x="0" y="12"/>
                  </a:cxn>
                  <a:cxn ang="0">
                    <a:pos x="0" y="12"/>
                  </a:cxn>
                  <a:cxn ang="0">
                    <a:pos x="3" y="12"/>
                  </a:cxn>
                  <a:cxn ang="0">
                    <a:pos x="3" y="12"/>
                  </a:cxn>
                  <a:cxn ang="0">
                    <a:pos x="5" y="12"/>
                  </a:cxn>
                  <a:cxn ang="0">
                    <a:pos x="5" y="12"/>
                  </a:cxn>
                  <a:cxn ang="0">
                    <a:pos x="6" y="8"/>
                  </a:cxn>
                  <a:cxn ang="0">
                    <a:pos x="5" y="3"/>
                  </a:cxn>
                  <a:cxn ang="0">
                    <a:pos x="5" y="3"/>
                  </a:cxn>
                  <a:cxn ang="0">
                    <a:pos x="3" y="0"/>
                  </a:cxn>
                </a:cxnLst>
                <a:rect l="0" t="0" r="r" b="b"/>
                <a:pathLst>
                  <a:path w="6" h="12">
                    <a:moveTo>
                      <a:pt x="3" y="0"/>
                    </a:moveTo>
                    <a:lnTo>
                      <a:pt x="3" y="0"/>
                    </a:lnTo>
                    <a:lnTo>
                      <a:pt x="0" y="3"/>
                    </a:lnTo>
                    <a:lnTo>
                      <a:pt x="0" y="3"/>
                    </a:lnTo>
                    <a:lnTo>
                      <a:pt x="0" y="8"/>
                    </a:lnTo>
                    <a:lnTo>
                      <a:pt x="0" y="12"/>
                    </a:lnTo>
                    <a:lnTo>
                      <a:pt x="0" y="12"/>
                    </a:lnTo>
                    <a:lnTo>
                      <a:pt x="3" y="12"/>
                    </a:lnTo>
                    <a:lnTo>
                      <a:pt x="3" y="12"/>
                    </a:lnTo>
                    <a:lnTo>
                      <a:pt x="5" y="12"/>
                    </a:lnTo>
                    <a:lnTo>
                      <a:pt x="5" y="12"/>
                    </a:lnTo>
                    <a:lnTo>
                      <a:pt x="6" y="8"/>
                    </a:lnTo>
                    <a:lnTo>
                      <a:pt x="5" y="3"/>
                    </a:lnTo>
                    <a:lnTo>
                      <a:pt x="5" y="3"/>
                    </a:lnTo>
                    <a:lnTo>
                      <a:pt x="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58" name="Freeform 386"/>
              <p:cNvSpPr>
                <a:spLocks/>
              </p:cNvSpPr>
              <p:nvPr userDrawn="1"/>
            </p:nvSpPr>
            <p:spPr bwMode="auto">
              <a:xfrm>
                <a:off x="3542" y="3557"/>
                <a:ext cx="30" cy="24"/>
              </a:xfrm>
              <a:custGeom>
                <a:avLst/>
                <a:gdLst/>
                <a:ahLst/>
                <a:cxnLst>
                  <a:cxn ang="0">
                    <a:pos x="15" y="0"/>
                  </a:cxn>
                  <a:cxn ang="0">
                    <a:pos x="15" y="0"/>
                  </a:cxn>
                  <a:cxn ang="0">
                    <a:pos x="9" y="0"/>
                  </a:cxn>
                  <a:cxn ang="0">
                    <a:pos x="5" y="4"/>
                  </a:cxn>
                  <a:cxn ang="0">
                    <a:pos x="5" y="4"/>
                  </a:cxn>
                  <a:cxn ang="0">
                    <a:pos x="0" y="7"/>
                  </a:cxn>
                  <a:cxn ang="0">
                    <a:pos x="0" y="12"/>
                  </a:cxn>
                  <a:cxn ang="0">
                    <a:pos x="0" y="16"/>
                  </a:cxn>
                  <a:cxn ang="0">
                    <a:pos x="5" y="21"/>
                  </a:cxn>
                  <a:cxn ang="0">
                    <a:pos x="5" y="21"/>
                  </a:cxn>
                  <a:cxn ang="0">
                    <a:pos x="9" y="23"/>
                  </a:cxn>
                  <a:cxn ang="0">
                    <a:pos x="15" y="24"/>
                  </a:cxn>
                  <a:cxn ang="0">
                    <a:pos x="15" y="24"/>
                  </a:cxn>
                  <a:cxn ang="0">
                    <a:pos x="20" y="23"/>
                  </a:cxn>
                  <a:cxn ang="0">
                    <a:pos x="26" y="21"/>
                  </a:cxn>
                  <a:cxn ang="0">
                    <a:pos x="26" y="21"/>
                  </a:cxn>
                  <a:cxn ang="0">
                    <a:pos x="28" y="16"/>
                  </a:cxn>
                  <a:cxn ang="0">
                    <a:pos x="30" y="12"/>
                  </a:cxn>
                  <a:cxn ang="0">
                    <a:pos x="28" y="7"/>
                  </a:cxn>
                  <a:cxn ang="0">
                    <a:pos x="26" y="4"/>
                  </a:cxn>
                  <a:cxn ang="0">
                    <a:pos x="26" y="4"/>
                  </a:cxn>
                  <a:cxn ang="0">
                    <a:pos x="20" y="0"/>
                  </a:cxn>
                  <a:cxn ang="0">
                    <a:pos x="15" y="0"/>
                  </a:cxn>
                </a:cxnLst>
                <a:rect l="0" t="0" r="r" b="b"/>
                <a:pathLst>
                  <a:path w="30" h="24">
                    <a:moveTo>
                      <a:pt x="15" y="0"/>
                    </a:moveTo>
                    <a:lnTo>
                      <a:pt x="15" y="0"/>
                    </a:lnTo>
                    <a:lnTo>
                      <a:pt x="9" y="0"/>
                    </a:lnTo>
                    <a:lnTo>
                      <a:pt x="5" y="4"/>
                    </a:lnTo>
                    <a:lnTo>
                      <a:pt x="5" y="4"/>
                    </a:lnTo>
                    <a:lnTo>
                      <a:pt x="0" y="7"/>
                    </a:lnTo>
                    <a:lnTo>
                      <a:pt x="0" y="12"/>
                    </a:lnTo>
                    <a:lnTo>
                      <a:pt x="0" y="16"/>
                    </a:lnTo>
                    <a:lnTo>
                      <a:pt x="5" y="21"/>
                    </a:lnTo>
                    <a:lnTo>
                      <a:pt x="5" y="21"/>
                    </a:lnTo>
                    <a:lnTo>
                      <a:pt x="9" y="23"/>
                    </a:lnTo>
                    <a:lnTo>
                      <a:pt x="15" y="24"/>
                    </a:lnTo>
                    <a:lnTo>
                      <a:pt x="15" y="24"/>
                    </a:lnTo>
                    <a:lnTo>
                      <a:pt x="20" y="23"/>
                    </a:lnTo>
                    <a:lnTo>
                      <a:pt x="26" y="21"/>
                    </a:lnTo>
                    <a:lnTo>
                      <a:pt x="26" y="21"/>
                    </a:lnTo>
                    <a:lnTo>
                      <a:pt x="28" y="16"/>
                    </a:lnTo>
                    <a:lnTo>
                      <a:pt x="30" y="12"/>
                    </a:lnTo>
                    <a:lnTo>
                      <a:pt x="28" y="7"/>
                    </a:lnTo>
                    <a:lnTo>
                      <a:pt x="26" y="4"/>
                    </a:lnTo>
                    <a:lnTo>
                      <a:pt x="26" y="4"/>
                    </a:lnTo>
                    <a:lnTo>
                      <a:pt x="20" y="0"/>
                    </a:lnTo>
                    <a:lnTo>
                      <a:pt x="1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59" name="Freeform 387"/>
              <p:cNvSpPr>
                <a:spLocks/>
              </p:cNvSpPr>
              <p:nvPr userDrawn="1"/>
            </p:nvSpPr>
            <p:spPr bwMode="auto">
              <a:xfrm>
                <a:off x="3542" y="3557"/>
                <a:ext cx="30" cy="24"/>
              </a:xfrm>
              <a:custGeom>
                <a:avLst/>
                <a:gdLst/>
                <a:ahLst/>
                <a:cxnLst>
                  <a:cxn ang="0">
                    <a:pos x="15" y="0"/>
                  </a:cxn>
                  <a:cxn ang="0">
                    <a:pos x="15" y="0"/>
                  </a:cxn>
                  <a:cxn ang="0">
                    <a:pos x="9" y="0"/>
                  </a:cxn>
                  <a:cxn ang="0">
                    <a:pos x="5" y="4"/>
                  </a:cxn>
                  <a:cxn ang="0">
                    <a:pos x="5" y="4"/>
                  </a:cxn>
                  <a:cxn ang="0">
                    <a:pos x="0" y="7"/>
                  </a:cxn>
                  <a:cxn ang="0">
                    <a:pos x="0" y="12"/>
                  </a:cxn>
                  <a:cxn ang="0">
                    <a:pos x="0" y="16"/>
                  </a:cxn>
                  <a:cxn ang="0">
                    <a:pos x="5" y="21"/>
                  </a:cxn>
                  <a:cxn ang="0">
                    <a:pos x="5" y="21"/>
                  </a:cxn>
                  <a:cxn ang="0">
                    <a:pos x="9" y="23"/>
                  </a:cxn>
                  <a:cxn ang="0">
                    <a:pos x="15" y="24"/>
                  </a:cxn>
                  <a:cxn ang="0">
                    <a:pos x="15" y="24"/>
                  </a:cxn>
                  <a:cxn ang="0">
                    <a:pos x="20" y="23"/>
                  </a:cxn>
                  <a:cxn ang="0">
                    <a:pos x="26" y="21"/>
                  </a:cxn>
                  <a:cxn ang="0">
                    <a:pos x="26" y="21"/>
                  </a:cxn>
                  <a:cxn ang="0">
                    <a:pos x="28" y="16"/>
                  </a:cxn>
                  <a:cxn ang="0">
                    <a:pos x="30" y="12"/>
                  </a:cxn>
                  <a:cxn ang="0">
                    <a:pos x="28" y="7"/>
                  </a:cxn>
                  <a:cxn ang="0">
                    <a:pos x="26" y="4"/>
                  </a:cxn>
                  <a:cxn ang="0">
                    <a:pos x="26" y="4"/>
                  </a:cxn>
                  <a:cxn ang="0">
                    <a:pos x="20" y="0"/>
                  </a:cxn>
                  <a:cxn ang="0">
                    <a:pos x="15" y="0"/>
                  </a:cxn>
                </a:cxnLst>
                <a:rect l="0" t="0" r="r" b="b"/>
                <a:pathLst>
                  <a:path w="30" h="24">
                    <a:moveTo>
                      <a:pt x="15" y="0"/>
                    </a:moveTo>
                    <a:lnTo>
                      <a:pt x="15" y="0"/>
                    </a:lnTo>
                    <a:lnTo>
                      <a:pt x="9" y="0"/>
                    </a:lnTo>
                    <a:lnTo>
                      <a:pt x="5" y="4"/>
                    </a:lnTo>
                    <a:lnTo>
                      <a:pt x="5" y="4"/>
                    </a:lnTo>
                    <a:lnTo>
                      <a:pt x="0" y="7"/>
                    </a:lnTo>
                    <a:lnTo>
                      <a:pt x="0" y="12"/>
                    </a:lnTo>
                    <a:lnTo>
                      <a:pt x="0" y="16"/>
                    </a:lnTo>
                    <a:lnTo>
                      <a:pt x="5" y="21"/>
                    </a:lnTo>
                    <a:lnTo>
                      <a:pt x="5" y="21"/>
                    </a:lnTo>
                    <a:lnTo>
                      <a:pt x="9" y="23"/>
                    </a:lnTo>
                    <a:lnTo>
                      <a:pt x="15" y="24"/>
                    </a:lnTo>
                    <a:lnTo>
                      <a:pt x="15" y="24"/>
                    </a:lnTo>
                    <a:lnTo>
                      <a:pt x="20" y="23"/>
                    </a:lnTo>
                    <a:lnTo>
                      <a:pt x="26" y="21"/>
                    </a:lnTo>
                    <a:lnTo>
                      <a:pt x="26" y="21"/>
                    </a:lnTo>
                    <a:lnTo>
                      <a:pt x="28" y="16"/>
                    </a:lnTo>
                    <a:lnTo>
                      <a:pt x="30" y="12"/>
                    </a:lnTo>
                    <a:lnTo>
                      <a:pt x="28" y="7"/>
                    </a:lnTo>
                    <a:lnTo>
                      <a:pt x="26" y="4"/>
                    </a:lnTo>
                    <a:lnTo>
                      <a:pt x="26" y="4"/>
                    </a:lnTo>
                    <a:lnTo>
                      <a:pt x="20" y="0"/>
                    </a:lnTo>
                    <a:lnTo>
                      <a:pt x="1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60" name="Freeform 388"/>
              <p:cNvSpPr>
                <a:spLocks/>
              </p:cNvSpPr>
              <p:nvPr userDrawn="1"/>
            </p:nvSpPr>
            <p:spPr bwMode="auto">
              <a:xfrm>
                <a:off x="3578" y="3515"/>
                <a:ext cx="24" cy="24"/>
              </a:xfrm>
              <a:custGeom>
                <a:avLst/>
                <a:gdLst/>
                <a:ahLst/>
                <a:cxnLst>
                  <a:cxn ang="0">
                    <a:pos x="12" y="0"/>
                  </a:cxn>
                  <a:cxn ang="0">
                    <a:pos x="12" y="0"/>
                  </a:cxn>
                  <a:cxn ang="0">
                    <a:pos x="6" y="0"/>
                  </a:cxn>
                  <a:cxn ang="0">
                    <a:pos x="2" y="4"/>
                  </a:cxn>
                  <a:cxn ang="0">
                    <a:pos x="2" y="4"/>
                  </a:cxn>
                  <a:cxn ang="0">
                    <a:pos x="0" y="8"/>
                  </a:cxn>
                  <a:cxn ang="0">
                    <a:pos x="0" y="12"/>
                  </a:cxn>
                  <a:cxn ang="0">
                    <a:pos x="0" y="18"/>
                  </a:cxn>
                  <a:cxn ang="0">
                    <a:pos x="2" y="22"/>
                  </a:cxn>
                  <a:cxn ang="0">
                    <a:pos x="2" y="22"/>
                  </a:cxn>
                  <a:cxn ang="0">
                    <a:pos x="6" y="24"/>
                  </a:cxn>
                  <a:cxn ang="0">
                    <a:pos x="12" y="24"/>
                  </a:cxn>
                  <a:cxn ang="0">
                    <a:pos x="12" y="24"/>
                  </a:cxn>
                  <a:cxn ang="0">
                    <a:pos x="16" y="24"/>
                  </a:cxn>
                  <a:cxn ang="0">
                    <a:pos x="20" y="22"/>
                  </a:cxn>
                  <a:cxn ang="0">
                    <a:pos x="20" y="22"/>
                  </a:cxn>
                  <a:cxn ang="0">
                    <a:pos x="24" y="18"/>
                  </a:cxn>
                  <a:cxn ang="0">
                    <a:pos x="24" y="12"/>
                  </a:cxn>
                  <a:cxn ang="0">
                    <a:pos x="24" y="8"/>
                  </a:cxn>
                  <a:cxn ang="0">
                    <a:pos x="20" y="4"/>
                  </a:cxn>
                  <a:cxn ang="0">
                    <a:pos x="20" y="4"/>
                  </a:cxn>
                  <a:cxn ang="0">
                    <a:pos x="16" y="0"/>
                  </a:cxn>
                  <a:cxn ang="0">
                    <a:pos x="12" y="0"/>
                  </a:cxn>
                </a:cxnLst>
                <a:rect l="0" t="0" r="r" b="b"/>
                <a:pathLst>
                  <a:path w="24" h="24">
                    <a:moveTo>
                      <a:pt x="12" y="0"/>
                    </a:moveTo>
                    <a:lnTo>
                      <a:pt x="12" y="0"/>
                    </a:lnTo>
                    <a:lnTo>
                      <a:pt x="6" y="0"/>
                    </a:lnTo>
                    <a:lnTo>
                      <a:pt x="2" y="4"/>
                    </a:lnTo>
                    <a:lnTo>
                      <a:pt x="2" y="4"/>
                    </a:lnTo>
                    <a:lnTo>
                      <a:pt x="0" y="8"/>
                    </a:lnTo>
                    <a:lnTo>
                      <a:pt x="0" y="12"/>
                    </a:lnTo>
                    <a:lnTo>
                      <a:pt x="0" y="18"/>
                    </a:lnTo>
                    <a:lnTo>
                      <a:pt x="2" y="22"/>
                    </a:lnTo>
                    <a:lnTo>
                      <a:pt x="2" y="22"/>
                    </a:lnTo>
                    <a:lnTo>
                      <a:pt x="6" y="24"/>
                    </a:lnTo>
                    <a:lnTo>
                      <a:pt x="12" y="24"/>
                    </a:lnTo>
                    <a:lnTo>
                      <a:pt x="12" y="24"/>
                    </a:lnTo>
                    <a:lnTo>
                      <a:pt x="16" y="24"/>
                    </a:lnTo>
                    <a:lnTo>
                      <a:pt x="20" y="22"/>
                    </a:lnTo>
                    <a:lnTo>
                      <a:pt x="20" y="22"/>
                    </a:lnTo>
                    <a:lnTo>
                      <a:pt x="24" y="18"/>
                    </a:lnTo>
                    <a:lnTo>
                      <a:pt x="24" y="12"/>
                    </a:lnTo>
                    <a:lnTo>
                      <a:pt x="24" y="8"/>
                    </a:lnTo>
                    <a:lnTo>
                      <a:pt x="20" y="4"/>
                    </a:lnTo>
                    <a:lnTo>
                      <a:pt x="20" y="4"/>
                    </a:lnTo>
                    <a:lnTo>
                      <a:pt x="16" y="0"/>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61" name="Freeform 389"/>
              <p:cNvSpPr>
                <a:spLocks/>
              </p:cNvSpPr>
              <p:nvPr userDrawn="1"/>
            </p:nvSpPr>
            <p:spPr bwMode="auto">
              <a:xfrm>
                <a:off x="3578" y="3515"/>
                <a:ext cx="24" cy="24"/>
              </a:xfrm>
              <a:custGeom>
                <a:avLst/>
                <a:gdLst/>
                <a:ahLst/>
                <a:cxnLst>
                  <a:cxn ang="0">
                    <a:pos x="12" y="0"/>
                  </a:cxn>
                  <a:cxn ang="0">
                    <a:pos x="12" y="0"/>
                  </a:cxn>
                  <a:cxn ang="0">
                    <a:pos x="6" y="0"/>
                  </a:cxn>
                  <a:cxn ang="0">
                    <a:pos x="2" y="4"/>
                  </a:cxn>
                  <a:cxn ang="0">
                    <a:pos x="2" y="4"/>
                  </a:cxn>
                  <a:cxn ang="0">
                    <a:pos x="0" y="8"/>
                  </a:cxn>
                  <a:cxn ang="0">
                    <a:pos x="0" y="12"/>
                  </a:cxn>
                  <a:cxn ang="0">
                    <a:pos x="0" y="18"/>
                  </a:cxn>
                  <a:cxn ang="0">
                    <a:pos x="2" y="22"/>
                  </a:cxn>
                  <a:cxn ang="0">
                    <a:pos x="2" y="22"/>
                  </a:cxn>
                  <a:cxn ang="0">
                    <a:pos x="6" y="24"/>
                  </a:cxn>
                  <a:cxn ang="0">
                    <a:pos x="12" y="24"/>
                  </a:cxn>
                  <a:cxn ang="0">
                    <a:pos x="12" y="24"/>
                  </a:cxn>
                  <a:cxn ang="0">
                    <a:pos x="16" y="24"/>
                  </a:cxn>
                  <a:cxn ang="0">
                    <a:pos x="20" y="22"/>
                  </a:cxn>
                  <a:cxn ang="0">
                    <a:pos x="20" y="22"/>
                  </a:cxn>
                  <a:cxn ang="0">
                    <a:pos x="24" y="18"/>
                  </a:cxn>
                  <a:cxn ang="0">
                    <a:pos x="24" y="12"/>
                  </a:cxn>
                  <a:cxn ang="0">
                    <a:pos x="24" y="8"/>
                  </a:cxn>
                  <a:cxn ang="0">
                    <a:pos x="20" y="4"/>
                  </a:cxn>
                  <a:cxn ang="0">
                    <a:pos x="20" y="4"/>
                  </a:cxn>
                  <a:cxn ang="0">
                    <a:pos x="16" y="0"/>
                  </a:cxn>
                  <a:cxn ang="0">
                    <a:pos x="12" y="0"/>
                  </a:cxn>
                </a:cxnLst>
                <a:rect l="0" t="0" r="r" b="b"/>
                <a:pathLst>
                  <a:path w="24" h="24">
                    <a:moveTo>
                      <a:pt x="12" y="0"/>
                    </a:moveTo>
                    <a:lnTo>
                      <a:pt x="12" y="0"/>
                    </a:lnTo>
                    <a:lnTo>
                      <a:pt x="6" y="0"/>
                    </a:lnTo>
                    <a:lnTo>
                      <a:pt x="2" y="4"/>
                    </a:lnTo>
                    <a:lnTo>
                      <a:pt x="2" y="4"/>
                    </a:lnTo>
                    <a:lnTo>
                      <a:pt x="0" y="8"/>
                    </a:lnTo>
                    <a:lnTo>
                      <a:pt x="0" y="12"/>
                    </a:lnTo>
                    <a:lnTo>
                      <a:pt x="0" y="18"/>
                    </a:lnTo>
                    <a:lnTo>
                      <a:pt x="2" y="22"/>
                    </a:lnTo>
                    <a:lnTo>
                      <a:pt x="2" y="22"/>
                    </a:lnTo>
                    <a:lnTo>
                      <a:pt x="6" y="24"/>
                    </a:lnTo>
                    <a:lnTo>
                      <a:pt x="12" y="24"/>
                    </a:lnTo>
                    <a:lnTo>
                      <a:pt x="12" y="24"/>
                    </a:lnTo>
                    <a:lnTo>
                      <a:pt x="16" y="24"/>
                    </a:lnTo>
                    <a:lnTo>
                      <a:pt x="20" y="22"/>
                    </a:lnTo>
                    <a:lnTo>
                      <a:pt x="20" y="22"/>
                    </a:lnTo>
                    <a:lnTo>
                      <a:pt x="24" y="18"/>
                    </a:lnTo>
                    <a:lnTo>
                      <a:pt x="24" y="12"/>
                    </a:lnTo>
                    <a:lnTo>
                      <a:pt x="24" y="8"/>
                    </a:lnTo>
                    <a:lnTo>
                      <a:pt x="20" y="4"/>
                    </a:lnTo>
                    <a:lnTo>
                      <a:pt x="20" y="4"/>
                    </a:lnTo>
                    <a:lnTo>
                      <a:pt x="16" y="0"/>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62" name="Freeform 390"/>
              <p:cNvSpPr>
                <a:spLocks/>
              </p:cNvSpPr>
              <p:nvPr userDrawn="1"/>
            </p:nvSpPr>
            <p:spPr bwMode="auto">
              <a:xfrm>
                <a:off x="3596" y="3467"/>
                <a:ext cx="24" cy="24"/>
              </a:xfrm>
              <a:custGeom>
                <a:avLst/>
                <a:gdLst/>
                <a:ahLst/>
                <a:cxnLst>
                  <a:cxn ang="0">
                    <a:pos x="12" y="0"/>
                  </a:cxn>
                  <a:cxn ang="0">
                    <a:pos x="12" y="0"/>
                  </a:cxn>
                  <a:cxn ang="0">
                    <a:pos x="8" y="0"/>
                  </a:cxn>
                  <a:cxn ang="0">
                    <a:pos x="4" y="2"/>
                  </a:cxn>
                  <a:cxn ang="0">
                    <a:pos x="4" y="2"/>
                  </a:cxn>
                  <a:cxn ang="0">
                    <a:pos x="2" y="7"/>
                  </a:cxn>
                  <a:cxn ang="0">
                    <a:pos x="0" y="11"/>
                  </a:cxn>
                  <a:cxn ang="0">
                    <a:pos x="2" y="15"/>
                  </a:cxn>
                  <a:cxn ang="0">
                    <a:pos x="4" y="20"/>
                  </a:cxn>
                  <a:cxn ang="0">
                    <a:pos x="4" y="20"/>
                  </a:cxn>
                  <a:cxn ang="0">
                    <a:pos x="8" y="24"/>
                  </a:cxn>
                  <a:cxn ang="0">
                    <a:pos x="12" y="24"/>
                  </a:cxn>
                  <a:cxn ang="0">
                    <a:pos x="12" y="24"/>
                  </a:cxn>
                  <a:cxn ang="0">
                    <a:pos x="16" y="24"/>
                  </a:cxn>
                  <a:cxn ang="0">
                    <a:pos x="20" y="20"/>
                  </a:cxn>
                  <a:cxn ang="0">
                    <a:pos x="20" y="20"/>
                  </a:cxn>
                  <a:cxn ang="0">
                    <a:pos x="22" y="15"/>
                  </a:cxn>
                  <a:cxn ang="0">
                    <a:pos x="24" y="11"/>
                  </a:cxn>
                  <a:cxn ang="0">
                    <a:pos x="22" y="7"/>
                  </a:cxn>
                  <a:cxn ang="0">
                    <a:pos x="20" y="2"/>
                  </a:cxn>
                  <a:cxn ang="0">
                    <a:pos x="20" y="2"/>
                  </a:cxn>
                  <a:cxn ang="0">
                    <a:pos x="16" y="0"/>
                  </a:cxn>
                  <a:cxn ang="0">
                    <a:pos x="12" y="0"/>
                  </a:cxn>
                </a:cxnLst>
                <a:rect l="0" t="0" r="r" b="b"/>
                <a:pathLst>
                  <a:path w="24" h="24">
                    <a:moveTo>
                      <a:pt x="12" y="0"/>
                    </a:moveTo>
                    <a:lnTo>
                      <a:pt x="12" y="0"/>
                    </a:lnTo>
                    <a:lnTo>
                      <a:pt x="8" y="0"/>
                    </a:lnTo>
                    <a:lnTo>
                      <a:pt x="4" y="2"/>
                    </a:lnTo>
                    <a:lnTo>
                      <a:pt x="4" y="2"/>
                    </a:lnTo>
                    <a:lnTo>
                      <a:pt x="2" y="7"/>
                    </a:lnTo>
                    <a:lnTo>
                      <a:pt x="0" y="11"/>
                    </a:lnTo>
                    <a:lnTo>
                      <a:pt x="2" y="15"/>
                    </a:lnTo>
                    <a:lnTo>
                      <a:pt x="4" y="20"/>
                    </a:lnTo>
                    <a:lnTo>
                      <a:pt x="4" y="20"/>
                    </a:lnTo>
                    <a:lnTo>
                      <a:pt x="8" y="24"/>
                    </a:lnTo>
                    <a:lnTo>
                      <a:pt x="12" y="24"/>
                    </a:lnTo>
                    <a:lnTo>
                      <a:pt x="12" y="24"/>
                    </a:lnTo>
                    <a:lnTo>
                      <a:pt x="16" y="24"/>
                    </a:lnTo>
                    <a:lnTo>
                      <a:pt x="20" y="20"/>
                    </a:lnTo>
                    <a:lnTo>
                      <a:pt x="20" y="20"/>
                    </a:lnTo>
                    <a:lnTo>
                      <a:pt x="22" y="15"/>
                    </a:lnTo>
                    <a:lnTo>
                      <a:pt x="24" y="11"/>
                    </a:lnTo>
                    <a:lnTo>
                      <a:pt x="22" y="7"/>
                    </a:lnTo>
                    <a:lnTo>
                      <a:pt x="20" y="2"/>
                    </a:lnTo>
                    <a:lnTo>
                      <a:pt x="20" y="2"/>
                    </a:lnTo>
                    <a:lnTo>
                      <a:pt x="16" y="0"/>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63" name="Freeform 391"/>
              <p:cNvSpPr>
                <a:spLocks/>
              </p:cNvSpPr>
              <p:nvPr userDrawn="1"/>
            </p:nvSpPr>
            <p:spPr bwMode="auto">
              <a:xfrm>
                <a:off x="3596" y="3467"/>
                <a:ext cx="24" cy="24"/>
              </a:xfrm>
              <a:custGeom>
                <a:avLst/>
                <a:gdLst/>
                <a:ahLst/>
                <a:cxnLst>
                  <a:cxn ang="0">
                    <a:pos x="12" y="0"/>
                  </a:cxn>
                  <a:cxn ang="0">
                    <a:pos x="12" y="0"/>
                  </a:cxn>
                  <a:cxn ang="0">
                    <a:pos x="8" y="0"/>
                  </a:cxn>
                  <a:cxn ang="0">
                    <a:pos x="4" y="2"/>
                  </a:cxn>
                  <a:cxn ang="0">
                    <a:pos x="4" y="2"/>
                  </a:cxn>
                  <a:cxn ang="0">
                    <a:pos x="2" y="7"/>
                  </a:cxn>
                  <a:cxn ang="0">
                    <a:pos x="0" y="11"/>
                  </a:cxn>
                  <a:cxn ang="0">
                    <a:pos x="2" y="15"/>
                  </a:cxn>
                  <a:cxn ang="0">
                    <a:pos x="4" y="20"/>
                  </a:cxn>
                  <a:cxn ang="0">
                    <a:pos x="4" y="20"/>
                  </a:cxn>
                  <a:cxn ang="0">
                    <a:pos x="8" y="24"/>
                  </a:cxn>
                  <a:cxn ang="0">
                    <a:pos x="12" y="24"/>
                  </a:cxn>
                  <a:cxn ang="0">
                    <a:pos x="12" y="24"/>
                  </a:cxn>
                  <a:cxn ang="0">
                    <a:pos x="16" y="24"/>
                  </a:cxn>
                  <a:cxn ang="0">
                    <a:pos x="20" y="20"/>
                  </a:cxn>
                  <a:cxn ang="0">
                    <a:pos x="20" y="20"/>
                  </a:cxn>
                  <a:cxn ang="0">
                    <a:pos x="22" y="15"/>
                  </a:cxn>
                  <a:cxn ang="0">
                    <a:pos x="24" y="11"/>
                  </a:cxn>
                  <a:cxn ang="0">
                    <a:pos x="22" y="7"/>
                  </a:cxn>
                  <a:cxn ang="0">
                    <a:pos x="20" y="2"/>
                  </a:cxn>
                  <a:cxn ang="0">
                    <a:pos x="20" y="2"/>
                  </a:cxn>
                  <a:cxn ang="0">
                    <a:pos x="16" y="0"/>
                  </a:cxn>
                  <a:cxn ang="0">
                    <a:pos x="12" y="0"/>
                  </a:cxn>
                </a:cxnLst>
                <a:rect l="0" t="0" r="r" b="b"/>
                <a:pathLst>
                  <a:path w="24" h="24">
                    <a:moveTo>
                      <a:pt x="12" y="0"/>
                    </a:moveTo>
                    <a:lnTo>
                      <a:pt x="12" y="0"/>
                    </a:lnTo>
                    <a:lnTo>
                      <a:pt x="8" y="0"/>
                    </a:lnTo>
                    <a:lnTo>
                      <a:pt x="4" y="2"/>
                    </a:lnTo>
                    <a:lnTo>
                      <a:pt x="4" y="2"/>
                    </a:lnTo>
                    <a:lnTo>
                      <a:pt x="2" y="7"/>
                    </a:lnTo>
                    <a:lnTo>
                      <a:pt x="0" y="11"/>
                    </a:lnTo>
                    <a:lnTo>
                      <a:pt x="2" y="15"/>
                    </a:lnTo>
                    <a:lnTo>
                      <a:pt x="4" y="20"/>
                    </a:lnTo>
                    <a:lnTo>
                      <a:pt x="4" y="20"/>
                    </a:lnTo>
                    <a:lnTo>
                      <a:pt x="8" y="24"/>
                    </a:lnTo>
                    <a:lnTo>
                      <a:pt x="12" y="24"/>
                    </a:lnTo>
                    <a:lnTo>
                      <a:pt x="12" y="24"/>
                    </a:lnTo>
                    <a:lnTo>
                      <a:pt x="16" y="24"/>
                    </a:lnTo>
                    <a:lnTo>
                      <a:pt x="20" y="20"/>
                    </a:lnTo>
                    <a:lnTo>
                      <a:pt x="20" y="20"/>
                    </a:lnTo>
                    <a:lnTo>
                      <a:pt x="22" y="15"/>
                    </a:lnTo>
                    <a:lnTo>
                      <a:pt x="24" y="11"/>
                    </a:lnTo>
                    <a:lnTo>
                      <a:pt x="22" y="7"/>
                    </a:lnTo>
                    <a:lnTo>
                      <a:pt x="20" y="2"/>
                    </a:lnTo>
                    <a:lnTo>
                      <a:pt x="20" y="2"/>
                    </a:lnTo>
                    <a:lnTo>
                      <a:pt x="16" y="0"/>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64" name="Freeform 392"/>
              <p:cNvSpPr>
                <a:spLocks/>
              </p:cNvSpPr>
              <p:nvPr userDrawn="1"/>
            </p:nvSpPr>
            <p:spPr bwMode="auto">
              <a:xfrm>
                <a:off x="3614" y="3419"/>
                <a:ext cx="18" cy="18"/>
              </a:xfrm>
              <a:custGeom>
                <a:avLst/>
                <a:gdLst/>
                <a:ahLst/>
                <a:cxnLst>
                  <a:cxn ang="0">
                    <a:pos x="9" y="0"/>
                  </a:cxn>
                  <a:cxn ang="0">
                    <a:pos x="9" y="0"/>
                  </a:cxn>
                  <a:cxn ang="0">
                    <a:pos x="6" y="0"/>
                  </a:cxn>
                  <a:cxn ang="0">
                    <a:pos x="2" y="2"/>
                  </a:cxn>
                  <a:cxn ang="0">
                    <a:pos x="2" y="2"/>
                  </a:cxn>
                  <a:cxn ang="0">
                    <a:pos x="0" y="6"/>
                  </a:cxn>
                  <a:cxn ang="0">
                    <a:pos x="0" y="9"/>
                  </a:cxn>
                  <a:cxn ang="0">
                    <a:pos x="0" y="13"/>
                  </a:cxn>
                  <a:cxn ang="0">
                    <a:pos x="2" y="15"/>
                  </a:cxn>
                  <a:cxn ang="0">
                    <a:pos x="2" y="15"/>
                  </a:cxn>
                  <a:cxn ang="0">
                    <a:pos x="6" y="18"/>
                  </a:cxn>
                  <a:cxn ang="0">
                    <a:pos x="9" y="18"/>
                  </a:cxn>
                  <a:cxn ang="0">
                    <a:pos x="9" y="18"/>
                  </a:cxn>
                  <a:cxn ang="0">
                    <a:pos x="13" y="18"/>
                  </a:cxn>
                  <a:cxn ang="0">
                    <a:pos x="15" y="15"/>
                  </a:cxn>
                  <a:cxn ang="0">
                    <a:pos x="15" y="15"/>
                  </a:cxn>
                  <a:cxn ang="0">
                    <a:pos x="18" y="13"/>
                  </a:cxn>
                  <a:cxn ang="0">
                    <a:pos x="18" y="9"/>
                  </a:cxn>
                  <a:cxn ang="0">
                    <a:pos x="18" y="6"/>
                  </a:cxn>
                  <a:cxn ang="0">
                    <a:pos x="15" y="2"/>
                  </a:cxn>
                  <a:cxn ang="0">
                    <a:pos x="15" y="2"/>
                  </a:cxn>
                  <a:cxn ang="0">
                    <a:pos x="13" y="0"/>
                  </a:cxn>
                  <a:cxn ang="0">
                    <a:pos x="9" y="0"/>
                  </a:cxn>
                </a:cxnLst>
                <a:rect l="0" t="0" r="r" b="b"/>
                <a:pathLst>
                  <a:path w="18" h="18">
                    <a:moveTo>
                      <a:pt x="9" y="0"/>
                    </a:moveTo>
                    <a:lnTo>
                      <a:pt x="9" y="0"/>
                    </a:lnTo>
                    <a:lnTo>
                      <a:pt x="6" y="0"/>
                    </a:lnTo>
                    <a:lnTo>
                      <a:pt x="2" y="2"/>
                    </a:lnTo>
                    <a:lnTo>
                      <a:pt x="2" y="2"/>
                    </a:lnTo>
                    <a:lnTo>
                      <a:pt x="0" y="6"/>
                    </a:lnTo>
                    <a:lnTo>
                      <a:pt x="0" y="9"/>
                    </a:lnTo>
                    <a:lnTo>
                      <a:pt x="0" y="13"/>
                    </a:lnTo>
                    <a:lnTo>
                      <a:pt x="2" y="15"/>
                    </a:lnTo>
                    <a:lnTo>
                      <a:pt x="2" y="15"/>
                    </a:lnTo>
                    <a:lnTo>
                      <a:pt x="6" y="18"/>
                    </a:lnTo>
                    <a:lnTo>
                      <a:pt x="9" y="18"/>
                    </a:lnTo>
                    <a:lnTo>
                      <a:pt x="9" y="18"/>
                    </a:lnTo>
                    <a:lnTo>
                      <a:pt x="13" y="18"/>
                    </a:lnTo>
                    <a:lnTo>
                      <a:pt x="15" y="15"/>
                    </a:lnTo>
                    <a:lnTo>
                      <a:pt x="15" y="15"/>
                    </a:lnTo>
                    <a:lnTo>
                      <a:pt x="18" y="13"/>
                    </a:lnTo>
                    <a:lnTo>
                      <a:pt x="18" y="9"/>
                    </a:lnTo>
                    <a:lnTo>
                      <a:pt x="18" y="6"/>
                    </a:lnTo>
                    <a:lnTo>
                      <a:pt x="15" y="2"/>
                    </a:lnTo>
                    <a:lnTo>
                      <a:pt x="15" y="2"/>
                    </a:lnTo>
                    <a:lnTo>
                      <a:pt x="13" y="0"/>
                    </a:lnTo>
                    <a:lnTo>
                      <a:pt x="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65" name="Freeform 393"/>
              <p:cNvSpPr>
                <a:spLocks/>
              </p:cNvSpPr>
              <p:nvPr userDrawn="1"/>
            </p:nvSpPr>
            <p:spPr bwMode="auto">
              <a:xfrm>
                <a:off x="3614" y="3419"/>
                <a:ext cx="18" cy="18"/>
              </a:xfrm>
              <a:custGeom>
                <a:avLst/>
                <a:gdLst/>
                <a:ahLst/>
                <a:cxnLst>
                  <a:cxn ang="0">
                    <a:pos x="9" y="0"/>
                  </a:cxn>
                  <a:cxn ang="0">
                    <a:pos x="9" y="0"/>
                  </a:cxn>
                  <a:cxn ang="0">
                    <a:pos x="6" y="0"/>
                  </a:cxn>
                  <a:cxn ang="0">
                    <a:pos x="2" y="2"/>
                  </a:cxn>
                  <a:cxn ang="0">
                    <a:pos x="2" y="2"/>
                  </a:cxn>
                  <a:cxn ang="0">
                    <a:pos x="0" y="6"/>
                  </a:cxn>
                  <a:cxn ang="0">
                    <a:pos x="0" y="9"/>
                  </a:cxn>
                  <a:cxn ang="0">
                    <a:pos x="0" y="13"/>
                  </a:cxn>
                  <a:cxn ang="0">
                    <a:pos x="2" y="15"/>
                  </a:cxn>
                  <a:cxn ang="0">
                    <a:pos x="2" y="15"/>
                  </a:cxn>
                  <a:cxn ang="0">
                    <a:pos x="6" y="18"/>
                  </a:cxn>
                  <a:cxn ang="0">
                    <a:pos x="9" y="18"/>
                  </a:cxn>
                  <a:cxn ang="0">
                    <a:pos x="9" y="18"/>
                  </a:cxn>
                  <a:cxn ang="0">
                    <a:pos x="13" y="18"/>
                  </a:cxn>
                  <a:cxn ang="0">
                    <a:pos x="15" y="15"/>
                  </a:cxn>
                  <a:cxn ang="0">
                    <a:pos x="15" y="15"/>
                  </a:cxn>
                  <a:cxn ang="0">
                    <a:pos x="18" y="13"/>
                  </a:cxn>
                  <a:cxn ang="0">
                    <a:pos x="18" y="9"/>
                  </a:cxn>
                  <a:cxn ang="0">
                    <a:pos x="18" y="6"/>
                  </a:cxn>
                  <a:cxn ang="0">
                    <a:pos x="15" y="2"/>
                  </a:cxn>
                  <a:cxn ang="0">
                    <a:pos x="15" y="2"/>
                  </a:cxn>
                  <a:cxn ang="0">
                    <a:pos x="13" y="0"/>
                  </a:cxn>
                  <a:cxn ang="0">
                    <a:pos x="9" y="0"/>
                  </a:cxn>
                </a:cxnLst>
                <a:rect l="0" t="0" r="r" b="b"/>
                <a:pathLst>
                  <a:path w="18" h="18">
                    <a:moveTo>
                      <a:pt x="9" y="0"/>
                    </a:moveTo>
                    <a:lnTo>
                      <a:pt x="9" y="0"/>
                    </a:lnTo>
                    <a:lnTo>
                      <a:pt x="6" y="0"/>
                    </a:lnTo>
                    <a:lnTo>
                      <a:pt x="2" y="2"/>
                    </a:lnTo>
                    <a:lnTo>
                      <a:pt x="2" y="2"/>
                    </a:lnTo>
                    <a:lnTo>
                      <a:pt x="0" y="6"/>
                    </a:lnTo>
                    <a:lnTo>
                      <a:pt x="0" y="9"/>
                    </a:lnTo>
                    <a:lnTo>
                      <a:pt x="0" y="13"/>
                    </a:lnTo>
                    <a:lnTo>
                      <a:pt x="2" y="15"/>
                    </a:lnTo>
                    <a:lnTo>
                      <a:pt x="2" y="15"/>
                    </a:lnTo>
                    <a:lnTo>
                      <a:pt x="6" y="18"/>
                    </a:lnTo>
                    <a:lnTo>
                      <a:pt x="9" y="18"/>
                    </a:lnTo>
                    <a:lnTo>
                      <a:pt x="9" y="18"/>
                    </a:lnTo>
                    <a:lnTo>
                      <a:pt x="13" y="18"/>
                    </a:lnTo>
                    <a:lnTo>
                      <a:pt x="15" y="15"/>
                    </a:lnTo>
                    <a:lnTo>
                      <a:pt x="15" y="15"/>
                    </a:lnTo>
                    <a:lnTo>
                      <a:pt x="18" y="13"/>
                    </a:lnTo>
                    <a:lnTo>
                      <a:pt x="18" y="9"/>
                    </a:lnTo>
                    <a:lnTo>
                      <a:pt x="18" y="6"/>
                    </a:lnTo>
                    <a:lnTo>
                      <a:pt x="15" y="2"/>
                    </a:lnTo>
                    <a:lnTo>
                      <a:pt x="15" y="2"/>
                    </a:lnTo>
                    <a:lnTo>
                      <a:pt x="13" y="0"/>
                    </a:lnTo>
                    <a:lnTo>
                      <a:pt x="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66" name="Freeform 394"/>
              <p:cNvSpPr>
                <a:spLocks/>
              </p:cNvSpPr>
              <p:nvPr userDrawn="1"/>
            </p:nvSpPr>
            <p:spPr bwMode="auto">
              <a:xfrm>
                <a:off x="3620" y="3365"/>
                <a:ext cx="18" cy="18"/>
              </a:xfrm>
              <a:custGeom>
                <a:avLst/>
                <a:gdLst/>
                <a:ahLst/>
                <a:cxnLst>
                  <a:cxn ang="0">
                    <a:pos x="8" y="0"/>
                  </a:cxn>
                  <a:cxn ang="0">
                    <a:pos x="8" y="0"/>
                  </a:cxn>
                  <a:cxn ang="0">
                    <a:pos x="4" y="0"/>
                  </a:cxn>
                  <a:cxn ang="0">
                    <a:pos x="2" y="2"/>
                  </a:cxn>
                  <a:cxn ang="0">
                    <a:pos x="2" y="2"/>
                  </a:cxn>
                  <a:cxn ang="0">
                    <a:pos x="0" y="6"/>
                  </a:cxn>
                  <a:cxn ang="0">
                    <a:pos x="0" y="10"/>
                  </a:cxn>
                  <a:cxn ang="0">
                    <a:pos x="0" y="12"/>
                  </a:cxn>
                  <a:cxn ang="0">
                    <a:pos x="2" y="16"/>
                  </a:cxn>
                  <a:cxn ang="0">
                    <a:pos x="2" y="16"/>
                  </a:cxn>
                  <a:cxn ang="0">
                    <a:pos x="4" y="18"/>
                  </a:cxn>
                  <a:cxn ang="0">
                    <a:pos x="8" y="18"/>
                  </a:cxn>
                  <a:cxn ang="0">
                    <a:pos x="8" y="18"/>
                  </a:cxn>
                  <a:cxn ang="0">
                    <a:pos x="12" y="18"/>
                  </a:cxn>
                  <a:cxn ang="0">
                    <a:pos x="14" y="16"/>
                  </a:cxn>
                  <a:cxn ang="0">
                    <a:pos x="14" y="16"/>
                  </a:cxn>
                  <a:cxn ang="0">
                    <a:pos x="16" y="12"/>
                  </a:cxn>
                  <a:cxn ang="0">
                    <a:pos x="18" y="10"/>
                  </a:cxn>
                  <a:cxn ang="0">
                    <a:pos x="16" y="6"/>
                  </a:cxn>
                  <a:cxn ang="0">
                    <a:pos x="14" y="2"/>
                  </a:cxn>
                  <a:cxn ang="0">
                    <a:pos x="14" y="2"/>
                  </a:cxn>
                  <a:cxn ang="0">
                    <a:pos x="12" y="0"/>
                  </a:cxn>
                  <a:cxn ang="0">
                    <a:pos x="8" y="0"/>
                  </a:cxn>
                </a:cxnLst>
                <a:rect l="0" t="0" r="r" b="b"/>
                <a:pathLst>
                  <a:path w="18" h="18">
                    <a:moveTo>
                      <a:pt x="8" y="0"/>
                    </a:moveTo>
                    <a:lnTo>
                      <a:pt x="8" y="0"/>
                    </a:lnTo>
                    <a:lnTo>
                      <a:pt x="4" y="0"/>
                    </a:lnTo>
                    <a:lnTo>
                      <a:pt x="2" y="2"/>
                    </a:lnTo>
                    <a:lnTo>
                      <a:pt x="2" y="2"/>
                    </a:lnTo>
                    <a:lnTo>
                      <a:pt x="0" y="6"/>
                    </a:lnTo>
                    <a:lnTo>
                      <a:pt x="0" y="10"/>
                    </a:lnTo>
                    <a:lnTo>
                      <a:pt x="0" y="12"/>
                    </a:lnTo>
                    <a:lnTo>
                      <a:pt x="2" y="16"/>
                    </a:lnTo>
                    <a:lnTo>
                      <a:pt x="2" y="16"/>
                    </a:lnTo>
                    <a:lnTo>
                      <a:pt x="4" y="18"/>
                    </a:lnTo>
                    <a:lnTo>
                      <a:pt x="8" y="18"/>
                    </a:lnTo>
                    <a:lnTo>
                      <a:pt x="8" y="18"/>
                    </a:lnTo>
                    <a:lnTo>
                      <a:pt x="12" y="18"/>
                    </a:lnTo>
                    <a:lnTo>
                      <a:pt x="14" y="16"/>
                    </a:lnTo>
                    <a:lnTo>
                      <a:pt x="14" y="16"/>
                    </a:lnTo>
                    <a:lnTo>
                      <a:pt x="16" y="12"/>
                    </a:lnTo>
                    <a:lnTo>
                      <a:pt x="18" y="10"/>
                    </a:lnTo>
                    <a:lnTo>
                      <a:pt x="16" y="6"/>
                    </a:lnTo>
                    <a:lnTo>
                      <a:pt x="14" y="2"/>
                    </a:lnTo>
                    <a:lnTo>
                      <a:pt x="14" y="2"/>
                    </a:lnTo>
                    <a:lnTo>
                      <a:pt x="12" y="0"/>
                    </a:lnTo>
                    <a:lnTo>
                      <a:pt x="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67" name="Freeform 395"/>
              <p:cNvSpPr>
                <a:spLocks/>
              </p:cNvSpPr>
              <p:nvPr userDrawn="1"/>
            </p:nvSpPr>
            <p:spPr bwMode="auto">
              <a:xfrm>
                <a:off x="3620" y="3365"/>
                <a:ext cx="18" cy="18"/>
              </a:xfrm>
              <a:custGeom>
                <a:avLst/>
                <a:gdLst/>
                <a:ahLst/>
                <a:cxnLst>
                  <a:cxn ang="0">
                    <a:pos x="8" y="0"/>
                  </a:cxn>
                  <a:cxn ang="0">
                    <a:pos x="8" y="0"/>
                  </a:cxn>
                  <a:cxn ang="0">
                    <a:pos x="4" y="0"/>
                  </a:cxn>
                  <a:cxn ang="0">
                    <a:pos x="2" y="2"/>
                  </a:cxn>
                  <a:cxn ang="0">
                    <a:pos x="2" y="2"/>
                  </a:cxn>
                  <a:cxn ang="0">
                    <a:pos x="0" y="6"/>
                  </a:cxn>
                  <a:cxn ang="0">
                    <a:pos x="0" y="10"/>
                  </a:cxn>
                  <a:cxn ang="0">
                    <a:pos x="0" y="12"/>
                  </a:cxn>
                  <a:cxn ang="0">
                    <a:pos x="2" y="16"/>
                  </a:cxn>
                  <a:cxn ang="0">
                    <a:pos x="2" y="16"/>
                  </a:cxn>
                  <a:cxn ang="0">
                    <a:pos x="4" y="18"/>
                  </a:cxn>
                  <a:cxn ang="0">
                    <a:pos x="8" y="18"/>
                  </a:cxn>
                  <a:cxn ang="0">
                    <a:pos x="8" y="18"/>
                  </a:cxn>
                  <a:cxn ang="0">
                    <a:pos x="12" y="18"/>
                  </a:cxn>
                  <a:cxn ang="0">
                    <a:pos x="14" y="16"/>
                  </a:cxn>
                  <a:cxn ang="0">
                    <a:pos x="14" y="16"/>
                  </a:cxn>
                  <a:cxn ang="0">
                    <a:pos x="16" y="12"/>
                  </a:cxn>
                  <a:cxn ang="0">
                    <a:pos x="18" y="10"/>
                  </a:cxn>
                  <a:cxn ang="0">
                    <a:pos x="16" y="6"/>
                  </a:cxn>
                  <a:cxn ang="0">
                    <a:pos x="14" y="2"/>
                  </a:cxn>
                  <a:cxn ang="0">
                    <a:pos x="14" y="2"/>
                  </a:cxn>
                  <a:cxn ang="0">
                    <a:pos x="12" y="0"/>
                  </a:cxn>
                  <a:cxn ang="0">
                    <a:pos x="8" y="0"/>
                  </a:cxn>
                </a:cxnLst>
                <a:rect l="0" t="0" r="r" b="b"/>
                <a:pathLst>
                  <a:path w="18" h="18">
                    <a:moveTo>
                      <a:pt x="8" y="0"/>
                    </a:moveTo>
                    <a:lnTo>
                      <a:pt x="8" y="0"/>
                    </a:lnTo>
                    <a:lnTo>
                      <a:pt x="4" y="0"/>
                    </a:lnTo>
                    <a:lnTo>
                      <a:pt x="2" y="2"/>
                    </a:lnTo>
                    <a:lnTo>
                      <a:pt x="2" y="2"/>
                    </a:lnTo>
                    <a:lnTo>
                      <a:pt x="0" y="6"/>
                    </a:lnTo>
                    <a:lnTo>
                      <a:pt x="0" y="10"/>
                    </a:lnTo>
                    <a:lnTo>
                      <a:pt x="0" y="12"/>
                    </a:lnTo>
                    <a:lnTo>
                      <a:pt x="2" y="16"/>
                    </a:lnTo>
                    <a:lnTo>
                      <a:pt x="2" y="16"/>
                    </a:lnTo>
                    <a:lnTo>
                      <a:pt x="4" y="18"/>
                    </a:lnTo>
                    <a:lnTo>
                      <a:pt x="8" y="18"/>
                    </a:lnTo>
                    <a:lnTo>
                      <a:pt x="8" y="18"/>
                    </a:lnTo>
                    <a:lnTo>
                      <a:pt x="12" y="18"/>
                    </a:lnTo>
                    <a:lnTo>
                      <a:pt x="14" y="16"/>
                    </a:lnTo>
                    <a:lnTo>
                      <a:pt x="14" y="16"/>
                    </a:lnTo>
                    <a:lnTo>
                      <a:pt x="16" y="12"/>
                    </a:lnTo>
                    <a:lnTo>
                      <a:pt x="18" y="10"/>
                    </a:lnTo>
                    <a:lnTo>
                      <a:pt x="16" y="6"/>
                    </a:lnTo>
                    <a:lnTo>
                      <a:pt x="14" y="2"/>
                    </a:lnTo>
                    <a:lnTo>
                      <a:pt x="14" y="2"/>
                    </a:lnTo>
                    <a:lnTo>
                      <a:pt x="12" y="0"/>
                    </a:lnTo>
                    <a:lnTo>
                      <a:pt x="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68" name="Freeform 396"/>
              <p:cNvSpPr>
                <a:spLocks/>
              </p:cNvSpPr>
              <p:nvPr userDrawn="1"/>
            </p:nvSpPr>
            <p:spPr bwMode="auto">
              <a:xfrm>
                <a:off x="3614" y="3311"/>
                <a:ext cx="18" cy="18"/>
              </a:xfrm>
              <a:custGeom>
                <a:avLst/>
                <a:gdLst/>
                <a:ahLst/>
                <a:cxnLst>
                  <a:cxn ang="0">
                    <a:pos x="9" y="0"/>
                  </a:cxn>
                  <a:cxn ang="0">
                    <a:pos x="9" y="0"/>
                  </a:cxn>
                  <a:cxn ang="0">
                    <a:pos x="5" y="2"/>
                  </a:cxn>
                  <a:cxn ang="0">
                    <a:pos x="2" y="2"/>
                  </a:cxn>
                  <a:cxn ang="0">
                    <a:pos x="2" y="2"/>
                  </a:cxn>
                  <a:cxn ang="0">
                    <a:pos x="0" y="7"/>
                  </a:cxn>
                  <a:cxn ang="0">
                    <a:pos x="0" y="9"/>
                  </a:cxn>
                  <a:cxn ang="0">
                    <a:pos x="0" y="14"/>
                  </a:cxn>
                  <a:cxn ang="0">
                    <a:pos x="2" y="16"/>
                  </a:cxn>
                  <a:cxn ang="0">
                    <a:pos x="2" y="16"/>
                  </a:cxn>
                  <a:cxn ang="0">
                    <a:pos x="5" y="18"/>
                  </a:cxn>
                  <a:cxn ang="0">
                    <a:pos x="9" y="18"/>
                  </a:cxn>
                  <a:cxn ang="0">
                    <a:pos x="9" y="18"/>
                  </a:cxn>
                  <a:cxn ang="0">
                    <a:pos x="11" y="18"/>
                  </a:cxn>
                  <a:cxn ang="0">
                    <a:pos x="16" y="16"/>
                  </a:cxn>
                  <a:cxn ang="0">
                    <a:pos x="16" y="16"/>
                  </a:cxn>
                  <a:cxn ang="0">
                    <a:pos x="18" y="14"/>
                  </a:cxn>
                  <a:cxn ang="0">
                    <a:pos x="18" y="9"/>
                  </a:cxn>
                  <a:cxn ang="0">
                    <a:pos x="18" y="7"/>
                  </a:cxn>
                  <a:cxn ang="0">
                    <a:pos x="16" y="2"/>
                  </a:cxn>
                  <a:cxn ang="0">
                    <a:pos x="16" y="2"/>
                  </a:cxn>
                  <a:cxn ang="0">
                    <a:pos x="11" y="2"/>
                  </a:cxn>
                  <a:cxn ang="0">
                    <a:pos x="9" y="0"/>
                  </a:cxn>
                </a:cxnLst>
                <a:rect l="0" t="0" r="r" b="b"/>
                <a:pathLst>
                  <a:path w="18" h="18">
                    <a:moveTo>
                      <a:pt x="9" y="0"/>
                    </a:moveTo>
                    <a:lnTo>
                      <a:pt x="9" y="0"/>
                    </a:lnTo>
                    <a:lnTo>
                      <a:pt x="5" y="2"/>
                    </a:lnTo>
                    <a:lnTo>
                      <a:pt x="2" y="2"/>
                    </a:lnTo>
                    <a:lnTo>
                      <a:pt x="2" y="2"/>
                    </a:lnTo>
                    <a:lnTo>
                      <a:pt x="0" y="7"/>
                    </a:lnTo>
                    <a:lnTo>
                      <a:pt x="0" y="9"/>
                    </a:lnTo>
                    <a:lnTo>
                      <a:pt x="0" y="14"/>
                    </a:lnTo>
                    <a:lnTo>
                      <a:pt x="2" y="16"/>
                    </a:lnTo>
                    <a:lnTo>
                      <a:pt x="2" y="16"/>
                    </a:lnTo>
                    <a:lnTo>
                      <a:pt x="5" y="18"/>
                    </a:lnTo>
                    <a:lnTo>
                      <a:pt x="9" y="18"/>
                    </a:lnTo>
                    <a:lnTo>
                      <a:pt x="9" y="18"/>
                    </a:lnTo>
                    <a:lnTo>
                      <a:pt x="11" y="18"/>
                    </a:lnTo>
                    <a:lnTo>
                      <a:pt x="16" y="16"/>
                    </a:lnTo>
                    <a:lnTo>
                      <a:pt x="16" y="16"/>
                    </a:lnTo>
                    <a:lnTo>
                      <a:pt x="18" y="14"/>
                    </a:lnTo>
                    <a:lnTo>
                      <a:pt x="18" y="9"/>
                    </a:lnTo>
                    <a:lnTo>
                      <a:pt x="18" y="7"/>
                    </a:lnTo>
                    <a:lnTo>
                      <a:pt x="16" y="2"/>
                    </a:lnTo>
                    <a:lnTo>
                      <a:pt x="16" y="2"/>
                    </a:lnTo>
                    <a:lnTo>
                      <a:pt x="11" y="2"/>
                    </a:lnTo>
                    <a:lnTo>
                      <a:pt x="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69" name="Freeform 397"/>
              <p:cNvSpPr>
                <a:spLocks/>
              </p:cNvSpPr>
              <p:nvPr userDrawn="1"/>
            </p:nvSpPr>
            <p:spPr bwMode="auto">
              <a:xfrm>
                <a:off x="3614" y="3311"/>
                <a:ext cx="18" cy="18"/>
              </a:xfrm>
              <a:custGeom>
                <a:avLst/>
                <a:gdLst/>
                <a:ahLst/>
                <a:cxnLst>
                  <a:cxn ang="0">
                    <a:pos x="9" y="0"/>
                  </a:cxn>
                  <a:cxn ang="0">
                    <a:pos x="9" y="0"/>
                  </a:cxn>
                  <a:cxn ang="0">
                    <a:pos x="5" y="2"/>
                  </a:cxn>
                  <a:cxn ang="0">
                    <a:pos x="2" y="2"/>
                  </a:cxn>
                  <a:cxn ang="0">
                    <a:pos x="2" y="2"/>
                  </a:cxn>
                  <a:cxn ang="0">
                    <a:pos x="0" y="7"/>
                  </a:cxn>
                  <a:cxn ang="0">
                    <a:pos x="0" y="9"/>
                  </a:cxn>
                  <a:cxn ang="0">
                    <a:pos x="0" y="14"/>
                  </a:cxn>
                  <a:cxn ang="0">
                    <a:pos x="2" y="16"/>
                  </a:cxn>
                  <a:cxn ang="0">
                    <a:pos x="2" y="16"/>
                  </a:cxn>
                  <a:cxn ang="0">
                    <a:pos x="5" y="18"/>
                  </a:cxn>
                  <a:cxn ang="0">
                    <a:pos x="9" y="18"/>
                  </a:cxn>
                  <a:cxn ang="0">
                    <a:pos x="9" y="18"/>
                  </a:cxn>
                  <a:cxn ang="0">
                    <a:pos x="11" y="18"/>
                  </a:cxn>
                  <a:cxn ang="0">
                    <a:pos x="16" y="16"/>
                  </a:cxn>
                  <a:cxn ang="0">
                    <a:pos x="16" y="16"/>
                  </a:cxn>
                  <a:cxn ang="0">
                    <a:pos x="18" y="14"/>
                  </a:cxn>
                  <a:cxn ang="0">
                    <a:pos x="18" y="9"/>
                  </a:cxn>
                  <a:cxn ang="0">
                    <a:pos x="18" y="7"/>
                  </a:cxn>
                  <a:cxn ang="0">
                    <a:pos x="16" y="2"/>
                  </a:cxn>
                  <a:cxn ang="0">
                    <a:pos x="16" y="2"/>
                  </a:cxn>
                  <a:cxn ang="0">
                    <a:pos x="11" y="2"/>
                  </a:cxn>
                  <a:cxn ang="0">
                    <a:pos x="9" y="0"/>
                  </a:cxn>
                </a:cxnLst>
                <a:rect l="0" t="0" r="r" b="b"/>
                <a:pathLst>
                  <a:path w="18" h="18">
                    <a:moveTo>
                      <a:pt x="9" y="0"/>
                    </a:moveTo>
                    <a:lnTo>
                      <a:pt x="9" y="0"/>
                    </a:lnTo>
                    <a:lnTo>
                      <a:pt x="5" y="2"/>
                    </a:lnTo>
                    <a:lnTo>
                      <a:pt x="2" y="2"/>
                    </a:lnTo>
                    <a:lnTo>
                      <a:pt x="2" y="2"/>
                    </a:lnTo>
                    <a:lnTo>
                      <a:pt x="0" y="7"/>
                    </a:lnTo>
                    <a:lnTo>
                      <a:pt x="0" y="9"/>
                    </a:lnTo>
                    <a:lnTo>
                      <a:pt x="0" y="14"/>
                    </a:lnTo>
                    <a:lnTo>
                      <a:pt x="2" y="16"/>
                    </a:lnTo>
                    <a:lnTo>
                      <a:pt x="2" y="16"/>
                    </a:lnTo>
                    <a:lnTo>
                      <a:pt x="5" y="18"/>
                    </a:lnTo>
                    <a:lnTo>
                      <a:pt x="9" y="18"/>
                    </a:lnTo>
                    <a:lnTo>
                      <a:pt x="9" y="18"/>
                    </a:lnTo>
                    <a:lnTo>
                      <a:pt x="11" y="18"/>
                    </a:lnTo>
                    <a:lnTo>
                      <a:pt x="16" y="16"/>
                    </a:lnTo>
                    <a:lnTo>
                      <a:pt x="16" y="16"/>
                    </a:lnTo>
                    <a:lnTo>
                      <a:pt x="18" y="14"/>
                    </a:lnTo>
                    <a:lnTo>
                      <a:pt x="18" y="9"/>
                    </a:lnTo>
                    <a:lnTo>
                      <a:pt x="18" y="7"/>
                    </a:lnTo>
                    <a:lnTo>
                      <a:pt x="16" y="2"/>
                    </a:lnTo>
                    <a:lnTo>
                      <a:pt x="16" y="2"/>
                    </a:lnTo>
                    <a:lnTo>
                      <a:pt x="11" y="2"/>
                    </a:lnTo>
                    <a:lnTo>
                      <a:pt x="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70" name="Freeform 398"/>
              <p:cNvSpPr>
                <a:spLocks/>
              </p:cNvSpPr>
              <p:nvPr userDrawn="1"/>
            </p:nvSpPr>
            <p:spPr bwMode="auto">
              <a:xfrm>
                <a:off x="3602" y="3263"/>
                <a:ext cx="18" cy="18"/>
              </a:xfrm>
              <a:custGeom>
                <a:avLst/>
                <a:gdLst/>
                <a:ahLst/>
                <a:cxnLst>
                  <a:cxn ang="0">
                    <a:pos x="9" y="0"/>
                  </a:cxn>
                  <a:cxn ang="0">
                    <a:pos x="9" y="0"/>
                  </a:cxn>
                  <a:cxn ang="0">
                    <a:pos x="2" y="2"/>
                  </a:cxn>
                  <a:cxn ang="0">
                    <a:pos x="2" y="2"/>
                  </a:cxn>
                  <a:cxn ang="0">
                    <a:pos x="0" y="9"/>
                  </a:cxn>
                  <a:cxn ang="0">
                    <a:pos x="2" y="16"/>
                  </a:cxn>
                  <a:cxn ang="0">
                    <a:pos x="2" y="16"/>
                  </a:cxn>
                  <a:cxn ang="0">
                    <a:pos x="9" y="18"/>
                  </a:cxn>
                  <a:cxn ang="0">
                    <a:pos x="9" y="18"/>
                  </a:cxn>
                  <a:cxn ang="0">
                    <a:pos x="16" y="16"/>
                  </a:cxn>
                  <a:cxn ang="0">
                    <a:pos x="16" y="16"/>
                  </a:cxn>
                  <a:cxn ang="0">
                    <a:pos x="18" y="9"/>
                  </a:cxn>
                  <a:cxn ang="0">
                    <a:pos x="16" y="2"/>
                  </a:cxn>
                  <a:cxn ang="0">
                    <a:pos x="16" y="2"/>
                  </a:cxn>
                  <a:cxn ang="0">
                    <a:pos x="9" y="0"/>
                  </a:cxn>
                </a:cxnLst>
                <a:rect l="0" t="0" r="r" b="b"/>
                <a:pathLst>
                  <a:path w="18" h="18">
                    <a:moveTo>
                      <a:pt x="9" y="0"/>
                    </a:moveTo>
                    <a:lnTo>
                      <a:pt x="9" y="0"/>
                    </a:lnTo>
                    <a:lnTo>
                      <a:pt x="2" y="2"/>
                    </a:lnTo>
                    <a:lnTo>
                      <a:pt x="2" y="2"/>
                    </a:lnTo>
                    <a:lnTo>
                      <a:pt x="0" y="9"/>
                    </a:lnTo>
                    <a:lnTo>
                      <a:pt x="2" y="16"/>
                    </a:lnTo>
                    <a:lnTo>
                      <a:pt x="2" y="16"/>
                    </a:lnTo>
                    <a:lnTo>
                      <a:pt x="9" y="18"/>
                    </a:lnTo>
                    <a:lnTo>
                      <a:pt x="9" y="18"/>
                    </a:lnTo>
                    <a:lnTo>
                      <a:pt x="16" y="16"/>
                    </a:lnTo>
                    <a:lnTo>
                      <a:pt x="16" y="16"/>
                    </a:lnTo>
                    <a:lnTo>
                      <a:pt x="18" y="9"/>
                    </a:lnTo>
                    <a:lnTo>
                      <a:pt x="16" y="2"/>
                    </a:lnTo>
                    <a:lnTo>
                      <a:pt x="16" y="2"/>
                    </a:lnTo>
                    <a:lnTo>
                      <a:pt x="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71" name="Freeform 399"/>
              <p:cNvSpPr>
                <a:spLocks/>
              </p:cNvSpPr>
              <p:nvPr userDrawn="1"/>
            </p:nvSpPr>
            <p:spPr bwMode="auto">
              <a:xfrm>
                <a:off x="3602" y="3263"/>
                <a:ext cx="18" cy="18"/>
              </a:xfrm>
              <a:custGeom>
                <a:avLst/>
                <a:gdLst/>
                <a:ahLst/>
                <a:cxnLst>
                  <a:cxn ang="0">
                    <a:pos x="9" y="0"/>
                  </a:cxn>
                  <a:cxn ang="0">
                    <a:pos x="9" y="0"/>
                  </a:cxn>
                  <a:cxn ang="0">
                    <a:pos x="2" y="2"/>
                  </a:cxn>
                  <a:cxn ang="0">
                    <a:pos x="2" y="2"/>
                  </a:cxn>
                  <a:cxn ang="0">
                    <a:pos x="0" y="9"/>
                  </a:cxn>
                  <a:cxn ang="0">
                    <a:pos x="2" y="16"/>
                  </a:cxn>
                  <a:cxn ang="0">
                    <a:pos x="2" y="16"/>
                  </a:cxn>
                  <a:cxn ang="0">
                    <a:pos x="9" y="18"/>
                  </a:cxn>
                  <a:cxn ang="0">
                    <a:pos x="9" y="18"/>
                  </a:cxn>
                  <a:cxn ang="0">
                    <a:pos x="16" y="16"/>
                  </a:cxn>
                  <a:cxn ang="0">
                    <a:pos x="16" y="16"/>
                  </a:cxn>
                  <a:cxn ang="0">
                    <a:pos x="18" y="9"/>
                  </a:cxn>
                  <a:cxn ang="0">
                    <a:pos x="16" y="2"/>
                  </a:cxn>
                  <a:cxn ang="0">
                    <a:pos x="16" y="2"/>
                  </a:cxn>
                  <a:cxn ang="0">
                    <a:pos x="9" y="0"/>
                  </a:cxn>
                </a:cxnLst>
                <a:rect l="0" t="0" r="r" b="b"/>
                <a:pathLst>
                  <a:path w="18" h="18">
                    <a:moveTo>
                      <a:pt x="9" y="0"/>
                    </a:moveTo>
                    <a:lnTo>
                      <a:pt x="9" y="0"/>
                    </a:lnTo>
                    <a:lnTo>
                      <a:pt x="2" y="2"/>
                    </a:lnTo>
                    <a:lnTo>
                      <a:pt x="2" y="2"/>
                    </a:lnTo>
                    <a:lnTo>
                      <a:pt x="0" y="9"/>
                    </a:lnTo>
                    <a:lnTo>
                      <a:pt x="2" y="16"/>
                    </a:lnTo>
                    <a:lnTo>
                      <a:pt x="2" y="16"/>
                    </a:lnTo>
                    <a:lnTo>
                      <a:pt x="9" y="18"/>
                    </a:lnTo>
                    <a:lnTo>
                      <a:pt x="9" y="18"/>
                    </a:lnTo>
                    <a:lnTo>
                      <a:pt x="16" y="16"/>
                    </a:lnTo>
                    <a:lnTo>
                      <a:pt x="16" y="16"/>
                    </a:lnTo>
                    <a:lnTo>
                      <a:pt x="18" y="9"/>
                    </a:lnTo>
                    <a:lnTo>
                      <a:pt x="16" y="2"/>
                    </a:lnTo>
                    <a:lnTo>
                      <a:pt x="16" y="2"/>
                    </a:lnTo>
                    <a:lnTo>
                      <a:pt x="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72" name="Freeform 400"/>
              <p:cNvSpPr>
                <a:spLocks/>
              </p:cNvSpPr>
              <p:nvPr userDrawn="1"/>
            </p:nvSpPr>
            <p:spPr bwMode="auto">
              <a:xfrm>
                <a:off x="3584" y="3215"/>
                <a:ext cx="12" cy="12"/>
              </a:xfrm>
              <a:custGeom>
                <a:avLst/>
                <a:gdLst/>
                <a:ahLst/>
                <a:cxnLst>
                  <a:cxn ang="0">
                    <a:pos x="6" y="0"/>
                  </a:cxn>
                  <a:cxn ang="0">
                    <a:pos x="6" y="0"/>
                  </a:cxn>
                  <a:cxn ang="0">
                    <a:pos x="0" y="2"/>
                  </a:cxn>
                  <a:cxn ang="0">
                    <a:pos x="0" y="2"/>
                  </a:cxn>
                  <a:cxn ang="0">
                    <a:pos x="0" y="6"/>
                  </a:cxn>
                  <a:cxn ang="0">
                    <a:pos x="0" y="10"/>
                  </a:cxn>
                  <a:cxn ang="0">
                    <a:pos x="0" y="10"/>
                  </a:cxn>
                  <a:cxn ang="0">
                    <a:pos x="6" y="12"/>
                  </a:cxn>
                  <a:cxn ang="0">
                    <a:pos x="6" y="12"/>
                  </a:cxn>
                  <a:cxn ang="0">
                    <a:pos x="10" y="10"/>
                  </a:cxn>
                  <a:cxn ang="0">
                    <a:pos x="10" y="10"/>
                  </a:cxn>
                  <a:cxn ang="0">
                    <a:pos x="12" y="6"/>
                  </a:cxn>
                  <a:cxn ang="0">
                    <a:pos x="10" y="2"/>
                  </a:cxn>
                  <a:cxn ang="0">
                    <a:pos x="10" y="2"/>
                  </a:cxn>
                  <a:cxn ang="0">
                    <a:pos x="6" y="0"/>
                  </a:cxn>
                </a:cxnLst>
                <a:rect l="0" t="0" r="r" b="b"/>
                <a:pathLst>
                  <a:path w="12" h="12">
                    <a:moveTo>
                      <a:pt x="6" y="0"/>
                    </a:moveTo>
                    <a:lnTo>
                      <a:pt x="6" y="0"/>
                    </a:lnTo>
                    <a:lnTo>
                      <a:pt x="0" y="2"/>
                    </a:lnTo>
                    <a:lnTo>
                      <a:pt x="0" y="2"/>
                    </a:lnTo>
                    <a:lnTo>
                      <a:pt x="0" y="6"/>
                    </a:lnTo>
                    <a:lnTo>
                      <a:pt x="0" y="10"/>
                    </a:lnTo>
                    <a:lnTo>
                      <a:pt x="0" y="10"/>
                    </a:lnTo>
                    <a:lnTo>
                      <a:pt x="6" y="12"/>
                    </a:lnTo>
                    <a:lnTo>
                      <a:pt x="6" y="12"/>
                    </a:lnTo>
                    <a:lnTo>
                      <a:pt x="10" y="10"/>
                    </a:lnTo>
                    <a:lnTo>
                      <a:pt x="10" y="10"/>
                    </a:lnTo>
                    <a:lnTo>
                      <a:pt x="12" y="6"/>
                    </a:lnTo>
                    <a:lnTo>
                      <a:pt x="10" y="2"/>
                    </a:lnTo>
                    <a:lnTo>
                      <a:pt x="10" y="2"/>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73" name="Freeform 401"/>
              <p:cNvSpPr>
                <a:spLocks/>
              </p:cNvSpPr>
              <p:nvPr userDrawn="1"/>
            </p:nvSpPr>
            <p:spPr bwMode="auto">
              <a:xfrm>
                <a:off x="3584" y="3215"/>
                <a:ext cx="12" cy="12"/>
              </a:xfrm>
              <a:custGeom>
                <a:avLst/>
                <a:gdLst/>
                <a:ahLst/>
                <a:cxnLst>
                  <a:cxn ang="0">
                    <a:pos x="6" y="0"/>
                  </a:cxn>
                  <a:cxn ang="0">
                    <a:pos x="6" y="0"/>
                  </a:cxn>
                  <a:cxn ang="0">
                    <a:pos x="0" y="2"/>
                  </a:cxn>
                  <a:cxn ang="0">
                    <a:pos x="0" y="2"/>
                  </a:cxn>
                  <a:cxn ang="0">
                    <a:pos x="0" y="6"/>
                  </a:cxn>
                  <a:cxn ang="0">
                    <a:pos x="0" y="10"/>
                  </a:cxn>
                  <a:cxn ang="0">
                    <a:pos x="0" y="10"/>
                  </a:cxn>
                  <a:cxn ang="0">
                    <a:pos x="6" y="12"/>
                  </a:cxn>
                  <a:cxn ang="0">
                    <a:pos x="6" y="12"/>
                  </a:cxn>
                  <a:cxn ang="0">
                    <a:pos x="10" y="10"/>
                  </a:cxn>
                  <a:cxn ang="0">
                    <a:pos x="10" y="10"/>
                  </a:cxn>
                  <a:cxn ang="0">
                    <a:pos x="12" y="6"/>
                  </a:cxn>
                  <a:cxn ang="0">
                    <a:pos x="10" y="2"/>
                  </a:cxn>
                  <a:cxn ang="0">
                    <a:pos x="10" y="2"/>
                  </a:cxn>
                  <a:cxn ang="0">
                    <a:pos x="6" y="0"/>
                  </a:cxn>
                </a:cxnLst>
                <a:rect l="0" t="0" r="r" b="b"/>
                <a:pathLst>
                  <a:path w="12" h="12">
                    <a:moveTo>
                      <a:pt x="6" y="0"/>
                    </a:moveTo>
                    <a:lnTo>
                      <a:pt x="6" y="0"/>
                    </a:lnTo>
                    <a:lnTo>
                      <a:pt x="0" y="2"/>
                    </a:lnTo>
                    <a:lnTo>
                      <a:pt x="0" y="2"/>
                    </a:lnTo>
                    <a:lnTo>
                      <a:pt x="0" y="6"/>
                    </a:lnTo>
                    <a:lnTo>
                      <a:pt x="0" y="10"/>
                    </a:lnTo>
                    <a:lnTo>
                      <a:pt x="0" y="10"/>
                    </a:lnTo>
                    <a:lnTo>
                      <a:pt x="6" y="12"/>
                    </a:lnTo>
                    <a:lnTo>
                      <a:pt x="6" y="12"/>
                    </a:lnTo>
                    <a:lnTo>
                      <a:pt x="10" y="10"/>
                    </a:lnTo>
                    <a:lnTo>
                      <a:pt x="10" y="10"/>
                    </a:lnTo>
                    <a:lnTo>
                      <a:pt x="12" y="6"/>
                    </a:lnTo>
                    <a:lnTo>
                      <a:pt x="10" y="2"/>
                    </a:lnTo>
                    <a:lnTo>
                      <a:pt x="10" y="2"/>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74" name="Freeform 402"/>
              <p:cNvSpPr>
                <a:spLocks/>
              </p:cNvSpPr>
              <p:nvPr userDrawn="1"/>
            </p:nvSpPr>
            <p:spPr bwMode="auto">
              <a:xfrm>
                <a:off x="3554" y="3173"/>
                <a:ext cx="12" cy="12"/>
              </a:xfrm>
              <a:custGeom>
                <a:avLst/>
                <a:gdLst/>
                <a:ahLst/>
                <a:cxnLst>
                  <a:cxn ang="0">
                    <a:pos x="6" y="0"/>
                  </a:cxn>
                  <a:cxn ang="0">
                    <a:pos x="6" y="0"/>
                  </a:cxn>
                  <a:cxn ang="0">
                    <a:pos x="2" y="2"/>
                  </a:cxn>
                  <a:cxn ang="0">
                    <a:pos x="2" y="2"/>
                  </a:cxn>
                  <a:cxn ang="0">
                    <a:pos x="0" y="6"/>
                  </a:cxn>
                  <a:cxn ang="0">
                    <a:pos x="2" y="12"/>
                  </a:cxn>
                  <a:cxn ang="0">
                    <a:pos x="2" y="12"/>
                  </a:cxn>
                  <a:cxn ang="0">
                    <a:pos x="6" y="12"/>
                  </a:cxn>
                  <a:cxn ang="0">
                    <a:pos x="6" y="12"/>
                  </a:cxn>
                  <a:cxn ang="0">
                    <a:pos x="10" y="12"/>
                  </a:cxn>
                  <a:cxn ang="0">
                    <a:pos x="10" y="12"/>
                  </a:cxn>
                  <a:cxn ang="0">
                    <a:pos x="12" y="6"/>
                  </a:cxn>
                  <a:cxn ang="0">
                    <a:pos x="10" y="2"/>
                  </a:cxn>
                  <a:cxn ang="0">
                    <a:pos x="10" y="2"/>
                  </a:cxn>
                  <a:cxn ang="0">
                    <a:pos x="6" y="0"/>
                  </a:cxn>
                </a:cxnLst>
                <a:rect l="0" t="0" r="r" b="b"/>
                <a:pathLst>
                  <a:path w="12" h="12">
                    <a:moveTo>
                      <a:pt x="6" y="0"/>
                    </a:moveTo>
                    <a:lnTo>
                      <a:pt x="6" y="0"/>
                    </a:lnTo>
                    <a:lnTo>
                      <a:pt x="2" y="2"/>
                    </a:lnTo>
                    <a:lnTo>
                      <a:pt x="2" y="2"/>
                    </a:lnTo>
                    <a:lnTo>
                      <a:pt x="0" y="6"/>
                    </a:lnTo>
                    <a:lnTo>
                      <a:pt x="2" y="12"/>
                    </a:lnTo>
                    <a:lnTo>
                      <a:pt x="2" y="12"/>
                    </a:lnTo>
                    <a:lnTo>
                      <a:pt x="6" y="12"/>
                    </a:lnTo>
                    <a:lnTo>
                      <a:pt x="6" y="12"/>
                    </a:lnTo>
                    <a:lnTo>
                      <a:pt x="10" y="12"/>
                    </a:lnTo>
                    <a:lnTo>
                      <a:pt x="10" y="12"/>
                    </a:lnTo>
                    <a:lnTo>
                      <a:pt x="12" y="6"/>
                    </a:lnTo>
                    <a:lnTo>
                      <a:pt x="10" y="2"/>
                    </a:lnTo>
                    <a:lnTo>
                      <a:pt x="10" y="2"/>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75" name="Freeform 403"/>
              <p:cNvSpPr>
                <a:spLocks/>
              </p:cNvSpPr>
              <p:nvPr userDrawn="1"/>
            </p:nvSpPr>
            <p:spPr bwMode="auto">
              <a:xfrm>
                <a:off x="3554" y="3173"/>
                <a:ext cx="12" cy="12"/>
              </a:xfrm>
              <a:custGeom>
                <a:avLst/>
                <a:gdLst/>
                <a:ahLst/>
                <a:cxnLst>
                  <a:cxn ang="0">
                    <a:pos x="6" y="0"/>
                  </a:cxn>
                  <a:cxn ang="0">
                    <a:pos x="6" y="0"/>
                  </a:cxn>
                  <a:cxn ang="0">
                    <a:pos x="2" y="2"/>
                  </a:cxn>
                  <a:cxn ang="0">
                    <a:pos x="2" y="2"/>
                  </a:cxn>
                  <a:cxn ang="0">
                    <a:pos x="0" y="6"/>
                  </a:cxn>
                  <a:cxn ang="0">
                    <a:pos x="2" y="12"/>
                  </a:cxn>
                  <a:cxn ang="0">
                    <a:pos x="2" y="12"/>
                  </a:cxn>
                  <a:cxn ang="0">
                    <a:pos x="6" y="12"/>
                  </a:cxn>
                  <a:cxn ang="0">
                    <a:pos x="6" y="12"/>
                  </a:cxn>
                  <a:cxn ang="0">
                    <a:pos x="10" y="12"/>
                  </a:cxn>
                  <a:cxn ang="0">
                    <a:pos x="10" y="12"/>
                  </a:cxn>
                  <a:cxn ang="0">
                    <a:pos x="12" y="6"/>
                  </a:cxn>
                  <a:cxn ang="0">
                    <a:pos x="10" y="2"/>
                  </a:cxn>
                  <a:cxn ang="0">
                    <a:pos x="10" y="2"/>
                  </a:cxn>
                  <a:cxn ang="0">
                    <a:pos x="6" y="0"/>
                  </a:cxn>
                </a:cxnLst>
                <a:rect l="0" t="0" r="r" b="b"/>
                <a:pathLst>
                  <a:path w="12" h="12">
                    <a:moveTo>
                      <a:pt x="6" y="0"/>
                    </a:moveTo>
                    <a:lnTo>
                      <a:pt x="6" y="0"/>
                    </a:lnTo>
                    <a:lnTo>
                      <a:pt x="2" y="2"/>
                    </a:lnTo>
                    <a:lnTo>
                      <a:pt x="2" y="2"/>
                    </a:lnTo>
                    <a:lnTo>
                      <a:pt x="0" y="6"/>
                    </a:lnTo>
                    <a:lnTo>
                      <a:pt x="2" y="12"/>
                    </a:lnTo>
                    <a:lnTo>
                      <a:pt x="2" y="12"/>
                    </a:lnTo>
                    <a:lnTo>
                      <a:pt x="6" y="12"/>
                    </a:lnTo>
                    <a:lnTo>
                      <a:pt x="6" y="12"/>
                    </a:lnTo>
                    <a:lnTo>
                      <a:pt x="10" y="12"/>
                    </a:lnTo>
                    <a:lnTo>
                      <a:pt x="10" y="12"/>
                    </a:lnTo>
                    <a:lnTo>
                      <a:pt x="12" y="6"/>
                    </a:lnTo>
                    <a:lnTo>
                      <a:pt x="10" y="2"/>
                    </a:lnTo>
                    <a:lnTo>
                      <a:pt x="10" y="2"/>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76" name="Freeform 404"/>
              <p:cNvSpPr>
                <a:spLocks/>
              </p:cNvSpPr>
              <p:nvPr userDrawn="1"/>
            </p:nvSpPr>
            <p:spPr bwMode="auto">
              <a:xfrm>
                <a:off x="3512" y="3137"/>
                <a:ext cx="12" cy="12"/>
              </a:xfrm>
              <a:custGeom>
                <a:avLst/>
                <a:gdLst/>
                <a:ahLst/>
                <a:cxnLst>
                  <a:cxn ang="0">
                    <a:pos x="6" y="0"/>
                  </a:cxn>
                  <a:cxn ang="0">
                    <a:pos x="6" y="0"/>
                  </a:cxn>
                  <a:cxn ang="0">
                    <a:pos x="2" y="2"/>
                  </a:cxn>
                  <a:cxn ang="0">
                    <a:pos x="2" y="2"/>
                  </a:cxn>
                  <a:cxn ang="0">
                    <a:pos x="0" y="6"/>
                  </a:cxn>
                  <a:cxn ang="0">
                    <a:pos x="2" y="10"/>
                  </a:cxn>
                  <a:cxn ang="0">
                    <a:pos x="2" y="10"/>
                  </a:cxn>
                  <a:cxn ang="0">
                    <a:pos x="6" y="12"/>
                  </a:cxn>
                  <a:cxn ang="0">
                    <a:pos x="6" y="12"/>
                  </a:cxn>
                  <a:cxn ang="0">
                    <a:pos x="10" y="10"/>
                  </a:cxn>
                  <a:cxn ang="0">
                    <a:pos x="10" y="10"/>
                  </a:cxn>
                  <a:cxn ang="0">
                    <a:pos x="12" y="6"/>
                  </a:cxn>
                  <a:cxn ang="0">
                    <a:pos x="10" y="2"/>
                  </a:cxn>
                  <a:cxn ang="0">
                    <a:pos x="10" y="2"/>
                  </a:cxn>
                  <a:cxn ang="0">
                    <a:pos x="6" y="0"/>
                  </a:cxn>
                </a:cxnLst>
                <a:rect l="0" t="0" r="r" b="b"/>
                <a:pathLst>
                  <a:path w="12" h="12">
                    <a:moveTo>
                      <a:pt x="6" y="0"/>
                    </a:moveTo>
                    <a:lnTo>
                      <a:pt x="6" y="0"/>
                    </a:lnTo>
                    <a:lnTo>
                      <a:pt x="2" y="2"/>
                    </a:lnTo>
                    <a:lnTo>
                      <a:pt x="2" y="2"/>
                    </a:lnTo>
                    <a:lnTo>
                      <a:pt x="0" y="6"/>
                    </a:lnTo>
                    <a:lnTo>
                      <a:pt x="2" y="10"/>
                    </a:lnTo>
                    <a:lnTo>
                      <a:pt x="2" y="10"/>
                    </a:lnTo>
                    <a:lnTo>
                      <a:pt x="6" y="12"/>
                    </a:lnTo>
                    <a:lnTo>
                      <a:pt x="6" y="12"/>
                    </a:lnTo>
                    <a:lnTo>
                      <a:pt x="10" y="10"/>
                    </a:lnTo>
                    <a:lnTo>
                      <a:pt x="10" y="10"/>
                    </a:lnTo>
                    <a:lnTo>
                      <a:pt x="12" y="6"/>
                    </a:lnTo>
                    <a:lnTo>
                      <a:pt x="10" y="2"/>
                    </a:lnTo>
                    <a:lnTo>
                      <a:pt x="10" y="2"/>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77" name="Freeform 405"/>
              <p:cNvSpPr>
                <a:spLocks/>
              </p:cNvSpPr>
              <p:nvPr userDrawn="1"/>
            </p:nvSpPr>
            <p:spPr bwMode="auto">
              <a:xfrm>
                <a:off x="3512" y="3137"/>
                <a:ext cx="12" cy="12"/>
              </a:xfrm>
              <a:custGeom>
                <a:avLst/>
                <a:gdLst/>
                <a:ahLst/>
                <a:cxnLst>
                  <a:cxn ang="0">
                    <a:pos x="6" y="0"/>
                  </a:cxn>
                  <a:cxn ang="0">
                    <a:pos x="6" y="0"/>
                  </a:cxn>
                  <a:cxn ang="0">
                    <a:pos x="2" y="2"/>
                  </a:cxn>
                  <a:cxn ang="0">
                    <a:pos x="2" y="2"/>
                  </a:cxn>
                  <a:cxn ang="0">
                    <a:pos x="0" y="6"/>
                  </a:cxn>
                  <a:cxn ang="0">
                    <a:pos x="2" y="10"/>
                  </a:cxn>
                  <a:cxn ang="0">
                    <a:pos x="2" y="10"/>
                  </a:cxn>
                  <a:cxn ang="0">
                    <a:pos x="6" y="12"/>
                  </a:cxn>
                  <a:cxn ang="0">
                    <a:pos x="6" y="12"/>
                  </a:cxn>
                  <a:cxn ang="0">
                    <a:pos x="10" y="10"/>
                  </a:cxn>
                  <a:cxn ang="0">
                    <a:pos x="10" y="10"/>
                  </a:cxn>
                  <a:cxn ang="0">
                    <a:pos x="12" y="6"/>
                  </a:cxn>
                  <a:cxn ang="0">
                    <a:pos x="10" y="2"/>
                  </a:cxn>
                  <a:cxn ang="0">
                    <a:pos x="10" y="2"/>
                  </a:cxn>
                  <a:cxn ang="0">
                    <a:pos x="6" y="0"/>
                  </a:cxn>
                </a:cxnLst>
                <a:rect l="0" t="0" r="r" b="b"/>
                <a:pathLst>
                  <a:path w="12" h="12">
                    <a:moveTo>
                      <a:pt x="6" y="0"/>
                    </a:moveTo>
                    <a:lnTo>
                      <a:pt x="6" y="0"/>
                    </a:lnTo>
                    <a:lnTo>
                      <a:pt x="2" y="2"/>
                    </a:lnTo>
                    <a:lnTo>
                      <a:pt x="2" y="2"/>
                    </a:lnTo>
                    <a:lnTo>
                      <a:pt x="0" y="6"/>
                    </a:lnTo>
                    <a:lnTo>
                      <a:pt x="2" y="10"/>
                    </a:lnTo>
                    <a:lnTo>
                      <a:pt x="2" y="10"/>
                    </a:lnTo>
                    <a:lnTo>
                      <a:pt x="6" y="12"/>
                    </a:lnTo>
                    <a:lnTo>
                      <a:pt x="6" y="12"/>
                    </a:lnTo>
                    <a:lnTo>
                      <a:pt x="10" y="10"/>
                    </a:lnTo>
                    <a:lnTo>
                      <a:pt x="10" y="10"/>
                    </a:lnTo>
                    <a:lnTo>
                      <a:pt x="12" y="6"/>
                    </a:lnTo>
                    <a:lnTo>
                      <a:pt x="10" y="2"/>
                    </a:lnTo>
                    <a:lnTo>
                      <a:pt x="10" y="2"/>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grpSp>
        <p:sp>
          <p:nvSpPr>
            <p:cNvPr id="16" name="Freeform 407"/>
            <p:cNvSpPr>
              <a:spLocks/>
            </p:cNvSpPr>
            <p:nvPr userDrawn="1"/>
          </p:nvSpPr>
          <p:spPr bwMode="auto">
            <a:xfrm>
              <a:off x="5641976" y="5475288"/>
              <a:ext cx="38100" cy="38100"/>
            </a:xfrm>
            <a:custGeom>
              <a:avLst/>
              <a:gdLst/>
              <a:ahLst/>
              <a:cxnLst>
                <a:cxn ang="0">
                  <a:pos x="12" y="0"/>
                </a:cxn>
                <a:cxn ang="0">
                  <a:pos x="12" y="0"/>
                </a:cxn>
                <a:cxn ang="0">
                  <a:pos x="8" y="0"/>
                </a:cxn>
                <a:cxn ang="0">
                  <a:pos x="4" y="2"/>
                </a:cxn>
                <a:cxn ang="0">
                  <a:pos x="2" y="5"/>
                </a:cxn>
                <a:cxn ang="0">
                  <a:pos x="0" y="9"/>
                </a:cxn>
                <a:cxn ang="0">
                  <a:pos x="0" y="9"/>
                </a:cxn>
                <a:cxn ang="0">
                  <a:pos x="0" y="13"/>
                </a:cxn>
                <a:cxn ang="0">
                  <a:pos x="2" y="20"/>
                </a:cxn>
                <a:cxn ang="0">
                  <a:pos x="4" y="22"/>
                </a:cxn>
                <a:cxn ang="0">
                  <a:pos x="8" y="24"/>
                </a:cxn>
                <a:cxn ang="0">
                  <a:pos x="8" y="24"/>
                </a:cxn>
                <a:cxn ang="0">
                  <a:pos x="12" y="24"/>
                </a:cxn>
                <a:cxn ang="0">
                  <a:pos x="12" y="24"/>
                </a:cxn>
                <a:cxn ang="0">
                  <a:pos x="16" y="24"/>
                </a:cxn>
                <a:cxn ang="0">
                  <a:pos x="18" y="22"/>
                </a:cxn>
                <a:cxn ang="0">
                  <a:pos x="22" y="20"/>
                </a:cxn>
                <a:cxn ang="0">
                  <a:pos x="22" y="15"/>
                </a:cxn>
                <a:cxn ang="0">
                  <a:pos x="22" y="15"/>
                </a:cxn>
                <a:cxn ang="0">
                  <a:pos x="24" y="11"/>
                </a:cxn>
                <a:cxn ang="0">
                  <a:pos x="22" y="7"/>
                </a:cxn>
                <a:cxn ang="0">
                  <a:pos x="18" y="2"/>
                </a:cxn>
                <a:cxn ang="0">
                  <a:pos x="14" y="0"/>
                </a:cxn>
                <a:cxn ang="0">
                  <a:pos x="14" y="0"/>
                </a:cxn>
                <a:cxn ang="0">
                  <a:pos x="12" y="0"/>
                </a:cxn>
              </a:cxnLst>
              <a:rect l="0" t="0" r="r" b="b"/>
              <a:pathLst>
                <a:path w="24" h="24">
                  <a:moveTo>
                    <a:pt x="12" y="0"/>
                  </a:moveTo>
                  <a:lnTo>
                    <a:pt x="12" y="0"/>
                  </a:lnTo>
                  <a:lnTo>
                    <a:pt x="8" y="0"/>
                  </a:lnTo>
                  <a:lnTo>
                    <a:pt x="4" y="2"/>
                  </a:lnTo>
                  <a:lnTo>
                    <a:pt x="2" y="5"/>
                  </a:lnTo>
                  <a:lnTo>
                    <a:pt x="0" y="9"/>
                  </a:lnTo>
                  <a:lnTo>
                    <a:pt x="0" y="9"/>
                  </a:lnTo>
                  <a:lnTo>
                    <a:pt x="0" y="13"/>
                  </a:lnTo>
                  <a:lnTo>
                    <a:pt x="2" y="20"/>
                  </a:lnTo>
                  <a:lnTo>
                    <a:pt x="4" y="22"/>
                  </a:lnTo>
                  <a:lnTo>
                    <a:pt x="8" y="24"/>
                  </a:lnTo>
                  <a:lnTo>
                    <a:pt x="8" y="24"/>
                  </a:lnTo>
                  <a:lnTo>
                    <a:pt x="12" y="24"/>
                  </a:lnTo>
                  <a:lnTo>
                    <a:pt x="12" y="24"/>
                  </a:lnTo>
                  <a:lnTo>
                    <a:pt x="16" y="24"/>
                  </a:lnTo>
                  <a:lnTo>
                    <a:pt x="18" y="22"/>
                  </a:lnTo>
                  <a:lnTo>
                    <a:pt x="22" y="20"/>
                  </a:lnTo>
                  <a:lnTo>
                    <a:pt x="22" y="15"/>
                  </a:lnTo>
                  <a:lnTo>
                    <a:pt x="22" y="15"/>
                  </a:lnTo>
                  <a:lnTo>
                    <a:pt x="24" y="11"/>
                  </a:lnTo>
                  <a:lnTo>
                    <a:pt x="22" y="7"/>
                  </a:lnTo>
                  <a:lnTo>
                    <a:pt x="18" y="2"/>
                  </a:lnTo>
                  <a:lnTo>
                    <a:pt x="14" y="0"/>
                  </a:lnTo>
                  <a:lnTo>
                    <a:pt x="14" y="0"/>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9" name="Freeform 408"/>
            <p:cNvSpPr>
              <a:spLocks/>
            </p:cNvSpPr>
            <p:nvPr userDrawn="1"/>
          </p:nvSpPr>
          <p:spPr bwMode="auto">
            <a:xfrm>
              <a:off x="5641976" y="5475288"/>
              <a:ext cx="38100" cy="38100"/>
            </a:xfrm>
            <a:custGeom>
              <a:avLst/>
              <a:gdLst/>
              <a:ahLst/>
              <a:cxnLst>
                <a:cxn ang="0">
                  <a:pos x="12" y="0"/>
                </a:cxn>
                <a:cxn ang="0">
                  <a:pos x="12" y="0"/>
                </a:cxn>
                <a:cxn ang="0">
                  <a:pos x="8" y="0"/>
                </a:cxn>
                <a:cxn ang="0">
                  <a:pos x="4" y="2"/>
                </a:cxn>
                <a:cxn ang="0">
                  <a:pos x="2" y="5"/>
                </a:cxn>
                <a:cxn ang="0">
                  <a:pos x="0" y="9"/>
                </a:cxn>
                <a:cxn ang="0">
                  <a:pos x="0" y="9"/>
                </a:cxn>
                <a:cxn ang="0">
                  <a:pos x="0" y="13"/>
                </a:cxn>
                <a:cxn ang="0">
                  <a:pos x="2" y="20"/>
                </a:cxn>
                <a:cxn ang="0">
                  <a:pos x="4" y="22"/>
                </a:cxn>
                <a:cxn ang="0">
                  <a:pos x="8" y="24"/>
                </a:cxn>
                <a:cxn ang="0">
                  <a:pos x="8" y="24"/>
                </a:cxn>
                <a:cxn ang="0">
                  <a:pos x="12" y="24"/>
                </a:cxn>
                <a:cxn ang="0">
                  <a:pos x="12" y="24"/>
                </a:cxn>
                <a:cxn ang="0">
                  <a:pos x="16" y="24"/>
                </a:cxn>
                <a:cxn ang="0">
                  <a:pos x="18" y="22"/>
                </a:cxn>
                <a:cxn ang="0">
                  <a:pos x="22" y="20"/>
                </a:cxn>
                <a:cxn ang="0">
                  <a:pos x="22" y="15"/>
                </a:cxn>
                <a:cxn ang="0">
                  <a:pos x="22" y="15"/>
                </a:cxn>
                <a:cxn ang="0">
                  <a:pos x="24" y="11"/>
                </a:cxn>
                <a:cxn ang="0">
                  <a:pos x="22" y="7"/>
                </a:cxn>
                <a:cxn ang="0">
                  <a:pos x="18" y="2"/>
                </a:cxn>
                <a:cxn ang="0">
                  <a:pos x="14" y="0"/>
                </a:cxn>
                <a:cxn ang="0">
                  <a:pos x="14" y="0"/>
                </a:cxn>
                <a:cxn ang="0">
                  <a:pos x="12" y="0"/>
                </a:cxn>
              </a:cxnLst>
              <a:rect l="0" t="0" r="r" b="b"/>
              <a:pathLst>
                <a:path w="24" h="24">
                  <a:moveTo>
                    <a:pt x="12" y="0"/>
                  </a:moveTo>
                  <a:lnTo>
                    <a:pt x="12" y="0"/>
                  </a:lnTo>
                  <a:lnTo>
                    <a:pt x="8" y="0"/>
                  </a:lnTo>
                  <a:lnTo>
                    <a:pt x="4" y="2"/>
                  </a:lnTo>
                  <a:lnTo>
                    <a:pt x="2" y="5"/>
                  </a:lnTo>
                  <a:lnTo>
                    <a:pt x="0" y="9"/>
                  </a:lnTo>
                  <a:lnTo>
                    <a:pt x="0" y="9"/>
                  </a:lnTo>
                  <a:lnTo>
                    <a:pt x="0" y="13"/>
                  </a:lnTo>
                  <a:lnTo>
                    <a:pt x="2" y="20"/>
                  </a:lnTo>
                  <a:lnTo>
                    <a:pt x="4" y="22"/>
                  </a:lnTo>
                  <a:lnTo>
                    <a:pt x="8" y="24"/>
                  </a:lnTo>
                  <a:lnTo>
                    <a:pt x="8" y="24"/>
                  </a:lnTo>
                  <a:lnTo>
                    <a:pt x="12" y="24"/>
                  </a:lnTo>
                  <a:lnTo>
                    <a:pt x="12" y="24"/>
                  </a:lnTo>
                  <a:lnTo>
                    <a:pt x="16" y="24"/>
                  </a:lnTo>
                  <a:lnTo>
                    <a:pt x="18" y="22"/>
                  </a:lnTo>
                  <a:lnTo>
                    <a:pt x="22" y="20"/>
                  </a:lnTo>
                  <a:lnTo>
                    <a:pt x="22" y="15"/>
                  </a:lnTo>
                  <a:lnTo>
                    <a:pt x="22" y="15"/>
                  </a:lnTo>
                  <a:lnTo>
                    <a:pt x="24" y="11"/>
                  </a:lnTo>
                  <a:lnTo>
                    <a:pt x="22" y="7"/>
                  </a:lnTo>
                  <a:lnTo>
                    <a:pt x="18" y="2"/>
                  </a:lnTo>
                  <a:lnTo>
                    <a:pt x="14" y="0"/>
                  </a:lnTo>
                  <a:lnTo>
                    <a:pt x="14" y="0"/>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0" name="Freeform 409"/>
            <p:cNvSpPr>
              <a:spLocks/>
            </p:cNvSpPr>
            <p:nvPr userDrawn="1"/>
          </p:nvSpPr>
          <p:spPr bwMode="auto">
            <a:xfrm>
              <a:off x="5613401" y="5541963"/>
              <a:ext cx="38100" cy="38100"/>
            </a:xfrm>
            <a:custGeom>
              <a:avLst/>
              <a:gdLst/>
              <a:ahLst/>
              <a:cxnLst>
                <a:cxn ang="0">
                  <a:pos x="11" y="0"/>
                </a:cxn>
                <a:cxn ang="0">
                  <a:pos x="11" y="0"/>
                </a:cxn>
                <a:cxn ang="0">
                  <a:pos x="5" y="5"/>
                </a:cxn>
                <a:cxn ang="0">
                  <a:pos x="2" y="7"/>
                </a:cxn>
                <a:cxn ang="0">
                  <a:pos x="0" y="9"/>
                </a:cxn>
                <a:cxn ang="0">
                  <a:pos x="0" y="9"/>
                </a:cxn>
                <a:cxn ang="0">
                  <a:pos x="0" y="15"/>
                </a:cxn>
                <a:cxn ang="0">
                  <a:pos x="2" y="18"/>
                </a:cxn>
                <a:cxn ang="0">
                  <a:pos x="5" y="22"/>
                </a:cxn>
                <a:cxn ang="0">
                  <a:pos x="9" y="24"/>
                </a:cxn>
                <a:cxn ang="0">
                  <a:pos x="9" y="24"/>
                </a:cxn>
                <a:cxn ang="0">
                  <a:pos x="11" y="24"/>
                </a:cxn>
                <a:cxn ang="0">
                  <a:pos x="11" y="24"/>
                </a:cxn>
                <a:cxn ang="0">
                  <a:pos x="18" y="22"/>
                </a:cxn>
                <a:cxn ang="0">
                  <a:pos x="22" y="20"/>
                </a:cxn>
                <a:cxn ang="0">
                  <a:pos x="22" y="15"/>
                </a:cxn>
                <a:cxn ang="0">
                  <a:pos x="22" y="15"/>
                </a:cxn>
                <a:cxn ang="0">
                  <a:pos x="24" y="11"/>
                </a:cxn>
                <a:cxn ang="0">
                  <a:pos x="22" y="7"/>
                </a:cxn>
                <a:cxn ang="0">
                  <a:pos x="20" y="5"/>
                </a:cxn>
                <a:cxn ang="0">
                  <a:pos x="15" y="2"/>
                </a:cxn>
                <a:cxn ang="0">
                  <a:pos x="15" y="2"/>
                </a:cxn>
                <a:cxn ang="0">
                  <a:pos x="11" y="0"/>
                </a:cxn>
              </a:cxnLst>
              <a:rect l="0" t="0" r="r" b="b"/>
              <a:pathLst>
                <a:path w="24" h="24">
                  <a:moveTo>
                    <a:pt x="11" y="0"/>
                  </a:moveTo>
                  <a:lnTo>
                    <a:pt x="11" y="0"/>
                  </a:lnTo>
                  <a:lnTo>
                    <a:pt x="5" y="5"/>
                  </a:lnTo>
                  <a:lnTo>
                    <a:pt x="2" y="7"/>
                  </a:lnTo>
                  <a:lnTo>
                    <a:pt x="0" y="9"/>
                  </a:lnTo>
                  <a:lnTo>
                    <a:pt x="0" y="9"/>
                  </a:lnTo>
                  <a:lnTo>
                    <a:pt x="0" y="15"/>
                  </a:lnTo>
                  <a:lnTo>
                    <a:pt x="2" y="18"/>
                  </a:lnTo>
                  <a:lnTo>
                    <a:pt x="5" y="22"/>
                  </a:lnTo>
                  <a:lnTo>
                    <a:pt x="9" y="24"/>
                  </a:lnTo>
                  <a:lnTo>
                    <a:pt x="9" y="24"/>
                  </a:lnTo>
                  <a:lnTo>
                    <a:pt x="11" y="24"/>
                  </a:lnTo>
                  <a:lnTo>
                    <a:pt x="11" y="24"/>
                  </a:lnTo>
                  <a:lnTo>
                    <a:pt x="18" y="22"/>
                  </a:lnTo>
                  <a:lnTo>
                    <a:pt x="22" y="20"/>
                  </a:lnTo>
                  <a:lnTo>
                    <a:pt x="22" y="15"/>
                  </a:lnTo>
                  <a:lnTo>
                    <a:pt x="22" y="15"/>
                  </a:lnTo>
                  <a:lnTo>
                    <a:pt x="24" y="11"/>
                  </a:lnTo>
                  <a:lnTo>
                    <a:pt x="22" y="7"/>
                  </a:lnTo>
                  <a:lnTo>
                    <a:pt x="20" y="5"/>
                  </a:lnTo>
                  <a:lnTo>
                    <a:pt x="15" y="2"/>
                  </a:lnTo>
                  <a:lnTo>
                    <a:pt x="15" y="2"/>
                  </a:lnTo>
                  <a:lnTo>
                    <a:pt x="1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1" name="Freeform 410"/>
            <p:cNvSpPr>
              <a:spLocks/>
            </p:cNvSpPr>
            <p:nvPr userDrawn="1"/>
          </p:nvSpPr>
          <p:spPr bwMode="auto">
            <a:xfrm>
              <a:off x="5613401" y="5541963"/>
              <a:ext cx="38100" cy="38100"/>
            </a:xfrm>
            <a:custGeom>
              <a:avLst/>
              <a:gdLst/>
              <a:ahLst/>
              <a:cxnLst>
                <a:cxn ang="0">
                  <a:pos x="11" y="0"/>
                </a:cxn>
                <a:cxn ang="0">
                  <a:pos x="11" y="0"/>
                </a:cxn>
                <a:cxn ang="0">
                  <a:pos x="5" y="5"/>
                </a:cxn>
                <a:cxn ang="0">
                  <a:pos x="2" y="7"/>
                </a:cxn>
                <a:cxn ang="0">
                  <a:pos x="0" y="9"/>
                </a:cxn>
                <a:cxn ang="0">
                  <a:pos x="0" y="9"/>
                </a:cxn>
                <a:cxn ang="0">
                  <a:pos x="0" y="15"/>
                </a:cxn>
                <a:cxn ang="0">
                  <a:pos x="2" y="18"/>
                </a:cxn>
                <a:cxn ang="0">
                  <a:pos x="5" y="22"/>
                </a:cxn>
                <a:cxn ang="0">
                  <a:pos x="9" y="24"/>
                </a:cxn>
                <a:cxn ang="0">
                  <a:pos x="9" y="24"/>
                </a:cxn>
                <a:cxn ang="0">
                  <a:pos x="11" y="24"/>
                </a:cxn>
                <a:cxn ang="0">
                  <a:pos x="11" y="24"/>
                </a:cxn>
                <a:cxn ang="0">
                  <a:pos x="18" y="22"/>
                </a:cxn>
                <a:cxn ang="0">
                  <a:pos x="22" y="20"/>
                </a:cxn>
                <a:cxn ang="0">
                  <a:pos x="22" y="15"/>
                </a:cxn>
                <a:cxn ang="0">
                  <a:pos x="22" y="15"/>
                </a:cxn>
                <a:cxn ang="0">
                  <a:pos x="24" y="11"/>
                </a:cxn>
                <a:cxn ang="0">
                  <a:pos x="22" y="7"/>
                </a:cxn>
                <a:cxn ang="0">
                  <a:pos x="20" y="5"/>
                </a:cxn>
                <a:cxn ang="0">
                  <a:pos x="15" y="2"/>
                </a:cxn>
                <a:cxn ang="0">
                  <a:pos x="15" y="2"/>
                </a:cxn>
                <a:cxn ang="0">
                  <a:pos x="11" y="0"/>
                </a:cxn>
              </a:cxnLst>
              <a:rect l="0" t="0" r="r" b="b"/>
              <a:pathLst>
                <a:path w="24" h="24">
                  <a:moveTo>
                    <a:pt x="11" y="0"/>
                  </a:moveTo>
                  <a:lnTo>
                    <a:pt x="11" y="0"/>
                  </a:lnTo>
                  <a:lnTo>
                    <a:pt x="5" y="5"/>
                  </a:lnTo>
                  <a:lnTo>
                    <a:pt x="2" y="7"/>
                  </a:lnTo>
                  <a:lnTo>
                    <a:pt x="0" y="9"/>
                  </a:lnTo>
                  <a:lnTo>
                    <a:pt x="0" y="9"/>
                  </a:lnTo>
                  <a:lnTo>
                    <a:pt x="0" y="15"/>
                  </a:lnTo>
                  <a:lnTo>
                    <a:pt x="2" y="18"/>
                  </a:lnTo>
                  <a:lnTo>
                    <a:pt x="5" y="22"/>
                  </a:lnTo>
                  <a:lnTo>
                    <a:pt x="9" y="24"/>
                  </a:lnTo>
                  <a:lnTo>
                    <a:pt x="9" y="24"/>
                  </a:lnTo>
                  <a:lnTo>
                    <a:pt x="11" y="24"/>
                  </a:lnTo>
                  <a:lnTo>
                    <a:pt x="11" y="24"/>
                  </a:lnTo>
                  <a:lnTo>
                    <a:pt x="18" y="22"/>
                  </a:lnTo>
                  <a:lnTo>
                    <a:pt x="22" y="20"/>
                  </a:lnTo>
                  <a:lnTo>
                    <a:pt x="22" y="15"/>
                  </a:lnTo>
                  <a:lnTo>
                    <a:pt x="22" y="15"/>
                  </a:lnTo>
                  <a:lnTo>
                    <a:pt x="24" y="11"/>
                  </a:lnTo>
                  <a:lnTo>
                    <a:pt x="22" y="7"/>
                  </a:lnTo>
                  <a:lnTo>
                    <a:pt x="20" y="5"/>
                  </a:lnTo>
                  <a:lnTo>
                    <a:pt x="15" y="2"/>
                  </a:lnTo>
                  <a:lnTo>
                    <a:pt x="15" y="2"/>
                  </a:lnTo>
                  <a:lnTo>
                    <a:pt x="1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2" name="Freeform 411"/>
            <p:cNvSpPr>
              <a:spLocks/>
            </p:cNvSpPr>
            <p:nvPr userDrawn="1"/>
          </p:nvSpPr>
          <p:spPr bwMode="auto">
            <a:xfrm>
              <a:off x="5575301" y="5599113"/>
              <a:ext cx="28575" cy="38100"/>
            </a:xfrm>
            <a:custGeom>
              <a:avLst/>
              <a:gdLst/>
              <a:ahLst/>
              <a:cxnLst>
                <a:cxn ang="0">
                  <a:pos x="8" y="0"/>
                </a:cxn>
                <a:cxn ang="0">
                  <a:pos x="8" y="0"/>
                </a:cxn>
                <a:cxn ang="0">
                  <a:pos x="2" y="3"/>
                </a:cxn>
                <a:cxn ang="0">
                  <a:pos x="0" y="10"/>
                </a:cxn>
                <a:cxn ang="0">
                  <a:pos x="0" y="10"/>
                </a:cxn>
                <a:cxn ang="0">
                  <a:pos x="0" y="15"/>
                </a:cxn>
                <a:cxn ang="0">
                  <a:pos x="0" y="20"/>
                </a:cxn>
                <a:cxn ang="0">
                  <a:pos x="2" y="22"/>
                </a:cxn>
                <a:cxn ang="0">
                  <a:pos x="6" y="24"/>
                </a:cxn>
                <a:cxn ang="0">
                  <a:pos x="6" y="24"/>
                </a:cxn>
                <a:cxn ang="0">
                  <a:pos x="8" y="24"/>
                </a:cxn>
                <a:cxn ang="0">
                  <a:pos x="8" y="24"/>
                </a:cxn>
                <a:cxn ang="0">
                  <a:pos x="14" y="22"/>
                </a:cxn>
                <a:cxn ang="0">
                  <a:pos x="18" y="15"/>
                </a:cxn>
                <a:cxn ang="0">
                  <a:pos x="18" y="15"/>
                </a:cxn>
                <a:cxn ang="0">
                  <a:pos x="18" y="10"/>
                </a:cxn>
                <a:cxn ang="0">
                  <a:pos x="18" y="8"/>
                </a:cxn>
                <a:cxn ang="0">
                  <a:pos x="14" y="3"/>
                </a:cxn>
                <a:cxn ang="0">
                  <a:pos x="12" y="0"/>
                </a:cxn>
                <a:cxn ang="0">
                  <a:pos x="12" y="0"/>
                </a:cxn>
                <a:cxn ang="0">
                  <a:pos x="8" y="0"/>
                </a:cxn>
              </a:cxnLst>
              <a:rect l="0" t="0" r="r" b="b"/>
              <a:pathLst>
                <a:path w="18" h="24">
                  <a:moveTo>
                    <a:pt x="8" y="0"/>
                  </a:moveTo>
                  <a:lnTo>
                    <a:pt x="8" y="0"/>
                  </a:lnTo>
                  <a:lnTo>
                    <a:pt x="2" y="3"/>
                  </a:lnTo>
                  <a:lnTo>
                    <a:pt x="0" y="10"/>
                  </a:lnTo>
                  <a:lnTo>
                    <a:pt x="0" y="10"/>
                  </a:lnTo>
                  <a:lnTo>
                    <a:pt x="0" y="15"/>
                  </a:lnTo>
                  <a:lnTo>
                    <a:pt x="0" y="20"/>
                  </a:lnTo>
                  <a:lnTo>
                    <a:pt x="2" y="22"/>
                  </a:lnTo>
                  <a:lnTo>
                    <a:pt x="6" y="24"/>
                  </a:lnTo>
                  <a:lnTo>
                    <a:pt x="6" y="24"/>
                  </a:lnTo>
                  <a:lnTo>
                    <a:pt x="8" y="24"/>
                  </a:lnTo>
                  <a:lnTo>
                    <a:pt x="8" y="24"/>
                  </a:lnTo>
                  <a:lnTo>
                    <a:pt x="14" y="22"/>
                  </a:lnTo>
                  <a:lnTo>
                    <a:pt x="18" y="15"/>
                  </a:lnTo>
                  <a:lnTo>
                    <a:pt x="18" y="15"/>
                  </a:lnTo>
                  <a:lnTo>
                    <a:pt x="18" y="10"/>
                  </a:lnTo>
                  <a:lnTo>
                    <a:pt x="18" y="8"/>
                  </a:lnTo>
                  <a:lnTo>
                    <a:pt x="14" y="3"/>
                  </a:lnTo>
                  <a:lnTo>
                    <a:pt x="12" y="0"/>
                  </a:lnTo>
                  <a:lnTo>
                    <a:pt x="12" y="0"/>
                  </a:lnTo>
                  <a:lnTo>
                    <a:pt x="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3" name="Freeform 412"/>
            <p:cNvSpPr>
              <a:spLocks/>
            </p:cNvSpPr>
            <p:nvPr userDrawn="1"/>
          </p:nvSpPr>
          <p:spPr bwMode="auto">
            <a:xfrm>
              <a:off x="5575301" y="5599113"/>
              <a:ext cx="28575" cy="38100"/>
            </a:xfrm>
            <a:custGeom>
              <a:avLst/>
              <a:gdLst/>
              <a:ahLst/>
              <a:cxnLst>
                <a:cxn ang="0">
                  <a:pos x="8" y="0"/>
                </a:cxn>
                <a:cxn ang="0">
                  <a:pos x="8" y="0"/>
                </a:cxn>
                <a:cxn ang="0">
                  <a:pos x="2" y="3"/>
                </a:cxn>
                <a:cxn ang="0">
                  <a:pos x="0" y="10"/>
                </a:cxn>
                <a:cxn ang="0">
                  <a:pos x="0" y="10"/>
                </a:cxn>
                <a:cxn ang="0">
                  <a:pos x="0" y="15"/>
                </a:cxn>
                <a:cxn ang="0">
                  <a:pos x="0" y="20"/>
                </a:cxn>
                <a:cxn ang="0">
                  <a:pos x="2" y="22"/>
                </a:cxn>
                <a:cxn ang="0">
                  <a:pos x="6" y="24"/>
                </a:cxn>
                <a:cxn ang="0">
                  <a:pos x="6" y="24"/>
                </a:cxn>
                <a:cxn ang="0">
                  <a:pos x="8" y="24"/>
                </a:cxn>
                <a:cxn ang="0">
                  <a:pos x="8" y="24"/>
                </a:cxn>
                <a:cxn ang="0">
                  <a:pos x="14" y="22"/>
                </a:cxn>
                <a:cxn ang="0">
                  <a:pos x="18" y="15"/>
                </a:cxn>
                <a:cxn ang="0">
                  <a:pos x="18" y="15"/>
                </a:cxn>
                <a:cxn ang="0">
                  <a:pos x="18" y="10"/>
                </a:cxn>
                <a:cxn ang="0">
                  <a:pos x="18" y="8"/>
                </a:cxn>
                <a:cxn ang="0">
                  <a:pos x="14" y="3"/>
                </a:cxn>
                <a:cxn ang="0">
                  <a:pos x="12" y="0"/>
                </a:cxn>
                <a:cxn ang="0">
                  <a:pos x="12" y="0"/>
                </a:cxn>
                <a:cxn ang="0">
                  <a:pos x="8" y="0"/>
                </a:cxn>
              </a:cxnLst>
              <a:rect l="0" t="0" r="r" b="b"/>
              <a:pathLst>
                <a:path w="18" h="24">
                  <a:moveTo>
                    <a:pt x="8" y="0"/>
                  </a:moveTo>
                  <a:lnTo>
                    <a:pt x="8" y="0"/>
                  </a:lnTo>
                  <a:lnTo>
                    <a:pt x="2" y="3"/>
                  </a:lnTo>
                  <a:lnTo>
                    <a:pt x="0" y="10"/>
                  </a:lnTo>
                  <a:lnTo>
                    <a:pt x="0" y="10"/>
                  </a:lnTo>
                  <a:lnTo>
                    <a:pt x="0" y="15"/>
                  </a:lnTo>
                  <a:lnTo>
                    <a:pt x="0" y="20"/>
                  </a:lnTo>
                  <a:lnTo>
                    <a:pt x="2" y="22"/>
                  </a:lnTo>
                  <a:lnTo>
                    <a:pt x="6" y="24"/>
                  </a:lnTo>
                  <a:lnTo>
                    <a:pt x="6" y="24"/>
                  </a:lnTo>
                  <a:lnTo>
                    <a:pt x="8" y="24"/>
                  </a:lnTo>
                  <a:lnTo>
                    <a:pt x="8" y="24"/>
                  </a:lnTo>
                  <a:lnTo>
                    <a:pt x="14" y="22"/>
                  </a:lnTo>
                  <a:lnTo>
                    <a:pt x="18" y="15"/>
                  </a:lnTo>
                  <a:lnTo>
                    <a:pt x="18" y="15"/>
                  </a:lnTo>
                  <a:lnTo>
                    <a:pt x="18" y="10"/>
                  </a:lnTo>
                  <a:lnTo>
                    <a:pt x="18" y="8"/>
                  </a:lnTo>
                  <a:lnTo>
                    <a:pt x="14" y="3"/>
                  </a:lnTo>
                  <a:lnTo>
                    <a:pt x="12" y="0"/>
                  </a:lnTo>
                  <a:lnTo>
                    <a:pt x="12" y="0"/>
                  </a:lnTo>
                  <a:lnTo>
                    <a:pt x="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4" name="Freeform 413"/>
            <p:cNvSpPr>
              <a:spLocks/>
            </p:cNvSpPr>
            <p:nvPr userDrawn="1"/>
          </p:nvSpPr>
          <p:spPr bwMode="auto">
            <a:xfrm>
              <a:off x="5527676" y="5656263"/>
              <a:ext cx="28575" cy="28575"/>
            </a:xfrm>
            <a:custGeom>
              <a:avLst/>
              <a:gdLst/>
              <a:ahLst/>
              <a:cxnLst>
                <a:cxn ang="0">
                  <a:pos x="10" y="0"/>
                </a:cxn>
                <a:cxn ang="0">
                  <a:pos x="10" y="0"/>
                </a:cxn>
                <a:cxn ang="0">
                  <a:pos x="4" y="2"/>
                </a:cxn>
                <a:cxn ang="0">
                  <a:pos x="0" y="7"/>
                </a:cxn>
                <a:cxn ang="0">
                  <a:pos x="0" y="7"/>
                </a:cxn>
                <a:cxn ang="0">
                  <a:pos x="0" y="11"/>
                </a:cxn>
                <a:cxn ang="0">
                  <a:pos x="2" y="14"/>
                </a:cxn>
                <a:cxn ang="0">
                  <a:pos x="4" y="16"/>
                </a:cxn>
                <a:cxn ang="0">
                  <a:pos x="6" y="18"/>
                </a:cxn>
                <a:cxn ang="0">
                  <a:pos x="6" y="18"/>
                </a:cxn>
                <a:cxn ang="0">
                  <a:pos x="10" y="18"/>
                </a:cxn>
                <a:cxn ang="0">
                  <a:pos x="10" y="18"/>
                </a:cxn>
                <a:cxn ang="0">
                  <a:pos x="14" y="16"/>
                </a:cxn>
                <a:cxn ang="0">
                  <a:pos x="18" y="11"/>
                </a:cxn>
                <a:cxn ang="0">
                  <a:pos x="18" y="11"/>
                </a:cxn>
                <a:cxn ang="0">
                  <a:pos x="18" y="7"/>
                </a:cxn>
                <a:cxn ang="0">
                  <a:pos x="16" y="5"/>
                </a:cxn>
                <a:cxn ang="0">
                  <a:pos x="14" y="2"/>
                </a:cxn>
                <a:cxn ang="0">
                  <a:pos x="12" y="0"/>
                </a:cxn>
                <a:cxn ang="0">
                  <a:pos x="12" y="0"/>
                </a:cxn>
                <a:cxn ang="0">
                  <a:pos x="10" y="0"/>
                </a:cxn>
              </a:cxnLst>
              <a:rect l="0" t="0" r="r" b="b"/>
              <a:pathLst>
                <a:path w="18" h="18">
                  <a:moveTo>
                    <a:pt x="10" y="0"/>
                  </a:moveTo>
                  <a:lnTo>
                    <a:pt x="10" y="0"/>
                  </a:lnTo>
                  <a:lnTo>
                    <a:pt x="4" y="2"/>
                  </a:lnTo>
                  <a:lnTo>
                    <a:pt x="0" y="7"/>
                  </a:lnTo>
                  <a:lnTo>
                    <a:pt x="0" y="7"/>
                  </a:lnTo>
                  <a:lnTo>
                    <a:pt x="0" y="11"/>
                  </a:lnTo>
                  <a:lnTo>
                    <a:pt x="2" y="14"/>
                  </a:lnTo>
                  <a:lnTo>
                    <a:pt x="4" y="16"/>
                  </a:lnTo>
                  <a:lnTo>
                    <a:pt x="6" y="18"/>
                  </a:lnTo>
                  <a:lnTo>
                    <a:pt x="6" y="18"/>
                  </a:lnTo>
                  <a:lnTo>
                    <a:pt x="10" y="18"/>
                  </a:lnTo>
                  <a:lnTo>
                    <a:pt x="10" y="18"/>
                  </a:lnTo>
                  <a:lnTo>
                    <a:pt x="14" y="16"/>
                  </a:lnTo>
                  <a:lnTo>
                    <a:pt x="18" y="11"/>
                  </a:lnTo>
                  <a:lnTo>
                    <a:pt x="18" y="11"/>
                  </a:lnTo>
                  <a:lnTo>
                    <a:pt x="18" y="7"/>
                  </a:lnTo>
                  <a:lnTo>
                    <a:pt x="16" y="5"/>
                  </a:lnTo>
                  <a:lnTo>
                    <a:pt x="14" y="2"/>
                  </a:lnTo>
                  <a:lnTo>
                    <a:pt x="12" y="0"/>
                  </a:lnTo>
                  <a:lnTo>
                    <a:pt x="12" y="0"/>
                  </a:lnTo>
                  <a:lnTo>
                    <a:pt x="1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5" name="Freeform 414"/>
            <p:cNvSpPr>
              <a:spLocks/>
            </p:cNvSpPr>
            <p:nvPr userDrawn="1"/>
          </p:nvSpPr>
          <p:spPr bwMode="auto">
            <a:xfrm>
              <a:off x="5527676" y="5656263"/>
              <a:ext cx="28575" cy="28575"/>
            </a:xfrm>
            <a:custGeom>
              <a:avLst/>
              <a:gdLst/>
              <a:ahLst/>
              <a:cxnLst>
                <a:cxn ang="0">
                  <a:pos x="10" y="0"/>
                </a:cxn>
                <a:cxn ang="0">
                  <a:pos x="10" y="0"/>
                </a:cxn>
                <a:cxn ang="0">
                  <a:pos x="4" y="2"/>
                </a:cxn>
                <a:cxn ang="0">
                  <a:pos x="0" y="7"/>
                </a:cxn>
                <a:cxn ang="0">
                  <a:pos x="0" y="7"/>
                </a:cxn>
                <a:cxn ang="0">
                  <a:pos x="0" y="11"/>
                </a:cxn>
                <a:cxn ang="0">
                  <a:pos x="2" y="14"/>
                </a:cxn>
                <a:cxn ang="0">
                  <a:pos x="4" y="16"/>
                </a:cxn>
                <a:cxn ang="0">
                  <a:pos x="6" y="18"/>
                </a:cxn>
                <a:cxn ang="0">
                  <a:pos x="6" y="18"/>
                </a:cxn>
                <a:cxn ang="0">
                  <a:pos x="10" y="18"/>
                </a:cxn>
                <a:cxn ang="0">
                  <a:pos x="10" y="18"/>
                </a:cxn>
                <a:cxn ang="0">
                  <a:pos x="14" y="16"/>
                </a:cxn>
                <a:cxn ang="0">
                  <a:pos x="18" y="11"/>
                </a:cxn>
                <a:cxn ang="0">
                  <a:pos x="18" y="11"/>
                </a:cxn>
                <a:cxn ang="0">
                  <a:pos x="18" y="7"/>
                </a:cxn>
                <a:cxn ang="0">
                  <a:pos x="16" y="5"/>
                </a:cxn>
                <a:cxn ang="0">
                  <a:pos x="14" y="2"/>
                </a:cxn>
                <a:cxn ang="0">
                  <a:pos x="12" y="0"/>
                </a:cxn>
                <a:cxn ang="0">
                  <a:pos x="12" y="0"/>
                </a:cxn>
                <a:cxn ang="0">
                  <a:pos x="10" y="0"/>
                </a:cxn>
              </a:cxnLst>
              <a:rect l="0" t="0" r="r" b="b"/>
              <a:pathLst>
                <a:path w="18" h="18">
                  <a:moveTo>
                    <a:pt x="10" y="0"/>
                  </a:moveTo>
                  <a:lnTo>
                    <a:pt x="10" y="0"/>
                  </a:lnTo>
                  <a:lnTo>
                    <a:pt x="4" y="2"/>
                  </a:lnTo>
                  <a:lnTo>
                    <a:pt x="0" y="7"/>
                  </a:lnTo>
                  <a:lnTo>
                    <a:pt x="0" y="7"/>
                  </a:lnTo>
                  <a:lnTo>
                    <a:pt x="0" y="11"/>
                  </a:lnTo>
                  <a:lnTo>
                    <a:pt x="2" y="14"/>
                  </a:lnTo>
                  <a:lnTo>
                    <a:pt x="4" y="16"/>
                  </a:lnTo>
                  <a:lnTo>
                    <a:pt x="6" y="18"/>
                  </a:lnTo>
                  <a:lnTo>
                    <a:pt x="6" y="18"/>
                  </a:lnTo>
                  <a:lnTo>
                    <a:pt x="10" y="18"/>
                  </a:lnTo>
                  <a:lnTo>
                    <a:pt x="10" y="18"/>
                  </a:lnTo>
                  <a:lnTo>
                    <a:pt x="14" y="16"/>
                  </a:lnTo>
                  <a:lnTo>
                    <a:pt x="18" y="11"/>
                  </a:lnTo>
                  <a:lnTo>
                    <a:pt x="18" y="11"/>
                  </a:lnTo>
                  <a:lnTo>
                    <a:pt x="18" y="7"/>
                  </a:lnTo>
                  <a:lnTo>
                    <a:pt x="16" y="5"/>
                  </a:lnTo>
                  <a:lnTo>
                    <a:pt x="14" y="2"/>
                  </a:lnTo>
                  <a:lnTo>
                    <a:pt x="12" y="0"/>
                  </a:lnTo>
                  <a:lnTo>
                    <a:pt x="12" y="0"/>
                  </a:lnTo>
                  <a:lnTo>
                    <a:pt x="1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6" name="Freeform 415"/>
            <p:cNvSpPr>
              <a:spLocks/>
            </p:cNvSpPr>
            <p:nvPr userDrawn="1"/>
          </p:nvSpPr>
          <p:spPr bwMode="auto">
            <a:xfrm>
              <a:off x="5470526" y="5694363"/>
              <a:ext cx="28575" cy="28575"/>
            </a:xfrm>
            <a:custGeom>
              <a:avLst/>
              <a:gdLst/>
              <a:ahLst/>
              <a:cxnLst>
                <a:cxn ang="0">
                  <a:pos x="9" y="0"/>
                </a:cxn>
                <a:cxn ang="0">
                  <a:pos x="9" y="0"/>
                </a:cxn>
                <a:cxn ang="0">
                  <a:pos x="5" y="2"/>
                </a:cxn>
                <a:cxn ang="0">
                  <a:pos x="0" y="7"/>
                </a:cxn>
                <a:cxn ang="0">
                  <a:pos x="0" y="7"/>
                </a:cxn>
                <a:cxn ang="0">
                  <a:pos x="0" y="9"/>
                </a:cxn>
                <a:cxn ang="0">
                  <a:pos x="2" y="14"/>
                </a:cxn>
                <a:cxn ang="0">
                  <a:pos x="5" y="16"/>
                </a:cxn>
                <a:cxn ang="0">
                  <a:pos x="7" y="18"/>
                </a:cxn>
                <a:cxn ang="0">
                  <a:pos x="7" y="18"/>
                </a:cxn>
                <a:cxn ang="0">
                  <a:pos x="9" y="18"/>
                </a:cxn>
                <a:cxn ang="0">
                  <a:pos x="9" y="18"/>
                </a:cxn>
                <a:cxn ang="0">
                  <a:pos x="16" y="16"/>
                </a:cxn>
                <a:cxn ang="0">
                  <a:pos x="18" y="11"/>
                </a:cxn>
                <a:cxn ang="0">
                  <a:pos x="18" y="11"/>
                </a:cxn>
                <a:cxn ang="0">
                  <a:pos x="18" y="7"/>
                </a:cxn>
                <a:cxn ang="0">
                  <a:pos x="18" y="5"/>
                </a:cxn>
                <a:cxn ang="0">
                  <a:pos x="16" y="2"/>
                </a:cxn>
                <a:cxn ang="0">
                  <a:pos x="11" y="0"/>
                </a:cxn>
                <a:cxn ang="0">
                  <a:pos x="11" y="0"/>
                </a:cxn>
                <a:cxn ang="0">
                  <a:pos x="9" y="0"/>
                </a:cxn>
              </a:cxnLst>
              <a:rect l="0" t="0" r="r" b="b"/>
              <a:pathLst>
                <a:path w="18" h="18">
                  <a:moveTo>
                    <a:pt x="9" y="0"/>
                  </a:moveTo>
                  <a:lnTo>
                    <a:pt x="9" y="0"/>
                  </a:lnTo>
                  <a:lnTo>
                    <a:pt x="5" y="2"/>
                  </a:lnTo>
                  <a:lnTo>
                    <a:pt x="0" y="7"/>
                  </a:lnTo>
                  <a:lnTo>
                    <a:pt x="0" y="7"/>
                  </a:lnTo>
                  <a:lnTo>
                    <a:pt x="0" y="9"/>
                  </a:lnTo>
                  <a:lnTo>
                    <a:pt x="2" y="14"/>
                  </a:lnTo>
                  <a:lnTo>
                    <a:pt x="5" y="16"/>
                  </a:lnTo>
                  <a:lnTo>
                    <a:pt x="7" y="18"/>
                  </a:lnTo>
                  <a:lnTo>
                    <a:pt x="7" y="18"/>
                  </a:lnTo>
                  <a:lnTo>
                    <a:pt x="9" y="18"/>
                  </a:lnTo>
                  <a:lnTo>
                    <a:pt x="9" y="18"/>
                  </a:lnTo>
                  <a:lnTo>
                    <a:pt x="16" y="16"/>
                  </a:lnTo>
                  <a:lnTo>
                    <a:pt x="18" y="11"/>
                  </a:lnTo>
                  <a:lnTo>
                    <a:pt x="18" y="11"/>
                  </a:lnTo>
                  <a:lnTo>
                    <a:pt x="18" y="7"/>
                  </a:lnTo>
                  <a:lnTo>
                    <a:pt x="18" y="5"/>
                  </a:lnTo>
                  <a:lnTo>
                    <a:pt x="16" y="2"/>
                  </a:lnTo>
                  <a:lnTo>
                    <a:pt x="11" y="0"/>
                  </a:lnTo>
                  <a:lnTo>
                    <a:pt x="11" y="0"/>
                  </a:lnTo>
                  <a:lnTo>
                    <a:pt x="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7" name="Freeform 416"/>
            <p:cNvSpPr>
              <a:spLocks/>
            </p:cNvSpPr>
            <p:nvPr userDrawn="1"/>
          </p:nvSpPr>
          <p:spPr bwMode="auto">
            <a:xfrm>
              <a:off x="5470526" y="5694363"/>
              <a:ext cx="28575" cy="28575"/>
            </a:xfrm>
            <a:custGeom>
              <a:avLst/>
              <a:gdLst/>
              <a:ahLst/>
              <a:cxnLst>
                <a:cxn ang="0">
                  <a:pos x="9" y="0"/>
                </a:cxn>
                <a:cxn ang="0">
                  <a:pos x="9" y="0"/>
                </a:cxn>
                <a:cxn ang="0">
                  <a:pos x="5" y="2"/>
                </a:cxn>
                <a:cxn ang="0">
                  <a:pos x="0" y="7"/>
                </a:cxn>
                <a:cxn ang="0">
                  <a:pos x="0" y="7"/>
                </a:cxn>
                <a:cxn ang="0">
                  <a:pos x="0" y="9"/>
                </a:cxn>
                <a:cxn ang="0">
                  <a:pos x="2" y="14"/>
                </a:cxn>
                <a:cxn ang="0">
                  <a:pos x="5" y="16"/>
                </a:cxn>
                <a:cxn ang="0">
                  <a:pos x="7" y="18"/>
                </a:cxn>
                <a:cxn ang="0">
                  <a:pos x="7" y="18"/>
                </a:cxn>
                <a:cxn ang="0">
                  <a:pos x="9" y="18"/>
                </a:cxn>
                <a:cxn ang="0">
                  <a:pos x="9" y="18"/>
                </a:cxn>
                <a:cxn ang="0">
                  <a:pos x="16" y="16"/>
                </a:cxn>
                <a:cxn ang="0">
                  <a:pos x="18" y="11"/>
                </a:cxn>
                <a:cxn ang="0">
                  <a:pos x="18" y="11"/>
                </a:cxn>
                <a:cxn ang="0">
                  <a:pos x="18" y="7"/>
                </a:cxn>
                <a:cxn ang="0">
                  <a:pos x="18" y="5"/>
                </a:cxn>
                <a:cxn ang="0">
                  <a:pos x="16" y="2"/>
                </a:cxn>
                <a:cxn ang="0">
                  <a:pos x="11" y="0"/>
                </a:cxn>
                <a:cxn ang="0">
                  <a:pos x="11" y="0"/>
                </a:cxn>
                <a:cxn ang="0">
                  <a:pos x="9" y="0"/>
                </a:cxn>
              </a:cxnLst>
              <a:rect l="0" t="0" r="r" b="b"/>
              <a:pathLst>
                <a:path w="18" h="18">
                  <a:moveTo>
                    <a:pt x="9" y="0"/>
                  </a:moveTo>
                  <a:lnTo>
                    <a:pt x="9" y="0"/>
                  </a:lnTo>
                  <a:lnTo>
                    <a:pt x="5" y="2"/>
                  </a:lnTo>
                  <a:lnTo>
                    <a:pt x="0" y="7"/>
                  </a:lnTo>
                  <a:lnTo>
                    <a:pt x="0" y="7"/>
                  </a:lnTo>
                  <a:lnTo>
                    <a:pt x="0" y="9"/>
                  </a:lnTo>
                  <a:lnTo>
                    <a:pt x="2" y="14"/>
                  </a:lnTo>
                  <a:lnTo>
                    <a:pt x="5" y="16"/>
                  </a:lnTo>
                  <a:lnTo>
                    <a:pt x="7" y="18"/>
                  </a:lnTo>
                  <a:lnTo>
                    <a:pt x="7" y="18"/>
                  </a:lnTo>
                  <a:lnTo>
                    <a:pt x="9" y="18"/>
                  </a:lnTo>
                  <a:lnTo>
                    <a:pt x="9" y="18"/>
                  </a:lnTo>
                  <a:lnTo>
                    <a:pt x="16" y="16"/>
                  </a:lnTo>
                  <a:lnTo>
                    <a:pt x="18" y="11"/>
                  </a:lnTo>
                  <a:lnTo>
                    <a:pt x="18" y="11"/>
                  </a:lnTo>
                  <a:lnTo>
                    <a:pt x="18" y="7"/>
                  </a:lnTo>
                  <a:lnTo>
                    <a:pt x="18" y="5"/>
                  </a:lnTo>
                  <a:lnTo>
                    <a:pt x="16" y="2"/>
                  </a:lnTo>
                  <a:lnTo>
                    <a:pt x="11" y="0"/>
                  </a:lnTo>
                  <a:lnTo>
                    <a:pt x="11" y="0"/>
                  </a:lnTo>
                  <a:lnTo>
                    <a:pt x="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8" name="Freeform 417"/>
            <p:cNvSpPr>
              <a:spLocks/>
            </p:cNvSpPr>
            <p:nvPr userDrawn="1"/>
          </p:nvSpPr>
          <p:spPr bwMode="auto">
            <a:xfrm>
              <a:off x="5413376" y="5732463"/>
              <a:ext cx="19050" cy="19050"/>
            </a:xfrm>
            <a:custGeom>
              <a:avLst/>
              <a:gdLst/>
              <a:ahLst/>
              <a:cxnLst>
                <a:cxn ang="0">
                  <a:pos x="6" y="0"/>
                </a:cxn>
                <a:cxn ang="0">
                  <a:pos x="6" y="0"/>
                </a:cxn>
                <a:cxn ang="0">
                  <a:pos x="2" y="0"/>
                </a:cxn>
                <a:cxn ang="0">
                  <a:pos x="0" y="4"/>
                </a:cxn>
                <a:cxn ang="0">
                  <a:pos x="0" y="4"/>
                </a:cxn>
                <a:cxn ang="0">
                  <a:pos x="0" y="9"/>
                </a:cxn>
                <a:cxn ang="0">
                  <a:pos x="4" y="12"/>
                </a:cxn>
                <a:cxn ang="0">
                  <a:pos x="4" y="12"/>
                </a:cxn>
                <a:cxn ang="0">
                  <a:pos x="6" y="12"/>
                </a:cxn>
                <a:cxn ang="0">
                  <a:pos x="6" y="12"/>
                </a:cxn>
                <a:cxn ang="0">
                  <a:pos x="10" y="11"/>
                </a:cxn>
                <a:cxn ang="0">
                  <a:pos x="12" y="7"/>
                </a:cxn>
                <a:cxn ang="0">
                  <a:pos x="12" y="7"/>
                </a:cxn>
                <a:cxn ang="0">
                  <a:pos x="12" y="4"/>
                </a:cxn>
                <a:cxn ang="0">
                  <a:pos x="8" y="0"/>
                </a:cxn>
                <a:cxn ang="0">
                  <a:pos x="8" y="0"/>
                </a:cxn>
                <a:cxn ang="0">
                  <a:pos x="6" y="0"/>
                </a:cxn>
              </a:cxnLst>
              <a:rect l="0" t="0" r="r" b="b"/>
              <a:pathLst>
                <a:path w="12" h="12">
                  <a:moveTo>
                    <a:pt x="6" y="0"/>
                  </a:moveTo>
                  <a:lnTo>
                    <a:pt x="6" y="0"/>
                  </a:lnTo>
                  <a:lnTo>
                    <a:pt x="2" y="0"/>
                  </a:lnTo>
                  <a:lnTo>
                    <a:pt x="0" y="4"/>
                  </a:lnTo>
                  <a:lnTo>
                    <a:pt x="0" y="4"/>
                  </a:lnTo>
                  <a:lnTo>
                    <a:pt x="0" y="9"/>
                  </a:lnTo>
                  <a:lnTo>
                    <a:pt x="4" y="12"/>
                  </a:lnTo>
                  <a:lnTo>
                    <a:pt x="4" y="12"/>
                  </a:lnTo>
                  <a:lnTo>
                    <a:pt x="6" y="12"/>
                  </a:lnTo>
                  <a:lnTo>
                    <a:pt x="6" y="12"/>
                  </a:lnTo>
                  <a:lnTo>
                    <a:pt x="10" y="11"/>
                  </a:lnTo>
                  <a:lnTo>
                    <a:pt x="12" y="7"/>
                  </a:lnTo>
                  <a:lnTo>
                    <a:pt x="12" y="7"/>
                  </a:lnTo>
                  <a:lnTo>
                    <a:pt x="12" y="4"/>
                  </a:lnTo>
                  <a:lnTo>
                    <a:pt x="8" y="0"/>
                  </a:lnTo>
                  <a:lnTo>
                    <a:pt x="8" y="0"/>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29" name="Freeform 418"/>
            <p:cNvSpPr>
              <a:spLocks/>
            </p:cNvSpPr>
            <p:nvPr userDrawn="1"/>
          </p:nvSpPr>
          <p:spPr bwMode="auto">
            <a:xfrm>
              <a:off x="5413376" y="5732463"/>
              <a:ext cx="19050" cy="19050"/>
            </a:xfrm>
            <a:custGeom>
              <a:avLst/>
              <a:gdLst/>
              <a:ahLst/>
              <a:cxnLst>
                <a:cxn ang="0">
                  <a:pos x="6" y="0"/>
                </a:cxn>
                <a:cxn ang="0">
                  <a:pos x="6" y="0"/>
                </a:cxn>
                <a:cxn ang="0">
                  <a:pos x="2" y="0"/>
                </a:cxn>
                <a:cxn ang="0">
                  <a:pos x="0" y="4"/>
                </a:cxn>
                <a:cxn ang="0">
                  <a:pos x="0" y="4"/>
                </a:cxn>
                <a:cxn ang="0">
                  <a:pos x="0" y="9"/>
                </a:cxn>
                <a:cxn ang="0">
                  <a:pos x="4" y="12"/>
                </a:cxn>
                <a:cxn ang="0">
                  <a:pos x="4" y="12"/>
                </a:cxn>
                <a:cxn ang="0">
                  <a:pos x="6" y="12"/>
                </a:cxn>
                <a:cxn ang="0">
                  <a:pos x="6" y="12"/>
                </a:cxn>
                <a:cxn ang="0">
                  <a:pos x="10" y="11"/>
                </a:cxn>
                <a:cxn ang="0">
                  <a:pos x="12" y="7"/>
                </a:cxn>
                <a:cxn ang="0">
                  <a:pos x="12" y="7"/>
                </a:cxn>
                <a:cxn ang="0">
                  <a:pos x="12" y="4"/>
                </a:cxn>
                <a:cxn ang="0">
                  <a:pos x="8" y="0"/>
                </a:cxn>
                <a:cxn ang="0">
                  <a:pos x="8" y="0"/>
                </a:cxn>
                <a:cxn ang="0">
                  <a:pos x="6" y="0"/>
                </a:cxn>
              </a:cxnLst>
              <a:rect l="0" t="0" r="r" b="b"/>
              <a:pathLst>
                <a:path w="12" h="12">
                  <a:moveTo>
                    <a:pt x="6" y="0"/>
                  </a:moveTo>
                  <a:lnTo>
                    <a:pt x="6" y="0"/>
                  </a:lnTo>
                  <a:lnTo>
                    <a:pt x="2" y="0"/>
                  </a:lnTo>
                  <a:lnTo>
                    <a:pt x="0" y="4"/>
                  </a:lnTo>
                  <a:lnTo>
                    <a:pt x="0" y="4"/>
                  </a:lnTo>
                  <a:lnTo>
                    <a:pt x="0" y="9"/>
                  </a:lnTo>
                  <a:lnTo>
                    <a:pt x="4" y="12"/>
                  </a:lnTo>
                  <a:lnTo>
                    <a:pt x="4" y="12"/>
                  </a:lnTo>
                  <a:lnTo>
                    <a:pt x="6" y="12"/>
                  </a:lnTo>
                  <a:lnTo>
                    <a:pt x="6" y="12"/>
                  </a:lnTo>
                  <a:lnTo>
                    <a:pt x="10" y="11"/>
                  </a:lnTo>
                  <a:lnTo>
                    <a:pt x="12" y="7"/>
                  </a:lnTo>
                  <a:lnTo>
                    <a:pt x="12" y="7"/>
                  </a:lnTo>
                  <a:lnTo>
                    <a:pt x="12" y="4"/>
                  </a:lnTo>
                  <a:lnTo>
                    <a:pt x="8" y="0"/>
                  </a:lnTo>
                  <a:lnTo>
                    <a:pt x="8" y="0"/>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0" name="Freeform 419"/>
            <p:cNvSpPr>
              <a:spLocks/>
            </p:cNvSpPr>
            <p:nvPr userDrawn="1"/>
          </p:nvSpPr>
          <p:spPr bwMode="auto">
            <a:xfrm>
              <a:off x="5337176" y="5751513"/>
              <a:ext cx="19050" cy="19050"/>
            </a:xfrm>
            <a:custGeom>
              <a:avLst/>
              <a:gdLst/>
              <a:ahLst/>
              <a:cxnLst>
                <a:cxn ang="0">
                  <a:pos x="6" y="0"/>
                </a:cxn>
                <a:cxn ang="0">
                  <a:pos x="6" y="0"/>
                </a:cxn>
                <a:cxn ang="0">
                  <a:pos x="2" y="2"/>
                </a:cxn>
                <a:cxn ang="0">
                  <a:pos x="0" y="4"/>
                </a:cxn>
                <a:cxn ang="0">
                  <a:pos x="0" y="4"/>
                </a:cxn>
                <a:cxn ang="0">
                  <a:pos x="2" y="10"/>
                </a:cxn>
                <a:cxn ang="0">
                  <a:pos x="4" y="12"/>
                </a:cxn>
                <a:cxn ang="0">
                  <a:pos x="4" y="12"/>
                </a:cxn>
                <a:cxn ang="0">
                  <a:pos x="6" y="12"/>
                </a:cxn>
                <a:cxn ang="0">
                  <a:pos x="6" y="12"/>
                </a:cxn>
                <a:cxn ang="0">
                  <a:pos x="10" y="12"/>
                </a:cxn>
                <a:cxn ang="0">
                  <a:pos x="12" y="8"/>
                </a:cxn>
                <a:cxn ang="0">
                  <a:pos x="12" y="8"/>
                </a:cxn>
                <a:cxn ang="0">
                  <a:pos x="12" y="2"/>
                </a:cxn>
                <a:cxn ang="0">
                  <a:pos x="8" y="0"/>
                </a:cxn>
                <a:cxn ang="0">
                  <a:pos x="8" y="0"/>
                </a:cxn>
                <a:cxn ang="0">
                  <a:pos x="6" y="0"/>
                </a:cxn>
              </a:cxnLst>
              <a:rect l="0" t="0" r="r" b="b"/>
              <a:pathLst>
                <a:path w="12" h="12">
                  <a:moveTo>
                    <a:pt x="6" y="0"/>
                  </a:moveTo>
                  <a:lnTo>
                    <a:pt x="6" y="0"/>
                  </a:lnTo>
                  <a:lnTo>
                    <a:pt x="2" y="2"/>
                  </a:lnTo>
                  <a:lnTo>
                    <a:pt x="0" y="4"/>
                  </a:lnTo>
                  <a:lnTo>
                    <a:pt x="0" y="4"/>
                  </a:lnTo>
                  <a:lnTo>
                    <a:pt x="2" y="10"/>
                  </a:lnTo>
                  <a:lnTo>
                    <a:pt x="4" y="12"/>
                  </a:lnTo>
                  <a:lnTo>
                    <a:pt x="4" y="12"/>
                  </a:lnTo>
                  <a:lnTo>
                    <a:pt x="6" y="12"/>
                  </a:lnTo>
                  <a:lnTo>
                    <a:pt x="6" y="12"/>
                  </a:lnTo>
                  <a:lnTo>
                    <a:pt x="10" y="12"/>
                  </a:lnTo>
                  <a:lnTo>
                    <a:pt x="12" y="8"/>
                  </a:lnTo>
                  <a:lnTo>
                    <a:pt x="12" y="8"/>
                  </a:lnTo>
                  <a:lnTo>
                    <a:pt x="12" y="2"/>
                  </a:lnTo>
                  <a:lnTo>
                    <a:pt x="8" y="0"/>
                  </a:lnTo>
                  <a:lnTo>
                    <a:pt x="8" y="0"/>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1" name="Freeform 420"/>
            <p:cNvSpPr>
              <a:spLocks/>
            </p:cNvSpPr>
            <p:nvPr userDrawn="1"/>
          </p:nvSpPr>
          <p:spPr bwMode="auto">
            <a:xfrm>
              <a:off x="5337176" y="5751513"/>
              <a:ext cx="19050" cy="19050"/>
            </a:xfrm>
            <a:custGeom>
              <a:avLst/>
              <a:gdLst/>
              <a:ahLst/>
              <a:cxnLst>
                <a:cxn ang="0">
                  <a:pos x="6" y="0"/>
                </a:cxn>
                <a:cxn ang="0">
                  <a:pos x="6" y="0"/>
                </a:cxn>
                <a:cxn ang="0">
                  <a:pos x="2" y="2"/>
                </a:cxn>
                <a:cxn ang="0">
                  <a:pos x="0" y="4"/>
                </a:cxn>
                <a:cxn ang="0">
                  <a:pos x="0" y="4"/>
                </a:cxn>
                <a:cxn ang="0">
                  <a:pos x="2" y="10"/>
                </a:cxn>
                <a:cxn ang="0">
                  <a:pos x="4" y="12"/>
                </a:cxn>
                <a:cxn ang="0">
                  <a:pos x="4" y="12"/>
                </a:cxn>
                <a:cxn ang="0">
                  <a:pos x="6" y="12"/>
                </a:cxn>
                <a:cxn ang="0">
                  <a:pos x="6" y="12"/>
                </a:cxn>
                <a:cxn ang="0">
                  <a:pos x="10" y="12"/>
                </a:cxn>
                <a:cxn ang="0">
                  <a:pos x="12" y="8"/>
                </a:cxn>
                <a:cxn ang="0">
                  <a:pos x="12" y="8"/>
                </a:cxn>
                <a:cxn ang="0">
                  <a:pos x="12" y="2"/>
                </a:cxn>
                <a:cxn ang="0">
                  <a:pos x="8" y="0"/>
                </a:cxn>
                <a:cxn ang="0">
                  <a:pos x="8" y="0"/>
                </a:cxn>
                <a:cxn ang="0">
                  <a:pos x="6" y="0"/>
                </a:cxn>
              </a:cxnLst>
              <a:rect l="0" t="0" r="r" b="b"/>
              <a:pathLst>
                <a:path w="12" h="12">
                  <a:moveTo>
                    <a:pt x="6" y="0"/>
                  </a:moveTo>
                  <a:lnTo>
                    <a:pt x="6" y="0"/>
                  </a:lnTo>
                  <a:lnTo>
                    <a:pt x="2" y="2"/>
                  </a:lnTo>
                  <a:lnTo>
                    <a:pt x="0" y="4"/>
                  </a:lnTo>
                  <a:lnTo>
                    <a:pt x="0" y="4"/>
                  </a:lnTo>
                  <a:lnTo>
                    <a:pt x="2" y="10"/>
                  </a:lnTo>
                  <a:lnTo>
                    <a:pt x="4" y="12"/>
                  </a:lnTo>
                  <a:lnTo>
                    <a:pt x="4" y="12"/>
                  </a:lnTo>
                  <a:lnTo>
                    <a:pt x="6" y="12"/>
                  </a:lnTo>
                  <a:lnTo>
                    <a:pt x="6" y="12"/>
                  </a:lnTo>
                  <a:lnTo>
                    <a:pt x="10" y="12"/>
                  </a:lnTo>
                  <a:lnTo>
                    <a:pt x="12" y="8"/>
                  </a:lnTo>
                  <a:lnTo>
                    <a:pt x="12" y="8"/>
                  </a:lnTo>
                  <a:lnTo>
                    <a:pt x="12" y="2"/>
                  </a:lnTo>
                  <a:lnTo>
                    <a:pt x="8" y="0"/>
                  </a:lnTo>
                  <a:lnTo>
                    <a:pt x="8" y="0"/>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2" name="Freeform 421"/>
            <p:cNvSpPr>
              <a:spLocks/>
            </p:cNvSpPr>
            <p:nvPr userDrawn="1"/>
          </p:nvSpPr>
          <p:spPr bwMode="auto">
            <a:xfrm>
              <a:off x="5270501" y="5751513"/>
              <a:ext cx="19050" cy="19050"/>
            </a:xfrm>
            <a:custGeom>
              <a:avLst/>
              <a:gdLst/>
              <a:ahLst/>
              <a:cxnLst>
                <a:cxn ang="0">
                  <a:pos x="6" y="0"/>
                </a:cxn>
                <a:cxn ang="0">
                  <a:pos x="6" y="0"/>
                </a:cxn>
                <a:cxn ang="0">
                  <a:pos x="2" y="2"/>
                </a:cxn>
                <a:cxn ang="0">
                  <a:pos x="0" y="4"/>
                </a:cxn>
                <a:cxn ang="0">
                  <a:pos x="0" y="4"/>
                </a:cxn>
                <a:cxn ang="0">
                  <a:pos x="2" y="8"/>
                </a:cxn>
                <a:cxn ang="0">
                  <a:pos x="4" y="12"/>
                </a:cxn>
                <a:cxn ang="0">
                  <a:pos x="4" y="12"/>
                </a:cxn>
                <a:cxn ang="0">
                  <a:pos x="6" y="12"/>
                </a:cxn>
                <a:cxn ang="0">
                  <a:pos x="6" y="12"/>
                </a:cxn>
                <a:cxn ang="0">
                  <a:pos x="10" y="10"/>
                </a:cxn>
                <a:cxn ang="0">
                  <a:pos x="12" y="8"/>
                </a:cxn>
                <a:cxn ang="0">
                  <a:pos x="12" y="8"/>
                </a:cxn>
                <a:cxn ang="0">
                  <a:pos x="10" y="4"/>
                </a:cxn>
                <a:cxn ang="0">
                  <a:pos x="8" y="0"/>
                </a:cxn>
                <a:cxn ang="0">
                  <a:pos x="8" y="0"/>
                </a:cxn>
                <a:cxn ang="0">
                  <a:pos x="6" y="0"/>
                </a:cxn>
              </a:cxnLst>
              <a:rect l="0" t="0" r="r" b="b"/>
              <a:pathLst>
                <a:path w="12" h="12">
                  <a:moveTo>
                    <a:pt x="6" y="0"/>
                  </a:moveTo>
                  <a:lnTo>
                    <a:pt x="6" y="0"/>
                  </a:lnTo>
                  <a:lnTo>
                    <a:pt x="2" y="2"/>
                  </a:lnTo>
                  <a:lnTo>
                    <a:pt x="0" y="4"/>
                  </a:lnTo>
                  <a:lnTo>
                    <a:pt x="0" y="4"/>
                  </a:lnTo>
                  <a:lnTo>
                    <a:pt x="2" y="8"/>
                  </a:lnTo>
                  <a:lnTo>
                    <a:pt x="4" y="12"/>
                  </a:lnTo>
                  <a:lnTo>
                    <a:pt x="4" y="12"/>
                  </a:lnTo>
                  <a:lnTo>
                    <a:pt x="6" y="12"/>
                  </a:lnTo>
                  <a:lnTo>
                    <a:pt x="6" y="12"/>
                  </a:lnTo>
                  <a:lnTo>
                    <a:pt x="10" y="10"/>
                  </a:lnTo>
                  <a:lnTo>
                    <a:pt x="12" y="8"/>
                  </a:lnTo>
                  <a:lnTo>
                    <a:pt x="12" y="8"/>
                  </a:lnTo>
                  <a:lnTo>
                    <a:pt x="10" y="4"/>
                  </a:lnTo>
                  <a:lnTo>
                    <a:pt x="8" y="0"/>
                  </a:lnTo>
                  <a:lnTo>
                    <a:pt x="8" y="0"/>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3" name="Freeform 422"/>
            <p:cNvSpPr>
              <a:spLocks/>
            </p:cNvSpPr>
            <p:nvPr userDrawn="1"/>
          </p:nvSpPr>
          <p:spPr bwMode="auto">
            <a:xfrm>
              <a:off x="5270501" y="5751513"/>
              <a:ext cx="19050" cy="19050"/>
            </a:xfrm>
            <a:custGeom>
              <a:avLst/>
              <a:gdLst/>
              <a:ahLst/>
              <a:cxnLst>
                <a:cxn ang="0">
                  <a:pos x="6" y="0"/>
                </a:cxn>
                <a:cxn ang="0">
                  <a:pos x="6" y="0"/>
                </a:cxn>
                <a:cxn ang="0">
                  <a:pos x="2" y="2"/>
                </a:cxn>
                <a:cxn ang="0">
                  <a:pos x="0" y="4"/>
                </a:cxn>
                <a:cxn ang="0">
                  <a:pos x="0" y="4"/>
                </a:cxn>
                <a:cxn ang="0">
                  <a:pos x="2" y="8"/>
                </a:cxn>
                <a:cxn ang="0">
                  <a:pos x="4" y="12"/>
                </a:cxn>
                <a:cxn ang="0">
                  <a:pos x="4" y="12"/>
                </a:cxn>
                <a:cxn ang="0">
                  <a:pos x="6" y="12"/>
                </a:cxn>
                <a:cxn ang="0">
                  <a:pos x="6" y="12"/>
                </a:cxn>
                <a:cxn ang="0">
                  <a:pos x="10" y="10"/>
                </a:cxn>
                <a:cxn ang="0">
                  <a:pos x="12" y="8"/>
                </a:cxn>
                <a:cxn ang="0">
                  <a:pos x="12" y="8"/>
                </a:cxn>
                <a:cxn ang="0">
                  <a:pos x="10" y="4"/>
                </a:cxn>
                <a:cxn ang="0">
                  <a:pos x="8" y="0"/>
                </a:cxn>
                <a:cxn ang="0">
                  <a:pos x="8" y="0"/>
                </a:cxn>
                <a:cxn ang="0">
                  <a:pos x="6" y="0"/>
                </a:cxn>
              </a:cxnLst>
              <a:rect l="0" t="0" r="r" b="b"/>
              <a:pathLst>
                <a:path w="12" h="12">
                  <a:moveTo>
                    <a:pt x="6" y="0"/>
                  </a:moveTo>
                  <a:lnTo>
                    <a:pt x="6" y="0"/>
                  </a:lnTo>
                  <a:lnTo>
                    <a:pt x="2" y="2"/>
                  </a:lnTo>
                  <a:lnTo>
                    <a:pt x="0" y="4"/>
                  </a:lnTo>
                  <a:lnTo>
                    <a:pt x="0" y="4"/>
                  </a:lnTo>
                  <a:lnTo>
                    <a:pt x="2" y="8"/>
                  </a:lnTo>
                  <a:lnTo>
                    <a:pt x="4" y="12"/>
                  </a:lnTo>
                  <a:lnTo>
                    <a:pt x="4" y="12"/>
                  </a:lnTo>
                  <a:lnTo>
                    <a:pt x="6" y="12"/>
                  </a:lnTo>
                  <a:lnTo>
                    <a:pt x="6" y="12"/>
                  </a:lnTo>
                  <a:lnTo>
                    <a:pt x="10" y="10"/>
                  </a:lnTo>
                  <a:lnTo>
                    <a:pt x="12" y="8"/>
                  </a:lnTo>
                  <a:lnTo>
                    <a:pt x="12" y="8"/>
                  </a:lnTo>
                  <a:lnTo>
                    <a:pt x="10" y="4"/>
                  </a:lnTo>
                  <a:lnTo>
                    <a:pt x="8" y="0"/>
                  </a:lnTo>
                  <a:lnTo>
                    <a:pt x="8" y="0"/>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4" name="Freeform 423"/>
            <p:cNvSpPr>
              <a:spLocks/>
            </p:cNvSpPr>
            <p:nvPr userDrawn="1"/>
          </p:nvSpPr>
          <p:spPr bwMode="auto">
            <a:xfrm>
              <a:off x="5203826" y="5751513"/>
              <a:ext cx="9525" cy="19050"/>
            </a:xfrm>
            <a:custGeom>
              <a:avLst/>
              <a:gdLst/>
              <a:ahLst/>
              <a:cxnLst>
                <a:cxn ang="0">
                  <a:pos x="4" y="0"/>
                </a:cxn>
                <a:cxn ang="0">
                  <a:pos x="4" y="0"/>
                </a:cxn>
                <a:cxn ang="0">
                  <a:pos x="2" y="0"/>
                </a:cxn>
                <a:cxn ang="0">
                  <a:pos x="0" y="3"/>
                </a:cxn>
                <a:cxn ang="0">
                  <a:pos x="0" y="3"/>
                </a:cxn>
                <a:cxn ang="0">
                  <a:pos x="0" y="8"/>
                </a:cxn>
                <a:cxn ang="0">
                  <a:pos x="3" y="12"/>
                </a:cxn>
                <a:cxn ang="0">
                  <a:pos x="3" y="12"/>
                </a:cxn>
                <a:cxn ang="0">
                  <a:pos x="4" y="12"/>
                </a:cxn>
                <a:cxn ang="0">
                  <a:pos x="4" y="12"/>
                </a:cxn>
                <a:cxn ang="0">
                  <a:pos x="5" y="10"/>
                </a:cxn>
                <a:cxn ang="0">
                  <a:pos x="6" y="8"/>
                </a:cxn>
                <a:cxn ang="0">
                  <a:pos x="6" y="8"/>
                </a:cxn>
                <a:cxn ang="0">
                  <a:pos x="6" y="3"/>
                </a:cxn>
                <a:cxn ang="0">
                  <a:pos x="4" y="0"/>
                </a:cxn>
                <a:cxn ang="0">
                  <a:pos x="4" y="0"/>
                </a:cxn>
                <a:cxn ang="0">
                  <a:pos x="4" y="0"/>
                </a:cxn>
              </a:cxnLst>
              <a:rect l="0" t="0" r="r" b="b"/>
              <a:pathLst>
                <a:path w="6" h="12">
                  <a:moveTo>
                    <a:pt x="4" y="0"/>
                  </a:moveTo>
                  <a:lnTo>
                    <a:pt x="4" y="0"/>
                  </a:lnTo>
                  <a:lnTo>
                    <a:pt x="2" y="0"/>
                  </a:lnTo>
                  <a:lnTo>
                    <a:pt x="0" y="3"/>
                  </a:lnTo>
                  <a:lnTo>
                    <a:pt x="0" y="3"/>
                  </a:lnTo>
                  <a:lnTo>
                    <a:pt x="0" y="8"/>
                  </a:lnTo>
                  <a:lnTo>
                    <a:pt x="3" y="12"/>
                  </a:lnTo>
                  <a:lnTo>
                    <a:pt x="3" y="12"/>
                  </a:lnTo>
                  <a:lnTo>
                    <a:pt x="4" y="12"/>
                  </a:lnTo>
                  <a:lnTo>
                    <a:pt x="4" y="12"/>
                  </a:lnTo>
                  <a:lnTo>
                    <a:pt x="5" y="10"/>
                  </a:lnTo>
                  <a:lnTo>
                    <a:pt x="6" y="8"/>
                  </a:lnTo>
                  <a:lnTo>
                    <a:pt x="6" y="8"/>
                  </a:lnTo>
                  <a:lnTo>
                    <a:pt x="6" y="3"/>
                  </a:lnTo>
                  <a:lnTo>
                    <a:pt x="4" y="0"/>
                  </a:lnTo>
                  <a:lnTo>
                    <a:pt x="4" y="0"/>
                  </a:lnTo>
                  <a:lnTo>
                    <a:pt x="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5" name="Freeform 424"/>
            <p:cNvSpPr>
              <a:spLocks/>
            </p:cNvSpPr>
            <p:nvPr userDrawn="1"/>
          </p:nvSpPr>
          <p:spPr bwMode="auto">
            <a:xfrm>
              <a:off x="5203826" y="5751513"/>
              <a:ext cx="9525" cy="19050"/>
            </a:xfrm>
            <a:custGeom>
              <a:avLst/>
              <a:gdLst/>
              <a:ahLst/>
              <a:cxnLst>
                <a:cxn ang="0">
                  <a:pos x="4" y="0"/>
                </a:cxn>
                <a:cxn ang="0">
                  <a:pos x="4" y="0"/>
                </a:cxn>
                <a:cxn ang="0">
                  <a:pos x="2" y="0"/>
                </a:cxn>
                <a:cxn ang="0">
                  <a:pos x="0" y="3"/>
                </a:cxn>
                <a:cxn ang="0">
                  <a:pos x="0" y="3"/>
                </a:cxn>
                <a:cxn ang="0">
                  <a:pos x="0" y="8"/>
                </a:cxn>
                <a:cxn ang="0">
                  <a:pos x="3" y="12"/>
                </a:cxn>
                <a:cxn ang="0">
                  <a:pos x="3" y="12"/>
                </a:cxn>
                <a:cxn ang="0">
                  <a:pos x="4" y="12"/>
                </a:cxn>
                <a:cxn ang="0">
                  <a:pos x="4" y="12"/>
                </a:cxn>
                <a:cxn ang="0">
                  <a:pos x="5" y="10"/>
                </a:cxn>
                <a:cxn ang="0">
                  <a:pos x="6" y="8"/>
                </a:cxn>
                <a:cxn ang="0">
                  <a:pos x="6" y="8"/>
                </a:cxn>
                <a:cxn ang="0">
                  <a:pos x="6" y="3"/>
                </a:cxn>
                <a:cxn ang="0">
                  <a:pos x="4" y="0"/>
                </a:cxn>
                <a:cxn ang="0">
                  <a:pos x="4" y="0"/>
                </a:cxn>
                <a:cxn ang="0">
                  <a:pos x="4" y="0"/>
                </a:cxn>
              </a:cxnLst>
              <a:rect l="0" t="0" r="r" b="b"/>
              <a:pathLst>
                <a:path w="6" h="12">
                  <a:moveTo>
                    <a:pt x="4" y="0"/>
                  </a:moveTo>
                  <a:lnTo>
                    <a:pt x="4" y="0"/>
                  </a:lnTo>
                  <a:lnTo>
                    <a:pt x="2" y="0"/>
                  </a:lnTo>
                  <a:lnTo>
                    <a:pt x="0" y="3"/>
                  </a:lnTo>
                  <a:lnTo>
                    <a:pt x="0" y="3"/>
                  </a:lnTo>
                  <a:lnTo>
                    <a:pt x="0" y="8"/>
                  </a:lnTo>
                  <a:lnTo>
                    <a:pt x="3" y="12"/>
                  </a:lnTo>
                  <a:lnTo>
                    <a:pt x="3" y="12"/>
                  </a:lnTo>
                  <a:lnTo>
                    <a:pt x="4" y="12"/>
                  </a:lnTo>
                  <a:lnTo>
                    <a:pt x="4" y="12"/>
                  </a:lnTo>
                  <a:lnTo>
                    <a:pt x="5" y="10"/>
                  </a:lnTo>
                  <a:lnTo>
                    <a:pt x="6" y="8"/>
                  </a:lnTo>
                  <a:lnTo>
                    <a:pt x="6" y="8"/>
                  </a:lnTo>
                  <a:lnTo>
                    <a:pt x="6" y="3"/>
                  </a:lnTo>
                  <a:lnTo>
                    <a:pt x="4" y="0"/>
                  </a:lnTo>
                  <a:lnTo>
                    <a:pt x="4" y="0"/>
                  </a:lnTo>
                  <a:lnTo>
                    <a:pt x="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6" name="Freeform 425"/>
            <p:cNvSpPr>
              <a:spLocks/>
            </p:cNvSpPr>
            <p:nvPr userDrawn="1"/>
          </p:nvSpPr>
          <p:spPr bwMode="auto">
            <a:xfrm>
              <a:off x="5137151" y="5732463"/>
              <a:ext cx="9525" cy="19050"/>
            </a:xfrm>
            <a:custGeom>
              <a:avLst/>
              <a:gdLst/>
              <a:ahLst/>
              <a:cxnLst>
                <a:cxn ang="0">
                  <a:pos x="3" y="0"/>
                </a:cxn>
                <a:cxn ang="0">
                  <a:pos x="3" y="0"/>
                </a:cxn>
                <a:cxn ang="0">
                  <a:pos x="2" y="0"/>
                </a:cxn>
                <a:cxn ang="0">
                  <a:pos x="0" y="5"/>
                </a:cxn>
                <a:cxn ang="0">
                  <a:pos x="0" y="5"/>
                </a:cxn>
                <a:cxn ang="0">
                  <a:pos x="0" y="8"/>
                </a:cxn>
                <a:cxn ang="0">
                  <a:pos x="2" y="12"/>
                </a:cxn>
                <a:cxn ang="0">
                  <a:pos x="2" y="12"/>
                </a:cxn>
                <a:cxn ang="0">
                  <a:pos x="3" y="12"/>
                </a:cxn>
                <a:cxn ang="0">
                  <a:pos x="3" y="12"/>
                </a:cxn>
                <a:cxn ang="0">
                  <a:pos x="5" y="10"/>
                </a:cxn>
                <a:cxn ang="0">
                  <a:pos x="6" y="8"/>
                </a:cxn>
                <a:cxn ang="0">
                  <a:pos x="6" y="8"/>
                </a:cxn>
                <a:cxn ang="0">
                  <a:pos x="6" y="3"/>
                </a:cxn>
                <a:cxn ang="0">
                  <a:pos x="5" y="0"/>
                </a:cxn>
                <a:cxn ang="0">
                  <a:pos x="5" y="0"/>
                </a:cxn>
                <a:cxn ang="0">
                  <a:pos x="3" y="0"/>
                </a:cxn>
              </a:cxnLst>
              <a:rect l="0" t="0" r="r" b="b"/>
              <a:pathLst>
                <a:path w="6" h="12">
                  <a:moveTo>
                    <a:pt x="3" y="0"/>
                  </a:moveTo>
                  <a:lnTo>
                    <a:pt x="3" y="0"/>
                  </a:lnTo>
                  <a:lnTo>
                    <a:pt x="2" y="0"/>
                  </a:lnTo>
                  <a:lnTo>
                    <a:pt x="0" y="5"/>
                  </a:lnTo>
                  <a:lnTo>
                    <a:pt x="0" y="5"/>
                  </a:lnTo>
                  <a:lnTo>
                    <a:pt x="0" y="8"/>
                  </a:lnTo>
                  <a:lnTo>
                    <a:pt x="2" y="12"/>
                  </a:lnTo>
                  <a:lnTo>
                    <a:pt x="2" y="12"/>
                  </a:lnTo>
                  <a:lnTo>
                    <a:pt x="3" y="12"/>
                  </a:lnTo>
                  <a:lnTo>
                    <a:pt x="3" y="12"/>
                  </a:lnTo>
                  <a:lnTo>
                    <a:pt x="5" y="10"/>
                  </a:lnTo>
                  <a:lnTo>
                    <a:pt x="6" y="8"/>
                  </a:lnTo>
                  <a:lnTo>
                    <a:pt x="6" y="8"/>
                  </a:lnTo>
                  <a:lnTo>
                    <a:pt x="6" y="3"/>
                  </a:lnTo>
                  <a:lnTo>
                    <a:pt x="5" y="0"/>
                  </a:lnTo>
                  <a:lnTo>
                    <a:pt x="5" y="0"/>
                  </a:lnTo>
                  <a:lnTo>
                    <a:pt x="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7" name="Freeform 426"/>
            <p:cNvSpPr>
              <a:spLocks/>
            </p:cNvSpPr>
            <p:nvPr userDrawn="1"/>
          </p:nvSpPr>
          <p:spPr bwMode="auto">
            <a:xfrm>
              <a:off x="5137151" y="5732463"/>
              <a:ext cx="9525" cy="19050"/>
            </a:xfrm>
            <a:custGeom>
              <a:avLst/>
              <a:gdLst/>
              <a:ahLst/>
              <a:cxnLst>
                <a:cxn ang="0">
                  <a:pos x="3" y="0"/>
                </a:cxn>
                <a:cxn ang="0">
                  <a:pos x="3" y="0"/>
                </a:cxn>
                <a:cxn ang="0">
                  <a:pos x="2" y="0"/>
                </a:cxn>
                <a:cxn ang="0">
                  <a:pos x="0" y="5"/>
                </a:cxn>
                <a:cxn ang="0">
                  <a:pos x="0" y="5"/>
                </a:cxn>
                <a:cxn ang="0">
                  <a:pos x="0" y="8"/>
                </a:cxn>
                <a:cxn ang="0">
                  <a:pos x="2" y="12"/>
                </a:cxn>
                <a:cxn ang="0">
                  <a:pos x="2" y="12"/>
                </a:cxn>
                <a:cxn ang="0">
                  <a:pos x="3" y="12"/>
                </a:cxn>
                <a:cxn ang="0">
                  <a:pos x="3" y="12"/>
                </a:cxn>
                <a:cxn ang="0">
                  <a:pos x="5" y="10"/>
                </a:cxn>
                <a:cxn ang="0">
                  <a:pos x="6" y="8"/>
                </a:cxn>
                <a:cxn ang="0">
                  <a:pos x="6" y="8"/>
                </a:cxn>
                <a:cxn ang="0">
                  <a:pos x="6" y="3"/>
                </a:cxn>
                <a:cxn ang="0">
                  <a:pos x="5" y="0"/>
                </a:cxn>
                <a:cxn ang="0">
                  <a:pos x="5" y="0"/>
                </a:cxn>
                <a:cxn ang="0">
                  <a:pos x="3" y="0"/>
                </a:cxn>
              </a:cxnLst>
              <a:rect l="0" t="0" r="r" b="b"/>
              <a:pathLst>
                <a:path w="6" h="12">
                  <a:moveTo>
                    <a:pt x="3" y="0"/>
                  </a:moveTo>
                  <a:lnTo>
                    <a:pt x="3" y="0"/>
                  </a:lnTo>
                  <a:lnTo>
                    <a:pt x="2" y="0"/>
                  </a:lnTo>
                  <a:lnTo>
                    <a:pt x="0" y="5"/>
                  </a:lnTo>
                  <a:lnTo>
                    <a:pt x="0" y="5"/>
                  </a:lnTo>
                  <a:lnTo>
                    <a:pt x="0" y="8"/>
                  </a:lnTo>
                  <a:lnTo>
                    <a:pt x="2" y="12"/>
                  </a:lnTo>
                  <a:lnTo>
                    <a:pt x="2" y="12"/>
                  </a:lnTo>
                  <a:lnTo>
                    <a:pt x="3" y="12"/>
                  </a:lnTo>
                  <a:lnTo>
                    <a:pt x="3" y="12"/>
                  </a:lnTo>
                  <a:lnTo>
                    <a:pt x="5" y="10"/>
                  </a:lnTo>
                  <a:lnTo>
                    <a:pt x="6" y="8"/>
                  </a:lnTo>
                  <a:lnTo>
                    <a:pt x="6" y="8"/>
                  </a:lnTo>
                  <a:lnTo>
                    <a:pt x="6" y="3"/>
                  </a:lnTo>
                  <a:lnTo>
                    <a:pt x="5" y="0"/>
                  </a:lnTo>
                  <a:lnTo>
                    <a:pt x="5" y="0"/>
                  </a:lnTo>
                  <a:lnTo>
                    <a:pt x="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8" name="Freeform 427"/>
            <p:cNvSpPr>
              <a:spLocks/>
            </p:cNvSpPr>
            <p:nvPr userDrawn="1"/>
          </p:nvSpPr>
          <p:spPr bwMode="auto">
            <a:xfrm>
              <a:off x="5661026" y="5408613"/>
              <a:ext cx="38100" cy="38100"/>
            </a:xfrm>
            <a:custGeom>
              <a:avLst/>
              <a:gdLst/>
              <a:ahLst/>
              <a:cxnLst>
                <a:cxn ang="0">
                  <a:pos x="13" y="0"/>
                </a:cxn>
                <a:cxn ang="0">
                  <a:pos x="13" y="0"/>
                </a:cxn>
                <a:cxn ang="0">
                  <a:pos x="9" y="0"/>
                </a:cxn>
                <a:cxn ang="0">
                  <a:pos x="5" y="2"/>
                </a:cxn>
                <a:cxn ang="0">
                  <a:pos x="2" y="6"/>
                </a:cxn>
                <a:cxn ang="0">
                  <a:pos x="0" y="8"/>
                </a:cxn>
                <a:cxn ang="0">
                  <a:pos x="0" y="8"/>
                </a:cxn>
                <a:cxn ang="0">
                  <a:pos x="0" y="14"/>
                </a:cxn>
                <a:cxn ang="0">
                  <a:pos x="0" y="18"/>
                </a:cxn>
                <a:cxn ang="0">
                  <a:pos x="5" y="22"/>
                </a:cxn>
                <a:cxn ang="0">
                  <a:pos x="9" y="24"/>
                </a:cxn>
                <a:cxn ang="0">
                  <a:pos x="9" y="24"/>
                </a:cxn>
                <a:cxn ang="0">
                  <a:pos x="11" y="24"/>
                </a:cxn>
                <a:cxn ang="0">
                  <a:pos x="11" y="24"/>
                </a:cxn>
                <a:cxn ang="0">
                  <a:pos x="15" y="24"/>
                </a:cxn>
                <a:cxn ang="0">
                  <a:pos x="20" y="22"/>
                </a:cxn>
                <a:cxn ang="0">
                  <a:pos x="22" y="18"/>
                </a:cxn>
                <a:cxn ang="0">
                  <a:pos x="24" y="14"/>
                </a:cxn>
                <a:cxn ang="0">
                  <a:pos x="24" y="14"/>
                </a:cxn>
                <a:cxn ang="0">
                  <a:pos x="24" y="10"/>
                </a:cxn>
                <a:cxn ang="0">
                  <a:pos x="24" y="6"/>
                </a:cxn>
                <a:cxn ang="0">
                  <a:pos x="20" y="2"/>
                </a:cxn>
                <a:cxn ang="0">
                  <a:pos x="15" y="0"/>
                </a:cxn>
                <a:cxn ang="0">
                  <a:pos x="15" y="0"/>
                </a:cxn>
                <a:cxn ang="0">
                  <a:pos x="13" y="0"/>
                </a:cxn>
              </a:cxnLst>
              <a:rect l="0" t="0" r="r" b="b"/>
              <a:pathLst>
                <a:path w="24" h="24">
                  <a:moveTo>
                    <a:pt x="13" y="0"/>
                  </a:moveTo>
                  <a:lnTo>
                    <a:pt x="13" y="0"/>
                  </a:lnTo>
                  <a:lnTo>
                    <a:pt x="9" y="0"/>
                  </a:lnTo>
                  <a:lnTo>
                    <a:pt x="5" y="2"/>
                  </a:lnTo>
                  <a:lnTo>
                    <a:pt x="2" y="6"/>
                  </a:lnTo>
                  <a:lnTo>
                    <a:pt x="0" y="8"/>
                  </a:lnTo>
                  <a:lnTo>
                    <a:pt x="0" y="8"/>
                  </a:lnTo>
                  <a:lnTo>
                    <a:pt x="0" y="14"/>
                  </a:lnTo>
                  <a:lnTo>
                    <a:pt x="0" y="18"/>
                  </a:lnTo>
                  <a:lnTo>
                    <a:pt x="5" y="22"/>
                  </a:lnTo>
                  <a:lnTo>
                    <a:pt x="9" y="24"/>
                  </a:lnTo>
                  <a:lnTo>
                    <a:pt x="9" y="24"/>
                  </a:lnTo>
                  <a:lnTo>
                    <a:pt x="11" y="24"/>
                  </a:lnTo>
                  <a:lnTo>
                    <a:pt x="11" y="24"/>
                  </a:lnTo>
                  <a:lnTo>
                    <a:pt x="15" y="24"/>
                  </a:lnTo>
                  <a:lnTo>
                    <a:pt x="20" y="22"/>
                  </a:lnTo>
                  <a:lnTo>
                    <a:pt x="22" y="18"/>
                  </a:lnTo>
                  <a:lnTo>
                    <a:pt x="24" y="14"/>
                  </a:lnTo>
                  <a:lnTo>
                    <a:pt x="24" y="14"/>
                  </a:lnTo>
                  <a:lnTo>
                    <a:pt x="24" y="10"/>
                  </a:lnTo>
                  <a:lnTo>
                    <a:pt x="24" y="6"/>
                  </a:lnTo>
                  <a:lnTo>
                    <a:pt x="20" y="2"/>
                  </a:lnTo>
                  <a:lnTo>
                    <a:pt x="15" y="0"/>
                  </a:lnTo>
                  <a:lnTo>
                    <a:pt x="15" y="0"/>
                  </a:lnTo>
                  <a:lnTo>
                    <a:pt x="1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39" name="Freeform 428"/>
            <p:cNvSpPr>
              <a:spLocks/>
            </p:cNvSpPr>
            <p:nvPr userDrawn="1"/>
          </p:nvSpPr>
          <p:spPr bwMode="auto">
            <a:xfrm>
              <a:off x="5661026" y="5408613"/>
              <a:ext cx="38100" cy="38100"/>
            </a:xfrm>
            <a:custGeom>
              <a:avLst/>
              <a:gdLst/>
              <a:ahLst/>
              <a:cxnLst>
                <a:cxn ang="0">
                  <a:pos x="13" y="0"/>
                </a:cxn>
                <a:cxn ang="0">
                  <a:pos x="13" y="0"/>
                </a:cxn>
                <a:cxn ang="0">
                  <a:pos x="9" y="0"/>
                </a:cxn>
                <a:cxn ang="0">
                  <a:pos x="5" y="2"/>
                </a:cxn>
                <a:cxn ang="0">
                  <a:pos x="2" y="6"/>
                </a:cxn>
                <a:cxn ang="0">
                  <a:pos x="0" y="8"/>
                </a:cxn>
                <a:cxn ang="0">
                  <a:pos x="0" y="8"/>
                </a:cxn>
                <a:cxn ang="0">
                  <a:pos x="0" y="14"/>
                </a:cxn>
                <a:cxn ang="0">
                  <a:pos x="0" y="18"/>
                </a:cxn>
                <a:cxn ang="0">
                  <a:pos x="5" y="22"/>
                </a:cxn>
                <a:cxn ang="0">
                  <a:pos x="9" y="24"/>
                </a:cxn>
                <a:cxn ang="0">
                  <a:pos x="9" y="24"/>
                </a:cxn>
                <a:cxn ang="0">
                  <a:pos x="11" y="24"/>
                </a:cxn>
                <a:cxn ang="0">
                  <a:pos x="11" y="24"/>
                </a:cxn>
                <a:cxn ang="0">
                  <a:pos x="15" y="24"/>
                </a:cxn>
                <a:cxn ang="0">
                  <a:pos x="20" y="22"/>
                </a:cxn>
                <a:cxn ang="0">
                  <a:pos x="22" y="18"/>
                </a:cxn>
                <a:cxn ang="0">
                  <a:pos x="24" y="14"/>
                </a:cxn>
                <a:cxn ang="0">
                  <a:pos x="24" y="14"/>
                </a:cxn>
                <a:cxn ang="0">
                  <a:pos x="24" y="10"/>
                </a:cxn>
                <a:cxn ang="0">
                  <a:pos x="24" y="6"/>
                </a:cxn>
                <a:cxn ang="0">
                  <a:pos x="20" y="2"/>
                </a:cxn>
                <a:cxn ang="0">
                  <a:pos x="15" y="0"/>
                </a:cxn>
                <a:cxn ang="0">
                  <a:pos x="15" y="0"/>
                </a:cxn>
                <a:cxn ang="0">
                  <a:pos x="13" y="0"/>
                </a:cxn>
              </a:cxnLst>
              <a:rect l="0" t="0" r="r" b="b"/>
              <a:pathLst>
                <a:path w="24" h="24">
                  <a:moveTo>
                    <a:pt x="13" y="0"/>
                  </a:moveTo>
                  <a:lnTo>
                    <a:pt x="13" y="0"/>
                  </a:lnTo>
                  <a:lnTo>
                    <a:pt x="9" y="0"/>
                  </a:lnTo>
                  <a:lnTo>
                    <a:pt x="5" y="2"/>
                  </a:lnTo>
                  <a:lnTo>
                    <a:pt x="2" y="6"/>
                  </a:lnTo>
                  <a:lnTo>
                    <a:pt x="0" y="8"/>
                  </a:lnTo>
                  <a:lnTo>
                    <a:pt x="0" y="8"/>
                  </a:lnTo>
                  <a:lnTo>
                    <a:pt x="0" y="14"/>
                  </a:lnTo>
                  <a:lnTo>
                    <a:pt x="0" y="18"/>
                  </a:lnTo>
                  <a:lnTo>
                    <a:pt x="5" y="22"/>
                  </a:lnTo>
                  <a:lnTo>
                    <a:pt x="9" y="24"/>
                  </a:lnTo>
                  <a:lnTo>
                    <a:pt x="9" y="24"/>
                  </a:lnTo>
                  <a:lnTo>
                    <a:pt x="11" y="24"/>
                  </a:lnTo>
                  <a:lnTo>
                    <a:pt x="11" y="24"/>
                  </a:lnTo>
                  <a:lnTo>
                    <a:pt x="15" y="24"/>
                  </a:lnTo>
                  <a:lnTo>
                    <a:pt x="20" y="22"/>
                  </a:lnTo>
                  <a:lnTo>
                    <a:pt x="22" y="18"/>
                  </a:lnTo>
                  <a:lnTo>
                    <a:pt x="24" y="14"/>
                  </a:lnTo>
                  <a:lnTo>
                    <a:pt x="24" y="14"/>
                  </a:lnTo>
                  <a:lnTo>
                    <a:pt x="24" y="10"/>
                  </a:lnTo>
                  <a:lnTo>
                    <a:pt x="24" y="6"/>
                  </a:lnTo>
                  <a:lnTo>
                    <a:pt x="20" y="2"/>
                  </a:lnTo>
                  <a:lnTo>
                    <a:pt x="15" y="0"/>
                  </a:lnTo>
                  <a:lnTo>
                    <a:pt x="15" y="0"/>
                  </a:lnTo>
                  <a:lnTo>
                    <a:pt x="1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0" name="Freeform 429"/>
            <p:cNvSpPr>
              <a:spLocks/>
            </p:cNvSpPr>
            <p:nvPr userDrawn="1"/>
          </p:nvSpPr>
          <p:spPr bwMode="auto">
            <a:xfrm>
              <a:off x="5670551" y="5341938"/>
              <a:ext cx="38100" cy="28575"/>
            </a:xfrm>
            <a:custGeom>
              <a:avLst/>
              <a:gdLst/>
              <a:ahLst/>
              <a:cxnLst>
                <a:cxn ang="0">
                  <a:pos x="11" y="0"/>
                </a:cxn>
                <a:cxn ang="0">
                  <a:pos x="11" y="0"/>
                </a:cxn>
                <a:cxn ang="0">
                  <a:pos x="5" y="2"/>
                </a:cxn>
                <a:cxn ang="0">
                  <a:pos x="2" y="5"/>
                </a:cxn>
                <a:cxn ang="0">
                  <a:pos x="0" y="7"/>
                </a:cxn>
                <a:cxn ang="0">
                  <a:pos x="0" y="7"/>
                </a:cxn>
                <a:cxn ang="0">
                  <a:pos x="0" y="10"/>
                </a:cxn>
                <a:cxn ang="0">
                  <a:pos x="2" y="13"/>
                </a:cxn>
                <a:cxn ang="0">
                  <a:pos x="5" y="17"/>
                </a:cxn>
                <a:cxn ang="0">
                  <a:pos x="9" y="18"/>
                </a:cxn>
                <a:cxn ang="0">
                  <a:pos x="9" y="18"/>
                </a:cxn>
                <a:cxn ang="0">
                  <a:pos x="11" y="18"/>
                </a:cxn>
                <a:cxn ang="0">
                  <a:pos x="11" y="18"/>
                </a:cxn>
                <a:cxn ang="0">
                  <a:pos x="20" y="17"/>
                </a:cxn>
                <a:cxn ang="0">
                  <a:pos x="22" y="15"/>
                </a:cxn>
                <a:cxn ang="0">
                  <a:pos x="24" y="12"/>
                </a:cxn>
                <a:cxn ang="0">
                  <a:pos x="24" y="12"/>
                </a:cxn>
                <a:cxn ang="0">
                  <a:pos x="24" y="8"/>
                </a:cxn>
                <a:cxn ang="0">
                  <a:pos x="22" y="5"/>
                </a:cxn>
                <a:cxn ang="0">
                  <a:pos x="20" y="2"/>
                </a:cxn>
                <a:cxn ang="0">
                  <a:pos x="15" y="0"/>
                </a:cxn>
                <a:cxn ang="0">
                  <a:pos x="15" y="0"/>
                </a:cxn>
                <a:cxn ang="0">
                  <a:pos x="11" y="0"/>
                </a:cxn>
              </a:cxnLst>
              <a:rect l="0" t="0" r="r" b="b"/>
              <a:pathLst>
                <a:path w="24" h="18">
                  <a:moveTo>
                    <a:pt x="11" y="0"/>
                  </a:moveTo>
                  <a:lnTo>
                    <a:pt x="11" y="0"/>
                  </a:lnTo>
                  <a:lnTo>
                    <a:pt x="5" y="2"/>
                  </a:lnTo>
                  <a:lnTo>
                    <a:pt x="2" y="5"/>
                  </a:lnTo>
                  <a:lnTo>
                    <a:pt x="0" y="7"/>
                  </a:lnTo>
                  <a:lnTo>
                    <a:pt x="0" y="7"/>
                  </a:lnTo>
                  <a:lnTo>
                    <a:pt x="0" y="10"/>
                  </a:lnTo>
                  <a:lnTo>
                    <a:pt x="2" y="13"/>
                  </a:lnTo>
                  <a:lnTo>
                    <a:pt x="5" y="17"/>
                  </a:lnTo>
                  <a:lnTo>
                    <a:pt x="9" y="18"/>
                  </a:lnTo>
                  <a:lnTo>
                    <a:pt x="9" y="18"/>
                  </a:lnTo>
                  <a:lnTo>
                    <a:pt x="11" y="18"/>
                  </a:lnTo>
                  <a:lnTo>
                    <a:pt x="11" y="18"/>
                  </a:lnTo>
                  <a:lnTo>
                    <a:pt x="20" y="17"/>
                  </a:lnTo>
                  <a:lnTo>
                    <a:pt x="22" y="15"/>
                  </a:lnTo>
                  <a:lnTo>
                    <a:pt x="24" y="12"/>
                  </a:lnTo>
                  <a:lnTo>
                    <a:pt x="24" y="12"/>
                  </a:lnTo>
                  <a:lnTo>
                    <a:pt x="24" y="8"/>
                  </a:lnTo>
                  <a:lnTo>
                    <a:pt x="22" y="5"/>
                  </a:lnTo>
                  <a:lnTo>
                    <a:pt x="20" y="2"/>
                  </a:lnTo>
                  <a:lnTo>
                    <a:pt x="15" y="0"/>
                  </a:lnTo>
                  <a:lnTo>
                    <a:pt x="15" y="0"/>
                  </a:lnTo>
                  <a:lnTo>
                    <a:pt x="1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1" name="Freeform 430"/>
            <p:cNvSpPr>
              <a:spLocks/>
            </p:cNvSpPr>
            <p:nvPr userDrawn="1"/>
          </p:nvSpPr>
          <p:spPr bwMode="auto">
            <a:xfrm>
              <a:off x="5670551" y="5341938"/>
              <a:ext cx="38100" cy="28575"/>
            </a:xfrm>
            <a:custGeom>
              <a:avLst/>
              <a:gdLst/>
              <a:ahLst/>
              <a:cxnLst>
                <a:cxn ang="0">
                  <a:pos x="11" y="0"/>
                </a:cxn>
                <a:cxn ang="0">
                  <a:pos x="11" y="0"/>
                </a:cxn>
                <a:cxn ang="0">
                  <a:pos x="5" y="2"/>
                </a:cxn>
                <a:cxn ang="0">
                  <a:pos x="2" y="5"/>
                </a:cxn>
                <a:cxn ang="0">
                  <a:pos x="0" y="7"/>
                </a:cxn>
                <a:cxn ang="0">
                  <a:pos x="0" y="7"/>
                </a:cxn>
                <a:cxn ang="0">
                  <a:pos x="0" y="10"/>
                </a:cxn>
                <a:cxn ang="0">
                  <a:pos x="2" y="13"/>
                </a:cxn>
                <a:cxn ang="0">
                  <a:pos x="5" y="17"/>
                </a:cxn>
                <a:cxn ang="0">
                  <a:pos x="9" y="18"/>
                </a:cxn>
                <a:cxn ang="0">
                  <a:pos x="9" y="18"/>
                </a:cxn>
                <a:cxn ang="0">
                  <a:pos x="11" y="18"/>
                </a:cxn>
                <a:cxn ang="0">
                  <a:pos x="11" y="18"/>
                </a:cxn>
                <a:cxn ang="0">
                  <a:pos x="20" y="17"/>
                </a:cxn>
                <a:cxn ang="0">
                  <a:pos x="22" y="15"/>
                </a:cxn>
                <a:cxn ang="0">
                  <a:pos x="24" y="12"/>
                </a:cxn>
                <a:cxn ang="0">
                  <a:pos x="24" y="12"/>
                </a:cxn>
                <a:cxn ang="0">
                  <a:pos x="24" y="8"/>
                </a:cxn>
                <a:cxn ang="0">
                  <a:pos x="22" y="5"/>
                </a:cxn>
                <a:cxn ang="0">
                  <a:pos x="20" y="2"/>
                </a:cxn>
                <a:cxn ang="0">
                  <a:pos x="15" y="0"/>
                </a:cxn>
                <a:cxn ang="0">
                  <a:pos x="15" y="0"/>
                </a:cxn>
                <a:cxn ang="0">
                  <a:pos x="11" y="0"/>
                </a:cxn>
              </a:cxnLst>
              <a:rect l="0" t="0" r="r" b="b"/>
              <a:pathLst>
                <a:path w="24" h="18">
                  <a:moveTo>
                    <a:pt x="11" y="0"/>
                  </a:moveTo>
                  <a:lnTo>
                    <a:pt x="11" y="0"/>
                  </a:lnTo>
                  <a:lnTo>
                    <a:pt x="5" y="2"/>
                  </a:lnTo>
                  <a:lnTo>
                    <a:pt x="2" y="5"/>
                  </a:lnTo>
                  <a:lnTo>
                    <a:pt x="0" y="7"/>
                  </a:lnTo>
                  <a:lnTo>
                    <a:pt x="0" y="7"/>
                  </a:lnTo>
                  <a:lnTo>
                    <a:pt x="0" y="10"/>
                  </a:lnTo>
                  <a:lnTo>
                    <a:pt x="2" y="13"/>
                  </a:lnTo>
                  <a:lnTo>
                    <a:pt x="5" y="17"/>
                  </a:lnTo>
                  <a:lnTo>
                    <a:pt x="9" y="18"/>
                  </a:lnTo>
                  <a:lnTo>
                    <a:pt x="9" y="18"/>
                  </a:lnTo>
                  <a:lnTo>
                    <a:pt x="11" y="18"/>
                  </a:lnTo>
                  <a:lnTo>
                    <a:pt x="11" y="18"/>
                  </a:lnTo>
                  <a:lnTo>
                    <a:pt x="20" y="17"/>
                  </a:lnTo>
                  <a:lnTo>
                    <a:pt x="22" y="15"/>
                  </a:lnTo>
                  <a:lnTo>
                    <a:pt x="24" y="12"/>
                  </a:lnTo>
                  <a:lnTo>
                    <a:pt x="24" y="12"/>
                  </a:lnTo>
                  <a:lnTo>
                    <a:pt x="24" y="8"/>
                  </a:lnTo>
                  <a:lnTo>
                    <a:pt x="22" y="5"/>
                  </a:lnTo>
                  <a:lnTo>
                    <a:pt x="20" y="2"/>
                  </a:lnTo>
                  <a:lnTo>
                    <a:pt x="15" y="0"/>
                  </a:lnTo>
                  <a:lnTo>
                    <a:pt x="15" y="0"/>
                  </a:lnTo>
                  <a:lnTo>
                    <a:pt x="1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2" name="Freeform 431"/>
            <p:cNvSpPr>
              <a:spLocks/>
            </p:cNvSpPr>
            <p:nvPr userDrawn="1"/>
          </p:nvSpPr>
          <p:spPr bwMode="auto">
            <a:xfrm>
              <a:off x="5670551" y="5265738"/>
              <a:ext cx="28575" cy="38100"/>
            </a:xfrm>
            <a:custGeom>
              <a:avLst/>
              <a:gdLst/>
              <a:ahLst/>
              <a:cxnLst>
                <a:cxn ang="0">
                  <a:pos x="8" y="0"/>
                </a:cxn>
                <a:cxn ang="0">
                  <a:pos x="8" y="0"/>
                </a:cxn>
                <a:cxn ang="0">
                  <a:pos x="4" y="3"/>
                </a:cxn>
                <a:cxn ang="0">
                  <a:pos x="0" y="10"/>
                </a:cxn>
                <a:cxn ang="0">
                  <a:pos x="0" y="10"/>
                </a:cxn>
                <a:cxn ang="0">
                  <a:pos x="0" y="15"/>
                </a:cxn>
                <a:cxn ang="0">
                  <a:pos x="0" y="20"/>
                </a:cxn>
                <a:cxn ang="0">
                  <a:pos x="4" y="22"/>
                </a:cxn>
                <a:cxn ang="0">
                  <a:pos x="6" y="24"/>
                </a:cxn>
                <a:cxn ang="0">
                  <a:pos x="6" y="24"/>
                </a:cxn>
                <a:cxn ang="0">
                  <a:pos x="8" y="24"/>
                </a:cxn>
                <a:cxn ang="0">
                  <a:pos x="8" y="24"/>
                </a:cxn>
                <a:cxn ang="0">
                  <a:pos x="14" y="22"/>
                </a:cxn>
                <a:cxn ang="0">
                  <a:pos x="18" y="17"/>
                </a:cxn>
                <a:cxn ang="0">
                  <a:pos x="18" y="17"/>
                </a:cxn>
                <a:cxn ang="0">
                  <a:pos x="18" y="12"/>
                </a:cxn>
                <a:cxn ang="0">
                  <a:pos x="18" y="8"/>
                </a:cxn>
                <a:cxn ang="0">
                  <a:pos x="14" y="3"/>
                </a:cxn>
                <a:cxn ang="0">
                  <a:pos x="12" y="3"/>
                </a:cxn>
                <a:cxn ang="0">
                  <a:pos x="12" y="3"/>
                </a:cxn>
                <a:cxn ang="0">
                  <a:pos x="8" y="0"/>
                </a:cxn>
              </a:cxnLst>
              <a:rect l="0" t="0" r="r" b="b"/>
              <a:pathLst>
                <a:path w="18" h="24">
                  <a:moveTo>
                    <a:pt x="8" y="0"/>
                  </a:moveTo>
                  <a:lnTo>
                    <a:pt x="8" y="0"/>
                  </a:lnTo>
                  <a:lnTo>
                    <a:pt x="4" y="3"/>
                  </a:lnTo>
                  <a:lnTo>
                    <a:pt x="0" y="10"/>
                  </a:lnTo>
                  <a:lnTo>
                    <a:pt x="0" y="10"/>
                  </a:lnTo>
                  <a:lnTo>
                    <a:pt x="0" y="15"/>
                  </a:lnTo>
                  <a:lnTo>
                    <a:pt x="0" y="20"/>
                  </a:lnTo>
                  <a:lnTo>
                    <a:pt x="4" y="22"/>
                  </a:lnTo>
                  <a:lnTo>
                    <a:pt x="6" y="24"/>
                  </a:lnTo>
                  <a:lnTo>
                    <a:pt x="6" y="24"/>
                  </a:lnTo>
                  <a:lnTo>
                    <a:pt x="8" y="24"/>
                  </a:lnTo>
                  <a:lnTo>
                    <a:pt x="8" y="24"/>
                  </a:lnTo>
                  <a:lnTo>
                    <a:pt x="14" y="22"/>
                  </a:lnTo>
                  <a:lnTo>
                    <a:pt x="18" y="17"/>
                  </a:lnTo>
                  <a:lnTo>
                    <a:pt x="18" y="17"/>
                  </a:lnTo>
                  <a:lnTo>
                    <a:pt x="18" y="12"/>
                  </a:lnTo>
                  <a:lnTo>
                    <a:pt x="18" y="8"/>
                  </a:lnTo>
                  <a:lnTo>
                    <a:pt x="14" y="3"/>
                  </a:lnTo>
                  <a:lnTo>
                    <a:pt x="12" y="3"/>
                  </a:lnTo>
                  <a:lnTo>
                    <a:pt x="12" y="3"/>
                  </a:lnTo>
                  <a:lnTo>
                    <a:pt x="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3" name="Freeform 432"/>
            <p:cNvSpPr>
              <a:spLocks/>
            </p:cNvSpPr>
            <p:nvPr userDrawn="1"/>
          </p:nvSpPr>
          <p:spPr bwMode="auto">
            <a:xfrm>
              <a:off x="5670551" y="5265738"/>
              <a:ext cx="28575" cy="38100"/>
            </a:xfrm>
            <a:custGeom>
              <a:avLst/>
              <a:gdLst/>
              <a:ahLst/>
              <a:cxnLst>
                <a:cxn ang="0">
                  <a:pos x="8" y="0"/>
                </a:cxn>
                <a:cxn ang="0">
                  <a:pos x="8" y="0"/>
                </a:cxn>
                <a:cxn ang="0">
                  <a:pos x="4" y="3"/>
                </a:cxn>
                <a:cxn ang="0">
                  <a:pos x="0" y="10"/>
                </a:cxn>
                <a:cxn ang="0">
                  <a:pos x="0" y="10"/>
                </a:cxn>
                <a:cxn ang="0">
                  <a:pos x="0" y="15"/>
                </a:cxn>
                <a:cxn ang="0">
                  <a:pos x="0" y="20"/>
                </a:cxn>
                <a:cxn ang="0">
                  <a:pos x="4" y="22"/>
                </a:cxn>
                <a:cxn ang="0">
                  <a:pos x="6" y="24"/>
                </a:cxn>
                <a:cxn ang="0">
                  <a:pos x="6" y="24"/>
                </a:cxn>
                <a:cxn ang="0">
                  <a:pos x="8" y="24"/>
                </a:cxn>
                <a:cxn ang="0">
                  <a:pos x="8" y="24"/>
                </a:cxn>
                <a:cxn ang="0">
                  <a:pos x="14" y="22"/>
                </a:cxn>
                <a:cxn ang="0">
                  <a:pos x="18" y="17"/>
                </a:cxn>
                <a:cxn ang="0">
                  <a:pos x="18" y="17"/>
                </a:cxn>
                <a:cxn ang="0">
                  <a:pos x="18" y="12"/>
                </a:cxn>
                <a:cxn ang="0">
                  <a:pos x="18" y="8"/>
                </a:cxn>
                <a:cxn ang="0">
                  <a:pos x="14" y="3"/>
                </a:cxn>
                <a:cxn ang="0">
                  <a:pos x="12" y="3"/>
                </a:cxn>
                <a:cxn ang="0">
                  <a:pos x="12" y="3"/>
                </a:cxn>
                <a:cxn ang="0">
                  <a:pos x="8" y="0"/>
                </a:cxn>
              </a:cxnLst>
              <a:rect l="0" t="0" r="r" b="b"/>
              <a:pathLst>
                <a:path w="18" h="24">
                  <a:moveTo>
                    <a:pt x="8" y="0"/>
                  </a:moveTo>
                  <a:lnTo>
                    <a:pt x="8" y="0"/>
                  </a:lnTo>
                  <a:lnTo>
                    <a:pt x="4" y="3"/>
                  </a:lnTo>
                  <a:lnTo>
                    <a:pt x="0" y="10"/>
                  </a:lnTo>
                  <a:lnTo>
                    <a:pt x="0" y="10"/>
                  </a:lnTo>
                  <a:lnTo>
                    <a:pt x="0" y="15"/>
                  </a:lnTo>
                  <a:lnTo>
                    <a:pt x="0" y="20"/>
                  </a:lnTo>
                  <a:lnTo>
                    <a:pt x="4" y="22"/>
                  </a:lnTo>
                  <a:lnTo>
                    <a:pt x="6" y="24"/>
                  </a:lnTo>
                  <a:lnTo>
                    <a:pt x="6" y="24"/>
                  </a:lnTo>
                  <a:lnTo>
                    <a:pt x="8" y="24"/>
                  </a:lnTo>
                  <a:lnTo>
                    <a:pt x="8" y="24"/>
                  </a:lnTo>
                  <a:lnTo>
                    <a:pt x="14" y="22"/>
                  </a:lnTo>
                  <a:lnTo>
                    <a:pt x="18" y="17"/>
                  </a:lnTo>
                  <a:lnTo>
                    <a:pt x="18" y="17"/>
                  </a:lnTo>
                  <a:lnTo>
                    <a:pt x="18" y="12"/>
                  </a:lnTo>
                  <a:lnTo>
                    <a:pt x="18" y="8"/>
                  </a:lnTo>
                  <a:lnTo>
                    <a:pt x="14" y="3"/>
                  </a:lnTo>
                  <a:lnTo>
                    <a:pt x="12" y="3"/>
                  </a:lnTo>
                  <a:lnTo>
                    <a:pt x="12" y="3"/>
                  </a:lnTo>
                  <a:lnTo>
                    <a:pt x="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4" name="Freeform 433"/>
            <p:cNvSpPr>
              <a:spLocks/>
            </p:cNvSpPr>
            <p:nvPr userDrawn="1"/>
          </p:nvSpPr>
          <p:spPr bwMode="auto">
            <a:xfrm>
              <a:off x="5651501" y="5199063"/>
              <a:ext cx="28575" cy="28575"/>
            </a:xfrm>
            <a:custGeom>
              <a:avLst/>
              <a:gdLst/>
              <a:ahLst/>
              <a:cxnLst>
                <a:cxn ang="0">
                  <a:pos x="10" y="0"/>
                </a:cxn>
                <a:cxn ang="0">
                  <a:pos x="10" y="0"/>
                </a:cxn>
                <a:cxn ang="0">
                  <a:pos x="4" y="2"/>
                </a:cxn>
                <a:cxn ang="0">
                  <a:pos x="2" y="8"/>
                </a:cxn>
                <a:cxn ang="0">
                  <a:pos x="2" y="8"/>
                </a:cxn>
                <a:cxn ang="0">
                  <a:pos x="0" y="10"/>
                </a:cxn>
                <a:cxn ang="0">
                  <a:pos x="2" y="14"/>
                </a:cxn>
                <a:cxn ang="0">
                  <a:pos x="4" y="16"/>
                </a:cxn>
                <a:cxn ang="0">
                  <a:pos x="8" y="18"/>
                </a:cxn>
                <a:cxn ang="0">
                  <a:pos x="8" y="18"/>
                </a:cxn>
                <a:cxn ang="0">
                  <a:pos x="10" y="18"/>
                </a:cxn>
                <a:cxn ang="0">
                  <a:pos x="10" y="18"/>
                </a:cxn>
                <a:cxn ang="0">
                  <a:pos x="14" y="16"/>
                </a:cxn>
                <a:cxn ang="0">
                  <a:pos x="18" y="12"/>
                </a:cxn>
                <a:cxn ang="0">
                  <a:pos x="18" y="12"/>
                </a:cxn>
                <a:cxn ang="0">
                  <a:pos x="18" y="8"/>
                </a:cxn>
                <a:cxn ang="0">
                  <a:pos x="16" y="4"/>
                </a:cxn>
                <a:cxn ang="0">
                  <a:pos x="14" y="2"/>
                </a:cxn>
                <a:cxn ang="0">
                  <a:pos x="12" y="0"/>
                </a:cxn>
                <a:cxn ang="0">
                  <a:pos x="12" y="0"/>
                </a:cxn>
                <a:cxn ang="0">
                  <a:pos x="10" y="0"/>
                </a:cxn>
              </a:cxnLst>
              <a:rect l="0" t="0" r="r" b="b"/>
              <a:pathLst>
                <a:path w="18" h="18">
                  <a:moveTo>
                    <a:pt x="10" y="0"/>
                  </a:moveTo>
                  <a:lnTo>
                    <a:pt x="10" y="0"/>
                  </a:lnTo>
                  <a:lnTo>
                    <a:pt x="4" y="2"/>
                  </a:lnTo>
                  <a:lnTo>
                    <a:pt x="2" y="8"/>
                  </a:lnTo>
                  <a:lnTo>
                    <a:pt x="2" y="8"/>
                  </a:lnTo>
                  <a:lnTo>
                    <a:pt x="0" y="10"/>
                  </a:lnTo>
                  <a:lnTo>
                    <a:pt x="2" y="14"/>
                  </a:lnTo>
                  <a:lnTo>
                    <a:pt x="4" y="16"/>
                  </a:lnTo>
                  <a:lnTo>
                    <a:pt x="8" y="18"/>
                  </a:lnTo>
                  <a:lnTo>
                    <a:pt x="8" y="18"/>
                  </a:lnTo>
                  <a:lnTo>
                    <a:pt x="10" y="18"/>
                  </a:lnTo>
                  <a:lnTo>
                    <a:pt x="10" y="18"/>
                  </a:lnTo>
                  <a:lnTo>
                    <a:pt x="14" y="16"/>
                  </a:lnTo>
                  <a:lnTo>
                    <a:pt x="18" y="12"/>
                  </a:lnTo>
                  <a:lnTo>
                    <a:pt x="18" y="12"/>
                  </a:lnTo>
                  <a:lnTo>
                    <a:pt x="18" y="8"/>
                  </a:lnTo>
                  <a:lnTo>
                    <a:pt x="16" y="4"/>
                  </a:lnTo>
                  <a:lnTo>
                    <a:pt x="14" y="2"/>
                  </a:lnTo>
                  <a:lnTo>
                    <a:pt x="12" y="0"/>
                  </a:lnTo>
                  <a:lnTo>
                    <a:pt x="12" y="0"/>
                  </a:lnTo>
                  <a:lnTo>
                    <a:pt x="1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5" name="Freeform 434"/>
            <p:cNvSpPr>
              <a:spLocks/>
            </p:cNvSpPr>
            <p:nvPr userDrawn="1"/>
          </p:nvSpPr>
          <p:spPr bwMode="auto">
            <a:xfrm>
              <a:off x="5651501" y="5199063"/>
              <a:ext cx="28575" cy="28575"/>
            </a:xfrm>
            <a:custGeom>
              <a:avLst/>
              <a:gdLst/>
              <a:ahLst/>
              <a:cxnLst>
                <a:cxn ang="0">
                  <a:pos x="10" y="0"/>
                </a:cxn>
                <a:cxn ang="0">
                  <a:pos x="10" y="0"/>
                </a:cxn>
                <a:cxn ang="0">
                  <a:pos x="4" y="2"/>
                </a:cxn>
                <a:cxn ang="0">
                  <a:pos x="2" y="8"/>
                </a:cxn>
                <a:cxn ang="0">
                  <a:pos x="2" y="8"/>
                </a:cxn>
                <a:cxn ang="0">
                  <a:pos x="0" y="10"/>
                </a:cxn>
                <a:cxn ang="0">
                  <a:pos x="2" y="14"/>
                </a:cxn>
                <a:cxn ang="0">
                  <a:pos x="4" y="16"/>
                </a:cxn>
                <a:cxn ang="0">
                  <a:pos x="8" y="18"/>
                </a:cxn>
                <a:cxn ang="0">
                  <a:pos x="8" y="18"/>
                </a:cxn>
                <a:cxn ang="0">
                  <a:pos x="10" y="18"/>
                </a:cxn>
                <a:cxn ang="0">
                  <a:pos x="10" y="18"/>
                </a:cxn>
                <a:cxn ang="0">
                  <a:pos x="14" y="16"/>
                </a:cxn>
                <a:cxn ang="0">
                  <a:pos x="18" y="12"/>
                </a:cxn>
                <a:cxn ang="0">
                  <a:pos x="18" y="12"/>
                </a:cxn>
                <a:cxn ang="0">
                  <a:pos x="18" y="8"/>
                </a:cxn>
                <a:cxn ang="0">
                  <a:pos x="16" y="4"/>
                </a:cxn>
                <a:cxn ang="0">
                  <a:pos x="14" y="2"/>
                </a:cxn>
                <a:cxn ang="0">
                  <a:pos x="12" y="0"/>
                </a:cxn>
                <a:cxn ang="0">
                  <a:pos x="12" y="0"/>
                </a:cxn>
                <a:cxn ang="0">
                  <a:pos x="10" y="0"/>
                </a:cxn>
              </a:cxnLst>
              <a:rect l="0" t="0" r="r" b="b"/>
              <a:pathLst>
                <a:path w="18" h="18">
                  <a:moveTo>
                    <a:pt x="10" y="0"/>
                  </a:moveTo>
                  <a:lnTo>
                    <a:pt x="10" y="0"/>
                  </a:lnTo>
                  <a:lnTo>
                    <a:pt x="4" y="2"/>
                  </a:lnTo>
                  <a:lnTo>
                    <a:pt x="2" y="8"/>
                  </a:lnTo>
                  <a:lnTo>
                    <a:pt x="2" y="8"/>
                  </a:lnTo>
                  <a:lnTo>
                    <a:pt x="0" y="10"/>
                  </a:lnTo>
                  <a:lnTo>
                    <a:pt x="2" y="14"/>
                  </a:lnTo>
                  <a:lnTo>
                    <a:pt x="4" y="16"/>
                  </a:lnTo>
                  <a:lnTo>
                    <a:pt x="8" y="18"/>
                  </a:lnTo>
                  <a:lnTo>
                    <a:pt x="8" y="18"/>
                  </a:lnTo>
                  <a:lnTo>
                    <a:pt x="10" y="18"/>
                  </a:lnTo>
                  <a:lnTo>
                    <a:pt x="10" y="18"/>
                  </a:lnTo>
                  <a:lnTo>
                    <a:pt x="14" y="16"/>
                  </a:lnTo>
                  <a:lnTo>
                    <a:pt x="18" y="12"/>
                  </a:lnTo>
                  <a:lnTo>
                    <a:pt x="18" y="12"/>
                  </a:lnTo>
                  <a:lnTo>
                    <a:pt x="18" y="8"/>
                  </a:lnTo>
                  <a:lnTo>
                    <a:pt x="16" y="4"/>
                  </a:lnTo>
                  <a:lnTo>
                    <a:pt x="14" y="2"/>
                  </a:lnTo>
                  <a:lnTo>
                    <a:pt x="12" y="0"/>
                  </a:lnTo>
                  <a:lnTo>
                    <a:pt x="12" y="0"/>
                  </a:lnTo>
                  <a:lnTo>
                    <a:pt x="1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6" name="Freeform 435"/>
            <p:cNvSpPr>
              <a:spLocks/>
            </p:cNvSpPr>
            <p:nvPr userDrawn="1"/>
          </p:nvSpPr>
          <p:spPr bwMode="auto">
            <a:xfrm>
              <a:off x="5622926" y="5141913"/>
              <a:ext cx="19050" cy="19050"/>
            </a:xfrm>
            <a:custGeom>
              <a:avLst/>
              <a:gdLst/>
              <a:ahLst/>
              <a:cxnLst>
                <a:cxn ang="0">
                  <a:pos x="6" y="0"/>
                </a:cxn>
                <a:cxn ang="0">
                  <a:pos x="6" y="0"/>
                </a:cxn>
                <a:cxn ang="0">
                  <a:pos x="3" y="2"/>
                </a:cxn>
                <a:cxn ang="0">
                  <a:pos x="0" y="5"/>
                </a:cxn>
                <a:cxn ang="0">
                  <a:pos x="0" y="5"/>
                </a:cxn>
                <a:cxn ang="0">
                  <a:pos x="0" y="8"/>
                </a:cxn>
                <a:cxn ang="0">
                  <a:pos x="2" y="9"/>
                </a:cxn>
                <a:cxn ang="0">
                  <a:pos x="3" y="11"/>
                </a:cxn>
                <a:cxn ang="0">
                  <a:pos x="5" y="12"/>
                </a:cxn>
                <a:cxn ang="0">
                  <a:pos x="5" y="12"/>
                </a:cxn>
                <a:cxn ang="0">
                  <a:pos x="6" y="12"/>
                </a:cxn>
                <a:cxn ang="0">
                  <a:pos x="6" y="12"/>
                </a:cxn>
                <a:cxn ang="0">
                  <a:pos x="11" y="11"/>
                </a:cxn>
                <a:cxn ang="0">
                  <a:pos x="12" y="8"/>
                </a:cxn>
                <a:cxn ang="0">
                  <a:pos x="12" y="8"/>
                </a:cxn>
                <a:cxn ang="0">
                  <a:pos x="12" y="6"/>
                </a:cxn>
                <a:cxn ang="0">
                  <a:pos x="12" y="3"/>
                </a:cxn>
                <a:cxn ang="0">
                  <a:pos x="11" y="2"/>
                </a:cxn>
                <a:cxn ang="0">
                  <a:pos x="8" y="2"/>
                </a:cxn>
                <a:cxn ang="0">
                  <a:pos x="8" y="2"/>
                </a:cxn>
                <a:cxn ang="0">
                  <a:pos x="6" y="0"/>
                </a:cxn>
              </a:cxnLst>
              <a:rect l="0" t="0" r="r" b="b"/>
              <a:pathLst>
                <a:path w="12" h="12">
                  <a:moveTo>
                    <a:pt x="6" y="0"/>
                  </a:moveTo>
                  <a:lnTo>
                    <a:pt x="6" y="0"/>
                  </a:lnTo>
                  <a:lnTo>
                    <a:pt x="3" y="2"/>
                  </a:lnTo>
                  <a:lnTo>
                    <a:pt x="0" y="5"/>
                  </a:lnTo>
                  <a:lnTo>
                    <a:pt x="0" y="5"/>
                  </a:lnTo>
                  <a:lnTo>
                    <a:pt x="0" y="8"/>
                  </a:lnTo>
                  <a:lnTo>
                    <a:pt x="2" y="9"/>
                  </a:lnTo>
                  <a:lnTo>
                    <a:pt x="3" y="11"/>
                  </a:lnTo>
                  <a:lnTo>
                    <a:pt x="5" y="12"/>
                  </a:lnTo>
                  <a:lnTo>
                    <a:pt x="5" y="12"/>
                  </a:lnTo>
                  <a:lnTo>
                    <a:pt x="6" y="12"/>
                  </a:lnTo>
                  <a:lnTo>
                    <a:pt x="6" y="12"/>
                  </a:lnTo>
                  <a:lnTo>
                    <a:pt x="11" y="11"/>
                  </a:lnTo>
                  <a:lnTo>
                    <a:pt x="12" y="8"/>
                  </a:lnTo>
                  <a:lnTo>
                    <a:pt x="12" y="8"/>
                  </a:lnTo>
                  <a:lnTo>
                    <a:pt x="12" y="6"/>
                  </a:lnTo>
                  <a:lnTo>
                    <a:pt x="12" y="3"/>
                  </a:lnTo>
                  <a:lnTo>
                    <a:pt x="11" y="2"/>
                  </a:lnTo>
                  <a:lnTo>
                    <a:pt x="8" y="2"/>
                  </a:lnTo>
                  <a:lnTo>
                    <a:pt x="8" y="2"/>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7" name="Freeform 436"/>
            <p:cNvSpPr>
              <a:spLocks/>
            </p:cNvSpPr>
            <p:nvPr userDrawn="1"/>
          </p:nvSpPr>
          <p:spPr bwMode="auto">
            <a:xfrm>
              <a:off x="5622926" y="5141913"/>
              <a:ext cx="19050" cy="19050"/>
            </a:xfrm>
            <a:custGeom>
              <a:avLst/>
              <a:gdLst/>
              <a:ahLst/>
              <a:cxnLst>
                <a:cxn ang="0">
                  <a:pos x="6" y="0"/>
                </a:cxn>
                <a:cxn ang="0">
                  <a:pos x="6" y="0"/>
                </a:cxn>
                <a:cxn ang="0">
                  <a:pos x="3" y="2"/>
                </a:cxn>
                <a:cxn ang="0">
                  <a:pos x="0" y="5"/>
                </a:cxn>
                <a:cxn ang="0">
                  <a:pos x="0" y="5"/>
                </a:cxn>
                <a:cxn ang="0">
                  <a:pos x="0" y="8"/>
                </a:cxn>
                <a:cxn ang="0">
                  <a:pos x="2" y="9"/>
                </a:cxn>
                <a:cxn ang="0">
                  <a:pos x="3" y="11"/>
                </a:cxn>
                <a:cxn ang="0">
                  <a:pos x="5" y="12"/>
                </a:cxn>
                <a:cxn ang="0">
                  <a:pos x="5" y="12"/>
                </a:cxn>
                <a:cxn ang="0">
                  <a:pos x="6" y="12"/>
                </a:cxn>
                <a:cxn ang="0">
                  <a:pos x="6" y="12"/>
                </a:cxn>
                <a:cxn ang="0">
                  <a:pos x="11" y="11"/>
                </a:cxn>
                <a:cxn ang="0">
                  <a:pos x="12" y="8"/>
                </a:cxn>
                <a:cxn ang="0">
                  <a:pos x="12" y="8"/>
                </a:cxn>
                <a:cxn ang="0">
                  <a:pos x="12" y="6"/>
                </a:cxn>
                <a:cxn ang="0">
                  <a:pos x="12" y="3"/>
                </a:cxn>
                <a:cxn ang="0">
                  <a:pos x="11" y="2"/>
                </a:cxn>
                <a:cxn ang="0">
                  <a:pos x="8" y="2"/>
                </a:cxn>
                <a:cxn ang="0">
                  <a:pos x="8" y="2"/>
                </a:cxn>
                <a:cxn ang="0">
                  <a:pos x="6" y="0"/>
                </a:cxn>
              </a:cxnLst>
              <a:rect l="0" t="0" r="r" b="b"/>
              <a:pathLst>
                <a:path w="12" h="12">
                  <a:moveTo>
                    <a:pt x="6" y="0"/>
                  </a:moveTo>
                  <a:lnTo>
                    <a:pt x="6" y="0"/>
                  </a:lnTo>
                  <a:lnTo>
                    <a:pt x="3" y="2"/>
                  </a:lnTo>
                  <a:lnTo>
                    <a:pt x="0" y="5"/>
                  </a:lnTo>
                  <a:lnTo>
                    <a:pt x="0" y="5"/>
                  </a:lnTo>
                  <a:lnTo>
                    <a:pt x="0" y="8"/>
                  </a:lnTo>
                  <a:lnTo>
                    <a:pt x="2" y="9"/>
                  </a:lnTo>
                  <a:lnTo>
                    <a:pt x="3" y="11"/>
                  </a:lnTo>
                  <a:lnTo>
                    <a:pt x="5" y="12"/>
                  </a:lnTo>
                  <a:lnTo>
                    <a:pt x="5" y="12"/>
                  </a:lnTo>
                  <a:lnTo>
                    <a:pt x="6" y="12"/>
                  </a:lnTo>
                  <a:lnTo>
                    <a:pt x="6" y="12"/>
                  </a:lnTo>
                  <a:lnTo>
                    <a:pt x="11" y="11"/>
                  </a:lnTo>
                  <a:lnTo>
                    <a:pt x="12" y="8"/>
                  </a:lnTo>
                  <a:lnTo>
                    <a:pt x="12" y="8"/>
                  </a:lnTo>
                  <a:lnTo>
                    <a:pt x="12" y="6"/>
                  </a:lnTo>
                  <a:lnTo>
                    <a:pt x="12" y="3"/>
                  </a:lnTo>
                  <a:lnTo>
                    <a:pt x="11" y="2"/>
                  </a:lnTo>
                  <a:lnTo>
                    <a:pt x="8" y="2"/>
                  </a:lnTo>
                  <a:lnTo>
                    <a:pt x="8" y="2"/>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8" name="Freeform 437"/>
            <p:cNvSpPr>
              <a:spLocks/>
            </p:cNvSpPr>
            <p:nvPr userDrawn="1"/>
          </p:nvSpPr>
          <p:spPr bwMode="auto">
            <a:xfrm>
              <a:off x="5584826" y="5084763"/>
              <a:ext cx="19050" cy="19050"/>
            </a:xfrm>
            <a:custGeom>
              <a:avLst/>
              <a:gdLst/>
              <a:ahLst/>
              <a:cxnLst>
                <a:cxn ang="0">
                  <a:pos x="5" y="0"/>
                </a:cxn>
                <a:cxn ang="0">
                  <a:pos x="5" y="0"/>
                </a:cxn>
                <a:cxn ang="0">
                  <a:pos x="2" y="2"/>
                </a:cxn>
                <a:cxn ang="0">
                  <a:pos x="0" y="5"/>
                </a:cxn>
                <a:cxn ang="0">
                  <a:pos x="0" y="5"/>
                </a:cxn>
                <a:cxn ang="0">
                  <a:pos x="0" y="9"/>
                </a:cxn>
                <a:cxn ang="0">
                  <a:pos x="4" y="11"/>
                </a:cxn>
                <a:cxn ang="0">
                  <a:pos x="4" y="11"/>
                </a:cxn>
                <a:cxn ang="0">
                  <a:pos x="5" y="12"/>
                </a:cxn>
                <a:cxn ang="0">
                  <a:pos x="5" y="12"/>
                </a:cxn>
                <a:cxn ang="0">
                  <a:pos x="11" y="11"/>
                </a:cxn>
                <a:cxn ang="0">
                  <a:pos x="12" y="8"/>
                </a:cxn>
                <a:cxn ang="0">
                  <a:pos x="12" y="8"/>
                </a:cxn>
                <a:cxn ang="0">
                  <a:pos x="11" y="3"/>
                </a:cxn>
                <a:cxn ang="0">
                  <a:pos x="7" y="2"/>
                </a:cxn>
                <a:cxn ang="0">
                  <a:pos x="7" y="2"/>
                </a:cxn>
                <a:cxn ang="0">
                  <a:pos x="5" y="0"/>
                </a:cxn>
              </a:cxnLst>
              <a:rect l="0" t="0" r="r" b="b"/>
              <a:pathLst>
                <a:path w="12" h="12">
                  <a:moveTo>
                    <a:pt x="5" y="0"/>
                  </a:moveTo>
                  <a:lnTo>
                    <a:pt x="5" y="0"/>
                  </a:lnTo>
                  <a:lnTo>
                    <a:pt x="2" y="2"/>
                  </a:lnTo>
                  <a:lnTo>
                    <a:pt x="0" y="5"/>
                  </a:lnTo>
                  <a:lnTo>
                    <a:pt x="0" y="5"/>
                  </a:lnTo>
                  <a:lnTo>
                    <a:pt x="0" y="9"/>
                  </a:lnTo>
                  <a:lnTo>
                    <a:pt x="4" y="11"/>
                  </a:lnTo>
                  <a:lnTo>
                    <a:pt x="4" y="11"/>
                  </a:lnTo>
                  <a:lnTo>
                    <a:pt x="5" y="12"/>
                  </a:lnTo>
                  <a:lnTo>
                    <a:pt x="5" y="12"/>
                  </a:lnTo>
                  <a:lnTo>
                    <a:pt x="11" y="11"/>
                  </a:lnTo>
                  <a:lnTo>
                    <a:pt x="12" y="8"/>
                  </a:lnTo>
                  <a:lnTo>
                    <a:pt x="12" y="8"/>
                  </a:lnTo>
                  <a:lnTo>
                    <a:pt x="11" y="3"/>
                  </a:lnTo>
                  <a:lnTo>
                    <a:pt x="7" y="2"/>
                  </a:lnTo>
                  <a:lnTo>
                    <a:pt x="7" y="2"/>
                  </a:lnTo>
                  <a:lnTo>
                    <a:pt x="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49" name="Freeform 438"/>
            <p:cNvSpPr>
              <a:spLocks/>
            </p:cNvSpPr>
            <p:nvPr userDrawn="1"/>
          </p:nvSpPr>
          <p:spPr bwMode="auto">
            <a:xfrm>
              <a:off x="5584826" y="5084763"/>
              <a:ext cx="19050" cy="19050"/>
            </a:xfrm>
            <a:custGeom>
              <a:avLst/>
              <a:gdLst/>
              <a:ahLst/>
              <a:cxnLst>
                <a:cxn ang="0">
                  <a:pos x="5" y="0"/>
                </a:cxn>
                <a:cxn ang="0">
                  <a:pos x="5" y="0"/>
                </a:cxn>
                <a:cxn ang="0">
                  <a:pos x="2" y="2"/>
                </a:cxn>
                <a:cxn ang="0">
                  <a:pos x="0" y="5"/>
                </a:cxn>
                <a:cxn ang="0">
                  <a:pos x="0" y="5"/>
                </a:cxn>
                <a:cxn ang="0">
                  <a:pos x="0" y="9"/>
                </a:cxn>
                <a:cxn ang="0">
                  <a:pos x="4" y="11"/>
                </a:cxn>
                <a:cxn ang="0">
                  <a:pos x="4" y="11"/>
                </a:cxn>
                <a:cxn ang="0">
                  <a:pos x="5" y="12"/>
                </a:cxn>
                <a:cxn ang="0">
                  <a:pos x="5" y="12"/>
                </a:cxn>
                <a:cxn ang="0">
                  <a:pos x="11" y="11"/>
                </a:cxn>
                <a:cxn ang="0">
                  <a:pos x="12" y="8"/>
                </a:cxn>
                <a:cxn ang="0">
                  <a:pos x="12" y="8"/>
                </a:cxn>
                <a:cxn ang="0">
                  <a:pos x="11" y="3"/>
                </a:cxn>
                <a:cxn ang="0">
                  <a:pos x="7" y="2"/>
                </a:cxn>
                <a:cxn ang="0">
                  <a:pos x="7" y="2"/>
                </a:cxn>
                <a:cxn ang="0">
                  <a:pos x="5" y="0"/>
                </a:cxn>
              </a:cxnLst>
              <a:rect l="0" t="0" r="r" b="b"/>
              <a:pathLst>
                <a:path w="12" h="12">
                  <a:moveTo>
                    <a:pt x="5" y="0"/>
                  </a:moveTo>
                  <a:lnTo>
                    <a:pt x="5" y="0"/>
                  </a:lnTo>
                  <a:lnTo>
                    <a:pt x="2" y="2"/>
                  </a:lnTo>
                  <a:lnTo>
                    <a:pt x="0" y="5"/>
                  </a:lnTo>
                  <a:lnTo>
                    <a:pt x="0" y="5"/>
                  </a:lnTo>
                  <a:lnTo>
                    <a:pt x="0" y="9"/>
                  </a:lnTo>
                  <a:lnTo>
                    <a:pt x="4" y="11"/>
                  </a:lnTo>
                  <a:lnTo>
                    <a:pt x="4" y="11"/>
                  </a:lnTo>
                  <a:lnTo>
                    <a:pt x="5" y="12"/>
                  </a:lnTo>
                  <a:lnTo>
                    <a:pt x="5" y="12"/>
                  </a:lnTo>
                  <a:lnTo>
                    <a:pt x="11" y="11"/>
                  </a:lnTo>
                  <a:lnTo>
                    <a:pt x="12" y="8"/>
                  </a:lnTo>
                  <a:lnTo>
                    <a:pt x="12" y="8"/>
                  </a:lnTo>
                  <a:lnTo>
                    <a:pt x="11" y="3"/>
                  </a:lnTo>
                  <a:lnTo>
                    <a:pt x="7" y="2"/>
                  </a:lnTo>
                  <a:lnTo>
                    <a:pt x="7" y="2"/>
                  </a:lnTo>
                  <a:lnTo>
                    <a:pt x="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0" name="Freeform 439"/>
            <p:cNvSpPr>
              <a:spLocks/>
            </p:cNvSpPr>
            <p:nvPr userDrawn="1"/>
          </p:nvSpPr>
          <p:spPr bwMode="auto">
            <a:xfrm>
              <a:off x="5537201" y="5037138"/>
              <a:ext cx="19050" cy="19050"/>
            </a:xfrm>
            <a:custGeom>
              <a:avLst/>
              <a:gdLst/>
              <a:ahLst/>
              <a:cxnLst>
                <a:cxn ang="0">
                  <a:pos x="6" y="0"/>
                </a:cxn>
                <a:cxn ang="0">
                  <a:pos x="6" y="0"/>
                </a:cxn>
                <a:cxn ang="0">
                  <a:pos x="2" y="2"/>
                </a:cxn>
                <a:cxn ang="0">
                  <a:pos x="0" y="4"/>
                </a:cxn>
                <a:cxn ang="0">
                  <a:pos x="0" y="4"/>
                </a:cxn>
                <a:cxn ang="0">
                  <a:pos x="0" y="10"/>
                </a:cxn>
                <a:cxn ang="0">
                  <a:pos x="4" y="12"/>
                </a:cxn>
                <a:cxn ang="0">
                  <a:pos x="4" y="12"/>
                </a:cxn>
                <a:cxn ang="0">
                  <a:pos x="6" y="12"/>
                </a:cxn>
                <a:cxn ang="0">
                  <a:pos x="6" y="12"/>
                </a:cxn>
                <a:cxn ang="0">
                  <a:pos x="8" y="12"/>
                </a:cxn>
                <a:cxn ang="0">
                  <a:pos x="12" y="8"/>
                </a:cxn>
                <a:cxn ang="0">
                  <a:pos x="12" y="8"/>
                </a:cxn>
                <a:cxn ang="0">
                  <a:pos x="10" y="4"/>
                </a:cxn>
                <a:cxn ang="0">
                  <a:pos x="6" y="0"/>
                </a:cxn>
                <a:cxn ang="0">
                  <a:pos x="6" y="0"/>
                </a:cxn>
                <a:cxn ang="0">
                  <a:pos x="6" y="0"/>
                </a:cxn>
              </a:cxnLst>
              <a:rect l="0" t="0" r="r" b="b"/>
              <a:pathLst>
                <a:path w="12" h="12">
                  <a:moveTo>
                    <a:pt x="6" y="0"/>
                  </a:moveTo>
                  <a:lnTo>
                    <a:pt x="6" y="0"/>
                  </a:lnTo>
                  <a:lnTo>
                    <a:pt x="2" y="2"/>
                  </a:lnTo>
                  <a:lnTo>
                    <a:pt x="0" y="4"/>
                  </a:lnTo>
                  <a:lnTo>
                    <a:pt x="0" y="4"/>
                  </a:lnTo>
                  <a:lnTo>
                    <a:pt x="0" y="10"/>
                  </a:lnTo>
                  <a:lnTo>
                    <a:pt x="4" y="12"/>
                  </a:lnTo>
                  <a:lnTo>
                    <a:pt x="4" y="12"/>
                  </a:lnTo>
                  <a:lnTo>
                    <a:pt x="6" y="12"/>
                  </a:lnTo>
                  <a:lnTo>
                    <a:pt x="6" y="12"/>
                  </a:lnTo>
                  <a:lnTo>
                    <a:pt x="8" y="12"/>
                  </a:lnTo>
                  <a:lnTo>
                    <a:pt x="12" y="8"/>
                  </a:lnTo>
                  <a:lnTo>
                    <a:pt x="12" y="8"/>
                  </a:lnTo>
                  <a:lnTo>
                    <a:pt x="10" y="4"/>
                  </a:lnTo>
                  <a:lnTo>
                    <a:pt x="6" y="0"/>
                  </a:lnTo>
                  <a:lnTo>
                    <a:pt x="6" y="0"/>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1" name="Freeform 440"/>
            <p:cNvSpPr>
              <a:spLocks/>
            </p:cNvSpPr>
            <p:nvPr userDrawn="1"/>
          </p:nvSpPr>
          <p:spPr bwMode="auto">
            <a:xfrm>
              <a:off x="5537201" y="5037138"/>
              <a:ext cx="19050" cy="19050"/>
            </a:xfrm>
            <a:custGeom>
              <a:avLst/>
              <a:gdLst/>
              <a:ahLst/>
              <a:cxnLst>
                <a:cxn ang="0">
                  <a:pos x="6" y="0"/>
                </a:cxn>
                <a:cxn ang="0">
                  <a:pos x="6" y="0"/>
                </a:cxn>
                <a:cxn ang="0">
                  <a:pos x="2" y="2"/>
                </a:cxn>
                <a:cxn ang="0">
                  <a:pos x="0" y="4"/>
                </a:cxn>
                <a:cxn ang="0">
                  <a:pos x="0" y="4"/>
                </a:cxn>
                <a:cxn ang="0">
                  <a:pos x="0" y="10"/>
                </a:cxn>
                <a:cxn ang="0">
                  <a:pos x="4" y="12"/>
                </a:cxn>
                <a:cxn ang="0">
                  <a:pos x="4" y="12"/>
                </a:cxn>
                <a:cxn ang="0">
                  <a:pos x="6" y="12"/>
                </a:cxn>
                <a:cxn ang="0">
                  <a:pos x="6" y="12"/>
                </a:cxn>
                <a:cxn ang="0">
                  <a:pos x="8" y="12"/>
                </a:cxn>
                <a:cxn ang="0">
                  <a:pos x="12" y="8"/>
                </a:cxn>
                <a:cxn ang="0">
                  <a:pos x="12" y="8"/>
                </a:cxn>
                <a:cxn ang="0">
                  <a:pos x="10" y="4"/>
                </a:cxn>
                <a:cxn ang="0">
                  <a:pos x="6" y="0"/>
                </a:cxn>
                <a:cxn ang="0">
                  <a:pos x="6" y="0"/>
                </a:cxn>
                <a:cxn ang="0">
                  <a:pos x="6" y="0"/>
                </a:cxn>
              </a:cxnLst>
              <a:rect l="0" t="0" r="r" b="b"/>
              <a:pathLst>
                <a:path w="12" h="12">
                  <a:moveTo>
                    <a:pt x="6" y="0"/>
                  </a:moveTo>
                  <a:lnTo>
                    <a:pt x="6" y="0"/>
                  </a:lnTo>
                  <a:lnTo>
                    <a:pt x="2" y="2"/>
                  </a:lnTo>
                  <a:lnTo>
                    <a:pt x="0" y="4"/>
                  </a:lnTo>
                  <a:lnTo>
                    <a:pt x="0" y="4"/>
                  </a:lnTo>
                  <a:lnTo>
                    <a:pt x="0" y="10"/>
                  </a:lnTo>
                  <a:lnTo>
                    <a:pt x="4" y="12"/>
                  </a:lnTo>
                  <a:lnTo>
                    <a:pt x="4" y="12"/>
                  </a:lnTo>
                  <a:lnTo>
                    <a:pt x="6" y="12"/>
                  </a:lnTo>
                  <a:lnTo>
                    <a:pt x="6" y="12"/>
                  </a:lnTo>
                  <a:lnTo>
                    <a:pt x="8" y="12"/>
                  </a:lnTo>
                  <a:lnTo>
                    <a:pt x="12" y="8"/>
                  </a:lnTo>
                  <a:lnTo>
                    <a:pt x="12" y="8"/>
                  </a:lnTo>
                  <a:lnTo>
                    <a:pt x="10" y="4"/>
                  </a:lnTo>
                  <a:lnTo>
                    <a:pt x="6" y="0"/>
                  </a:lnTo>
                  <a:lnTo>
                    <a:pt x="6" y="0"/>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2" name="Freeform 441"/>
            <p:cNvSpPr>
              <a:spLocks/>
            </p:cNvSpPr>
            <p:nvPr userDrawn="1"/>
          </p:nvSpPr>
          <p:spPr bwMode="auto">
            <a:xfrm>
              <a:off x="5470526" y="4989513"/>
              <a:ext cx="19050" cy="19050"/>
            </a:xfrm>
            <a:custGeom>
              <a:avLst/>
              <a:gdLst/>
              <a:ahLst/>
              <a:cxnLst>
                <a:cxn ang="0">
                  <a:pos x="6" y="0"/>
                </a:cxn>
                <a:cxn ang="0">
                  <a:pos x="6" y="0"/>
                </a:cxn>
                <a:cxn ang="0">
                  <a:pos x="4" y="2"/>
                </a:cxn>
                <a:cxn ang="0">
                  <a:pos x="0" y="6"/>
                </a:cxn>
                <a:cxn ang="0">
                  <a:pos x="0" y="6"/>
                </a:cxn>
                <a:cxn ang="0">
                  <a:pos x="2" y="10"/>
                </a:cxn>
                <a:cxn ang="0">
                  <a:pos x="4" y="12"/>
                </a:cxn>
                <a:cxn ang="0">
                  <a:pos x="4" y="12"/>
                </a:cxn>
                <a:cxn ang="0">
                  <a:pos x="6" y="12"/>
                </a:cxn>
                <a:cxn ang="0">
                  <a:pos x="6" y="12"/>
                </a:cxn>
                <a:cxn ang="0">
                  <a:pos x="10" y="12"/>
                </a:cxn>
                <a:cxn ang="0">
                  <a:pos x="12" y="8"/>
                </a:cxn>
                <a:cxn ang="0">
                  <a:pos x="12" y="8"/>
                </a:cxn>
                <a:cxn ang="0">
                  <a:pos x="12" y="4"/>
                </a:cxn>
                <a:cxn ang="0">
                  <a:pos x="8" y="2"/>
                </a:cxn>
                <a:cxn ang="0">
                  <a:pos x="8" y="2"/>
                </a:cxn>
                <a:cxn ang="0">
                  <a:pos x="6" y="0"/>
                </a:cxn>
              </a:cxnLst>
              <a:rect l="0" t="0" r="r" b="b"/>
              <a:pathLst>
                <a:path w="12" h="12">
                  <a:moveTo>
                    <a:pt x="6" y="0"/>
                  </a:moveTo>
                  <a:lnTo>
                    <a:pt x="6" y="0"/>
                  </a:lnTo>
                  <a:lnTo>
                    <a:pt x="4" y="2"/>
                  </a:lnTo>
                  <a:lnTo>
                    <a:pt x="0" y="6"/>
                  </a:lnTo>
                  <a:lnTo>
                    <a:pt x="0" y="6"/>
                  </a:lnTo>
                  <a:lnTo>
                    <a:pt x="2" y="10"/>
                  </a:lnTo>
                  <a:lnTo>
                    <a:pt x="4" y="12"/>
                  </a:lnTo>
                  <a:lnTo>
                    <a:pt x="4" y="12"/>
                  </a:lnTo>
                  <a:lnTo>
                    <a:pt x="6" y="12"/>
                  </a:lnTo>
                  <a:lnTo>
                    <a:pt x="6" y="12"/>
                  </a:lnTo>
                  <a:lnTo>
                    <a:pt x="10" y="12"/>
                  </a:lnTo>
                  <a:lnTo>
                    <a:pt x="12" y="8"/>
                  </a:lnTo>
                  <a:lnTo>
                    <a:pt x="12" y="8"/>
                  </a:lnTo>
                  <a:lnTo>
                    <a:pt x="12" y="4"/>
                  </a:lnTo>
                  <a:lnTo>
                    <a:pt x="8" y="2"/>
                  </a:lnTo>
                  <a:lnTo>
                    <a:pt x="8" y="2"/>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3" name="Freeform 442"/>
            <p:cNvSpPr>
              <a:spLocks/>
            </p:cNvSpPr>
            <p:nvPr userDrawn="1"/>
          </p:nvSpPr>
          <p:spPr bwMode="auto">
            <a:xfrm>
              <a:off x="5470526" y="4989513"/>
              <a:ext cx="19050" cy="19050"/>
            </a:xfrm>
            <a:custGeom>
              <a:avLst/>
              <a:gdLst/>
              <a:ahLst/>
              <a:cxnLst>
                <a:cxn ang="0">
                  <a:pos x="6" y="0"/>
                </a:cxn>
                <a:cxn ang="0">
                  <a:pos x="6" y="0"/>
                </a:cxn>
                <a:cxn ang="0">
                  <a:pos x="4" y="2"/>
                </a:cxn>
                <a:cxn ang="0">
                  <a:pos x="0" y="6"/>
                </a:cxn>
                <a:cxn ang="0">
                  <a:pos x="0" y="6"/>
                </a:cxn>
                <a:cxn ang="0">
                  <a:pos x="2" y="10"/>
                </a:cxn>
                <a:cxn ang="0">
                  <a:pos x="4" y="12"/>
                </a:cxn>
                <a:cxn ang="0">
                  <a:pos x="4" y="12"/>
                </a:cxn>
                <a:cxn ang="0">
                  <a:pos x="6" y="12"/>
                </a:cxn>
                <a:cxn ang="0">
                  <a:pos x="6" y="12"/>
                </a:cxn>
                <a:cxn ang="0">
                  <a:pos x="10" y="12"/>
                </a:cxn>
                <a:cxn ang="0">
                  <a:pos x="12" y="8"/>
                </a:cxn>
                <a:cxn ang="0">
                  <a:pos x="12" y="8"/>
                </a:cxn>
                <a:cxn ang="0">
                  <a:pos x="12" y="4"/>
                </a:cxn>
                <a:cxn ang="0">
                  <a:pos x="8" y="2"/>
                </a:cxn>
                <a:cxn ang="0">
                  <a:pos x="8" y="2"/>
                </a:cxn>
                <a:cxn ang="0">
                  <a:pos x="6" y="0"/>
                </a:cxn>
              </a:cxnLst>
              <a:rect l="0" t="0" r="r" b="b"/>
              <a:pathLst>
                <a:path w="12" h="12">
                  <a:moveTo>
                    <a:pt x="6" y="0"/>
                  </a:moveTo>
                  <a:lnTo>
                    <a:pt x="6" y="0"/>
                  </a:lnTo>
                  <a:lnTo>
                    <a:pt x="4" y="2"/>
                  </a:lnTo>
                  <a:lnTo>
                    <a:pt x="0" y="6"/>
                  </a:lnTo>
                  <a:lnTo>
                    <a:pt x="0" y="6"/>
                  </a:lnTo>
                  <a:lnTo>
                    <a:pt x="2" y="10"/>
                  </a:lnTo>
                  <a:lnTo>
                    <a:pt x="4" y="12"/>
                  </a:lnTo>
                  <a:lnTo>
                    <a:pt x="4" y="12"/>
                  </a:lnTo>
                  <a:lnTo>
                    <a:pt x="6" y="12"/>
                  </a:lnTo>
                  <a:lnTo>
                    <a:pt x="6" y="12"/>
                  </a:lnTo>
                  <a:lnTo>
                    <a:pt x="10" y="12"/>
                  </a:lnTo>
                  <a:lnTo>
                    <a:pt x="12" y="8"/>
                  </a:lnTo>
                  <a:lnTo>
                    <a:pt x="12" y="8"/>
                  </a:lnTo>
                  <a:lnTo>
                    <a:pt x="12" y="4"/>
                  </a:lnTo>
                  <a:lnTo>
                    <a:pt x="8" y="2"/>
                  </a:lnTo>
                  <a:lnTo>
                    <a:pt x="8" y="2"/>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4" name="Freeform 443"/>
            <p:cNvSpPr>
              <a:spLocks/>
            </p:cNvSpPr>
            <p:nvPr userDrawn="1"/>
          </p:nvSpPr>
          <p:spPr bwMode="auto">
            <a:xfrm>
              <a:off x="5413376" y="4960938"/>
              <a:ext cx="9525" cy="19050"/>
            </a:xfrm>
            <a:custGeom>
              <a:avLst/>
              <a:gdLst/>
              <a:ahLst/>
              <a:cxnLst>
                <a:cxn ang="0">
                  <a:pos x="4" y="0"/>
                </a:cxn>
                <a:cxn ang="0">
                  <a:pos x="4" y="0"/>
                </a:cxn>
                <a:cxn ang="0">
                  <a:pos x="2" y="3"/>
                </a:cxn>
                <a:cxn ang="0">
                  <a:pos x="0" y="5"/>
                </a:cxn>
                <a:cxn ang="0">
                  <a:pos x="0" y="5"/>
                </a:cxn>
                <a:cxn ang="0">
                  <a:pos x="2" y="10"/>
                </a:cxn>
                <a:cxn ang="0">
                  <a:pos x="3" y="12"/>
                </a:cxn>
                <a:cxn ang="0">
                  <a:pos x="3" y="12"/>
                </a:cxn>
                <a:cxn ang="0">
                  <a:pos x="4" y="12"/>
                </a:cxn>
                <a:cxn ang="0">
                  <a:pos x="4" y="12"/>
                </a:cxn>
                <a:cxn ang="0">
                  <a:pos x="5" y="12"/>
                </a:cxn>
                <a:cxn ang="0">
                  <a:pos x="6" y="10"/>
                </a:cxn>
                <a:cxn ang="0">
                  <a:pos x="6" y="10"/>
                </a:cxn>
                <a:cxn ang="0">
                  <a:pos x="6" y="5"/>
                </a:cxn>
                <a:cxn ang="0">
                  <a:pos x="5" y="0"/>
                </a:cxn>
                <a:cxn ang="0">
                  <a:pos x="5" y="0"/>
                </a:cxn>
                <a:cxn ang="0">
                  <a:pos x="4" y="0"/>
                </a:cxn>
              </a:cxnLst>
              <a:rect l="0" t="0" r="r" b="b"/>
              <a:pathLst>
                <a:path w="6" h="12">
                  <a:moveTo>
                    <a:pt x="4" y="0"/>
                  </a:moveTo>
                  <a:lnTo>
                    <a:pt x="4" y="0"/>
                  </a:lnTo>
                  <a:lnTo>
                    <a:pt x="2" y="3"/>
                  </a:lnTo>
                  <a:lnTo>
                    <a:pt x="0" y="5"/>
                  </a:lnTo>
                  <a:lnTo>
                    <a:pt x="0" y="5"/>
                  </a:lnTo>
                  <a:lnTo>
                    <a:pt x="2" y="10"/>
                  </a:lnTo>
                  <a:lnTo>
                    <a:pt x="3" y="12"/>
                  </a:lnTo>
                  <a:lnTo>
                    <a:pt x="3" y="12"/>
                  </a:lnTo>
                  <a:lnTo>
                    <a:pt x="4" y="12"/>
                  </a:lnTo>
                  <a:lnTo>
                    <a:pt x="4" y="12"/>
                  </a:lnTo>
                  <a:lnTo>
                    <a:pt x="5" y="12"/>
                  </a:lnTo>
                  <a:lnTo>
                    <a:pt x="6" y="10"/>
                  </a:lnTo>
                  <a:lnTo>
                    <a:pt x="6" y="10"/>
                  </a:lnTo>
                  <a:lnTo>
                    <a:pt x="6" y="5"/>
                  </a:lnTo>
                  <a:lnTo>
                    <a:pt x="5" y="0"/>
                  </a:lnTo>
                  <a:lnTo>
                    <a:pt x="5" y="0"/>
                  </a:lnTo>
                  <a:lnTo>
                    <a:pt x="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5" name="Freeform 444"/>
            <p:cNvSpPr>
              <a:spLocks/>
            </p:cNvSpPr>
            <p:nvPr userDrawn="1"/>
          </p:nvSpPr>
          <p:spPr bwMode="auto">
            <a:xfrm>
              <a:off x="5413376" y="4960938"/>
              <a:ext cx="9525" cy="19050"/>
            </a:xfrm>
            <a:custGeom>
              <a:avLst/>
              <a:gdLst/>
              <a:ahLst/>
              <a:cxnLst>
                <a:cxn ang="0">
                  <a:pos x="4" y="0"/>
                </a:cxn>
                <a:cxn ang="0">
                  <a:pos x="4" y="0"/>
                </a:cxn>
                <a:cxn ang="0">
                  <a:pos x="2" y="3"/>
                </a:cxn>
                <a:cxn ang="0">
                  <a:pos x="0" y="5"/>
                </a:cxn>
                <a:cxn ang="0">
                  <a:pos x="0" y="5"/>
                </a:cxn>
                <a:cxn ang="0">
                  <a:pos x="2" y="10"/>
                </a:cxn>
                <a:cxn ang="0">
                  <a:pos x="3" y="12"/>
                </a:cxn>
                <a:cxn ang="0">
                  <a:pos x="3" y="12"/>
                </a:cxn>
                <a:cxn ang="0">
                  <a:pos x="4" y="12"/>
                </a:cxn>
                <a:cxn ang="0">
                  <a:pos x="4" y="12"/>
                </a:cxn>
                <a:cxn ang="0">
                  <a:pos x="5" y="12"/>
                </a:cxn>
                <a:cxn ang="0">
                  <a:pos x="6" y="10"/>
                </a:cxn>
                <a:cxn ang="0">
                  <a:pos x="6" y="10"/>
                </a:cxn>
                <a:cxn ang="0">
                  <a:pos x="6" y="5"/>
                </a:cxn>
                <a:cxn ang="0">
                  <a:pos x="5" y="0"/>
                </a:cxn>
                <a:cxn ang="0">
                  <a:pos x="5" y="0"/>
                </a:cxn>
                <a:cxn ang="0">
                  <a:pos x="4" y="0"/>
                </a:cxn>
              </a:cxnLst>
              <a:rect l="0" t="0" r="r" b="b"/>
              <a:pathLst>
                <a:path w="6" h="12">
                  <a:moveTo>
                    <a:pt x="4" y="0"/>
                  </a:moveTo>
                  <a:lnTo>
                    <a:pt x="4" y="0"/>
                  </a:lnTo>
                  <a:lnTo>
                    <a:pt x="2" y="3"/>
                  </a:lnTo>
                  <a:lnTo>
                    <a:pt x="0" y="5"/>
                  </a:lnTo>
                  <a:lnTo>
                    <a:pt x="0" y="5"/>
                  </a:lnTo>
                  <a:lnTo>
                    <a:pt x="2" y="10"/>
                  </a:lnTo>
                  <a:lnTo>
                    <a:pt x="3" y="12"/>
                  </a:lnTo>
                  <a:lnTo>
                    <a:pt x="3" y="12"/>
                  </a:lnTo>
                  <a:lnTo>
                    <a:pt x="4" y="12"/>
                  </a:lnTo>
                  <a:lnTo>
                    <a:pt x="4" y="12"/>
                  </a:lnTo>
                  <a:lnTo>
                    <a:pt x="5" y="12"/>
                  </a:lnTo>
                  <a:lnTo>
                    <a:pt x="6" y="10"/>
                  </a:lnTo>
                  <a:lnTo>
                    <a:pt x="6" y="10"/>
                  </a:lnTo>
                  <a:lnTo>
                    <a:pt x="6" y="5"/>
                  </a:lnTo>
                  <a:lnTo>
                    <a:pt x="5" y="0"/>
                  </a:lnTo>
                  <a:lnTo>
                    <a:pt x="5" y="0"/>
                  </a:lnTo>
                  <a:lnTo>
                    <a:pt x="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6" name="Freeform 445"/>
            <p:cNvSpPr>
              <a:spLocks/>
            </p:cNvSpPr>
            <p:nvPr userDrawn="1"/>
          </p:nvSpPr>
          <p:spPr bwMode="auto">
            <a:xfrm>
              <a:off x="5346701" y="4951413"/>
              <a:ext cx="9525" cy="9525"/>
            </a:xfrm>
            <a:custGeom>
              <a:avLst/>
              <a:gdLst/>
              <a:ahLst/>
              <a:cxnLst>
                <a:cxn ang="0">
                  <a:pos x="3" y="0"/>
                </a:cxn>
                <a:cxn ang="0">
                  <a:pos x="3" y="0"/>
                </a:cxn>
                <a:cxn ang="0">
                  <a:pos x="2" y="0"/>
                </a:cxn>
                <a:cxn ang="0">
                  <a:pos x="0" y="2"/>
                </a:cxn>
                <a:cxn ang="0">
                  <a:pos x="0" y="2"/>
                </a:cxn>
                <a:cxn ang="0">
                  <a:pos x="0" y="5"/>
                </a:cxn>
                <a:cxn ang="0">
                  <a:pos x="3" y="6"/>
                </a:cxn>
                <a:cxn ang="0">
                  <a:pos x="3" y="6"/>
                </a:cxn>
                <a:cxn ang="0">
                  <a:pos x="3" y="6"/>
                </a:cxn>
                <a:cxn ang="0">
                  <a:pos x="3" y="6"/>
                </a:cxn>
                <a:cxn ang="0">
                  <a:pos x="5" y="6"/>
                </a:cxn>
                <a:cxn ang="0">
                  <a:pos x="6" y="5"/>
                </a:cxn>
                <a:cxn ang="0">
                  <a:pos x="6" y="5"/>
                </a:cxn>
                <a:cxn ang="0">
                  <a:pos x="5" y="2"/>
                </a:cxn>
                <a:cxn ang="0">
                  <a:pos x="4" y="0"/>
                </a:cxn>
                <a:cxn ang="0">
                  <a:pos x="4" y="0"/>
                </a:cxn>
                <a:cxn ang="0">
                  <a:pos x="3" y="0"/>
                </a:cxn>
              </a:cxnLst>
              <a:rect l="0" t="0" r="r" b="b"/>
              <a:pathLst>
                <a:path w="6" h="6">
                  <a:moveTo>
                    <a:pt x="3" y="0"/>
                  </a:moveTo>
                  <a:lnTo>
                    <a:pt x="3" y="0"/>
                  </a:lnTo>
                  <a:lnTo>
                    <a:pt x="2" y="0"/>
                  </a:lnTo>
                  <a:lnTo>
                    <a:pt x="0" y="2"/>
                  </a:lnTo>
                  <a:lnTo>
                    <a:pt x="0" y="2"/>
                  </a:lnTo>
                  <a:lnTo>
                    <a:pt x="0" y="5"/>
                  </a:lnTo>
                  <a:lnTo>
                    <a:pt x="3" y="6"/>
                  </a:lnTo>
                  <a:lnTo>
                    <a:pt x="3" y="6"/>
                  </a:lnTo>
                  <a:lnTo>
                    <a:pt x="3" y="6"/>
                  </a:lnTo>
                  <a:lnTo>
                    <a:pt x="3" y="6"/>
                  </a:lnTo>
                  <a:lnTo>
                    <a:pt x="5" y="6"/>
                  </a:lnTo>
                  <a:lnTo>
                    <a:pt x="6" y="5"/>
                  </a:lnTo>
                  <a:lnTo>
                    <a:pt x="6" y="5"/>
                  </a:lnTo>
                  <a:lnTo>
                    <a:pt x="5" y="2"/>
                  </a:lnTo>
                  <a:lnTo>
                    <a:pt x="4" y="0"/>
                  </a:lnTo>
                  <a:lnTo>
                    <a:pt x="4" y="0"/>
                  </a:lnTo>
                  <a:lnTo>
                    <a:pt x="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7" name="Freeform 446"/>
            <p:cNvSpPr>
              <a:spLocks/>
            </p:cNvSpPr>
            <p:nvPr userDrawn="1"/>
          </p:nvSpPr>
          <p:spPr bwMode="auto">
            <a:xfrm>
              <a:off x="5346701" y="4951413"/>
              <a:ext cx="9525" cy="9525"/>
            </a:xfrm>
            <a:custGeom>
              <a:avLst/>
              <a:gdLst/>
              <a:ahLst/>
              <a:cxnLst>
                <a:cxn ang="0">
                  <a:pos x="3" y="0"/>
                </a:cxn>
                <a:cxn ang="0">
                  <a:pos x="3" y="0"/>
                </a:cxn>
                <a:cxn ang="0">
                  <a:pos x="2" y="0"/>
                </a:cxn>
                <a:cxn ang="0">
                  <a:pos x="0" y="2"/>
                </a:cxn>
                <a:cxn ang="0">
                  <a:pos x="0" y="2"/>
                </a:cxn>
                <a:cxn ang="0">
                  <a:pos x="0" y="5"/>
                </a:cxn>
                <a:cxn ang="0">
                  <a:pos x="3" y="6"/>
                </a:cxn>
                <a:cxn ang="0">
                  <a:pos x="3" y="6"/>
                </a:cxn>
                <a:cxn ang="0">
                  <a:pos x="3" y="6"/>
                </a:cxn>
                <a:cxn ang="0">
                  <a:pos x="3" y="6"/>
                </a:cxn>
                <a:cxn ang="0">
                  <a:pos x="5" y="6"/>
                </a:cxn>
                <a:cxn ang="0">
                  <a:pos x="6" y="5"/>
                </a:cxn>
                <a:cxn ang="0">
                  <a:pos x="6" y="5"/>
                </a:cxn>
                <a:cxn ang="0">
                  <a:pos x="5" y="2"/>
                </a:cxn>
                <a:cxn ang="0">
                  <a:pos x="4" y="0"/>
                </a:cxn>
                <a:cxn ang="0">
                  <a:pos x="4" y="0"/>
                </a:cxn>
                <a:cxn ang="0">
                  <a:pos x="3" y="0"/>
                </a:cxn>
              </a:cxnLst>
              <a:rect l="0" t="0" r="r" b="b"/>
              <a:pathLst>
                <a:path w="6" h="6">
                  <a:moveTo>
                    <a:pt x="3" y="0"/>
                  </a:moveTo>
                  <a:lnTo>
                    <a:pt x="3" y="0"/>
                  </a:lnTo>
                  <a:lnTo>
                    <a:pt x="2" y="0"/>
                  </a:lnTo>
                  <a:lnTo>
                    <a:pt x="0" y="2"/>
                  </a:lnTo>
                  <a:lnTo>
                    <a:pt x="0" y="2"/>
                  </a:lnTo>
                  <a:lnTo>
                    <a:pt x="0" y="5"/>
                  </a:lnTo>
                  <a:lnTo>
                    <a:pt x="3" y="6"/>
                  </a:lnTo>
                  <a:lnTo>
                    <a:pt x="3" y="6"/>
                  </a:lnTo>
                  <a:lnTo>
                    <a:pt x="3" y="6"/>
                  </a:lnTo>
                  <a:lnTo>
                    <a:pt x="3" y="6"/>
                  </a:lnTo>
                  <a:lnTo>
                    <a:pt x="5" y="6"/>
                  </a:lnTo>
                  <a:lnTo>
                    <a:pt x="6" y="5"/>
                  </a:lnTo>
                  <a:lnTo>
                    <a:pt x="6" y="5"/>
                  </a:lnTo>
                  <a:lnTo>
                    <a:pt x="5" y="2"/>
                  </a:lnTo>
                  <a:lnTo>
                    <a:pt x="4" y="0"/>
                  </a:lnTo>
                  <a:lnTo>
                    <a:pt x="4" y="0"/>
                  </a:lnTo>
                  <a:lnTo>
                    <a:pt x="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8" name="Freeform 447"/>
            <p:cNvSpPr>
              <a:spLocks/>
            </p:cNvSpPr>
            <p:nvPr userDrawn="1"/>
          </p:nvSpPr>
          <p:spPr bwMode="auto">
            <a:xfrm>
              <a:off x="5603876" y="5284788"/>
              <a:ext cx="38100" cy="28575"/>
            </a:xfrm>
            <a:custGeom>
              <a:avLst/>
              <a:gdLst/>
              <a:ahLst/>
              <a:cxnLst>
                <a:cxn ang="0">
                  <a:pos x="13" y="0"/>
                </a:cxn>
                <a:cxn ang="0">
                  <a:pos x="13" y="0"/>
                </a:cxn>
                <a:cxn ang="0">
                  <a:pos x="9" y="0"/>
                </a:cxn>
                <a:cxn ang="0">
                  <a:pos x="9" y="0"/>
                </a:cxn>
                <a:cxn ang="0">
                  <a:pos x="5" y="2"/>
                </a:cxn>
                <a:cxn ang="0">
                  <a:pos x="2" y="4"/>
                </a:cxn>
                <a:cxn ang="0">
                  <a:pos x="0" y="8"/>
                </a:cxn>
                <a:cxn ang="0">
                  <a:pos x="2" y="11"/>
                </a:cxn>
                <a:cxn ang="0">
                  <a:pos x="2" y="11"/>
                </a:cxn>
                <a:cxn ang="0">
                  <a:pos x="5" y="17"/>
                </a:cxn>
                <a:cxn ang="0">
                  <a:pos x="13" y="18"/>
                </a:cxn>
                <a:cxn ang="0">
                  <a:pos x="13" y="18"/>
                </a:cxn>
                <a:cxn ang="0">
                  <a:pos x="15" y="18"/>
                </a:cxn>
                <a:cxn ang="0">
                  <a:pos x="15" y="18"/>
                </a:cxn>
                <a:cxn ang="0">
                  <a:pos x="20" y="17"/>
                </a:cxn>
                <a:cxn ang="0">
                  <a:pos x="22" y="13"/>
                </a:cxn>
                <a:cxn ang="0">
                  <a:pos x="24" y="9"/>
                </a:cxn>
                <a:cxn ang="0">
                  <a:pos x="22" y="6"/>
                </a:cxn>
                <a:cxn ang="0">
                  <a:pos x="22" y="6"/>
                </a:cxn>
                <a:cxn ang="0">
                  <a:pos x="20" y="2"/>
                </a:cxn>
                <a:cxn ang="0">
                  <a:pos x="13" y="0"/>
                </a:cxn>
              </a:cxnLst>
              <a:rect l="0" t="0" r="r" b="b"/>
              <a:pathLst>
                <a:path w="24" h="18">
                  <a:moveTo>
                    <a:pt x="13" y="0"/>
                  </a:moveTo>
                  <a:lnTo>
                    <a:pt x="13" y="0"/>
                  </a:lnTo>
                  <a:lnTo>
                    <a:pt x="9" y="0"/>
                  </a:lnTo>
                  <a:lnTo>
                    <a:pt x="9" y="0"/>
                  </a:lnTo>
                  <a:lnTo>
                    <a:pt x="5" y="2"/>
                  </a:lnTo>
                  <a:lnTo>
                    <a:pt x="2" y="4"/>
                  </a:lnTo>
                  <a:lnTo>
                    <a:pt x="0" y="8"/>
                  </a:lnTo>
                  <a:lnTo>
                    <a:pt x="2" y="11"/>
                  </a:lnTo>
                  <a:lnTo>
                    <a:pt x="2" y="11"/>
                  </a:lnTo>
                  <a:lnTo>
                    <a:pt x="5" y="17"/>
                  </a:lnTo>
                  <a:lnTo>
                    <a:pt x="13" y="18"/>
                  </a:lnTo>
                  <a:lnTo>
                    <a:pt x="13" y="18"/>
                  </a:lnTo>
                  <a:lnTo>
                    <a:pt x="15" y="18"/>
                  </a:lnTo>
                  <a:lnTo>
                    <a:pt x="15" y="18"/>
                  </a:lnTo>
                  <a:lnTo>
                    <a:pt x="20" y="17"/>
                  </a:lnTo>
                  <a:lnTo>
                    <a:pt x="22" y="13"/>
                  </a:lnTo>
                  <a:lnTo>
                    <a:pt x="24" y="9"/>
                  </a:lnTo>
                  <a:lnTo>
                    <a:pt x="22" y="6"/>
                  </a:lnTo>
                  <a:lnTo>
                    <a:pt x="22" y="6"/>
                  </a:lnTo>
                  <a:lnTo>
                    <a:pt x="20" y="2"/>
                  </a:lnTo>
                  <a:lnTo>
                    <a:pt x="1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59" name="Freeform 448"/>
            <p:cNvSpPr>
              <a:spLocks/>
            </p:cNvSpPr>
            <p:nvPr userDrawn="1"/>
          </p:nvSpPr>
          <p:spPr bwMode="auto">
            <a:xfrm>
              <a:off x="5603876" y="5284788"/>
              <a:ext cx="38100" cy="28575"/>
            </a:xfrm>
            <a:custGeom>
              <a:avLst/>
              <a:gdLst/>
              <a:ahLst/>
              <a:cxnLst>
                <a:cxn ang="0">
                  <a:pos x="13" y="0"/>
                </a:cxn>
                <a:cxn ang="0">
                  <a:pos x="13" y="0"/>
                </a:cxn>
                <a:cxn ang="0">
                  <a:pos x="9" y="0"/>
                </a:cxn>
                <a:cxn ang="0">
                  <a:pos x="9" y="0"/>
                </a:cxn>
                <a:cxn ang="0">
                  <a:pos x="5" y="2"/>
                </a:cxn>
                <a:cxn ang="0">
                  <a:pos x="2" y="4"/>
                </a:cxn>
                <a:cxn ang="0">
                  <a:pos x="0" y="8"/>
                </a:cxn>
                <a:cxn ang="0">
                  <a:pos x="2" y="11"/>
                </a:cxn>
                <a:cxn ang="0">
                  <a:pos x="2" y="11"/>
                </a:cxn>
                <a:cxn ang="0">
                  <a:pos x="5" y="17"/>
                </a:cxn>
                <a:cxn ang="0">
                  <a:pos x="13" y="18"/>
                </a:cxn>
                <a:cxn ang="0">
                  <a:pos x="13" y="18"/>
                </a:cxn>
                <a:cxn ang="0">
                  <a:pos x="15" y="18"/>
                </a:cxn>
                <a:cxn ang="0">
                  <a:pos x="15" y="18"/>
                </a:cxn>
                <a:cxn ang="0">
                  <a:pos x="20" y="17"/>
                </a:cxn>
                <a:cxn ang="0">
                  <a:pos x="22" y="13"/>
                </a:cxn>
                <a:cxn ang="0">
                  <a:pos x="24" y="9"/>
                </a:cxn>
                <a:cxn ang="0">
                  <a:pos x="22" y="6"/>
                </a:cxn>
                <a:cxn ang="0">
                  <a:pos x="22" y="6"/>
                </a:cxn>
                <a:cxn ang="0">
                  <a:pos x="20" y="2"/>
                </a:cxn>
                <a:cxn ang="0">
                  <a:pos x="13" y="0"/>
                </a:cxn>
              </a:cxnLst>
              <a:rect l="0" t="0" r="r" b="b"/>
              <a:pathLst>
                <a:path w="24" h="18">
                  <a:moveTo>
                    <a:pt x="13" y="0"/>
                  </a:moveTo>
                  <a:lnTo>
                    <a:pt x="13" y="0"/>
                  </a:lnTo>
                  <a:lnTo>
                    <a:pt x="9" y="0"/>
                  </a:lnTo>
                  <a:lnTo>
                    <a:pt x="9" y="0"/>
                  </a:lnTo>
                  <a:lnTo>
                    <a:pt x="5" y="2"/>
                  </a:lnTo>
                  <a:lnTo>
                    <a:pt x="2" y="4"/>
                  </a:lnTo>
                  <a:lnTo>
                    <a:pt x="0" y="8"/>
                  </a:lnTo>
                  <a:lnTo>
                    <a:pt x="2" y="11"/>
                  </a:lnTo>
                  <a:lnTo>
                    <a:pt x="2" y="11"/>
                  </a:lnTo>
                  <a:lnTo>
                    <a:pt x="5" y="17"/>
                  </a:lnTo>
                  <a:lnTo>
                    <a:pt x="13" y="18"/>
                  </a:lnTo>
                  <a:lnTo>
                    <a:pt x="13" y="18"/>
                  </a:lnTo>
                  <a:lnTo>
                    <a:pt x="15" y="18"/>
                  </a:lnTo>
                  <a:lnTo>
                    <a:pt x="15" y="18"/>
                  </a:lnTo>
                  <a:lnTo>
                    <a:pt x="20" y="17"/>
                  </a:lnTo>
                  <a:lnTo>
                    <a:pt x="22" y="13"/>
                  </a:lnTo>
                  <a:lnTo>
                    <a:pt x="24" y="9"/>
                  </a:lnTo>
                  <a:lnTo>
                    <a:pt x="22" y="6"/>
                  </a:lnTo>
                  <a:lnTo>
                    <a:pt x="22" y="6"/>
                  </a:lnTo>
                  <a:lnTo>
                    <a:pt x="20" y="2"/>
                  </a:lnTo>
                  <a:lnTo>
                    <a:pt x="1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60" name="Freeform 449"/>
            <p:cNvSpPr>
              <a:spLocks/>
            </p:cNvSpPr>
            <p:nvPr userDrawn="1"/>
          </p:nvSpPr>
          <p:spPr bwMode="auto">
            <a:xfrm>
              <a:off x="5613401" y="5341938"/>
              <a:ext cx="28575" cy="28575"/>
            </a:xfrm>
            <a:custGeom>
              <a:avLst/>
              <a:gdLst/>
              <a:ahLst/>
              <a:cxnLst>
                <a:cxn ang="0">
                  <a:pos x="8" y="0"/>
                </a:cxn>
                <a:cxn ang="0">
                  <a:pos x="8" y="0"/>
                </a:cxn>
                <a:cxn ang="0">
                  <a:pos x="6" y="0"/>
                </a:cxn>
                <a:cxn ang="0">
                  <a:pos x="6" y="0"/>
                </a:cxn>
                <a:cxn ang="0">
                  <a:pos x="2" y="2"/>
                </a:cxn>
                <a:cxn ang="0">
                  <a:pos x="0" y="4"/>
                </a:cxn>
                <a:cxn ang="0">
                  <a:pos x="0" y="8"/>
                </a:cxn>
                <a:cxn ang="0">
                  <a:pos x="0" y="12"/>
                </a:cxn>
                <a:cxn ang="0">
                  <a:pos x="0" y="12"/>
                </a:cxn>
                <a:cxn ang="0">
                  <a:pos x="2" y="16"/>
                </a:cxn>
                <a:cxn ang="0">
                  <a:pos x="8" y="18"/>
                </a:cxn>
                <a:cxn ang="0">
                  <a:pos x="8" y="18"/>
                </a:cxn>
                <a:cxn ang="0">
                  <a:pos x="10" y="18"/>
                </a:cxn>
                <a:cxn ang="0">
                  <a:pos x="10" y="18"/>
                </a:cxn>
                <a:cxn ang="0">
                  <a:pos x="14" y="16"/>
                </a:cxn>
                <a:cxn ang="0">
                  <a:pos x="16" y="14"/>
                </a:cxn>
                <a:cxn ang="0">
                  <a:pos x="18" y="10"/>
                </a:cxn>
                <a:cxn ang="0">
                  <a:pos x="18" y="6"/>
                </a:cxn>
                <a:cxn ang="0">
                  <a:pos x="18" y="6"/>
                </a:cxn>
                <a:cxn ang="0">
                  <a:pos x="14" y="2"/>
                </a:cxn>
                <a:cxn ang="0">
                  <a:pos x="8" y="0"/>
                </a:cxn>
              </a:cxnLst>
              <a:rect l="0" t="0" r="r" b="b"/>
              <a:pathLst>
                <a:path w="18" h="18">
                  <a:moveTo>
                    <a:pt x="8" y="0"/>
                  </a:moveTo>
                  <a:lnTo>
                    <a:pt x="8" y="0"/>
                  </a:lnTo>
                  <a:lnTo>
                    <a:pt x="6" y="0"/>
                  </a:lnTo>
                  <a:lnTo>
                    <a:pt x="6" y="0"/>
                  </a:lnTo>
                  <a:lnTo>
                    <a:pt x="2" y="2"/>
                  </a:lnTo>
                  <a:lnTo>
                    <a:pt x="0" y="4"/>
                  </a:lnTo>
                  <a:lnTo>
                    <a:pt x="0" y="8"/>
                  </a:lnTo>
                  <a:lnTo>
                    <a:pt x="0" y="12"/>
                  </a:lnTo>
                  <a:lnTo>
                    <a:pt x="0" y="12"/>
                  </a:lnTo>
                  <a:lnTo>
                    <a:pt x="2" y="16"/>
                  </a:lnTo>
                  <a:lnTo>
                    <a:pt x="8" y="18"/>
                  </a:lnTo>
                  <a:lnTo>
                    <a:pt x="8" y="18"/>
                  </a:lnTo>
                  <a:lnTo>
                    <a:pt x="10" y="18"/>
                  </a:lnTo>
                  <a:lnTo>
                    <a:pt x="10" y="18"/>
                  </a:lnTo>
                  <a:lnTo>
                    <a:pt x="14" y="16"/>
                  </a:lnTo>
                  <a:lnTo>
                    <a:pt x="16" y="14"/>
                  </a:lnTo>
                  <a:lnTo>
                    <a:pt x="18" y="10"/>
                  </a:lnTo>
                  <a:lnTo>
                    <a:pt x="18" y="6"/>
                  </a:lnTo>
                  <a:lnTo>
                    <a:pt x="18" y="6"/>
                  </a:lnTo>
                  <a:lnTo>
                    <a:pt x="14" y="2"/>
                  </a:lnTo>
                  <a:lnTo>
                    <a:pt x="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61" name="Freeform 450"/>
            <p:cNvSpPr>
              <a:spLocks/>
            </p:cNvSpPr>
            <p:nvPr userDrawn="1"/>
          </p:nvSpPr>
          <p:spPr bwMode="auto">
            <a:xfrm>
              <a:off x="5613401" y="5341938"/>
              <a:ext cx="28575" cy="28575"/>
            </a:xfrm>
            <a:custGeom>
              <a:avLst/>
              <a:gdLst/>
              <a:ahLst/>
              <a:cxnLst>
                <a:cxn ang="0">
                  <a:pos x="8" y="0"/>
                </a:cxn>
                <a:cxn ang="0">
                  <a:pos x="8" y="0"/>
                </a:cxn>
                <a:cxn ang="0">
                  <a:pos x="6" y="0"/>
                </a:cxn>
                <a:cxn ang="0">
                  <a:pos x="6" y="0"/>
                </a:cxn>
                <a:cxn ang="0">
                  <a:pos x="2" y="2"/>
                </a:cxn>
                <a:cxn ang="0">
                  <a:pos x="0" y="4"/>
                </a:cxn>
                <a:cxn ang="0">
                  <a:pos x="0" y="8"/>
                </a:cxn>
                <a:cxn ang="0">
                  <a:pos x="0" y="12"/>
                </a:cxn>
                <a:cxn ang="0">
                  <a:pos x="0" y="12"/>
                </a:cxn>
                <a:cxn ang="0">
                  <a:pos x="2" y="16"/>
                </a:cxn>
                <a:cxn ang="0">
                  <a:pos x="8" y="18"/>
                </a:cxn>
                <a:cxn ang="0">
                  <a:pos x="8" y="18"/>
                </a:cxn>
                <a:cxn ang="0">
                  <a:pos x="10" y="18"/>
                </a:cxn>
                <a:cxn ang="0">
                  <a:pos x="10" y="18"/>
                </a:cxn>
                <a:cxn ang="0">
                  <a:pos x="14" y="16"/>
                </a:cxn>
                <a:cxn ang="0">
                  <a:pos x="16" y="14"/>
                </a:cxn>
                <a:cxn ang="0">
                  <a:pos x="18" y="10"/>
                </a:cxn>
                <a:cxn ang="0">
                  <a:pos x="18" y="6"/>
                </a:cxn>
                <a:cxn ang="0">
                  <a:pos x="18" y="6"/>
                </a:cxn>
                <a:cxn ang="0">
                  <a:pos x="14" y="2"/>
                </a:cxn>
                <a:cxn ang="0">
                  <a:pos x="8" y="0"/>
                </a:cxn>
              </a:cxnLst>
              <a:rect l="0" t="0" r="r" b="b"/>
              <a:pathLst>
                <a:path w="18" h="18">
                  <a:moveTo>
                    <a:pt x="8" y="0"/>
                  </a:moveTo>
                  <a:lnTo>
                    <a:pt x="8" y="0"/>
                  </a:lnTo>
                  <a:lnTo>
                    <a:pt x="6" y="0"/>
                  </a:lnTo>
                  <a:lnTo>
                    <a:pt x="6" y="0"/>
                  </a:lnTo>
                  <a:lnTo>
                    <a:pt x="2" y="2"/>
                  </a:lnTo>
                  <a:lnTo>
                    <a:pt x="0" y="4"/>
                  </a:lnTo>
                  <a:lnTo>
                    <a:pt x="0" y="8"/>
                  </a:lnTo>
                  <a:lnTo>
                    <a:pt x="0" y="12"/>
                  </a:lnTo>
                  <a:lnTo>
                    <a:pt x="0" y="12"/>
                  </a:lnTo>
                  <a:lnTo>
                    <a:pt x="2" y="16"/>
                  </a:lnTo>
                  <a:lnTo>
                    <a:pt x="8" y="18"/>
                  </a:lnTo>
                  <a:lnTo>
                    <a:pt x="8" y="18"/>
                  </a:lnTo>
                  <a:lnTo>
                    <a:pt x="10" y="18"/>
                  </a:lnTo>
                  <a:lnTo>
                    <a:pt x="10" y="18"/>
                  </a:lnTo>
                  <a:lnTo>
                    <a:pt x="14" y="16"/>
                  </a:lnTo>
                  <a:lnTo>
                    <a:pt x="16" y="14"/>
                  </a:lnTo>
                  <a:lnTo>
                    <a:pt x="18" y="10"/>
                  </a:lnTo>
                  <a:lnTo>
                    <a:pt x="18" y="6"/>
                  </a:lnTo>
                  <a:lnTo>
                    <a:pt x="18" y="6"/>
                  </a:lnTo>
                  <a:lnTo>
                    <a:pt x="14" y="2"/>
                  </a:lnTo>
                  <a:lnTo>
                    <a:pt x="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62" name="Freeform 451"/>
            <p:cNvSpPr>
              <a:spLocks/>
            </p:cNvSpPr>
            <p:nvPr userDrawn="1"/>
          </p:nvSpPr>
          <p:spPr bwMode="auto">
            <a:xfrm>
              <a:off x="5603876" y="5399088"/>
              <a:ext cx="28575" cy="28575"/>
            </a:xfrm>
            <a:custGeom>
              <a:avLst/>
              <a:gdLst/>
              <a:ahLst/>
              <a:cxnLst>
                <a:cxn ang="0">
                  <a:pos x="10" y="0"/>
                </a:cxn>
                <a:cxn ang="0">
                  <a:pos x="10" y="0"/>
                </a:cxn>
                <a:cxn ang="0">
                  <a:pos x="6" y="2"/>
                </a:cxn>
                <a:cxn ang="0">
                  <a:pos x="6" y="2"/>
                </a:cxn>
                <a:cxn ang="0">
                  <a:pos x="4" y="2"/>
                </a:cxn>
                <a:cxn ang="0">
                  <a:pos x="2" y="4"/>
                </a:cxn>
                <a:cxn ang="0">
                  <a:pos x="0" y="8"/>
                </a:cxn>
                <a:cxn ang="0">
                  <a:pos x="2" y="12"/>
                </a:cxn>
                <a:cxn ang="0">
                  <a:pos x="2" y="12"/>
                </a:cxn>
                <a:cxn ang="0">
                  <a:pos x="4" y="16"/>
                </a:cxn>
                <a:cxn ang="0">
                  <a:pos x="10" y="18"/>
                </a:cxn>
                <a:cxn ang="0">
                  <a:pos x="10" y="18"/>
                </a:cxn>
                <a:cxn ang="0">
                  <a:pos x="12" y="18"/>
                </a:cxn>
                <a:cxn ang="0">
                  <a:pos x="12" y="18"/>
                </a:cxn>
                <a:cxn ang="0">
                  <a:pos x="14" y="16"/>
                </a:cxn>
                <a:cxn ang="0">
                  <a:pos x="16" y="14"/>
                </a:cxn>
                <a:cxn ang="0">
                  <a:pos x="18" y="10"/>
                </a:cxn>
                <a:cxn ang="0">
                  <a:pos x="16" y="6"/>
                </a:cxn>
                <a:cxn ang="0">
                  <a:pos x="16" y="6"/>
                </a:cxn>
                <a:cxn ang="0">
                  <a:pos x="14" y="2"/>
                </a:cxn>
                <a:cxn ang="0">
                  <a:pos x="10" y="0"/>
                </a:cxn>
              </a:cxnLst>
              <a:rect l="0" t="0" r="r" b="b"/>
              <a:pathLst>
                <a:path w="18" h="18">
                  <a:moveTo>
                    <a:pt x="10" y="0"/>
                  </a:moveTo>
                  <a:lnTo>
                    <a:pt x="10" y="0"/>
                  </a:lnTo>
                  <a:lnTo>
                    <a:pt x="6" y="2"/>
                  </a:lnTo>
                  <a:lnTo>
                    <a:pt x="6" y="2"/>
                  </a:lnTo>
                  <a:lnTo>
                    <a:pt x="4" y="2"/>
                  </a:lnTo>
                  <a:lnTo>
                    <a:pt x="2" y="4"/>
                  </a:lnTo>
                  <a:lnTo>
                    <a:pt x="0" y="8"/>
                  </a:lnTo>
                  <a:lnTo>
                    <a:pt x="2" y="12"/>
                  </a:lnTo>
                  <a:lnTo>
                    <a:pt x="2" y="12"/>
                  </a:lnTo>
                  <a:lnTo>
                    <a:pt x="4" y="16"/>
                  </a:lnTo>
                  <a:lnTo>
                    <a:pt x="10" y="18"/>
                  </a:lnTo>
                  <a:lnTo>
                    <a:pt x="10" y="18"/>
                  </a:lnTo>
                  <a:lnTo>
                    <a:pt x="12" y="18"/>
                  </a:lnTo>
                  <a:lnTo>
                    <a:pt x="12" y="18"/>
                  </a:lnTo>
                  <a:lnTo>
                    <a:pt x="14" y="16"/>
                  </a:lnTo>
                  <a:lnTo>
                    <a:pt x="16" y="14"/>
                  </a:lnTo>
                  <a:lnTo>
                    <a:pt x="18" y="10"/>
                  </a:lnTo>
                  <a:lnTo>
                    <a:pt x="16" y="6"/>
                  </a:lnTo>
                  <a:lnTo>
                    <a:pt x="16" y="6"/>
                  </a:lnTo>
                  <a:lnTo>
                    <a:pt x="14" y="2"/>
                  </a:lnTo>
                  <a:lnTo>
                    <a:pt x="1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63" name="Freeform 452"/>
            <p:cNvSpPr>
              <a:spLocks/>
            </p:cNvSpPr>
            <p:nvPr userDrawn="1"/>
          </p:nvSpPr>
          <p:spPr bwMode="auto">
            <a:xfrm>
              <a:off x="5603876" y="5399088"/>
              <a:ext cx="28575" cy="28575"/>
            </a:xfrm>
            <a:custGeom>
              <a:avLst/>
              <a:gdLst/>
              <a:ahLst/>
              <a:cxnLst>
                <a:cxn ang="0">
                  <a:pos x="10" y="0"/>
                </a:cxn>
                <a:cxn ang="0">
                  <a:pos x="10" y="0"/>
                </a:cxn>
                <a:cxn ang="0">
                  <a:pos x="6" y="2"/>
                </a:cxn>
                <a:cxn ang="0">
                  <a:pos x="6" y="2"/>
                </a:cxn>
                <a:cxn ang="0">
                  <a:pos x="4" y="2"/>
                </a:cxn>
                <a:cxn ang="0">
                  <a:pos x="2" y="4"/>
                </a:cxn>
                <a:cxn ang="0">
                  <a:pos x="0" y="8"/>
                </a:cxn>
                <a:cxn ang="0">
                  <a:pos x="2" y="12"/>
                </a:cxn>
                <a:cxn ang="0">
                  <a:pos x="2" y="12"/>
                </a:cxn>
                <a:cxn ang="0">
                  <a:pos x="4" y="16"/>
                </a:cxn>
                <a:cxn ang="0">
                  <a:pos x="10" y="18"/>
                </a:cxn>
                <a:cxn ang="0">
                  <a:pos x="10" y="18"/>
                </a:cxn>
                <a:cxn ang="0">
                  <a:pos x="12" y="18"/>
                </a:cxn>
                <a:cxn ang="0">
                  <a:pos x="12" y="18"/>
                </a:cxn>
                <a:cxn ang="0">
                  <a:pos x="14" y="16"/>
                </a:cxn>
                <a:cxn ang="0">
                  <a:pos x="16" y="14"/>
                </a:cxn>
                <a:cxn ang="0">
                  <a:pos x="18" y="10"/>
                </a:cxn>
                <a:cxn ang="0">
                  <a:pos x="16" y="6"/>
                </a:cxn>
                <a:cxn ang="0">
                  <a:pos x="16" y="6"/>
                </a:cxn>
                <a:cxn ang="0">
                  <a:pos x="14" y="2"/>
                </a:cxn>
                <a:cxn ang="0">
                  <a:pos x="10" y="0"/>
                </a:cxn>
              </a:cxnLst>
              <a:rect l="0" t="0" r="r" b="b"/>
              <a:pathLst>
                <a:path w="18" h="18">
                  <a:moveTo>
                    <a:pt x="10" y="0"/>
                  </a:moveTo>
                  <a:lnTo>
                    <a:pt x="10" y="0"/>
                  </a:lnTo>
                  <a:lnTo>
                    <a:pt x="6" y="2"/>
                  </a:lnTo>
                  <a:lnTo>
                    <a:pt x="6" y="2"/>
                  </a:lnTo>
                  <a:lnTo>
                    <a:pt x="4" y="2"/>
                  </a:lnTo>
                  <a:lnTo>
                    <a:pt x="2" y="4"/>
                  </a:lnTo>
                  <a:lnTo>
                    <a:pt x="0" y="8"/>
                  </a:lnTo>
                  <a:lnTo>
                    <a:pt x="2" y="12"/>
                  </a:lnTo>
                  <a:lnTo>
                    <a:pt x="2" y="12"/>
                  </a:lnTo>
                  <a:lnTo>
                    <a:pt x="4" y="16"/>
                  </a:lnTo>
                  <a:lnTo>
                    <a:pt x="10" y="18"/>
                  </a:lnTo>
                  <a:lnTo>
                    <a:pt x="10" y="18"/>
                  </a:lnTo>
                  <a:lnTo>
                    <a:pt x="12" y="18"/>
                  </a:lnTo>
                  <a:lnTo>
                    <a:pt x="12" y="18"/>
                  </a:lnTo>
                  <a:lnTo>
                    <a:pt x="14" y="16"/>
                  </a:lnTo>
                  <a:lnTo>
                    <a:pt x="16" y="14"/>
                  </a:lnTo>
                  <a:lnTo>
                    <a:pt x="18" y="10"/>
                  </a:lnTo>
                  <a:lnTo>
                    <a:pt x="16" y="6"/>
                  </a:lnTo>
                  <a:lnTo>
                    <a:pt x="16" y="6"/>
                  </a:lnTo>
                  <a:lnTo>
                    <a:pt x="14" y="2"/>
                  </a:lnTo>
                  <a:lnTo>
                    <a:pt x="1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64" name="Freeform 453"/>
            <p:cNvSpPr>
              <a:spLocks/>
            </p:cNvSpPr>
            <p:nvPr userDrawn="1"/>
          </p:nvSpPr>
          <p:spPr bwMode="auto">
            <a:xfrm>
              <a:off x="5594351" y="5465763"/>
              <a:ext cx="19050" cy="19050"/>
            </a:xfrm>
            <a:custGeom>
              <a:avLst/>
              <a:gdLst/>
              <a:ahLst/>
              <a:cxnLst>
                <a:cxn ang="0">
                  <a:pos x="7" y="0"/>
                </a:cxn>
                <a:cxn ang="0">
                  <a:pos x="7" y="0"/>
                </a:cxn>
                <a:cxn ang="0">
                  <a:pos x="5" y="0"/>
                </a:cxn>
                <a:cxn ang="0">
                  <a:pos x="5" y="0"/>
                </a:cxn>
                <a:cxn ang="0">
                  <a:pos x="0" y="3"/>
                </a:cxn>
                <a:cxn ang="0">
                  <a:pos x="0" y="8"/>
                </a:cxn>
                <a:cxn ang="0">
                  <a:pos x="0" y="8"/>
                </a:cxn>
                <a:cxn ang="0">
                  <a:pos x="2" y="11"/>
                </a:cxn>
                <a:cxn ang="0">
                  <a:pos x="7" y="12"/>
                </a:cxn>
                <a:cxn ang="0">
                  <a:pos x="7" y="12"/>
                </a:cxn>
                <a:cxn ang="0">
                  <a:pos x="9" y="12"/>
                </a:cxn>
                <a:cxn ang="0">
                  <a:pos x="9" y="12"/>
                </a:cxn>
                <a:cxn ang="0">
                  <a:pos x="12" y="9"/>
                </a:cxn>
                <a:cxn ang="0">
                  <a:pos x="12" y="5"/>
                </a:cxn>
                <a:cxn ang="0">
                  <a:pos x="12" y="5"/>
                </a:cxn>
                <a:cxn ang="0">
                  <a:pos x="11" y="2"/>
                </a:cxn>
                <a:cxn ang="0">
                  <a:pos x="7" y="0"/>
                </a:cxn>
              </a:cxnLst>
              <a:rect l="0" t="0" r="r" b="b"/>
              <a:pathLst>
                <a:path w="12" h="12">
                  <a:moveTo>
                    <a:pt x="7" y="0"/>
                  </a:moveTo>
                  <a:lnTo>
                    <a:pt x="7" y="0"/>
                  </a:lnTo>
                  <a:lnTo>
                    <a:pt x="5" y="0"/>
                  </a:lnTo>
                  <a:lnTo>
                    <a:pt x="5" y="0"/>
                  </a:lnTo>
                  <a:lnTo>
                    <a:pt x="0" y="3"/>
                  </a:lnTo>
                  <a:lnTo>
                    <a:pt x="0" y="8"/>
                  </a:lnTo>
                  <a:lnTo>
                    <a:pt x="0" y="8"/>
                  </a:lnTo>
                  <a:lnTo>
                    <a:pt x="2" y="11"/>
                  </a:lnTo>
                  <a:lnTo>
                    <a:pt x="7" y="12"/>
                  </a:lnTo>
                  <a:lnTo>
                    <a:pt x="7" y="12"/>
                  </a:lnTo>
                  <a:lnTo>
                    <a:pt x="9" y="12"/>
                  </a:lnTo>
                  <a:lnTo>
                    <a:pt x="9" y="12"/>
                  </a:lnTo>
                  <a:lnTo>
                    <a:pt x="12" y="9"/>
                  </a:lnTo>
                  <a:lnTo>
                    <a:pt x="12" y="5"/>
                  </a:lnTo>
                  <a:lnTo>
                    <a:pt x="12" y="5"/>
                  </a:lnTo>
                  <a:lnTo>
                    <a:pt x="11" y="2"/>
                  </a:lnTo>
                  <a:lnTo>
                    <a:pt x="7"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65" name="Freeform 454"/>
            <p:cNvSpPr>
              <a:spLocks/>
            </p:cNvSpPr>
            <p:nvPr userDrawn="1"/>
          </p:nvSpPr>
          <p:spPr bwMode="auto">
            <a:xfrm>
              <a:off x="5594351" y="5465763"/>
              <a:ext cx="19050" cy="19050"/>
            </a:xfrm>
            <a:custGeom>
              <a:avLst/>
              <a:gdLst/>
              <a:ahLst/>
              <a:cxnLst>
                <a:cxn ang="0">
                  <a:pos x="7" y="0"/>
                </a:cxn>
                <a:cxn ang="0">
                  <a:pos x="7" y="0"/>
                </a:cxn>
                <a:cxn ang="0">
                  <a:pos x="5" y="0"/>
                </a:cxn>
                <a:cxn ang="0">
                  <a:pos x="5" y="0"/>
                </a:cxn>
                <a:cxn ang="0">
                  <a:pos x="0" y="3"/>
                </a:cxn>
                <a:cxn ang="0">
                  <a:pos x="0" y="8"/>
                </a:cxn>
                <a:cxn ang="0">
                  <a:pos x="0" y="8"/>
                </a:cxn>
                <a:cxn ang="0">
                  <a:pos x="2" y="11"/>
                </a:cxn>
                <a:cxn ang="0">
                  <a:pos x="7" y="12"/>
                </a:cxn>
                <a:cxn ang="0">
                  <a:pos x="7" y="12"/>
                </a:cxn>
                <a:cxn ang="0">
                  <a:pos x="9" y="12"/>
                </a:cxn>
                <a:cxn ang="0">
                  <a:pos x="9" y="12"/>
                </a:cxn>
                <a:cxn ang="0">
                  <a:pos x="12" y="9"/>
                </a:cxn>
                <a:cxn ang="0">
                  <a:pos x="12" y="5"/>
                </a:cxn>
                <a:cxn ang="0">
                  <a:pos x="12" y="5"/>
                </a:cxn>
                <a:cxn ang="0">
                  <a:pos x="11" y="2"/>
                </a:cxn>
                <a:cxn ang="0">
                  <a:pos x="7" y="0"/>
                </a:cxn>
              </a:cxnLst>
              <a:rect l="0" t="0" r="r" b="b"/>
              <a:pathLst>
                <a:path w="12" h="12">
                  <a:moveTo>
                    <a:pt x="7" y="0"/>
                  </a:moveTo>
                  <a:lnTo>
                    <a:pt x="7" y="0"/>
                  </a:lnTo>
                  <a:lnTo>
                    <a:pt x="5" y="0"/>
                  </a:lnTo>
                  <a:lnTo>
                    <a:pt x="5" y="0"/>
                  </a:lnTo>
                  <a:lnTo>
                    <a:pt x="0" y="3"/>
                  </a:lnTo>
                  <a:lnTo>
                    <a:pt x="0" y="8"/>
                  </a:lnTo>
                  <a:lnTo>
                    <a:pt x="0" y="8"/>
                  </a:lnTo>
                  <a:lnTo>
                    <a:pt x="2" y="11"/>
                  </a:lnTo>
                  <a:lnTo>
                    <a:pt x="7" y="12"/>
                  </a:lnTo>
                  <a:lnTo>
                    <a:pt x="7" y="12"/>
                  </a:lnTo>
                  <a:lnTo>
                    <a:pt x="9" y="12"/>
                  </a:lnTo>
                  <a:lnTo>
                    <a:pt x="9" y="12"/>
                  </a:lnTo>
                  <a:lnTo>
                    <a:pt x="12" y="9"/>
                  </a:lnTo>
                  <a:lnTo>
                    <a:pt x="12" y="5"/>
                  </a:lnTo>
                  <a:lnTo>
                    <a:pt x="12" y="5"/>
                  </a:lnTo>
                  <a:lnTo>
                    <a:pt x="11" y="2"/>
                  </a:lnTo>
                  <a:lnTo>
                    <a:pt x="7"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66" name="Freeform 455"/>
            <p:cNvSpPr>
              <a:spLocks/>
            </p:cNvSpPr>
            <p:nvPr userDrawn="1"/>
          </p:nvSpPr>
          <p:spPr bwMode="auto">
            <a:xfrm>
              <a:off x="5565776" y="5522913"/>
              <a:ext cx="28575" cy="19050"/>
            </a:xfrm>
            <a:custGeom>
              <a:avLst/>
              <a:gdLst/>
              <a:ahLst/>
              <a:cxnLst>
                <a:cxn ang="0">
                  <a:pos x="11" y="0"/>
                </a:cxn>
                <a:cxn ang="0">
                  <a:pos x="11" y="0"/>
                </a:cxn>
                <a:cxn ang="0">
                  <a:pos x="8" y="0"/>
                </a:cxn>
                <a:cxn ang="0">
                  <a:pos x="8" y="0"/>
                </a:cxn>
                <a:cxn ang="0">
                  <a:pos x="3" y="4"/>
                </a:cxn>
                <a:cxn ang="0">
                  <a:pos x="0" y="7"/>
                </a:cxn>
                <a:cxn ang="0">
                  <a:pos x="0" y="7"/>
                </a:cxn>
                <a:cxn ang="0">
                  <a:pos x="5" y="11"/>
                </a:cxn>
                <a:cxn ang="0">
                  <a:pos x="11" y="12"/>
                </a:cxn>
                <a:cxn ang="0">
                  <a:pos x="11" y="12"/>
                </a:cxn>
                <a:cxn ang="0">
                  <a:pos x="11" y="11"/>
                </a:cxn>
                <a:cxn ang="0">
                  <a:pos x="11" y="11"/>
                </a:cxn>
                <a:cxn ang="0">
                  <a:pos x="16" y="9"/>
                </a:cxn>
                <a:cxn ang="0">
                  <a:pos x="18" y="4"/>
                </a:cxn>
                <a:cxn ang="0">
                  <a:pos x="18" y="4"/>
                </a:cxn>
                <a:cxn ang="0">
                  <a:pos x="16" y="2"/>
                </a:cxn>
                <a:cxn ang="0">
                  <a:pos x="11" y="0"/>
                </a:cxn>
              </a:cxnLst>
              <a:rect l="0" t="0" r="r" b="b"/>
              <a:pathLst>
                <a:path w="18" h="12">
                  <a:moveTo>
                    <a:pt x="11" y="0"/>
                  </a:moveTo>
                  <a:lnTo>
                    <a:pt x="11" y="0"/>
                  </a:lnTo>
                  <a:lnTo>
                    <a:pt x="8" y="0"/>
                  </a:lnTo>
                  <a:lnTo>
                    <a:pt x="8" y="0"/>
                  </a:lnTo>
                  <a:lnTo>
                    <a:pt x="3" y="4"/>
                  </a:lnTo>
                  <a:lnTo>
                    <a:pt x="0" y="7"/>
                  </a:lnTo>
                  <a:lnTo>
                    <a:pt x="0" y="7"/>
                  </a:lnTo>
                  <a:lnTo>
                    <a:pt x="5" y="11"/>
                  </a:lnTo>
                  <a:lnTo>
                    <a:pt x="11" y="12"/>
                  </a:lnTo>
                  <a:lnTo>
                    <a:pt x="11" y="12"/>
                  </a:lnTo>
                  <a:lnTo>
                    <a:pt x="11" y="11"/>
                  </a:lnTo>
                  <a:lnTo>
                    <a:pt x="11" y="11"/>
                  </a:lnTo>
                  <a:lnTo>
                    <a:pt x="16" y="9"/>
                  </a:lnTo>
                  <a:lnTo>
                    <a:pt x="18" y="4"/>
                  </a:lnTo>
                  <a:lnTo>
                    <a:pt x="18" y="4"/>
                  </a:lnTo>
                  <a:lnTo>
                    <a:pt x="16" y="2"/>
                  </a:lnTo>
                  <a:lnTo>
                    <a:pt x="1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67" name="Freeform 456"/>
            <p:cNvSpPr>
              <a:spLocks/>
            </p:cNvSpPr>
            <p:nvPr userDrawn="1"/>
          </p:nvSpPr>
          <p:spPr bwMode="auto">
            <a:xfrm>
              <a:off x="5565776" y="5522913"/>
              <a:ext cx="28575" cy="19050"/>
            </a:xfrm>
            <a:custGeom>
              <a:avLst/>
              <a:gdLst/>
              <a:ahLst/>
              <a:cxnLst>
                <a:cxn ang="0">
                  <a:pos x="11" y="0"/>
                </a:cxn>
                <a:cxn ang="0">
                  <a:pos x="11" y="0"/>
                </a:cxn>
                <a:cxn ang="0">
                  <a:pos x="8" y="0"/>
                </a:cxn>
                <a:cxn ang="0">
                  <a:pos x="8" y="0"/>
                </a:cxn>
                <a:cxn ang="0">
                  <a:pos x="3" y="4"/>
                </a:cxn>
                <a:cxn ang="0">
                  <a:pos x="0" y="7"/>
                </a:cxn>
                <a:cxn ang="0">
                  <a:pos x="0" y="7"/>
                </a:cxn>
                <a:cxn ang="0">
                  <a:pos x="5" y="11"/>
                </a:cxn>
                <a:cxn ang="0">
                  <a:pos x="11" y="12"/>
                </a:cxn>
                <a:cxn ang="0">
                  <a:pos x="11" y="12"/>
                </a:cxn>
                <a:cxn ang="0">
                  <a:pos x="11" y="11"/>
                </a:cxn>
                <a:cxn ang="0">
                  <a:pos x="11" y="11"/>
                </a:cxn>
                <a:cxn ang="0">
                  <a:pos x="16" y="9"/>
                </a:cxn>
                <a:cxn ang="0">
                  <a:pos x="18" y="4"/>
                </a:cxn>
                <a:cxn ang="0">
                  <a:pos x="18" y="4"/>
                </a:cxn>
                <a:cxn ang="0">
                  <a:pos x="16" y="2"/>
                </a:cxn>
                <a:cxn ang="0">
                  <a:pos x="11" y="0"/>
                </a:cxn>
              </a:cxnLst>
              <a:rect l="0" t="0" r="r" b="b"/>
              <a:pathLst>
                <a:path w="18" h="12">
                  <a:moveTo>
                    <a:pt x="11" y="0"/>
                  </a:moveTo>
                  <a:lnTo>
                    <a:pt x="11" y="0"/>
                  </a:lnTo>
                  <a:lnTo>
                    <a:pt x="8" y="0"/>
                  </a:lnTo>
                  <a:lnTo>
                    <a:pt x="8" y="0"/>
                  </a:lnTo>
                  <a:lnTo>
                    <a:pt x="3" y="4"/>
                  </a:lnTo>
                  <a:lnTo>
                    <a:pt x="0" y="7"/>
                  </a:lnTo>
                  <a:lnTo>
                    <a:pt x="0" y="7"/>
                  </a:lnTo>
                  <a:lnTo>
                    <a:pt x="5" y="11"/>
                  </a:lnTo>
                  <a:lnTo>
                    <a:pt x="11" y="12"/>
                  </a:lnTo>
                  <a:lnTo>
                    <a:pt x="11" y="12"/>
                  </a:lnTo>
                  <a:lnTo>
                    <a:pt x="11" y="11"/>
                  </a:lnTo>
                  <a:lnTo>
                    <a:pt x="11" y="11"/>
                  </a:lnTo>
                  <a:lnTo>
                    <a:pt x="16" y="9"/>
                  </a:lnTo>
                  <a:lnTo>
                    <a:pt x="18" y="4"/>
                  </a:lnTo>
                  <a:lnTo>
                    <a:pt x="18" y="4"/>
                  </a:lnTo>
                  <a:lnTo>
                    <a:pt x="16" y="2"/>
                  </a:lnTo>
                  <a:lnTo>
                    <a:pt x="1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68" name="Freeform 457"/>
            <p:cNvSpPr>
              <a:spLocks/>
            </p:cNvSpPr>
            <p:nvPr userDrawn="1"/>
          </p:nvSpPr>
          <p:spPr bwMode="auto">
            <a:xfrm>
              <a:off x="5537201" y="5570538"/>
              <a:ext cx="19050" cy="19050"/>
            </a:xfrm>
            <a:custGeom>
              <a:avLst/>
              <a:gdLst/>
              <a:ahLst/>
              <a:cxnLst>
                <a:cxn ang="0">
                  <a:pos x="6" y="0"/>
                </a:cxn>
                <a:cxn ang="0">
                  <a:pos x="6" y="0"/>
                </a:cxn>
                <a:cxn ang="0">
                  <a:pos x="4" y="0"/>
                </a:cxn>
                <a:cxn ang="0">
                  <a:pos x="4" y="0"/>
                </a:cxn>
                <a:cxn ang="0">
                  <a:pos x="0" y="2"/>
                </a:cxn>
                <a:cxn ang="0">
                  <a:pos x="0" y="8"/>
                </a:cxn>
                <a:cxn ang="0">
                  <a:pos x="0" y="8"/>
                </a:cxn>
                <a:cxn ang="0">
                  <a:pos x="2" y="10"/>
                </a:cxn>
                <a:cxn ang="0">
                  <a:pos x="6" y="12"/>
                </a:cxn>
                <a:cxn ang="0">
                  <a:pos x="6" y="12"/>
                </a:cxn>
                <a:cxn ang="0">
                  <a:pos x="6" y="12"/>
                </a:cxn>
                <a:cxn ang="0">
                  <a:pos x="6" y="12"/>
                </a:cxn>
                <a:cxn ang="0">
                  <a:pos x="10" y="8"/>
                </a:cxn>
                <a:cxn ang="0">
                  <a:pos x="12" y="4"/>
                </a:cxn>
                <a:cxn ang="0">
                  <a:pos x="12" y="4"/>
                </a:cxn>
                <a:cxn ang="0">
                  <a:pos x="8" y="0"/>
                </a:cxn>
                <a:cxn ang="0">
                  <a:pos x="6" y="0"/>
                </a:cxn>
              </a:cxnLst>
              <a:rect l="0" t="0" r="r" b="b"/>
              <a:pathLst>
                <a:path w="12" h="12">
                  <a:moveTo>
                    <a:pt x="6" y="0"/>
                  </a:moveTo>
                  <a:lnTo>
                    <a:pt x="6" y="0"/>
                  </a:lnTo>
                  <a:lnTo>
                    <a:pt x="4" y="0"/>
                  </a:lnTo>
                  <a:lnTo>
                    <a:pt x="4" y="0"/>
                  </a:lnTo>
                  <a:lnTo>
                    <a:pt x="0" y="2"/>
                  </a:lnTo>
                  <a:lnTo>
                    <a:pt x="0" y="8"/>
                  </a:lnTo>
                  <a:lnTo>
                    <a:pt x="0" y="8"/>
                  </a:lnTo>
                  <a:lnTo>
                    <a:pt x="2" y="10"/>
                  </a:lnTo>
                  <a:lnTo>
                    <a:pt x="6" y="12"/>
                  </a:lnTo>
                  <a:lnTo>
                    <a:pt x="6" y="12"/>
                  </a:lnTo>
                  <a:lnTo>
                    <a:pt x="6" y="12"/>
                  </a:lnTo>
                  <a:lnTo>
                    <a:pt x="6" y="12"/>
                  </a:lnTo>
                  <a:lnTo>
                    <a:pt x="10" y="8"/>
                  </a:lnTo>
                  <a:lnTo>
                    <a:pt x="12" y="4"/>
                  </a:lnTo>
                  <a:lnTo>
                    <a:pt x="12" y="4"/>
                  </a:lnTo>
                  <a:lnTo>
                    <a:pt x="8" y="0"/>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69" name="Freeform 458"/>
            <p:cNvSpPr>
              <a:spLocks/>
            </p:cNvSpPr>
            <p:nvPr userDrawn="1"/>
          </p:nvSpPr>
          <p:spPr bwMode="auto">
            <a:xfrm>
              <a:off x="5537201" y="5570538"/>
              <a:ext cx="19050" cy="19050"/>
            </a:xfrm>
            <a:custGeom>
              <a:avLst/>
              <a:gdLst/>
              <a:ahLst/>
              <a:cxnLst>
                <a:cxn ang="0">
                  <a:pos x="6" y="0"/>
                </a:cxn>
                <a:cxn ang="0">
                  <a:pos x="6" y="0"/>
                </a:cxn>
                <a:cxn ang="0">
                  <a:pos x="4" y="0"/>
                </a:cxn>
                <a:cxn ang="0">
                  <a:pos x="4" y="0"/>
                </a:cxn>
                <a:cxn ang="0">
                  <a:pos x="0" y="2"/>
                </a:cxn>
                <a:cxn ang="0">
                  <a:pos x="0" y="8"/>
                </a:cxn>
                <a:cxn ang="0">
                  <a:pos x="0" y="8"/>
                </a:cxn>
                <a:cxn ang="0">
                  <a:pos x="2" y="10"/>
                </a:cxn>
                <a:cxn ang="0">
                  <a:pos x="6" y="12"/>
                </a:cxn>
                <a:cxn ang="0">
                  <a:pos x="6" y="12"/>
                </a:cxn>
                <a:cxn ang="0">
                  <a:pos x="6" y="12"/>
                </a:cxn>
                <a:cxn ang="0">
                  <a:pos x="6" y="12"/>
                </a:cxn>
                <a:cxn ang="0">
                  <a:pos x="10" y="8"/>
                </a:cxn>
                <a:cxn ang="0">
                  <a:pos x="12" y="4"/>
                </a:cxn>
                <a:cxn ang="0">
                  <a:pos x="12" y="4"/>
                </a:cxn>
                <a:cxn ang="0">
                  <a:pos x="8" y="0"/>
                </a:cxn>
                <a:cxn ang="0">
                  <a:pos x="6" y="0"/>
                </a:cxn>
              </a:cxnLst>
              <a:rect l="0" t="0" r="r" b="b"/>
              <a:pathLst>
                <a:path w="12" h="12">
                  <a:moveTo>
                    <a:pt x="6" y="0"/>
                  </a:moveTo>
                  <a:lnTo>
                    <a:pt x="6" y="0"/>
                  </a:lnTo>
                  <a:lnTo>
                    <a:pt x="4" y="0"/>
                  </a:lnTo>
                  <a:lnTo>
                    <a:pt x="4" y="0"/>
                  </a:lnTo>
                  <a:lnTo>
                    <a:pt x="0" y="2"/>
                  </a:lnTo>
                  <a:lnTo>
                    <a:pt x="0" y="8"/>
                  </a:lnTo>
                  <a:lnTo>
                    <a:pt x="0" y="8"/>
                  </a:lnTo>
                  <a:lnTo>
                    <a:pt x="2" y="10"/>
                  </a:lnTo>
                  <a:lnTo>
                    <a:pt x="6" y="12"/>
                  </a:lnTo>
                  <a:lnTo>
                    <a:pt x="6" y="12"/>
                  </a:lnTo>
                  <a:lnTo>
                    <a:pt x="6" y="12"/>
                  </a:lnTo>
                  <a:lnTo>
                    <a:pt x="6" y="12"/>
                  </a:lnTo>
                  <a:lnTo>
                    <a:pt x="10" y="8"/>
                  </a:lnTo>
                  <a:lnTo>
                    <a:pt x="12" y="4"/>
                  </a:lnTo>
                  <a:lnTo>
                    <a:pt x="12" y="4"/>
                  </a:lnTo>
                  <a:lnTo>
                    <a:pt x="8" y="0"/>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70" name="Freeform 459"/>
            <p:cNvSpPr>
              <a:spLocks/>
            </p:cNvSpPr>
            <p:nvPr userDrawn="1"/>
          </p:nvSpPr>
          <p:spPr bwMode="auto">
            <a:xfrm>
              <a:off x="5499101" y="5618163"/>
              <a:ext cx="9525" cy="9525"/>
            </a:xfrm>
            <a:custGeom>
              <a:avLst/>
              <a:gdLst/>
              <a:ahLst/>
              <a:cxnLst>
                <a:cxn ang="0">
                  <a:pos x="3" y="0"/>
                </a:cxn>
                <a:cxn ang="0">
                  <a:pos x="3" y="0"/>
                </a:cxn>
                <a:cxn ang="0">
                  <a:pos x="2" y="0"/>
                </a:cxn>
                <a:cxn ang="0">
                  <a:pos x="2" y="0"/>
                </a:cxn>
                <a:cxn ang="0">
                  <a:pos x="0" y="2"/>
                </a:cxn>
                <a:cxn ang="0">
                  <a:pos x="0" y="4"/>
                </a:cxn>
                <a:cxn ang="0">
                  <a:pos x="0" y="4"/>
                </a:cxn>
                <a:cxn ang="0">
                  <a:pos x="2" y="5"/>
                </a:cxn>
                <a:cxn ang="0">
                  <a:pos x="3" y="6"/>
                </a:cxn>
                <a:cxn ang="0">
                  <a:pos x="3" y="6"/>
                </a:cxn>
                <a:cxn ang="0">
                  <a:pos x="4" y="6"/>
                </a:cxn>
                <a:cxn ang="0">
                  <a:pos x="4" y="6"/>
                </a:cxn>
                <a:cxn ang="0">
                  <a:pos x="6" y="5"/>
                </a:cxn>
                <a:cxn ang="0">
                  <a:pos x="6" y="3"/>
                </a:cxn>
                <a:cxn ang="0">
                  <a:pos x="6" y="3"/>
                </a:cxn>
                <a:cxn ang="0">
                  <a:pos x="5" y="0"/>
                </a:cxn>
                <a:cxn ang="0">
                  <a:pos x="3" y="0"/>
                </a:cxn>
              </a:cxnLst>
              <a:rect l="0" t="0" r="r" b="b"/>
              <a:pathLst>
                <a:path w="6" h="6">
                  <a:moveTo>
                    <a:pt x="3" y="0"/>
                  </a:moveTo>
                  <a:lnTo>
                    <a:pt x="3" y="0"/>
                  </a:lnTo>
                  <a:lnTo>
                    <a:pt x="2" y="0"/>
                  </a:lnTo>
                  <a:lnTo>
                    <a:pt x="2" y="0"/>
                  </a:lnTo>
                  <a:lnTo>
                    <a:pt x="0" y="2"/>
                  </a:lnTo>
                  <a:lnTo>
                    <a:pt x="0" y="4"/>
                  </a:lnTo>
                  <a:lnTo>
                    <a:pt x="0" y="4"/>
                  </a:lnTo>
                  <a:lnTo>
                    <a:pt x="2" y="5"/>
                  </a:lnTo>
                  <a:lnTo>
                    <a:pt x="3" y="6"/>
                  </a:lnTo>
                  <a:lnTo>
                    <a:pt x="3" y="6"/>
                  </a:lnTo>
                  <a:lnTo>
                    <a:pt x="4" y="6"/>
                  </a:lnTo>
                  <a:lnTo>
                    <a:pt x="4" y="6"/>
                  </a:lnTo>
                  <a:lnTo>
                    <a:pt x="6" y="5"/>
                  </a:lnTo>
                  <a:lnTo>
                    <a:pt x="6" y="3"/>
                  </a:lnTo>
                  <a:lnTo>
                    <a:pt x="6" y="3"/>
                  </a:lnTo>
                  <a:lnTo>
                    <a:pt x="5" y="0"/>
                  </a:lnTo>
                  <a:lnTo>
                    <a:pt x="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71" name="Freeform 460"/>
            <p:cNvSpPr>
              <a:spLocks/>
            </p:cNvSpPr>
            <p:nvPr userDrawn="1"/>
          </p:nvSpPr>
          <p:spPr bwMode="auto">
            <a:xfrm>
              <a:off x="5499101" y="5618163"/>
              <a:ext cx="9525" cy="9525"/>
            </a:xfrm>
            <a:custGeom>
              <a:avLst/>
              <a:gdLst/>
              <a:ahLst/>
              <a:cxnLst>
                <a:cxn ang="0">
                  <a:pos x="3" y="0"/>
                </a:cxn>
                <a:cxn ang="0">
                  <a:pos x="3" y="0"/>
                </a:cxn>
                <a:cxn ang="0">
                  <a:pos x="2" y="0"/>
                </a:cxn>
                <a:cxn ang="0">
                  <a:pos x="2" y="0"/>
                </a:cxn>
                <a:cxn ang="0">
                  <a:pos x="0" y="2"/>
                </a:cxn>
                <a:cxn ang="0">
                  <a:pos x="0" y="4"/>
                </a:cxn>
                <a:cxn ang="0">
                  <a:pos x="0" y="4"/>
                </a:cxn>
                <a:cxn ang="0">
                  <a:pos x="2" y="5"/>
                </a:cxn>
                <a:cxn ang="0">
                  <a:pos x="3" y="6"/>
                </a:cxn>
                <a:cxn ang="0">
                  <a:pos x="3" y="6"/>
                </a:cxn>
                <a:cxn ang="0">
                  <a:pos x="4" y="6"/>
                </a:cxn>
                <a:cxn ang="0">
                  <a:pos x="4" y="6"/>
                </a:cxn>
                <a:cxn ang="0">
                  <a:pos x="6" y="5"/>
                </a:cxn>
                <a:cxn ang="0">
                  <a:pos x="6" y="3"/>
                </a:cxn>
                <a:cxn ang="0">
                  <a:pos x="6" y="3"/>
                </a:cxn>
                <a:cxn ang="0">
                  <a:pos x="5" y="0"/>
                </a:cxn>
                <a:cxn ang="0">
                  <a:pos x="3" y="0"/>
                </a:cxn>
              </a:cxnLst>
              <a:rect l="0" t="0" r="r" b="b"/>
              <a:pathLst>
                <a:path w="6" h="6">
                  <a:moveTo>
                    <a:pt x="3" y="0"/>
                  </a:moveTo>
                  <a:lnTo>
                    <a:pt x="3" y="0"/>
                  </a:lnTo>
                  <a:lnTo>
                    <a:pt x="2" y="0"/>
                  </a:lnTo>
                  <a:lnTo>
                    <a:pt x="2" y="0"/>
                  </a:lnTo>
                  <a:lnTo>
                    <a:pt x="0" y="2"/>
                  </a:lnTo>
                  <a:lnTo>
                    <a:pt x="0" y="4"/>
                  </a:lnTo>
                  <a:lnTo>
                    <a:pt x="0" y="4"/>
                  </a:lnTo>
                  <a:lnTo>
                    <a:pt x="2" y="5"/>
                  </a:lnTo>
                  <a:lnTo>
                    <a:pt x="3" y="6"/>
                  </a:lnTo>
                  <a:lnTo>
                    <a:pt x="3" y="6"/>
                  </a:lnTo>
                  <a:lnTo>
                    <a:pt x="4" y="6"/>
                  </a:lnTo>
                  <a:lnTo>
                    <a:pt x="4" y="6"/>
                  </a:lnTo>
                  <a:lnTo>
                    <a:pt x="6" y="5"/>
                  </a:lnTo>
                  <a:lnTo>
                    <a:pt x="6" y="3"/>
                  </a:lnTo>
                  <a:lnTo>
                    <a:pt x="6" y="3"/>
                  </a:lnTo>
                  <a:lnTo>
                    <a:pt x="5" y="0"/>
                  </a:lnTo>
                  <a:lnTo>
                    <a:pt x="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72" name="Freeform 461"/>
            <p:cNvSpPr>
              <a:spLocks/>
            </p:cNvSpPr>
            <p:nvPr userDrawn="1"/>
          </p:nvSpPr>
          <p:spPr bwMode="auto">
            <a:xfrm>
              <a:off x="5441951" y="5646738"/>
              <a:ext cx="19050" cy="19050"/>
            </a:xfrm>
            <a:custGeom>
              <a:avLst/>
              <a:gdLst/>
              <a:ahLst/>
              <a:cxnLst>
                <a:cxn ang="0">
                  <a:pos x="8" y="0"/>
                </a:cxn>
                <a:cxn ang="0">
                  <a:pos x="8" y="0"/>
                </a:cxn>
                <a:cxn ang="0">
                  <a:pos x="5" y="0"/>
                </a:cxn>
                <a:cxn ang="0">
                  <a:pos x="5" y="0"/>
                </a:cxn>
                <a:cxn ang="0">
                  <a:pos x="0" y="3"/>
                </a:cxn>
                <a:cxn ang="0">
                  <a:pos x="0" y="8"/>
                </a:cxn>
                <a:cxn ang="0">
                  <a:pos x="0" y="8"/>
                </a:cxn>
                <a:cxn ang="0">
                  <a:pos x="3" y="10"/>
                </a:cxn>
                <a:cxn ang="0">
                  <a:pos x="8" y="12"/>
                </a:cxn>
                <a:cxn ang="0">
                  <a:pos x="8" y="12"/>
                </a:cxn>
                <a:cxn ang="0">
                  <a:pos x="8" y="10"/>
                </a:cxn>
                <a:cxn ang="0">
                  <a:pos x="8" y="10"/>
                </a:cxn>
                <a:cxn ang="0">
                  <a:pos x="12" y="8"/>
                </a:cxn>
                <a:cxn ang="0">
                  <a:pos x="12" y="5"/>
                </a:cxn>
                <a:cxn ang="0">
                  <a:pos x="12" y="5"/>
                </a:cxn>
                <a:cxn ang="0">
                  <a:pos x="10" y="0"/>
                </a:cxn>
                <a:cxn ang="0">
                  <a:pos x="8" y="0"/>
                </a:cxn>
              </a:cxnLst>
              <a:rect l="0" t="0" r="r" b="b"/>
              <a:pathLst>
                <a:path w="12" h="12">
                  <a:moveTo>
                    <a:pt x="8" y="0"/>
                  </a:moveTo>
                  <a:lnTo>
                    <a:pt x="8" y="0"/>
                  </a:lnTo>
                  <a:lnTo>
                    <a:pt x="5" y="0"/>
                  </a:lnTo>
                  <a:lnTo>
                    <a:pt x="5" y="0"/>
                  </a:lnTo>
                  <a:lnTo>
                    <a:pt x="0" y="3"/>
                  </a:lnTo>
                  <a:lnTo>
                    <a:pt x="0" y="8"/>
                  </a:lnTo>
                  <a:lnTo>
                    <a:pt x="0" y="8"/>
                  </a:lnTo>
                  <a:lnTo>
                    <a:pt x="3" y="10"/>
                  </a:lnTo>
                  <a:lnTo>
                    <a:pt x="8" y="12"/>
                  </a:lnTo>
                  <a:lnTo>
                    <a:pt x="8" y="12"/>
                  </a:lnTo>
                  <a:lnTo>
                    <a:pt x="8" y="10"/>
                  </a:lnTo>
                  <a:lnTo>
                    <a:pt x="8" y="10"/>
                  </a:lnTo>
                  <a:lnTo>
                    <a:pt x="12" y="8"/>
                  </a:lnTo>
                  <a:lnTo>
                    <a:pt x="12" y="5"/>
                  </a:lnTo>
                  <a:lnTo>
                    <a:pt x="12" y="5"/>
                  </a:lnTo>
                  <a:lnTo>
                    <a:pt x="10" y="0"/>
                  </a:lnTo>
                  <a:lnTo>
                    <a:pt x="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73" name="Freeform 462"/>
            <p:cNvSpPr>
              <a:spLocks/>
            </p:cNvSpPr>
            <p:nvPr userDrawn="1"/>
          </p:nvSpPr>
          <p:spPr bwMode="auto">
            <a:xfrm>
              <a:off x="5441951" y="5646738"/>
              <a:ext cx="19050" cy="19050"/>
            </a:xfrm>
            <a:custGeom>
              <a:avLst/>
              <a:gdLst/>
              <a:ahLst/>
              <a:cxnLst>
                <a:cxn ang="0">
                  <a:pos x="8" y="0"/>
                </a:cxn>
                <a:cxn ang="0">
                  <a:pos x="8" y="0"/>
                </a:cxn>
                <a:cxn ang="0">
                  <a:pos x="5" y="0"/>
                </a:cxn>
                <a:cxn ang="0">
                  <a:pos x="5" y="0"/>
                </a:cxn>
                <a:cxn ang="0">
                  <a:pos x="0" y="3"/>
                </a:cxn>
                <a:cxn ang="0">
                  <a:pos x="0" y="8"/>
                </a:cxn>
                <a:cxn ang="0">
                  <a:pos x="0" y="8"/>
                </a:cxn>
                <a:cxn ang="0">
                  <a:pos x="3" y="10"/>
                </a:cxn>
                <a:cxn ang="0">
                  <a:pos x="8" y="12"/>
                </a:cxn>
                <a:cxn ang="0">
                  <a:pos x="8" y="12"/>
                </a:cxn>
                <a:cxn ang="0">
                  <a:pos x="8" y="10"/>
                </a:cxn>
                <a:cxn ang="0">
                  <a:pos x="8" y="10"/>
                </a:cxn>
                <a:cxn ang="0">
                  <a:pos x="12" y="8"/>
                </a:cxn>
                <a:cxn ang="0">
                  <a:pos x="12" y="5"/>
                </a:cxn>
                <a:cxn ang="0">
                  <a:pos x="12" y="5"/>
                </a:cxn>
                <a:cxn ang="0">
                  <a:pos x="10" y="0"/>
                </a:cxn>
                <a:cxn ang="0">
                  <a:pos x="8" y="0"/>
                </a:cxn>
              </a:cxnLst>
              <a:rect l="0" t="0" r="r" b="b"/>
              <a:pathLst>
                <a:path w="12" h="12">
                  <a:moveTo>
                    <a:pt x="8" y="0"/>
                  </a:moveTo>
                  <a:lnTo>
                    <a:pt x="8" y="0"/>
                  </a:lnTo>
                  <a:lnTo>
                    <a:pt x="5" y="0"/>
                  </a:lnTo>
                  <a:lnTo>
                    <a:pt x="5" y="0"/>
                  </a:lnTo>
                  <a:lnTo>
                    <a:pt x="0" y="3"/>
                  </a:lnTo>
                  <a:lnTo>
                    <a:pt x="0" y="8"/>
                  </a:lnTo>
                  <a:lnTo>
                    <a:pt x="0" y="8"/>
                  </a:lnTo>
                  <a:lnTo>
                    <a:pt x="3" y="10"/>
                  </a:lnTo>
                  <a:lnTo>
                    <a:pt x="8" y="12"/>
                  </a:lnTo>
                  <a:lnTo>
                    <a:pt x="8" y="12"/>
                  </a:lnTo>
                  <a:lnTo>
                    <a:pt x="8" y="10"/>
                  </a:lnTo>
                  <a:lnTo>
                    <a:pt x="8" y="10"/>
                  </a:lnTo>
                  <a:lnTo>
                    <a:pt x="12" y="8"/>
                  </a:lnTo>
                  <a:lnTo>
                    <a:pt x="12" y="5"/>
                  </a:lnTo>
                  <a:lnTo>
                    <a:pt x="12" y="5"/>
                  </a:lnTo>
                  <a:lnTo>
                    <a:pt x="10" y="0"/>
                  </a:lnTo>
                  <a:lnTo>
                    <a:pt x="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74" name="Freeform 463"/>
            <p:cNvSpPr>
              <a:spLocks/>
            </p:cNvSpPr>
            <p:nvPr userDrawn="1"/>
          </p:nvSpPr>
          <p:spPr bwMode="auto">
            <a:xfrm>
              <a:off x="5394326" y="5675313"/>
              <a:ext cx="9525" cy="9525"/>
            </a:xfrm>
            <a:custGeom>
              <a:avLst/>
              <a:gdLst/>
              <a:ahLst/>
              <a:cxnLst>
                <a:cxn ang="0">
                  <a:pos x="3" y="0"/>
                </a:cxn>
                <a:cxn ang="0">
                  <a:pos x="3" y="0"/>
                </a:cxn>
                <a:cxn ang="0">
                  <a:pos x="3" y="0"/>
                </a:cxn>
                <a:cxn ang="0">
                  <a:pos x="3" y="0"/>
                </a:cxn>
                <a:cxn ang="0">
                  <a:pos x="0" y="2"/>
                </a:cxn>
                <a:cxn ang="0">
                  <a:pos x="0" y="5"/>
                </a:cxn>
                <a:cxn ang="0">
                  <a:pos x="0" y="5"/>
                </a:cxn>
                <a:cxn ang="0">
                  <a:pos x="2" y="6"/>
                </a:cxn>
                <a:cxn ang="0">
                  <a:pos x="3" y="6"/>
                </a:cxn>
                <a:cxn ang="0">
                  <a:pos x="3" y="6"/>
                </a:cxn>
                <a:cxn ang="0">
                  <a:pos x="5" y="6"/>
                </a:cxn>
                <a:cxn ang="0">
                  <a:pos x="5" y="6"/>
                </a:cxn>
                <a:cxn ang="0">
                  <a:pos x="6" y="5"/>
                </a:cxn>
                <a:cxn ang="0">
                  <a:pos x="6" y="3"/>
                </a:cxn>
                <a:cxn ang="0">
                  <a:pos x="6" y="3"/>
                </a:cxn>
                <a:cxn ang="0">
                  <a:pos x="6" y="0"/>
                </a:cxn>
                <a:cxn ang="0">
                  <a:pos x="3" y="0"/>
                </a:cxn>
              </a:cxnLst>
              <a:rect l="0" t="0" r="r" b="b"/>
              <a:pathLst>
                <a:path w="6" h="6">
                  <a:moveTo>
                    <a:pt x="3" y="0"/>
                  </a:moveTo>
                  <a:lnTo>
                    <a:pt x="3" y="0"/>
                  </a:lnTo>
                  <a:lnTo>
                    <a:pt x="3" y="0"/>
                  </a:lnTo>
                  <a:lnTo>
                    <a:pt x="3" y="0"/>
                  </a:lnTo>
                  <a:lnTo>
                    <a:pt x="0" y="2"/>
                  </a:lnTo>
                  <a:lnTo>
                    <a:pt x="0" y="5"/>
                  </a:lnTo>
                  <a:lnTo>
                    <a:pt x="0" y="5"/>
                  </a:lnTo>
                  <a:lnTo>
                    <a:pt x="2" y="6"/>
                  </a:lnTo>
                  <a:lnTo>
                    <a:pt x="3" y="6"/>
                  </a:lnTo>
                  <a:lnTo>
                    <a:pt x="3" y="6"/>
                  </a:lnTo>
                  <a:lnTo>
                    <a:pt x="5" y="6"/>
                  </a:lnTo>
                  <a:lnTo>
                    <a:pt x="5" y="6"/>
                  </a:lnTo>
                  <a:lnTo>
                    <a:pt x="6" y="5"/>
                  </a:lnTo>
                  <a:lnTo>
                    <a:pt x="6" y="3"/>
                  </a:lnTo>
                  <a:lnTo>
                    <a:pt x="6" y="3"/>
                  </a:lnTo>
                  <a:lnTo>
                    <a:pt x="6" y="0"/>
                  </a:lnTo>
                  <a:lnTo>
                    <a:pt x="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75" name="Freeform 464"/>
            <p:cNvSpPr>
              <a:spLocks/>
            </p:cNvSpPr>
            <p:nvPr userDrawn="1"/>
          </p:nvSpPr>
          <p:spPr bwMode="auto">
            <a:xfrm>
              <a:off x="5394326" y="5675313"/>
              <a:ext cx="9525" cy="9525"/>
            </a:xfrm>
            <a:custGeom>
              <a:avLst/>
              <a:gdLst/>
              <a:ahLst/>
              <a:cxnLst>
                <a:cxn ang="0">
                  <a:pos x="3" y="0"/>
                </a:cxn>
                <a:cxn ang="0">
                  <a:pos x="3" y="0"/>
                </a:cxn>
                <a:cxn ang="0">
                  <a:pos x="3" y="0"/>
                </a:cxn>
                <a:cxn ang="0">
                  <a:pos x="3" y="0"/>
                </a:cxn>
                <a:cxn ang="0">
                  <a:pos x="0" y="2"/>
                </a:cxn>
                <a:cxn ang="0">
                  <a:pos x="0" y="5"/>
                </a:cxn>
                <a:cxn ang="0">
                  <a:pos x="0" y="5"/>
                </a:cxn>
                <a:cxn ang="0">
                  <a:pos x="2" y="6"/>
                </a:cxn>
                <a:cxn ang="0">
                  <a:pos x="3" y="6"/>
                </a:cxn>
                <a:cxn ang="0">
                  <a:pos x="3" y="6"/>
                </a:cxn>
                <a:cxn ang="0">
                  <a:pos x="5" y="6"/>
                </a:cxn>
                <a:cxn ang="0">
                  <a:pos x="5" y="6"/>
                </a:cxn>
                <a:cxn ang="0">
                  <a:pos x="6" y="5"/>
                </a:cxn>
                <a:cxn ang="0">
                  <a:pos x="6" y="3"/>
                </a:cxn>
                <a:cxn ang="0">
                  <a:pos x="6" y="3"/>
                </a:cxn>
                <a:cxn ang="0">
                  <a:pos x="6" y="0"/>
                </a:cxn>
                <a:cxn ang="0">
                  <a:pos x="3" y="0"/>
                </a:cxn>
              </a:cxnLst>
              <a:rect l="0" t="0" r="r" b="b"/>
              <a:pathLst>
                <a:path w="6" h="6">
                  <a:moveTo>
                    <a:pt x="3" y="0"/>
                  </a:moveTo>
                  <a:lnTo>
                    <a:pt x="3" y="0"/>
                  </a:lnTo>
                  <a:lnTo>
                    <a:pt x="3" y="0"/>
                  </a:lnTo>
                  <a:lnTo>
                    <a:pt x="3" y="0"/>
                  </a:lnTo>
                  <a:lnTo>
                    <a:pt x="0" y="2"/>
                  </a:lnTo>
                  <a:lnTo>
                    <a:pt x="0" y="5"/>
                  </a:lnTo>
                  <a:lnTo>
                    <a:pt x="0" y="5"/>
                  </a:lnTo>
                  <a:lnTo>
                    <a:pt x="2" y="6"/>
                  </a:lnTo>
                  <a:lnTo>
                    <a:pt x="3" y="6"/>
                  </a:lnTo>
                  <a:lnTo>
                    <a:pt x="3" y="6"/>
                  </a:lnTo>
                  <a:lnTo>
                    <a:pt x="5" y="6"/>
                  </a:lnTo>
                  <a:lnTo>
                    <a:pt x="5" y="6"/>
                  </a:lnTo>
                  <a:lnTo>
                    <a:pt x="6" y="5"/>
                  </a:lnTo>
                  <a:lnTo>
                    <a:pt x="6" y="3"/>
                  </a:lnTo>
                  <a:lnTo>
                    <a:pt x="6" y="3"/>
                  </a:lnTo>
                  <a:lnTo>
                    <a:pt x="6" y="0"/>
                  </a:lnTo>
                  <a:lnTo>
                    <a:pt x="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76" name="Freeform 465"/>
            <p:cNvSpPr>
              <a:spLocks/>
            </p:cNvSpPr>
            <p:nvPr userDrawn="1"/>
          </p:nvSpPr>
          <p:spPr bwMode="auto">
            <a:xfrm>
              <a:off x="5337176" y="5694363"/>
              <a:ext cx="9525" cy="9525"/>
            </a:xfrm>
            <a:custGeom>
              <a:avLst/>
              <a:gdLst/>
              <a:ahLst/>
              <a:cxnLst>
                <a:cxn ang="0">
                  <a:pos x="3" y="0"/>
                </a:cxn>
                <a:cxn ang="0">
                  <a:pos x="3" y="0"/>
                </a:cxn>
                <a:cxn ang="0">
                  <a:pos x="2" y="0"/>
                </a:cxn>
                <a:cxn ang="0">
                  <a:pos x="2" y="0"/>
                </a:cxn>
                <a:cxn ang="0">
                  <a:pos x="0" y="2"/>
                </a:cxn>
                <a:cxn ang="0">
                  <a:pos x="0" y="5"/>
                </a:cxn>
                <a:cxn ang="0">
                  <a:pos x="0" y="5"/>
                </a:cxn>
                <a:cxn ang="0">
                  <a:pos x="2" y="6"/>
                </a:cxn>
                <a:cxn ang="0">
                  <a:pos x="3" y="6"/>
                </a:cxn>
                <a:cxn ang="0">
                  <a:pos x="3" y="6"/>
                </a:cxn>
                <a:cxn ang="0">
                  <a:pos x="3" y="6"/>
                </a:cxn>
                <a:cxn ang="0">
                  <a:pos x="3" y="6"/>
                </a:cxn>
                <a:cxn ang="0">
                  <a:pos x="6" y="5"/>
                </a:cxn>
                <a:cxn ang="0">
                  <a:pos x="6" y="3"/>
                </a:cxn>
                <a:cxn ang="0">
                  <a:pos x="6" y="3"/>
                </a:cxn>
                <a:cxn ang="0">
                  <a:pos x="5" y="2"/>
                </a:cxn>
                <a:cxn ang="0">
                  <a:pos x="3" y="0"/>
                </a:cxn>
              </a:cxnLst>
              <a:rect l="0" t="0" r="r" b="b"/>
              <a:pathLst>
                <a:path w="6" h="6">
                  <a:moveTo>
                    <a:pt x="3" y="0"/>
                  </a:moveTo>
                  <a:lnTo>
                    <a:pt x="3" y="0"/>
                  </a:lnTo>
                  <a:lnTo>
                    <a:pt x="2" y="0"/>
                  </a:lnTo>
                  <a:lnTo>
                    <a:pt x="2" y="0"/>
                  </a:lnTo>
                  <a:lnTo>
                    <a:pt x="0" y="2"/>
                  </a:lnTo>
                  <a:lnTo>
                    <a:pt x="0" y="5"/>
                  </a:lnTo>
                  <a:lnTo>
                    <a:pt x="0" y="5"/>
                  </a:lnTo>
                  <a:lnTo>
                    <a:pt x="2" y="6"/>
                  </a:lnTo>
                  <a:lnTo>
                    <a:pt x="3" y="6"/>
                  </a:lnTo>
                  <a:lnTo>
                    <a:pt x="3" y="6"/>
                  </a:lnTo>
                  <a:lnTo>
                    <a:pt x="3" y="6"/>
                  </a:lnTo>
                  <a:lnTo>
                    <a:pt x="3" y="6"/>
                  </a:lnTo>
                  <a:lnTo>
                    <a:pt x="6" y="5"/>
                  </a:lnTo>
                  <a:lnTo>
                    <a:pt x="6" y="3"/>
                  </a:lnTo>
                  <a:lnTo>
                    <a:pt x="6" y="3"/>
                  </a:lnTo>
                  <a:lnTo>
                    <a:pt x="5" y="2"/>
                  </a:lnTo>
                  <a:lnTo>
                    <a:pt x="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77" name="Freeform 466"/>
            <p:cNvSpPr>
              <a:spLocks/>
            </p:cNvSpPr>
            <p:nvPr userDrawn="1"/>
          </p:nvSpPr>
          <p:spPr bwMode="auto">
            <a:xfrm>
              <a:off x="5337176" y="5694363"/>
              <a:ext cx="9525" cy="9525"/>
            </a:xfrm>
            <a:custGeom>
              <a:avLst/>
              <a:gdLst/>
              <a:ahLst/>
              <a:cxnLst>
                <a:cxn ang="0">
                  <a:pos x="3" y="0"/>
                </a:cxn>
                <a:cxn ang="0">
                  <a:pos x="3" y="0"/>
                </a:cxn>
                <a:cxn ang="0">
                  <a:pos x="2" y="0"/>
                </a:cxn>
                <a:cxn ang="0">
                  <a:pos x="2" y="0"/>
                </a:cxn>
                <a:cxn ang="0">
                  <a:pos x="0" y="2"/>
                </a:cxn>
                <a:cxn ang="0">
                  <a:pos x="0" y="5"/>
                </a:cxn>
                <a:cxn ang="0">
                  <a:pos x="0" y="5"/>
                </a:cxn>
                <a:cxn ang="0">
                  <a:pos x="2" y="6"/>
                </a:cxn>
                <a:cxn ang="0">
                  <a:pos x="3" y="6"/>
                </a:cxn>
                <a:cxn ang="0">
                  <a:pos x="3" y="6"/>
                </a:cxn>
                <a:cxn ang="0">
                  <a:pos x="3" y="6"/>
                </a:cxn>
                <a:cxn ang="0">
                  <a:pos x="3" y="6"/>
                </a:cxn>
                <a:cxn ang="0">
                  <a:pos x="6" y="5"/>
                </a:cxn>
                <a:cxn ang="0">
                  <a:pos x="6" y="3"/>
                </a:cxn>
                <a:cxn ang="0">
                  <a:pos x="6" y="3"/>
                </a:cxn>
                <a:cxn ang="0">
                  <a:pos x="5" y="2"/>
                </a:cxn>
                <a:cxn ang="0">
                  <a:pos x="3" y="0"/>
                </a:cxn>
              </a:cxnLst>
              <a:rect l="0" t="0" r="r" b="b"/>
              <a:pathLst>
                <a:path w="6" h="6">
                  <a:moveTo>
                    <a:pt x="3" y="0"/>
                  </a:moveTo>
                  <a:lnTo>
                    <a:pt x="3" y="0"/>
                  </a:lnTo>
                  <a:lnTo>
                    <a:pt x="2" y="0"/>
                  </a:lnTo>
                  <a:lnTo>
                    <a:pt x="2" y="0"/>
                  </a:lnTo>
                  <a:lnTo>
                    <a:pt x="0" y="2"/>
                  </a:lnTo>
                  <a:lnTo>
                    <a:pt x="0" y="5"/>
                  </a:lnTo>
                  <a:lnTo>
                    <a:pt x="0" y="5"/>
                  </a:lnTo>
                  <a:lnTo>
                    <a:pt x="2" y="6"/>
                  </a:lnTo>
                  <a:lnTo>
                    <a:pt x="3" y="6"/>
                  </a:lnTo>
                  <a:lnTo>
                    <a:pt x="3" y="6"/>
                  </a:lnTo>
                  <a:lnTo>
                    <a:pt x="3" y="6"/>
                  </a:lnTo>
                  <a:lnTo>
                    <a:pt x="3" y="6"/>
                  </a:lnTo>
                  <a:lnTo>
                    <a:pt x="6" y="5"/>
                  </a:lnTo>
                  <a:lnTo>
                    <a:pt x="6" y="3"/>
                  </a:lnTo>
                  <a:lnTo>
                    <a:pt x="6" y="3"/>
                  </a:lnTo>
                  <a:lnTo>
                    <a:pt x="5" y="2"/>
                  </a:lnTo>
                  <a:lnTo>
                    <a:pt x="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78" name="Freeform 467"/>
            <p:cNvSpPr>
              <a:spLocks/>
            </p:cNvSpPr>
            <p:nvPr userDrawn="1"/>
          </p:nvSpPr>
          <p:spPr bwMode="auto">
            <a:xfrm>
              <a:off x="5594351" y="5218113"/>
              <a:ext cx="28575" cy="38100"/>
            </a:xfrm>
            <a:custGeom>
              <a:avLst/>
              <a:gdLst/>
              <a:ahLst/>
              <a:cxnLst>
                <a:cxn ang="0">
                  <a:pos x="9" y="0"/>
                </a:cxn>
                <a:cxn ang="0">
                  <a:pos x="9" y="0"/>
                </a:cxn>
                <a:cxn ang="0">
                  <a:pos x="6" y="0"/>
                </a:cxn>
                <a:cxn ang="0">
                  <a:pos x="6" y="0"/>
                </a:cxn>
                <a:cxn ang="0">
                  <a:pos x="2" y="3"/>
                </a:cxn>
                <a:cxn ang="0">
                  <a:pos x="0" y="8"/>
                </a:cxn>
                <a:cxn ang="0">
                  <a:pos x="0" y="12"/>
                </a:cxn>
                <a:cxn ang="0">
                  <a:pos x="0" y="17"/>
                </a:cxn>
                <a:cxn ang="0">
                  <a:pos x="0" y="17"/>
                </a:cxn>
                <a:cxn ang="0">
                  <a:pos x="4" y="22"/>
                </a:cxn>
                <a:cxn ang="0">
                  <a:pos x="9" y="24"/>
                </a:cxn>
                <a:cxn ang="0">
                  <a:pos x="9" y="24"/>
                </a:cxn>
                <a:cxn ang="0">
                  <a:pos x="11" y="24"/>
                </a:cxn>
                <a:cxn ang="0">
                  <a:pos x="11" y="24"/>
                </a:cxn>
                <a:cxn ang="0">
                  <a:pos x="15" y="22"/>
                </a:cxn>
                <a:cxn ang="0">
                  <a:pos x="17" y="20"/>
                </a:cxn>
                <a:cxn ang="0">
                  <a:pos x="18" y="15"/>
                </a:cxn>
                <a:cxn ang="0">
                  <a:pos x="18" y="10"/>
                </a:cxn>
                <a:cxn ang="0">
                  <a:pos x="18" y="10"/>
                </a:cxn>
                <a:cxn ang="0">
                  <a:pos x="15" y="3"/>
                </a:cxn>
                <a:cxn ang="0">
                  <a:pos x="9" y="0"/>
                </a:cxn>
              </a:cxnLst>
              <a:rect l="0" t="0" r="r" b="b"/>
              <a:pathLst>
                <a:path w="18" h="24">
                  <a:moveTo>
                    <a:pt x="9" y="0"/>
                  </a:moveTo>
                  <a:lnTo>
                    <a:pt x="9" y="0"/>
                  </a:lnTo>
                  <a:lnTo>
                    <a:pt x="6" y="0"/>
                  </a:lnTo>
                  <a:lnTo>
                    <a:pt x="6" y="0"/>
                  </a:lnTo>
                  <a:lnTo>
                    <a:pt x="2" y="3"/>
                  </a:lnTo>
                  <a:lnTo>
                    <a:pt x="0" y="8"/>
                  </a:lnTo>
                  <a:lnTo>
                    <a:pt x="0" y="12"/>
                  </a:lnTo>
                  <a:lnTo>
                    <a:pt x="0" y="17"/>
                  </a:lnTo>
                  <a:lnTo>
                    <a:pt x="0" y="17"/>
                  </a:lnTo>
                  <a:lnTo>
                    <a:pt x="4" y="22"/>
                  </a:lnTo>
                  <a:lnTo>
                    <a:pt x="9" y="24"/>
                  </a:lnTo>
                  <a:lnTo>
                    <a:pt x="9" y="24"/>
                  </a:lnTo>
                  <a:lnTo>
                    <a:pt x="11" y="24"/>
                  </a:lnTo>
                  <a:lnTo>
                    <a:pt x="11" y="24"/>
                  </a:lnTo>
                  <a:lnTo>
                    <a:pt x="15" y="22"/>
                  </a:lnTo>
                  <a:lnTo>
                    <a:pt x="17" y="20"/>
                  </a:lnTo>
                  <a:lnTo>
                    <a:pt x="18" y="15"/>
                  </a:lnTo>
                  <a:lnTo>
                    <a:pt x="18" y="10"/>
                  </a:lnTo>
                  <a:lnTo>
                    <a:pt x="18" y="10"/>
                  </a:lnTo>
                  <a:lnTo>
                    <a:pt x="15" y="3"/>
                  </a:lnTo>
                  <a:lnTo>
                    <a:pt x="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79" name="Freeform 468"/>
            <p:cNvSpPr>
              <a:spLocks/>
            </p:cNvSpPr>
            <p:nvPr userDrawn="1"/>
          </p:nvSpPr>
          <p:spPr bwMode="auto">
            <a:xfrm>
              <a:off x="5594351" y="5218113"/>
              <a:ext cx="28575" cy="38100"/>
            </a:xfrm>
            <a:custGeom>
              <a:avLst/>
              <a:gdLst/>
              <a:ahLst/>
              <a:cxnLst>
                <a:cxn ang="0">
                  <a:pos x="9" y="0"/>
                </a:cxn>
                <a:cxn ang="0">
                  <a:pos x="9" y="0"/>
                </a:cxn>
                <a:cxn ang="0">
                  <a:pos x="6" y="0"/>
                </a:cxn>
                <a:cxn ang="0">
                  <a:pos x="6" y="0"/>
                </a:cxn>
                <a:cxn ang="0">
                  <a:pos x="2" y="3"/>
                </a:cxn>
                <a:cxn ang="0">
                  <a:pos x="0" y="8"/>
                </a:cxn>
                <a:cxn ang="0">
                  <a:pos x="0" y="12"/>
                </a:cxn>
                <a:cxn ang="0">
                  <a:pos x="0" y="17"/>
                </a:cxn>
                <a:cxn ang="0">
                  <a:pos x="0" y="17"/>
                </a:cxn>
                <a:cxn ang="0">
                  <a:pos x="4" y="22"/>
                </a:cxn>
                <a:cxn ang="0">
                  <a:pos x="9" y="24"/>
                </a:cxn>
                <a:cxn ang="0">
                  <a:pos x="9" y="24"/>
                </a:cxn>
                <a:cxn ang="0">
                  <a:pos x="11" y="24"/>
                </a:cxn>
                <a:cxn ang="0">
                  <a:pos x="11" y="24"/>
                </a:cxn>
                <a:cxn ang="0">
                  <a:pos x="15" y="22"/>
                </a:cxn>
                <a:cxn ang="0">
                  <a:pos x="17" y="20"/>
                </a:cxn>
                <a:cxn ang="0">
                  <a:pos x="18" y="15"/>
                </a:cxn>
                <a:cxn ang="0">
                  <a:pos x="18" y="10"/>
                </a:cxn>
                <a:cxn ang="0">
                  <a:pos x="18" y="10"/>
                </a:cxn>
                <a:cxn ang="0">
                  <a:pos x="15" y="3"/>
                </a:cxn>
                <a:cxn ang="0">
                  <a:pos x="9" y="0"/>
                </a:cxn>
              </a:cxnLst>
              <a:rect l="0" t="0" r="r" b="b"/>
              <a:pathLst>
                <a:path w="18" h="24">
                  <a:moveTo>
                    <a:pt x="9" y="0"/>
                  </a:moveTo>
                  <a:lnTo>
                    <a:pt x="9" y="0"/>
                  </a:lnTo>
                  <a:lnTo>
                    <a:pt x="6" y="0"/>
                  </a:lnTo>
                  <a:lnTo>
                    <a:pt x="6" y="0"/>
                  </a:lnTo>
                  <a:lnTo>
                    <a:pt x="2" y="3"/>
                  </a:lnTo>
                  <a:lnTo>
                    <a:pt x="0" y="8"/>
                  </a:lnTo>
                  <a:lnTo>
                    <a:pt x="0" y="12"/>
                  </a:lnTo>
                  <a:lnTo>
                    <a:pt x="0" y="17"/>
                  </a:lnTo>
                  <a:lnTo>
                    <a:pt x="0" y="17"/>
                  </a:lnTo>
                  <a:lnTo>
                    <a:pt x="4" y="22"/>
                  </a:lnTo>
                  <a:lnTo>
                    <a:pt x="9" y="24"/>
                  </a:lnTo>
                  <a:lnTo>
                    <a:pt x="9" y="24"/>
                  </a:lnTo>
                  <a:lnTo>
                    <a:pt x="11" y="24"/>
                  </a:lnTo>
                  <a:lnTo>
                    <a:pt x="11" y="24"/>
                  </a:lnTo>
                  <a:lnTo>
                    <a:pt x="15" y="22"/>
                  </a:lnTo>
                  <a:lnTo>
                    <a:pt x="17" y="20"/>
                  </a:lnTo>
                  <a:lnTo>
                    <a:pt x="18" y="15"/>
                  </a:lnTo>
                  <a:lnTo>
                    <a:pt x="18" y="10"/>
                  </a:lnTo>
                  <a:lnTo>
                    <a:pt x="18" y="10"/>
                  </a:lnTo>
                  <a:lnTo>
                    <a:pt x="15" y="3"/>
                  </a:lnTo>
                  <a:lnTo>
                    <a:pt x="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80" name="Freeform 469"/>
            <p:cNvSpPr>
              <a:spLocks/>
            </p:cNvSpPr>
            <p:nvPr userDrawn="1"/>
          </p:nvSpPr>
          <p:spPr bwMode="auto">
            <a:xfrm>
              <a:off x="5565776" y="5170488"/>
              <a:ext cx="28575" cy="28575"/>
            </a:xfrm>
            <a:custGeom>
              <a:avLst/>
              <a:gdLst/>
              <a:ahLst/>
              <a:cxnLst>
                <a:cxn ang="0">
                  <a:pos x="10" y="0"/>
                </a:cxn>
                <a:cxn ang="0">
                  <a:pos x="10" y="0"/>
                </a:cxn>
                <a:cxn ang="0">
                  <a:pos x="6" y="2"/>
                </a:cxn>
                <a:cxn ang="0">
                  <a:pos x="6" y="2"/>
                </a:cxn>
                <a:cxn ang="0">
                  <a:pos x="4" y="2"/>
                </a:cxn>
                <a:cxn ang="0">
                  <a:pos x="2" y="6"/>
                </a:cxn>
                <a:cxn ang="0">
                  <a:pos x="0" y="8"/>
                </a:cxn>
                <a:cxn ang="0">
                  <a:pos x="0" y="11"/>
                </a:cxn>
                <a:cxn ang="0">
                  <a:pos x="0" y="11"/>
                </a:cxn>
                <a:cxn ang="0">
                  <a:pos x="4" y="17"/>
                </a:cxn>
                <a:cxn ang="0">
                  <a:pos x="10" y="18"/>
                </a:cxn>
                <a:cxn ang="0">
                  <a:pos x="10" y="18"/>
                </a:cxn>
                <a:cxn ang="0">
                  <a:pos x="12" y="17"/>
                </a:cxn>
                <a:cxn ang="0">
                  <a:pos x="12" y="17"/>
                </a:cxn>
                <a:cxn ang="0">
                  <a:pos x="14" y="17"/>
                </a:cxn>
                <a:cxn ang="0">
                  <a:pos x="18" y="13"/>
                </a:cxn>
                <a:cxn ang="0">
                  <a:pos x="18" y="11"/>
                </a:cxn>
                <a:cxn ang="0">
                  <a:pos x="18" y="8"/>
                </a:cxn>
                <a:cxn ang="0">
                  <a:pos x="18" y="8"/>
                </a:cxn>
                <a:cxn ang="0">
                  <a:pos x="14" y="2"/>
                </a:cxn>
                <a:cxn ang="0">
                  <a:pos x="10" y="0"/>
                </a:cxn>
              </a:cxnLst>
              <a:rect l="0" t="0" r="r" b="b"/>
              <a:pathLst>
                <a:path w="18" h="18">
                  <a:moveTo>
                    <a:pt x="10" y="0"/>
                  </a:moveTo>
                  <a:lnTo>
                    <a:pt x="10" y="0"/>
                  </a:lnTo>
                  <a:lnTo>
                    <a:pt x="6" y="2"/>
                  </a:lnTo>
                  <a:lnTo>
                    <a:pt x="6" y="2"/>
                  </a:lnTo>
                  <a:lnTo>
                    <a:pt x="4" y="2"/>
                  </a:lnTo>
                  <a:lnTo>
                    <a:pt x="2" y="6"/>
                  </a:lnTo>
                  <a:lnTo>
                    <a:pt x="0" y="8"/>
                  </a:lnTo>
                  <a:lnTo>
                    <a:pt x="0" y="11"/>
                  </a:lnTo>
                  <a:lnTo>
                    <a:pt x="0" y="11"/>
                  </a:lnTo>
                  <a:lnTo>
                    <a:pt x="4" y="17"/>
                  </a:lnTo>
                  <a:lnTo>
                    <a:pt x="10" y="18"/>
                  </a:lnTo>
                  <a:lnTo>
                    <a:pt x="10" y="18"/>
                  </a:lnTo>
                  <a:lnTo>
                    <a:pt x="12" y="17"/>
                  </a:lnTo>
                  <a:lnTo>
                    <a:pt x="12" y="17"/>
                  </a:lnTo>
                  <a:lnTo>
                    <a:pt x="14" y="17"/>
                  </a:lnTo>
                  <a:lnTo>
                    <a:pt x="18" y="13"/>
                  </a:lnTo>
                  <a:lnTo>
                    <a:pt x="18" y="11"/>
                  </a:lnTo>
                  <a:lnTo>
                    <a:pt x="18" y="8"/>
                  </a:lnTo>
                  <a:lnTo>
                    <a:pt x="18" y="8"/>
                  </a:lnTo>
                  <a:lnTo>
                    <a:pt x="14" y="2"/>
                  </a:lnTo>
                  <a:lnTo>
                    <a:pt x="1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81" name="Freeform 470"/>
            <p:cNvSpPr>
              <a:spLocks/>
            </p:cNvSpPr>
            <p:nvPr userDrawn="1"/>
          </p:nvSpPr>
          <p:spPr bwMode="auto">
            <a:xfrm>
              <a:off x="5565776" y="5170488"/>
              <a:ext cx="28575" cy="28575"/>
            </a:xfrm>
            <a:custGeom>
              <a:avLst/>
              <a:gdLst/>
              <a:ahLst/>
              <a:cxnLst>
                <a:cxn ang="0">
                  <a:pos x="10" y="0"/>
                </a:cxn>
                <a:cxn ang="0">
                  <a:pos x="10" y="0"/>
                </a:cxn>
                <a:cxn ang="0">
                  <a:pos x="6" y="2"/>
                </a:cxn>
                <a:cxn ang="0">
                  <a:pos x="6" y="2"/>
                </a:cxn>
                <a:cxn ang="0">
                  <a:pos x="4" y="2"/>
                </a:cxn>
                <a:cxn ang="0">
                  <a:pos x="2" y="6"/>
                </a:cxn>
                <a:cxn ang="0">
                  <a:pos x="0" y="8"/>
                </a:cxn>
                <a:cxn ang="0">
                  <a:pos x="0" y="11"/>
                </a:cxn>
                <a:cxn ang="0">
                  <a:pos x="0" y="11"/>
                </a:cxn>
                <a:cxn ang="0">
                  <a:pos x="4" y="17"/>
                </a:cxn>
                <a:cxn ang="0">
                  <a:pos x="10" y="18"/>
                </a:cxn>
                <a:cxn ang="0">
                  <a:pos x="10" y="18"/>
                </a:cxn>
                <a:cxn ang="0">
                  <a:pos x="12" y="17"/>
                </a:cxn>
                <a:cxn ang="0">
                  <a:pos x="12" y="17"/>
                </a:cxn>
                <a:cxn ang="0">
                  <a:pos x="14" y="17"/>
                </a:cxn>
                <a:cxn ang="0">
                  <a:pos x="18" y="13"/>
                </a:cxn>
                <a:cxn ang="0">
                  <a:pos x="18" y="11"/>
                </a:cxn>
                <a:cxn ang="0">
                  <a:pos x="18" y="8"/>
                </a:cxn>
                <a:cxn ang="0">
                  <a:pos x="18" y="8"/>
                </a:cxn>
                <a:cxn ang="0">
                  <a:pos x="14" y="2"/>
                </a:cxn>
                <a:cxn ang="0">
                  <a:pos x="10" y="0"/>
                </a:cxn>
              </a:cxnLst>
              <a:rect l="0" t="0" r="r" b="b"/>
              <a:pathLst>
                <a:path w="18" h="18">
                  <a:moveTo>
                    <a:pt x="10" y="0"/>
                  </a:moveTo>
                  <a:lnTo>
                    <a:pt x="10" y="0"/>
                  </a:lnTo>
                  <a:lnTo>
                    <a:pt x="6" y="2"/>
                  </a:lnTo>
                  <a:lnTo>
                    <a:pt x="6" y="2"/>
                  </a:lnTo>
                  <a:lnTo>
                    <a:pt x="4" y="2"/>
                  </a:lnTo>
                  <a:lnTo>
                    <a:pt x="2" y="6"/>
                  </a:lnTo>
                  <a:lnTo>
                    <a:pt x="0" y="8"/>
                  </a:lnTo>
                  <a:lnTo>
                    <a:pt x="0" y="11"/>
                  </a:lnTo>
                  <a:lnTo>
                    <a:pt x="0" y="11"/>
                  </a:lnTo>
                  <a:lnTo>
                    <a:pt x="4" y="17"/>
                  </a:lnTo>
                  <a:lnTo>
                    <a:pt x="10" y="18"/>
                  </a:lnTo>
                  <a:lnTo>
                    <a:pt x="10" y="18"/>
                  </a:lnTo>
                  <a:lnTo>
                    <a:pt x="12" y="17"/>
                  </a:lnTo>
                  <a:lnTo>
                    <a:pt x="12" y="17"/>
                  </a:lnTo>
                  <a:lnTo>
                    <a:pt x="14" y="17"/>
                  </a:lnTo>
                  <a:lnTo>
                    <a:pt x="18" y="13"/>
                  </a:lnTo>
                  <a:lnTo>
                    <a:pt x="18" y="11"/>
                  </a:lnTo>
                  <a:lnTo>
                    <a:pt x="18" y="8"/>
                  </a:lnTo>
                  <a:lnTo>
                    <a:pt x="18" y="8"/>
                  </a:lnTo>
                  <a:lnTo>
                    <a:pt x="14" y="2"/>
                  </a:lnTo>
                  <a:lnTo>
                    <a:pt x="1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82" name="Freeform 471"/>
            <p:cNvSpPr>
              <a:spLocks/>
            </p:cNvSpPr>
            <p:nvPr userDrawn="1"/>
          </p:nvSpPr>
          <p:spPr bwMode="auto">
            <a:xfrm>
              <a:off x="5537201" y="5122863"/>
              <a:ext cx="19050" cy="28575"/>
            </a:xfrm>
            <a:custGeom>
              <a:avLst/>
              <a:gdLst/>
              <a:ahLst/>
              <a:cxnLst>
                <a:cxn ang="0">
                  <a:pos x="6" y="0"/>
                </a:cxn>
                <a:cxn ang="0">
                  <a:pos x="6" y="0"/>
                </a:cxn>
                <a:cxn ang="0">
                  <a:pos x="5" y="0"/>
                </a:cxn>
                <a:cxn ang="0">
                  <a:pos x="5" y="0"/>
                </a:cxn>
                <a:cxn ang="0">
                  <a:pos x="2" y="2"/>
                </a:cxn>
                <a:cxn ang="0">
                  <a:pos x="0" y="4"/>
                </a:cxn>
                <a:cxn ang="0">
                  <a:pos x="0" y="8"/>
                </a:cxn>
                <a:cxn ang="0">
                  <a:pos x="0" y="10"/>
                </a:cxn>
                <a:cxn ang="0">
                  <a:pos x="0" y="10"/>
                </a:cxn>
                <a:cxn ang="0">
                  <a:pos x="2" y="16"/>
                </a:cxn>
                <a:cxn ang="0">
                  <a:pos x="6" y="18"/>
                </a:cxn>
                <a:cxn ang="0">
                  <a:pos x="6" y="18"/>
                </a:cxn>
                <a:cxn ang="0">
                  <a:pos x="8" y="16"/>
                </a:cxn>
                <a:cxn ang="0">
                  <a:pos x="8" y="16"/>
                </a:cxn>
                <a:cxn ang="0">
                  <a:pos x="9" y="16"/>
                </a:cxn>
                <a:cxn ang="0">
                  <a:pos x="11" y="12"/>
                </a:cxn>
                <a:cxn ang="0">
                  <a:pos x="12" y="10"/>
                </a:cxn>
                <a:cxn ang="0">
                  <a:pos x="12" y="6"/>
                </a:cxn>
                <a:cxn ang="0">
                  <a:pos x="12" y="6"/>
                </a:cxn>
                <a:cxn ang="0">
                  <a:pos x="9" y="2"/>
                </a:cxn>
                <a:cxn ang="0">
                  <a:pos x="6" y="0"/>
                </a:cxn>
              </a:cxnLst>
              <a:rect l="0" t="0" r="r" b="b"/>
              <a:pathLst>
                <a:path w="12" h="18">
                  <a:moveTo>
                    <a:pt x="6" y="0"/>
                  </a:moveTo>
                  <a:lnTo>
                    <a:pt x="6" y="0"/>
                  </a:lnTo>
                  <a:lnTo>
                    <a:pt x="5" y="0"/>
                  </a:lnTo>
                  <a:lnTo>
                    <a:pt x="5" y="0"/>
                  </a:lnTo>
                  <a:lnTo>
                    <a:pt x="2" y="2"/>
                  </a:lnTo>
                  <a:lnTo>
                    <a:pt x="0" y="4"/>
                  </a:lnTo>
                  <a:lnTo>
                    <a:pt x="0" y="8"/>
                  </a:lnTo>
                  <a:lnTo>
                    <a:pt x="0" y="10"/>
                  </a:lnTo>
                  <a:lnTo>
                    <a:pt x="0" y="10"/>
                  </a:lnTo>
                  <a:lnTo>
                    <a:pt x="2" y="16"/>
                  </a:lnTo>
                  <a:lnTo>
                    <a:pt x="6" y="18"/>
                  </a:lnTo>
                  <a:lnTo>
                    <a:pt x="6" y="18"/>
                  </a:lnTo>
                  <a:lnTo>
                    <a:pt x="8" y="16"/>
                  </a:lnTo>
                  <a:lnTo>
                    <a:pt x="8" y="16"/>
                  </a:lnTo>
                  <a:lnTo>
                    <a:pt x="9" y="16"/>
                  </a:lnTo>
                  <a:lnTo>
                    <a:pt x="11" y="12"/>
                  </a:lnTo>
                  <a:lnTo>
                    <a:pt x="12" y="10"/>
                  </a:lnTo>
                  <a:lnTo>
                    <a:pt x="12" y="6"/>
                  </a:lnTo>
                  <a:lnTo>
                    <a:pt x="12" y="6"/>
                  </a:lnTo>
                  <a:lnTo>
                    <a:pt x="9" y="2"/>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83" name="Freeform 472"/>
            <p:cNvSpPr>
              <a:spLocks/>
            </p:cNvSpPr>
            <p:nvPr userDrawn="1"/>
          </p:nvSpPr>
          <p:spPr bwMode="auto">
            <a:xfrm>
              <a:off x="5537201" y="5122863"/>
              <a:ext cx="19050" cy="28575"/>
            </a:xfrm>
            <a:custGeom>
              <a:avLst/>
              <a:gdLst/>
              <a:ahLst/>
              <a:cxnLst>
                <a:cxn ang="0">
                  <a:pos x="6" y="0"/>
                </a:cxn>
                <a:cxn ang="0">
                  <a:pos x="6" y="0"/>
                </a:cxn>
                <a:cxn ang="0">
                  <a:pos x="5" y="0"/>
                </a:cxn>
                <a:cxn ang="0">
                  <a:pos x="5" y="0"/>
                </a:cxn>
                <a:cxn ang="0">
                  <a:pos x="2" y="2"/>
                </a:cxn>
                <a:cxn ang="0">
                  <a:pos x="0" y="4"/>
                </a:cxn>
                <a:cxn ang="0">
                  <a:pos x="0" y="8"/>
                </a:cxn>
                <a:cxn ang="0">
                  <a:pos x="0" y="10"/>
                </a:cxn>
                <a:cxn ang="0">
                  <a:pos x="0" y="10"/>
                </a:cxn>
                <a:cxn ang="0">
                  <a:pos x="2" y="16"/>
                </a:cxn>
                <a:cxn ang="0">
                  <a:pos x="6" y="18"/>
                </a:cxn>
                <a:cxn ang="0">
                  <a:pos x="6" y="18"/>
                </a:cxn>
                <a:cxn ang="0">
                  <a:pos x="8" y="16"/>
                </a:cxn>
                <a:cxn ang="0">
                  <a:pos x="8" y="16"/>
                </a:cxn>
                <a:cxn ang="0">
                  <a:pos x="9" y="16"/>
                </a:cxn>
                <a:cxn ang="0">
                  <a:pos x="11" y="12"/>
                </a:cxn>
                <a:cxn ang="0">
                  <a:pos x="12" y="10"/>
                </a:cxn>
                <a:cxn ang="0">
                  <a:pos x="12" y="6"/>
                </a:cxn>
                <a:cxn ang="0">
                  <a:pos x="12" y="6"/>
                </a:cxn>
                <a:cxn ang="0">
                  <a:pos x="9" y="2"/>
                </a:cxn>
                <a:cxn ang="0">
                  <a:pos x="6" y="0"/>
                </a:cxn>
              </a:cxnLst>
              <a:rect l="0" t="0" r="r" b="b"/>
              <a:pathLst>
                <a:path w="12" h="18">
                  <a:moveTo>
                    <a:pt x="6" y="0"/>
                  </a:moveTo>
                  <a:lnTo>
                    <a:pt x="6" y="0"/>
                  </a:lnTo>
                  <a:lnTo>
                    <a:pt x="5" y="0"/>
                  </a:lnTo>
                  <a:lnTo>
                    <a:pt x="5" y="0"/>
                  </a:lnTo>
                  <a:lnTo>
                    <a:pt x="2" y="2"/>
                  </a:lnTo>
                  <a:lnTo>
                    <a:pt x="0" y="4"/>
                  </a:lnTo>
                  <a:lnTo>
                    <a:pt x="0" y="8"/>
                  </a:lnTo>
                  <a:lnTo>
                    <a:pt x="0" y="10"/>
                  </a:lnTo>
                  <a:lnTo>
                    <a:pt x="0" y="10"/>
                  </a:lnTo>
                  <a:lnTo>
                    <a:pt x="2" y="16"/>
                  </a:lnTo>
                  <a:lnTo>
                    <a:pt x="6" y="18"/>
                  </a:lnTo>
                  <a:lnTo>
                    <a:pt x="6" y="18"/>
                  </a:lnTo>
                  <a:lnTo>
                    <a:pt x="8" y="16"/>
                  </a:lnTo>
                  <a:lnTo>
                    <a:pt x="8" y="16"/>
                  </a:lnTo>
                  <a:lnTo>
                    <a:pt x="9" y="16"/>
                  </a:lnTo>
                  <a:lnTo>
                    <a:pt x="11" y="12"/>
                  </a:lnTo>
                  <a:lnTo>
                    <a:pt x="12" y="10"/>
                  </a:lnTo>
                  <a:lnTo>
                    <a:pt x="12" y="6"/>
                  </a:lnTo>
                  <a:lnTo>
                    <a:pt x="12" y="6"/>
                  </a:lnTo>
                  <a:lnTo>
                    <a:pt x="9" y="2"/>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84" name="Freeform 473"/>
            <p:cNvSpPr>
              <a:spLocks/>
            </p:cNvSpPr>
            <p:nvPr userDrawn="1"/>
          </p:nvSpPr>
          <p:spPr bwMode="auto">
            <a:xfrm>
              <a:off x="5489576" y="5075238"/>
              <a:ext cx="28575" cy="28575"/>
            </a:xfrm>
            <a:custGeom>
              <a:avLst/>
              <a:gdLst/>
              <a:ahLst/>
              <a:cxnLst>
                <a:cxn ang="0">
                  <a:pos x="8" y="0"/>
                </a:cxn>
                <a:cxn ang="0">
                  <a:pos x="8" y="0"/>
                </a:cxn>
                <a:cxn ang="0">
                  <a:pos x="5" y="0"/>
                </a:cxn>
                <a:cxn ang="0">
                  <a:pos x="5" y="0"/>
                </a:cxn>
                <a:cxn ang="0">
                  <a:pos x="0" y="5"/>
                </a:cxn>
                <a:cxn ang="0">
                  <a:pos x="0" y="11"/>
                </a:cxn>
                <a:cxn ang="0">
                  <a:pos x="0" y="11"/>
                </a:cxn>
                <a:cxn ang="0">
                  <a:pos x="3" y="16"/>
                </a:cxn>
                <a:cxn ang="0">
                  <a:pos x="8" y="18"/>
                </a:cxn>
                <a:cxn ang="0">
                  <a:pos x="8" y="18"/>
                </a:cxn>
                <a:cxn ang="0">
                  <a:pos x="11" y="18"/>
                </a:cxn>
                <a:cxn ang="0">
                  <a:pos x="11" y="18"/>
                </a:cxn>
                <a:cxn ang="0">
                  <a:pos x="16" y="14"/>
                </a:cxn>
                <a:cxn ang="0">
                  <a:pos x="18" y="7"/>
                </a:cxn>
                <a:cxn ang="0">
                  <a:pos x="18" y="7"/>
                </a:cxn>
                <a:cxn ang="0">
                  <a:pos x="13" y="2"/>
                </a:cxn>
                <a:cxn ang="0">
                  <a:pos x="8" y="0"/>
                </a:cxn>
              </a:cxnLst>
              <a:rect l="0" t="0" r="r" b="b"/>
              <a:pathLst>
                <a:path w="18" h="18">
                  <a:moveTo>
                    <a:pt x="8" y="0"/>
                  </a:moveTo>
                  <a:lnTo>
                    <a:pt x="8" y="0"/>
                  </a:lnTo>
                  <a:lnTo>
                    <a:pt x="5" y="0"/>
                  </a:lnTo>
                  <a:lnTo>
                    <a:pt x="5" y="0"/>
                  </a:lnTo>
                  <a:lnTo>
                    <a:pt x="0" y="5"/>
                  </a:lnTo>
                  <a:lnTo>
                    <a:pt x="0" y="11"/>
                  </a:lnTo>
                  <a:lnTo>
                    <a:pt x="0" y="11"/>
                  </a:lnTo>
                  <a:lnTo>
                    <a:pt x="3" y="16"/>
                  </a:lnTo>
                  <a:lnTo>
                    <a:pt x="8" y="18"/>
                  </a:lnTo>
                  <a:lnTo>
                    <a:pt x="8" y="18"/>
                  </a:lnTo>
                  <a:lnTo>
                    <a:pt x="11" y="18"/>
                  </a:lnTo>
                  <a:lnTo>
                    <a:pt x="11" y="18"/>
                  </a:lnTo>
                  <a:lnTo>
                    <a:pt x="16" y="14"/>
                  </a:lnTo>
                  <a:lnTo>
                    <a:pt x="18" y="7"/>
                  </a:lnTo>
                  <a:lnTo>
                    <a:pt x="18" y="7"/>
                  </a:lnTo>
                  <a:lnTo>
                    <a:pt x="13" y="2"/>
                  </a:lnTo>
                  <a:lnTo>
                    <a:pt x="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85" name="Freeform 474"/>
            <p:cNvSpPr>
              <a:spLocks/>
            </p:cNvSpPr>
            <p:nvPr userDrawn="1"/>
          </p:nvSpPr>
          <p:spPr bwMode="auto">
            <a:xfrm>
              <a:off x="5489576" y="5075238"/>
              <a:ext cx="28575" cy="28575"/>
            </a:xfrm>
            <a:custGeom>
              <a:avLst/>
              <a:gdLst/>
              <a:ahLst/>
              <a:cxnLst>
                <a:cxn ang="0">
                  <a:pos x="8" y="0"/>
                </a:cxn>
                <a:cxn ang="0">
                  <a:pos x="8" y="0"/>
                </a:cxn>
                <a:cxn ang="0">
                  <a:pos x="5" y="0"/>
                </a:cxn>
                <a:cxn ang="0">
                  <a:pos x="5" y="0"/>
                </a:cxn>
                <a:cxn ang="0">
                  <a:pos x="0" y="5"/>
                </a:cxn>
                <a:cxn ang="0">
                  <a:pos x="0" y="11"/>
                </a:cxn>
                <a:cxn ang="0">
                  <a:pos x="0" y="11"/>
                </a:cxn>
                <a:cxn ang="0">
                  <a:pos x="3" y="16"/>
                </a:cxn>
                <a:cxn ang="0">
                  <a:pos x="8" y="18"/>
                </a:cxn>
                <a:cxn ang="0">
                  <a:pos x="8" y="18"/>
                </a:cxn>
                <a:cxn ang="0">
                  <a:pos x="11" y="18"/>
                </a:cxn>
                <a:cxn ang="0">
                  <a:pos x="11" y="18"/>
                </a:cxn>
                <a:cxn ang="0">
                  <a:pos x="16" y="14"/>
                </a:cxn>
                <a:cxn ang="0">
                  <a:pos x="18" y="7"/>
                </a:cxn>
                <a:cxn ang="0">
                  <a:pos x="18" y="7"/>
                </a:cxn>
                <a:cxn ang="0">
                  <a:pos x="13" y="2"/>
                </a:cxn>
                <a:cxn ang="0">
                  <a:pos x="8" y="0"/>
                </a:cxn>
              </a:cxnLst>
              <a:rect l="0" t="0" r="r" b="b"/>
              <a:pathLst>
                <a:path w="18" h="18">
                  <a:moveTo>
                    <a:pt x="8" y="0"/>
                  </a:moveTo>
                  <a:lnTo>
                    <a:pt x="8" y="0"/>
                  </a:lnTo>
                  <a:lnTo>
                    <a:pt x="5" y="0"/>
                  </a:lnTo>
                  <a:lnTo>
                    <a:pt x="5" y="0"/>
                  </a:lnTo>
                  <a:lnTo>
                    <a:pt x="0" y="5"/>
                  </a:lnTo>
                  <a:lnTo>
                    <a:pt x="0" y="11"/>
                  </a:lnTo>
                  <a:lnTo>
                    <a:pt x="0" y="11"/>
                  </a:lnTo>
                  <a:lnTo>
                    <a:pt x="3" y="16"/>
                  </a:lnTo>
                  <a:lnTo>
                    <a:pt x="8" y="18"/>
                  </a:lnTo>
                  <a:lnTo>
                    <a:pt x="8" y="18"/>
                  </a:lnTo>
                  <a:lnTo>
                    <a:pt x="11" y="18"/>
                  </a:lnTo>
                  <a:lnTo>
                    <a:pt x="11" y="18"/>
                  </a:lnTo>
                  <a:lnTo>
                    <a:pt x="16" y="14"/>
                  </a:lnTo>
                  <a:lnTo>
                    <a:pt x="18" y="7"/>
                  </a:lnTo>
                  <a:lnTo>
                    <a:pt x="18" y="7"/>
                  </a:lnTo>
                  <a:lnTo>
                    <a:pt x="13" y="2"/>
                  </a:lnTo>
                  <a:lnTo>
                    <a:pt x="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86" name="Freeform 475"/>
            <p:cNvSpPr>
              <a:spLocks/>
            </p:cNvSpPr>
            <p:nvPr userDrawn="1"/>
          </p:nvSpPr>
          <p:spPr bwMode="auto">
            <a:xfrm>
              <a:off x="5441951" y="5046663"/>
              <a:ext cx="19050" cy="19050"/>
            </a:xfrm>
            <a:custGeom>
              <a:avLst/>
              <a:gdLst/>
              <a:ahLst/>
              <a:cxnLst>
                <a:cxn ang="0">
                  <a:pos x="7" y="0"/>
                </a:cxn>
                <a:cxn ang="0">
                  <a:pos x="7" y="0"/>
                </a:cxn>
                <a:cxn ang="0">
                  <a:pos x="5" y="0"/>
                </a:cxn>
                <a:cxn ang="0">
                  <a:pos x="5" y="0"/>
                </a:cxn>
                <a:cxn ang="0">
                  <a:pos x="2" y="2"/>
                </a:cxn>
                <a:cxn ang="0">
                  <a:pos x="0" y="8"/>
                </a:cxn>
                <a:cxn ang="0">
                  <a:pos x="0" y="8"/>
                </a:cxn>
                <a:cxn ang="0">
                  <a:pos x="4" y="12"/>
                </a:cxn>
                <a:cxn ang="0">
                  <a:pos x="7" y="12"/>
                </a:cxn>
                <a:cxn ang="0">
                  <a:pos x="7" y="12"/>
                </a:cxn>
                <a:cxn ang="0">
                  <a:pos x="7" y="12"/>
                </a:cxn>
                <a:cxn ang="0">
                  <a:pos x="7" y="12"/>
                </a:cxn>
                <a:cxn ang="0">
                  <a:pos x="11" y="10"/>
                </a:cxn>
                <a:cxn ang="0">
                  <a:pos x="12" y="4"/>
                </a:cxn>
                <a:cxn ang="0">
                  <a:pos x="12" y="4"/>
                </a:cxn>
                <a:cxn ang="0">
                  <a:pos x="11" y="0"/>
                </a:cxn>
                <a:cxn ang="0">
                  <a:pos x="7" y="0"/>
                </a:cxn>
              </a:cxnLst>
              <a:rect l="0" t="0" r="r" b="b"/>
              <a:pathLst>
                <a:path w="12" h="12">
                  <a:moveTo>
                    <a:pt x="7" y="0"/>
                  </a:moveTo>
                  <a:lnTo>
                    <a:pt x="7" y="0"/>
                  </a:lnTo>
                  <a:lnTo>
                    <a:pt x="5" y="0"/>
                  </a:lnTo>
                  <a:lnTo>
                    <a:pt x="5" y="0"/>
                  </a:lnTo>
                  <a:lnTo>
                    <a:pt x="2" y="2"/>
                  </a:lnTo>
                  <a:lnTo>
                    <a:pt x="0" y="8"/>
                  </a:lnTo>
                  <a:lnTo>
                    <a:pt x="0" y="8"/>
                  </a:lnTo>
                  <a:lnTo>
                    <a:pt x="4" y="12"/>
                  </a:lnTo>
                  <a:lnTo>
                    <a:pt x="7" y="12"/>
                  </a:lnTo>
                  <a:lnTo>
                    <a:pt x="7" y="12"/>
                  </a:lnTo>
                  <a:lnTo>
                    <a:pt x="7" y="12"/>
                  </a:lnTo>
                  <a:lnTo>
                    <a:pt x="7" y="12"/>
                  </a:lnTo>
                  <a:lnTo>
                    <a:pt x="11" y="10"/>
                  </a:lnTo>
                  <a:lnTo>
                    <a:pt x="12" y="4"/>
                  </a:lnTo>
                  <a:lnTo>
                    <a:pt x="12" y="4"/>
                  </a:lnTo>
                  <a:lnTo>
                    <a:pt x="11" y="0"/>
                  </a:lnTo>
                  <a:lnTo>
                    <a:pt x="7"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87" name="Freeform 476"/>
            <p:cNvSpPr>
              <a:spLocks/>
            </p:cNvSpPr>
            <p:nvPr userDrawn="1"/>
          </p:nvSpPr>
          <p:spPr bwMode="auto">
            <a:xfrm>
              <a:off x="5441951" y="5046663"/>
              <a:ext cx="19050" cy="19050"/>
            </a:xfrm>
            <a:custGeom>
              <a:avLst/>
              <a:gdLst/>
              <a:ahLst/>
              <a:cxnLst>
                <a:cxn ang="0">
                  <a:pos x="7" y="0"/>
                </a:cxn>
                <a:cxn ang="0">
                  <a:pos x="7" y="0"/>
                </a:cxn>
                <a:cxn ang="0">
                  <a:pos x="5" y="0"/>
                </a:cxn>
                <a:cxn ang="0">
                  <a:pos x="5" y="0"/>
                </a:cxn>
                <a:cxn ang="0">
                  <a:pos x="2" y="2"/>
                </a:cxn>
                <a:cxn ang="0">
                  <a:pos x="0" y="8"/>
                </a:cxn>
                <a:cxn ang="0">
                  <a:pos x="0" y="8"/>
                </a:cxn>
                <a:cxn ang="0">
                  <a:pos x="4" y="12"/>
                </a:cxn>
                <a:cxn ang="0">
                  <a:pos x="7" y="12"/>
                </a:cxn>
                <a:cxn ang="0">
                  <a:pos x="7" y="12"/>
                </a:cxn>
                <a:cxn ang="0">
                  <a:pos x="7" y="12"/>
                </a:cxn>
                <a:cxn ang="0">
                  <a:pos x="7" y="12"/>
                </a:cxn>
                <a:cxn ang="0">
                  <a:pos x="11" y="10"/>
                </a:cxn>
                <a:cxn ang="0">
                  <a:pos x="12" y="4"/>
                </a:cxn>
                <a:cxn ang="0">
                  <a:pos x="12" y="4"/>
                </a:cxn>
                <a:cxn ang="0">
                  <a:pos x="11" y="0"/>
                </a:cxn>
                <a:cxn ang="0">
                  <a:pos x="7" y="0"/>
                </a:cxn>
              </a:cxnLst>
              <a:rect l="0" t="0" r="r" b="b"/>
              <a:pathLst>
                <a:path w="12" h="12">
                  <a:moveTo>
                    <a:pt x="7" y="0"/>
                  </a:moveTo>
                  <a:lnTo>
                    <a:pt x="7" y="0"/>
                  </a:lnTo>
                  <a:lnTo>
                    <a:pt x="5" y="0"/>
                  </a:lnTo>
                  <a:lnTo>
                    <a:pt x="5" y="0"/>
                  </a:lnTo>
                  <a:lnTo>
                    <a:pt x="2" y="2"/>
                  </a:lnTo>
                  <a:lnTo>
                    <a:pt x="0" y="8"/>
                  </a:lnTo>
                  <a:lnTo>
                    <a:pt x="0" y="8"/>
                  </a:lnTo>
                  <a:lnTo>
                    <a:pt x="4" y="12"/>
                  </a:lnTo>
                  <a:lnTo>
                    <a:pt x="7" y="12"/>
                  </a:lnTo>
                  <a:lnTo>
                    <a:pt x="7" y="12"/>
                  </a:lnTo>
                  <a:lnTo>
                    <a:pt x="7" y="12"/>
                  </a:lnTo>
                  <a:lnTo>
                    <a:pt x="7" y="12"/>
                  </a:lnTo>
                  <a:lnTo>
                    <a:pt x="11" y="10"/>
                  </a:lnTo>
                  <a:lnTo>
                    <a:pt x="12" y="4"/>
                  </a:lnTo>
                  <a:lnTo>
                    <a:pt x="12" y="4"/>
                  </a:lnTo>
                  <a:lnTo>
                    <a:pt x="11" y="0"/>
                  </a:lnTo>
                  <a:lnTo>
                    <a:pt x="7"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88" name="Freeform 477"/>
            <p:cNvSpPr>
              <a:spLocks/>
            </p:cNvSpPr>
            <p:nvPr userDrawn="1"/>
          </p:nvSpPr>
          <p:spPr bwMode="auto">
            <a:xfrm>
              <a:off x="5384801" y="5018088"/>
              <a:ext cx="19050" cy="19050"/>
            </a:xfrm>
            <a:custGeom>
              <a:avLst/>
              <a:gdLst/>
              <a:ahLst/>
              <a:cxnLst>
                <a:cxn ang="0">
                  <a:pos x="6" y="0"/>
                </a:cxn>
                <a:cxn ang="0">
                  <a:pos x="6" y="0"/>
                </a:cxn>
                <a:cxn ang="0">
                  <a:pos x="6" y="0"/>
                </a:cxn>
                <a:cxn ang="0">
                  <a:pos x="6" y="0"/>
                </a:cxn>
                <a:cxn ang="0">
                  <a:pos x="2" y="2"/>
                </a:cxn>
                <a:cxn ang="0">
                  <a:pos x="0" y="8"/>
                </a:cxn>
                <a:cxn ang="0">
                  <a:pos x="0" y="8"/>
                </a:cxn>
                <a:cxn ang="0">
                  <a:pos x="4" y="10"/>
                </a:cxn>
                <a:cxn ang="0">
                  <a:pos x="6" y="12"/>
                </a:cxn>
                <a:cxn ang="0">
                  <a:pos x="6" y="12"/>
                </a:cxn>
                <a:cxn ang="0">
                  <a:pos x="8" y="12"/>
                </a:cxn>
                <a:cxn ang="0">
                  <a:pos x="8" y="12"/>
                </a:cxn>
                <a:cxn ang="0">
                  <a:pos x="12" y="8"/>
                </a:cxn>
                <a:cxn ang="0">
                  <a:pos x="12" y="4"/>
                </a:cxn>
                <a:cxn ang="0">
                  <a:pos x="12" y="4"/>
                </a:cxn>
                <a:cxn ang="0">
                  <a:pos x="10" y="2"/>
                </a:cxn>
                <a:cxn ang="0">
                  <a:pos x="6" y="0"/>
                </a:cxn>
              </a:cxnLst>
              <a:rect l="0" t="0" r="r" b="b"/>
              <a:pathLst>
                <a:path w="12" h="12">
                  <a:moveTo>
                    <a:pt x="6" y="0"/>
                  </a:moveTo>
                  <a:lnTo>
                    <a:pt x="6" y="0"/>
                  </a:lnTo>
                  <a:lnTo>
                    <a:pt x="6" y="0"/>
                  </a:lnTo>
                  <a:lnTo>
                    <a:pt x="6" y="0"/>
                  </a:lnTo>
                  <a:lnTo>
                    <a:pt x="2" y="2"/>
                  </a:lnTo>
                  <a:lnTo>
                    <a:pt x="0" y="8"/>
                  </a:lnTo>
                  <a:lnTo>
                    <a:pt x="0" y="8"/>
                  </a:lnTo>
                  <a:lnTo>
                    <a:pt x="4" y="10"/>
                  </a:lnTo>
                  <a:lnTo>
                    <a:pt x="6" y="12"/>
                  </a:lnTo>
                  <a:lnTo>
                    <a:pt x="6" y="12"/>
                  </a:lnTo>
                  <a:lnTo>
                    <a:pt x="8" y="12"/>
                  </a:lnTo>
                  <a:lnTo>
                    <a:pt x="8" y="12"/>
                  </a:lnTo>
                  <a:lnTo>
                    <a:pt x="12" y="8"/>
                  </a:lnTo>
                  <a:lnTo>
                    <a:pt x="12" y="4"/>
                  </a:lnTo>
                  <a:lnTo>
                    <a:pt x="12" y="4"/>
                  </a:lnTo>
                  <a:lnTo>
                    <a:pt x="10" y="2"/>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89" name="Freeform 478"/>
            <p:cNvSpPr>
              <a:spLocks/>
            </p:cNvSpPr>
            <p:nvPr userDrawn="1"/>
          </p:nvSpPr>
          <p:spPr bwMode="auto">
            <a:xfrm>
              <a:off x="5384801" y="5018088"/>
              <a:ext cx="19050" cy="19050"/>
            </a:xfrm>
            <a:custGeom>
              <a:avLst/>
              <a:gdLst/>
              <a:ahLst/>
              <a:cxnLst>
                <a:cxn ang="0">
                  <a:pos x="6" y="0"/>
                </a:cxn>
                <a:cxn ang="0">
                  <a:pos x="6" y="0"/>
                </a:cxn>
                <a:cxn ang="0">
                  <a:pos x="6" y="0"/>
                </a:cxn>
                <a:cxn ang="0">
                  <a:pos x="6" y="0"/>
                </a:cxn>
                <a:cxn ang="0">
                  <a:pos x="2" y="2"/>
                </a:cxn>
                <a:cxn ang="0">
                  <a:pos x="0" y="8"/>
                </a:cxn>
                <a:cxn ang="0">
                  <a:pos x="0" y="8"/>
                </a:cxn>
                <a:cxn ang="0">
                  <a:pos x="4" y="10"/>
                </a:cxn>
                <a:cxn ang="0">
                  <a:pos x="6" y="12"/>
                </a:cxn>
                <a:cxn ang="0">
                  <a:pos x="6" y="12"/>
                </a:cxn>
                <a:cxn ang="0">
                  <a:pos x="8" y="12"/>
                </a:cxn>
                <a:cxn ang="0">
                  <a:pos x="8" y="12"/>
                </a:cxn>
                <a:cxn ang="0">
                  <a:pos x="12" y="8"/>
                </a:cxn>
                <a:cxn ang="0">
                  <a:pos x="12" y="4"/>
                </a:cxn>
                <a:cxn ang="0">
                  <a:pos x="12" y="4"/>
                </a:cxn>
                <a:cxn ang="0">
                  <a:pos x="10" y="2"/>
                </a:cxn>
                <a:cxn ang="0">
                  <a:pos x="6" y="0"/>
                </a:cxn>
              </a:cxnLst>
              <a:rect l="0" t="0" r="r" b="b"/>
              <a:pathLst>
                <a:path w="12" h="12">
                  <a:moveTo>
                    <a:pt x="6" y="0"/>
                  </a:moveTo>
                  <a:lnTo>
                    <a:pt x="6" y="0"/>
                  </a:lnTo>
                  <a:lnTo>
                    <a:pt x="6" y="0"/>
                  </a:lnTo>
                  <a:lnTo>
                    <a:pt x="6" y="0"/>
                  </a:lnTo>
                  <a:lnTo>
                    <a:pt x="2" y="2"/>
                  </a:lnTo>
                  <a:lnTo>
                    <a:pt x="0" y="8"/>
                  </a:lnTo>
                  <a:lnTo>
                    <a:pt x="0" y="8"/>
                  </a:lnTo>
                  <a:lnTo>
                    <a:pt x="4" y="10"/>
                  </a:lnTo>
                  <a:lnTo>
                    <a:pt x="6" y="12"/>
                  </a:lnTo>
                  <a:lnTo>
                    <a:pt x="6" y="12"/>
                  </a:lnTo>
                  <a:lnTo>
                    <a:pt x="8" y="12"/>
                  </a:lnTo>
                  <a:lnTo>
                    <a:pt x="8" y="12"/>
                  </a:lnTo>
                  <a:lnTo>
                    <a:pt x="12" y="8"/>
                  </a:lnTo>
                  <a:lnTo>
                    <a:pt x="12" y="4"/>
                  </a:lnTo>
                  <a:lnTo>
                    <a:pt x="12" y="4"/>
                  </a:lnTo>
                  <a:lnTo>
                    <a:pt x="10" y="2"/>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90" name="Freeform 479"/>
            <p:cNvSpPr>
              <a:spLocks/>
            </p:cNvSpPr>
            <p:nvPr userDrawn="1"/>
          </p:nvSpPr>
          <p:spPr bwMode="auto">
            <a:xfrm>
              <a:off x="5327651" y="5008563"/>
              <a:ext cx="19050" cy="19050"/>
            </a:xfrm>
            <a:custGeom>
              <a:avLst/>
              <a:gdLst/>
              <a:ahLst/>
              <a:cxnLst>
                <a:cxn ang="0">
                  <a:pos x="6" y="0"/>
                </a:cxn>
                <a:cxn ang="0">
                  <a:pos x="6" y="0"/>
                </a:cxn>
                <a:cxn ang="0">
                  <a:pos x="4" y="0"/>
                </a:cxn>
                <a:cxn ang="0">
                  <a:pos x="4" y="0"/>
                </a:cxn>
                <a:cxn ang="0">
                  <a:pos x="2" y="4"/>
                </a:cxn>
                <a:cxn ang="0">
                  <a:pos x="0" y="8"/>
                </a:cxn>
                <a:cxn ang="0">
                  <a:pos x="0" y="8"/>
                </a:cxn>
                <a:cxn ang="0">
                  <a:pos x="2" y="10"/>
                </a:cxn>
                <a:cxn ang="0">
                  <a:pos x="6" y="12"/>
                </a:cxn>
                <a:cxn ang="0">
                  <a:pos x="6" y="12"/>
                </a:cxn>
                <a:cxn ang="0">
                  <a:pos x="8" y="12"/>
                </a:cxn>
                <a:cxn ang="0">
                  <a:pos x="8" y="12"/>
                </a:cxn>
                <a:cxn ang="0">
                  <a:pos x="10" y="8"/>
                </a:cxn>
                <a:cxn ang="0">
                  <a:pos x="12" y="4"/>
                </a:cxn>
                <a:cxn ang="0">
                  <a:pos x="12" y="4"/>
                </a:cxn>
                <a:cxn ang="0">
                  <a:pos x="10" y="2"/>
                </a:cxn>
                <a:cxn ang="0">
                  <a:pos x="6" y="0"/>
                </a:cxn>
              </a:cxnLst>
              <a:rect l="0" t="0" r="r" b="b"/>
              <a:pathLst>
                <a:path w="12" h="12">
                  <a:moveTo>
                    <a:pt x="6" y="0"/>
                  </a:moveTo>
                  <a:lnTo>
                    <a:pt x="6" y="0"/>
                  </a:lnTo>
                  <a:lnTo>
                    <a:pt x="4" y="0"/>
                  </a:lnTo>
                  <a:lnTo>
                    <a:pt x="4" y="0"/>
                  </a:lnTo>
                  <a:lnTo>
                    <a:pt x="2" y="4"/>
                  </a:lnTo>
                  <a:lnTo>
                    <a:pt x="0" y="8"/>
                  </a:lnTo>
                  <a:lnTo>
                    <a:pt x="0" y="8"/>
                  </a:lnTo>
                  <a:lnTo>
                    <a:pt x="2" y="10"/>
                  </a:lnTo>
                  <a:lnTo>
                    <a:pt x="6" y="12"/>
                  </a:lnTo>
                  <a:lnTo>
                    <a:pt x="6" y="12"/>
                  </a:lnTo>
                  <a:lnTo>
                    <a:pt x="8" y="12"/>
                  </a:lnTo>
                  <a:lnTo>
                    <a:pt x="8" y="12"/>
                  </a:lnTo>
                  <a:lnTo>
                    <a:pt x="10" y="8"/>
                  </a:lnTo>
                  <a:lnTo>
                    <a:pt x="12" y="4"/>
                  </a:lnTo>
                  <a:lnTo>
                    <a:pt x="12" y="4"/>
                  </a:lnTo>
                  <a:lnTo>
                    <a:pt x="10" y="2"/>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91" name="Freeform 480"/>
            <p:cNvSpPr>
              <a:spLocks/>
            </p:cNvSpPr>
            <p:nvPr userDrawn="1"/>
          </p:nvSpPr>
          <p:spPr bwMode="auto">
            <a:xfrm>
              <a:off x="5327651" y="5008563"/>
              <a:ext cx="19050" cy="19050"/>
            </a:xfrm>
            <a:custGeom>
              <a:avLst/>
              <a:gdLst/>
              <a:ahLst/>
              <a:cxnLst>
                <a:cxn ang="0">
                  <a:pos x="6" y="0"/>
                </a:cxn>
                <a:cxn ang="0">
                  <a:pos x="6" y="0"/>
                </a:cxn>
                <a:cxn ang="0">
                  <a:pos x="4" y="0"/>
                </a:cxn>
                <a:cxn ang="0">
                  <a:pos x="4" y="0"/>
                </a:cxn>
                <a:cxn ang="0">
                  <a:pos x="2" y="4"/>
                </a:cxn>
                <a:cxn ang="0">
                  <a:pos x="0" y="8"/>
                </a:cxn>
                <a:cxn ang="0">
                  <a:pos x="0" y="8"/>
                </a:cxn>
                <a:cxn ang="0">
                  <a:pos x="2" y="10"/>
                </a:cxn>
                <a:cxn ang="0">
                  <a:pos x="6" y="12"/>
                </a:cxn>
                <a:cxn ang="0">
                  <a:pos x="6" y="12"/>
                </a:cxn>
                <a:cxn ang="0">
                  <a:pos x="8" y="12"/>
                </a:cxn>
                <a:cxn ang="0">
                  <a:pos x="8" y="12"/>
                </a:cxn>
                <a:cxn ang="0">
                  <a:pos x="10" y="8"/>
                </a:cxn>
                <a:cxn ang="0">
                  <a:pos x="12" y="4"/>
                </a:cxn>
                <a:cxn ang="0">
                  <a:pos x="12" y="4"/>
                </a:cxn>
                <a:cxn ang="0">
                  <a:pos x="10" y="2"/>
                </a:cxn>
                <a:cxn ang="0">
                  <a:pos x="6" y="0"/>
                </a:cxn>
              </a:cxnLst>
              <a:rect l="0" t="0" r="r" b="b"/>
              <a:pathLst>
                <a:path w="12" h="12">
                  <a:moveTo>
                    <a:pt x="6" y="0"/>
                  </a:moveTo>
                  <a:lnTo>
                    <a:pt x="6" y="0"/>
                  </a:lnTo>
                  <a:lnTo>
                    <a:pt x="4" y="0"/>
                  </a:lnTo>
                  <a:lnTo>
                    <a:pt x="4" y="0"/>
                  </a:lnTo>
                  <a:lnTo>
                    <a:pt x="2" y="4"/>
                  </a:lnTo>
                  <a:lnTo>
                    <a:pt x="0" y="8"/>
                  </a:lnTo>
                  <a:lnTo>
                    <a:pt x="0" y="8"/>
                  </a:lnTo>
                  <a:lnTo>
                    <a:pt x="2" y="10"/>
                  </a:lnTo>
                  <a:lnTo>
                    <a:pt x="6" y="12"/>
                  </a:lnTo>
                  <a:lnTo>
                    <a:pt x="6" y="12"/>
                  </a:lnTo>
                  <a:lnTo>
                    <a:pt x="8" y="12"/>
                  </a:lnTo>
                  <a:lnTo>
                    <a:pt x="8" y="12"/>
                  </a:lnTo>
                  <a:lnTo>
                    <a:pt x="10" y="8"/>
                  </a:lnTo>
                  <a:lnTo>
                    <a:pt x="12" y="4"/>
                  </a:lnTo>
                  <a:lnTo>
                    <a:pt x="12" y="4"/>
                  </a:lnTo>
                  <a:lnTo>
                    <a:pt x="10" y="2"/>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92" name="Freeform 481"/>
            <p:cNvSpPr>
              <a:spLocks/>
            </p:cNvSpPr>
            <p:nvPr userDrawn="1"/>
          </p:nvSpPr>
          <p:spPr bwMode="auto">
            <a:xfrm>
              <a:off x="5270501" y="4999038"/>
              <a:ext cx="19050" cy="19050"/>
            </a:xfrm>
            <a:custGeom>
              <a:avLst/>
              <a:gdLst/>
              <a:ahLst/>
              <a:cxnLst>
                <a:cxn ang="0">
                  <a:pos x="6" y="0"/>
                </a:cxn>
                <a:cxn ang="0">
                  <a:pos x="6" y="0"/>
                </a:cxn>
                <a:cxn ang="0">
                  <a:pos x="3" y="0"/>
                </a:cxn>
                <a:cxn ang="0">
                  <a:pos x="3" y="0"/>
                </a:cxn>
                <a:cxn ang="0">
                  <a:pos x="0" y="3"/>
                </a:cxn>
                <a:cxn ang="0">
                  <a:pos x="0" y="8"/>
                </a:cxn>
                <a:cxn ang="0">
                  <a:pos x="0" y="8"/>
                </a:cxn>
                <a:cxn ang="0">
                  <a:pos x="3" y="10"/>
                </a:cxn>
                <a:cxn ang="0">
                  <a:pos x="6" y="12"/>
                </a:cxn>
                <a:cxn ang="0">
                  <a:pos x="6" y="12"/>
                </a:cxn>
                <a:cxn ang="0">
                  <a:pos x="9" y="12"/>
                </a:cxn>
                <a:cxn ang="0">
                  <a:pos x="9" y="12"/>
                </a:cxn>
                <a:cxn ang="0">
                  <a:pos x="12" y="10"/>
                </a:cxn>
                <a:cxn ang="0">
                  <a:pos x="12" y="5"/>
                </a:cxn>
                <a:cxn ang="0">
                  <a:pos x="12" y="5"/>
                </a:cxn>
                <a:cxn ang="0">
                  <a:pos x="9" y="0"/>
                </a:cxn>
                <a:cxn ang="0">
                  <a:pos x="6" y="0"/>
                </a:cxn>
              </a:cxnLst>
              <a:rect l="0" t="0" r="r" b="b"/>
              <a:pathLst>
                <a:path w="12" h="12">
                  <a:moveTo>
                    <a:pt x="6" y="0"/>
                  </a:moveTo>
                  <a:lnTo>
                    <a:pt x="6" y="0"/>
                  </a:lnTo>
                  <a:lnTo>
                    <a:pt x="3" y="0"/>
                  </a:lnTo>
                  <a:lnTo>
                    <a:pt x="3" y="0"/>
                  </a:lnTo>
                  <a:lnTo>
                    <a:pt x="0" y="3"/>
                  </a:lnTo>
                  <a:lnTo>
                    <a:pt x="0" y="8"/>
                  </a:lnTo>
                  <a:lnTo>
                    <a:pt x="0" y="8"/>
                  </a:lnTo>
                  <a:lnTo>
                    <a:pt x="3" y="10"/>
                  </a:lnTo>
                  <a:lnTo>
                    <a:pt x="6" y="12"/>
                  </a:lnTo>
                  <a:lnTo>
                    <a:pt x="6" y="12"/>
                  </a:lnTo>
                  <a:lnTo>
                    <a:pt x="9" y="12"/>
                  </a:lnTo>
                  <a:lnTo>
                    <a:pt x="9" y="12"/>
                  </a:lnTo>
                  <a:lnTo>
                    <a:pt x="12" y="10"/>
                  </a:lnTo>
                  <a:lnTo>
                    <a:pt x="12" y="5"/>
                  </a:lnTo>
                  <a:lnTo>
                    <a:pt x="12" y="5"/>
                  </a:lnTo>
                  <a:lnTo>
                    <a:pt x="9" y="0"/>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93" name="Freeform 482"/>
            <p:cNvSpPr>
              <a:spLocks/>
            </p:cNvSpPr>
            <p:nvPr userDrawn="1"/>
          </p:nvSpPr>
          <p:spPr bwMode="auto">
            <a:xfrm>
              <a:off x="5270501" y="4999038"/>
              <a:ext cx="19050" cy="19050"/>
            </a:xfrm>
            <a:custGeom>
              <a:avLst/>
              <a:gdLst/>
              <a:ahLst/>
              <a:cxnLst>
                <a:cxn ang="0">
                  <a:pos x="6" y="0"/>
                </a:cxn>
                <a:cxn ang="0">
                  <a:pos x="6" y="0"/>
                </a:cxn>
                <a:cxn ang="0">
                  <a:pos x="3" y="0"/>
                </a:cxn>
                <a:cxn ang="0">
                  <a:pos x="3" y="0"/>
                </a:cxn>
                <a:cxn ang="0">
                  <a:pos x="0" y="3"/>
                </a:cxn>
                <a:cxn ang="0">
                  <a:pos x="0" y="8"/>
                </a:cxn>
                <a:cxn ang="0">
                  <a:pos x="0" y="8"/>
                </a:cxn>
                <a:cxn ang="0">
                  <a:pos x="3" y="10"/>
                </a:cxn>
                <a:cxn ang="0">
                  <a:pos x="6" y="12"/>
                </a:cxn>
                <a:cxn ang="0">
                  <a:pos x="6" y="12"/>
                </a:cxn>
                <a:cxn ang="0">
                  <a:pos x="9" y="12"/>
                </a:cxn>
                <a:cxn ang="0">
                  <a:pos x="9" y="12"/>
                </a:cxn>
                <a:cxn ang="0">
                  <a:pos x="12" y="10"/>
                </a:cxn>
                <a:cxn ang="0">
                  <a:pos x="12" y="5"/>
                </a:cxn>
                <a:cxn ang="0">
                  <a:pos x="12" y="5"/>
                </a:cxn>
                <a:cxn ang="0">
                  <a:pos x="9" y="0"/>
                </a:cxn>
                <a:cxn ang="0">
                  <a:pos x="6" y="0"/>
                </a:cxn>
              </a:cxnLst>
              <a:rect l="0" t="0" r="r" b="b"/>
              <a:pathLst>
                <a:path w="12" h="12">
                  <a:moveTo>
                    <a:pt x="6" y="0"/>
                  </a:moveTo>
                  <a:lnTo>
                    <a:pt x="6" y="0"/>
                  </a:lnTo>
                  <a:lnTo>
                    <a:pt x="3" y="0"/>
                  </a:lnTo>
                  <a:lnTo>
                    <a:pt x="3" y="0"/>
                  </a:lnTo>
                  <a:lnTo>
                    <a:pt x="0" y="3"/>
                  </a:lnTo>
                  <a:lnTo>
                    <a:pt x="0" y="8"/>
                  </a:lnTo>
                  <a:lnTo>
                    <a:pt x="0" y="8"/>
                  </a:lnTo>
                  <a:lnTo>
                    <a:pt x="3" y="10"/>
                  </a:lnTo>
                  <a:lnTo>
                    <a:pt x="6" y="12"/>
                  </a:lnTo>
                  <a:lnTo>
                    <a:pt x="6" y="12"/>
                  </a:lnTo>
                  <a:lnTo>
                    <a:pt x="9" y="12"/>
                  </a:lnTo>
                  <a:lnTo>
                    <a:pt x="9" y="12"/>
                  </a:lnTo>
                  <a:lnTo>
                    <a:pt x="12" y="10"/>
                  </a:lnTo>
                  <a:lnTo>
                    <a:pt x="12" y="5"/>
                  </a:lnTo>
                  <a:lnTo>
                    <a:pt x="12" y="5"/>
                  </a:lnTo>
                  <a:lnTo>
                    <a:pt x="9" y="0"/>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94" name="Freeform 483"/>
            <p:cNvSpPr>
              <a:spLocks/>
            </p:cNvSpPr>
            <p:nvPr userDrawn="1"/>
          </p:nvSpPr>
          <p:spPr bwMode="auto">
            <a:xfrm>
              <a:off x="5213351" y="5008563"/>
              <a:ext cx="9525" cy="9525"/>
            </a:xfrm>
            <a:custGeom>
              <a:avLst/>
              <a:gdLst/>
              <a:ahLst/>
              <a:cxnLst>
                <a:cxn ang="0">
                  <a:pos x="3" y="0"/>
                </a:cxn>
                <a:cxn ang="0">
                  <a:pos x="3" y="0"/>
                </a:cxn>
                <a:cxn ang="0">
                  <a:pos x="2" y="0"/>
                </a:cxn>
                <a:cxn ang="0">
                  <a:pos x="2" y="0"/>
                </a:cxn>
                <a:cxn ang="0">
                  <a:pos x="0" y="2"/>
                </a:cxn>
                <a:cxn ang="0">
                  <a:pos x="0" y="5"/>
                </a:cxn>
                <a:cxn ang="0">
                  <a:pos x="0" y="5"/>
                </a:cxn>
                <a:cxn ang="0">
                  <a:pos x="2" y="6"/>
                </a:cxn>
                <a:cxn ang="0">
                  <a:pos x="3" y="6"/>
                </a:cxn>
                <a:cxn ang="0">
                  <a:pos x="3" y="6"/>
                </a:cxn>
                <a:cxn ang="0">
                  <a:pos x="5" y="6"/>
                </a:cxn>
                <a:cxn ang="0">
                  <a:pos x="5" y="6"/>
                </a:cxn>
                <a:cxn ang="0">
                  <a:pos x="6" y="5"/>
                </a:cxn>
                <a:cxn ang="0">
                  <a:pos x="6" y="2"/>
                </a:cxn>
                <a:cxn ang="0">
                  <a:pos x="6" y="2"/>
                </a:cxn>
                <a:cxn ang="0">
                  <a:pos x="5" y="0"/>
                </a:cxn>
                <a:cxn ang="0">
                  <a:pos x="3" y="0"/>
                </a:cxn>
              </a:cxnLst>
              <a:rect l="0" t="0" r="r" b="b"/>
              <a:pathLst>
                <a:path w="6" h="6">
                  <a:moveTo>
                    <a:pt x="3" y="0"/>
                  </a:moveTo>
                  <a:lnTo>
                    <a:pt x="3" y="0"/>
                  </a:lnTo>
                  <a:lnTo>
                    <a:pt x="2" y="0"/>
                  </a:lnTo>
                  <a:lnTo>
                    <a:pt x="2" y="0"/>
                  </a:lnTo>
                  <a:lnTo>
                    <a:pt x="0" y="2"/>
                  </a:lnTo>
                  <a:lnTo>
                    <a:pt x="0" y="5"/>
                  </a:lnTo>
                  <a:lnTo>
                    <a:pt x="0" y="5"/>
                  </a:lnTo>
                  <a:lnTo>
                    <a:pt x="2" y="6"/>
                  </a:lnTo>
                  <a:lnTo>
                    <a:pt x="3" y="6"/>
                  </a:lnTo>
                  <a:lnTo>
                    <a:pt x="3" y="6"/>
                  </a:lnTo>
                  <a:lnTo>
                    <a:pt x="5" y="6"/>
                  </a:lnTo>
                  <a:lnTo>
                    <a:pt x="5" y="6"/>
                  </a:lnTo>
                  <a:lnTo>
                    <a:pt x="6" y="5"/>
                  </a:lnTo>
                  <a:lnTo>
                    <a:pt x="6" y="2"/>
                  </a:lnTo>
                  <a:lnTo>
                    <a:pt x="6" y="2"/>
                  </a:lnTo>
                  <a:lnTo>
                    <a:pt x="5" y="0"/>
                  </a:lnTo>
                  <a:lnTo>
                    <a:pt x="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95" name="Freeform 484"/>
            <p:cNvSpPr>
              <a:spLocks/>
            </p:cNvSpPr>
            <p:nvPr userDrawn="1"/>
          </p:nvSpPr>
          <p:spPr bwMode="auto">
            <a:xfrm>
              <a:off x="5213351" y="5008563"/>
              <a:ext cx="9525" cy="9525"/>
            </a:xfrm>
            <a:custGeom>
              <a:avLst/>
              <a:gdLst/>
              <a:ahLst/>
              <a:cxnLst>
                <a:cxn ang="0">
                  <a:pos x="3" y="0"/>
                </a:cxn>
                <a:cxn ang="0">
                  <a:pos x="3" y="0"/>
                </a:cxn>
                <a:cxn ang="0">
                  <a:pos x="2" y="0"/>
                </a:cxn>
                <a:cxn ang="0">
                  <a:pos x="2" y="0"/>
                </a:cxn>
                <a:cxn ang="0">
                  <a:pos x="0" y="2"/>
                </a:cxn>
                <a:cxn ang="0">
                  <a:pos x="0" y="5"/>
                </a:cxn>
                <a:cxn ang="0">
                  <a:pos x="0" y="5"/>
                </a:cxn>
                <a:cxn ang="0">
                  <a:pos x="2" y="6"/>
                </a:cxn>
                <a:cxn ang="0">
                  <a:pos x="3" y="6"/>
                </a:cxn>
                <a:cxn ang="0">
                  <a:pos x="3" y="6"/>
                </a:cxn>
                <a:cxn ang="0">
                  <a:pos x="5" y="6"/>
                </a:cxn>
                <a:cxn ang="0">
                  <a:pos x="5" y="6"/>
                </a:cxn>
                <a:cxn ang="0">
                  <a:pos x="6" y="5"/>
                </a:cxn>
                <a:cxn ang="0">
                  <a:pos x="6" y="2"/>
                </a:cxn>
                <a:cxn ang="0">
                  <a:pos x="6" y="2"/>
                </a:cxn>
                <a:cxn ang="0">
                  <a:pos x="5" y="0"/>
                </a:cxn>
                <a:cxn ang="0">
                  <a:pos x="3" y="0"/>
                </a:cxn>
              </a:cxnLst>
              <a:rect l="0" t="0" r="r" b="b"/>
              <a:pathLst>
                <a:path w="6" h="6">
                  <a:moveTo>
                    <a:pt x="3" y="0"/>
                  </a:moveTo>
                  <a:lnTo>
                    <a:pt x="3" y="0"/>
                  </a:lnTo>
                  <a:lnTo>
                    <a:pt x="2" y="0"/>
                  </a:lnTo>
                  <a:lnTo>
                    <a:pt x="2" y="0"/>
                  </a:lnTo>
                  <a:lnTo>
                    <a:pt x="0" y="2"/>
                  </a:lnTo>
                  <a:lnTo>
                    <a:pt x="0" y="5"/>
                  </a:lnTo>
                  <a:lnTo>
                    <a:pt x="0" y="5"/>
                  </a:lnTo>
                  <a:lnTo>
                    <a:pt x="2" y="6"/>
                  </a:lnTo>
                  <a:lnTo>
                    <a:pt x="3" y="6"/>
                  </a:lnTo>
                  <a:lnTo>
                    <a:pt x="3" y="6"/>
                  </a:lnTo>
                  <a:lnTo>
                    <a:pt x="5" y="6"/>
                  </a:lnTo>
                  <a:lnTo>
                    <a:pt x="5" y="6"/>
                  </a:lnTo>
                  <a:lnTo>
                    <a:pt x="6" y="5"/>
                  </a:lnTo>
                  <a:lnTo>
                    <a:pt x="6" y="2"/>
                  </a:lnTo>
                  <a:lnTo>
                    <a:pt x="6" y="2"/>
                  </a:lnTo>
                  <a:lnTo>
                    <a:pt x="5" y="0"/>
                  </a:lnTo>
                  <a:lnTo>
                    <a:pt x="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96" name="Freeform 485"/>
            <p:cNvSpPr>
              <a:spLocks/>
            </p:cNvSpPr>
            <p:nvPr userDrawn="1"/>
          </p:nvSpPr>
          <p:spPr bwMode="auto">
            <a:xfrm>
              <a:off x="5156201" y="5027613"/>
              <a:ext cx="9525" cy="9525"/>
            </a:xfrm>
            <a:custGeom>
              <a:avLst/>
              <a:gdLst/>
              <a:ahLst/>
              <a:cxnLst>
                <a:cxn ang="0">
                  <a:pos x="3" y="0"/>
                </a:cxn>
                <a:cxn ang="0">
                  <a:pos x="3" y="0"/>
                </a:cxn>
                <a:cxn ang="0">
                  <a:pos x="2" y="0"/>
                </a:cxn>
                <a:cxn ang="0">
                  <a:pos x="2" y="0"/>
                </a:cxn>
                <a:cxn ang="0">
                  <a:pos x="0" y="2"/>
                </a:cxn>
                <a:cxn ang="0">
                  <a:pos x="0" y="3"/>
                </a:cxn>
                <a:cxn ang="0">
                  <a:pos x="0" y="3"/>
                </a:cxn>
                <a:cxn ang="0">
                  <a:pos x="0" y="6"/>
                </a:cxn>
                <a:cxn ang="0">
                  <a:pos x="3" y="6"/>
                </a:cxn>
                <a:cxn ang="0">
                  <a:pos x="3" y="6"/>
                </a:cxn>
                <a:cxn ang="0">
                  <a:pos x="3" y="6"/>
                </a:cxn>
                <a:cxn ang="0">
                  <a:pos x="3" y="6"/>
                </a:cxn>
                <a:cxn ang="0">
                  <a:pos x="5" y="5"/>
                </a:cxn>
                <a:cxn ang="0">
                  <a:pos x="6" y="2"/>
                </a:cxn>
                <a:cxn ang="0">
                  <a:pos x="6" y="2"/>
                </a:cxn>
                <a:cxn ang="0">
                  <a:pos x="5" y="0"/>
                </a:cxn>
                <a:cxn ang="0">
                  <a:pos x="3" y="0"/>
                </a:cxn>
              </a:cxnLst>
              <a:rect l="0" t="0" r="r" b="b"/>
              <a:pathLst>
                <a:path w="6" h="6">
                  <a:moveTo>
                    <a:pt x="3" y="0"/>
                  </a:moveTo>
                  <a:lnTo>
                    <a:pt x="3" y="0"/>
                  </a:lnTo>
                  <a:lnTo>
                    <a:pt x="2" y="0"/>
                  </a:lnTo>
                  <a:lnTo>
                    <a:pt x="2" y="0"/>
                  </a:lnTo>
                  <a:lnTo>
                    <a:pt x="0" y="2"/>
                  </a:lnTo>
                  <a:lnTo>
                    <a:pt x="0" y="3"/>
                  </a:lnTo>
                  <a:lnTo>
                    <a:pt x="0" y="3"/>
                  </a:lnTo>
                  <a:lnTo>
                    <a:pt x="0" y="6"/>
                  </a:lnTo>
                  <a:lnTo>
                    <a:pt x="3" y="6"/>
                  </a:lnTo>
                  <a:lnTo>
                    <a:pt x="3" y="6"/>
                  </a:lnTo>
                  <a:lnTo>
                    <a:pt x="3" y="6"/>
                  </a:lnTo>
                  <a:lnTo>
                    <a:pt x="3" y="6"/>
                  </a:lnTo>
                  <a:lnTo>
                    <a:pt x="5" y="5"/>
                  </a:lnTo>
                  <a:lnTo>
                    <a:pt x="6" y="2"/>
                  </a:lnTo>
                  <a:lnTo>
                    <a:pt x="6" y="2"/>
                  </a:lnTo>
                  <a:lnTo>
                    <a:pt x="5" y="0"/>
                  </a:lnTo>
                  <a:lnTo>
                    <a:pt x="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97" name="Freeform 486"/>
            <p:cNvSpPr>
              <a:spLocks/>
            </p:cNvSpPr>
            <p:nvPr userDrawn="1"/>
          </p:nvSpPr>
          <p:spPr bwMode="auto">
            <a:xfrm>
              <a:off x="5156201" y="5027613"/>
              <a:ext cx="9525" cy="9525"/>
            </a:xfrm>
            <a:custGeom>
              <a:avLst/>
              <a:gdLst/>
              <a:ahLst/>
              <a:cxnLst>
                <a:cxn ang="0">
                  <a:pos x="3" y="0"/>
                </a:cxn>
                <a:cxn ang="0">
                  <a:pos x="3" y="0"/>
                </a:cxn>
                <a:cxn ang="0">
                  <a:pos x="2" y="0"/>
                </a:cxn>
                <a:cxn ang="0">
                  <a:pos x="2" y="0"/>
                </a:cxn>
                <a:cxn ang="0">
                  <a:pos x="0" y="2"/>
                </a:cxn>
                <a:cxn ang="0">
                  <a:pos x="0" y="3"/>
                </a:cxn>
                <a:cxn ang="0">
                  <a:pos x="0" y="3"/>
                </a:cxn>
                <a:cxn ang="0">
                  <a:pos x="0" y="6"/>
                </a:cxn>
                <a:cxn ang="0">
                  <a:pos x="3" y="6"/>
                </a:cxn>
                <a:cxn ang="0">
                  <a:pos x="3" y="6"/>
                </a:cxn>
                <a:cxn ang="0">
                  <a:pos x="3" y="6"/>
                </a:cxn>
                <a:cxn ang="0">
                  <a:pos x="3" y="6"/>
                </a:cxn>
                <a:cxn ang="0">
                  <a:pos x="5" y="5"/>
                </a:cxn>
                <a:cxn ang="0">
                  <a:pos x="6" y="2"/>
                </a:cxn>
                <a:cxn ang="0">
                  <a:pos x="6" y="2"/>
                </a:cxn>
                <a:cxn ang="0">
                  <a:pos x="5" y="0"/>
                </a:cxn>
                <a:cxn ang="0">
                  <a:pos x="3" y="0"/>
                </a:cxn>
              </a:cxnLst>
              <a:rect l="0" t="0" r="r" b="b"/>
              <a:pathLst>
                <a:path w="6" h="6">
                  <a:moveTo>
                    <a:pt x="3" y="0"/>
                  </a:moveTo>
                  <a:lnTo>
                    <a:pt x="3" y="0"/>
                  </a:lnTo>
                  <a:lnTo>
                    <a:pt x="2" y="0"/>
                  </a:lnTo>
                  <a:lnTo>
                    <a:pt x="2" y="0"/>
                  </a:lnTo>
                  <a:lnTo>
                    <a:pt x="0" y="2"/>
                  </a:lnTo>
                  <a:lnTo>
                    <a:pt x="0" y="3"/>
                  </a:lnTo>
                  <a:lnTo>
                    <a:pt x="0" y="3"/>
                  </a:lnTo>
                  <a:lnTo>
                    <a:pt x="0" y="6"/>
                  </a:lnTo>
                  <a:lnTo>
                    <a:pt x="3" y="6"/>
                  </a:lnTo>
                  <a:lnTo>
                    <a:pt x="3" y="6"/>
                  </a:lnTo>
                  <a:lnTo>
                    <a:pt x="3" y="6"/>
                  </a:lnTo>
                  <a:lnTo>
                    <a:pt x="3" y="6"/>
                  </a:lnTo>
                  <a:lnTo>
                    <a:pt x="5" y="5"/>
                  </a:lnTo>
                  <a:lnTo>
                    <a:pt x="6" y="2"/>
                  </a:lnTo>
                  <a:lnTo>
                    <a:pt x="6" y="2"/>
                  </a:lnTo>
                  <a:lnTo>
                    <a:pt x="5" y="0"/>
                  </a:lnTo>
                  <a:lnTo>
                    <a:pt x="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98" name="Freeform 487"/>
            <p:cNvSpPr>
              <a:spLocks/>
            </p:cNvSpPr>
            <p:nvPr userDrawn="1"/>
          </p:nvSpPr>
          <p:spPr bwMode="auto">
            <a:xfrm>
              <a:off x="5489576" y="5151438"/>
              <a:ext cx="28575" cy="28575"/>
            </a:xfrm>
            <a:custGeom>
              <a:avLst/>
              <a:gdLst/>
              <a:ahLst/>
              <a:cxnLst>
                <a:cxn ang="0">
                  <a:pos x="9" y="0"/>
                </a:cxn>
                <a:cxn ang="0">
                  <a:pos x="9" y="0"/>
                </a:cxn>
                <a:cxn ang="0">
                  <a:pos x="5" y="0"/>
                </a:cxn>
                <a:cxn ang="0">
                  <a:pos x="2" y="2"/>
                </a:cxn>
                <a:cxn ang="0">
                  <a:pos x="2" y="2"/>
                </a:cxn>
                <a:cxn ang="0">
                  <a:pos x="0" y="5"/>
                </a:cxn>
                <a:cxn ang="0">
                  <a:pos x="0" y="9"/>
                </a:cxn>
                <a:cxn ang="0">
                  <a:pos x="0" y="14"/>
                </a:cxn>
                <a:cxn ang="0">
                  <a:pos x="2" y="16"/>
                </a:cxn>
                <a:cxn ang="0">
                  <a:pos x="2" y="16"/>
                </a:cxn>
                <a:cxn ang="0">
                  <a:pos x="5" y="18"/>
                </a:cxn>
                <a:cxn ang="0">
                  <a:pos x="9" y="18"/>
                </a:cxn>
                <a:cxn ang="0">
                  <a:pos x="9" y="18"/>
                </a:cxn>
                <a:cxn ang="0">
                  <a:pos x="14" y="18"/>
                </a:cxn>
                <a:cxn ang="0">
                  <a:pos x="16" y="16"/>
                </a:cxn>
                <a:cxn ang="0">
                  <a:pos x="16" y="16"/>
                </a:cxn>
                <a:cxn ang="0">
                  <a:pos x="18" y="14"/>
                </a:cxn>
                <a:cxn ang="0">
                  <a:pos x="18" y="9"/>
                </a:cxn>
                <a:cxn ang="0">
                  <a:pos x="18" y="5"/>
                </a:cxn>
                <a:cxn ang="0">
                  <a:pos x="16" y="2"/>
                </a:cxn>
                <a:cxn ang="0">
                  <a:pos x="16" y="2"/>
                </a:cxn>
                <a:cxn ang="0">
                  <a:pos x="14" y="0"/>
                </a:cxn>
                <a:cxn ang="0">
                  <a:pos x="9" y="0"/>
                </a:cxn>
              </a:cxnLst>
              <a:rect l="0" t="0" r="r" b="b"/>
              <a:pathLst>
                <a:path w="18" h="18">
                  <a:moveTo>
                    <a:pt x="9" y="0"/>
                  </a:moveTo>
                  <a:lnTo>
                    <a:pt x="9" y="0"/>
                  </a:lnTo>
                  <a:lnTo>
                    <a:pt x="5" y="0"/>
                  </a:lnTo>
                  <a:lnTo>
                    <a:pt x="2" y="2"/>
                  </a:lnTo>
                  <a:lnTo>
                    <a:pt x="2" y="2"/>
                  </a:lnTo>
                  <a:lnTo>
                    <a:pt x="0" y="5"/>
                  </a:lnTo>
                  <a:lnTo>
                    <a:pt x="0" y="9"/>
                  </a:lnTo>
                  <a:lnTo>
                    <a:pt x="0" y="14"/>
                  </a:lnTo>
                  <a:lnTo>
                    <a:pt x="2" y="16"/>
                  </a:lnTo>
                  <a:lnTo>
                    <a:pt x="2" y="16"/>
                  </a:lnTo>
                  <a:lnTo>
                    <a:pt x="5" y="18"/>
                  </a:lnTo>
                  <a:lnTo>
                    <a:pt x="9" y="18"/>
                  </a:lnTo>
                  <a:lnTo>
                    <a:pt x="9" y="18"/>
                  </a:lnTo>
                  <a:lnTo>
                    <a:pt x="14" y="18"/>
                  </a:lnTo>
                  <a:lnTo>
                    <a:pt x="16" y="16"/>
                  </a:lnTo>
                  <a:lnTo>
                    <a:pt x="16" y="16"/>
                  </a:lnTo>
                  <a:lnTo>
                    <a:pt x="18" y="14"/>
                  </a:lnTo>
                  <a:lnTo>
                    <a:pt x="18" y="9"/>
                  </a:lnTo>
                  <a:lnTo>
                    <a:pt x="18" y="5"/>
                  </a:lnTo>
                  <a:lnTo>
                    <a:pt x="16" y="2"/>
                  </a:lnTo>
                  <a:lnTo>
                    <a:pt x="16" y="2"/>
                  </a:lnTo>
                  <a:lnTo>
                    <a:pt x="14" y="0"/>
                  </a:lnTo>
                  <a:lnTo>
                    <a:pt x="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99" name="Freeform 488"/>
            <p:cNvSpPr>
              <a:spLocks/>
            </p:cNvSpPr>
            <p:nvPr userDrawn="1"/>
          </p:nvSpPr>
          <p:spPr bwMode="auto">
            <a:xfrm>
              <a:off x="5489576" y="5151438"/>
              <a:ext cx="28575" cy="28575"/>
            </a:xfrm>
            <a:custGeom>
              <a:avLst/>
              <a:gdLst/>
              <a:ahLst/>
              <a:cxnLst>
                <a:cxn ang="0">
                  <a:pos x="9" y="0"/>
                </a:cxn>
                <a:cxn ang="0">
                  <a:pos x="9" y="0"/>
                </a:cxn>
                <a:cxn ang="0">
                  <a:pos x="5" y="0"/>
                </a:cxn>
                <a:cxn ang="0">
                  <a:pos x="2" y="2"/>
                </a:cxn>
                <a:cxn ang="0">
                  <a:pos x="2" y="2"/>
                </a:cxn>
                <a:cxn ang="0">
                  <a:pos x="0" y="5"/>
                </a:cxn>
                <a:cxn ang="0">
                  <a:pos x="0" y="9"/>
                </a:cxn>
                <a:cxn ang="0">
                  <a:pos x="0" y="14"/>
                </a:cxn>
                <a:cxn ang="0">
                  <a:pos x="2" y="16"/>
                </a:cxn>
                <a:cxn ang="0">
                  <a:pos x="2" y="16"/>
                </a:cxn>
                <a:cxn ang="0">
                  <a:pos x="5" y="18"/>
                </a:cxn>
                <a:cxn ang="0">
                  <a:pos x="9" y="18"/>
                </a:cxn>
                <a:cxn ang="0">
                  <a:pos x="9" y="18"/>
                </a:cxn>
                <a:cxn ang="0">
                  <a:pos x="14" y="18"/>
                </a:cxn>
                <a:cxn ang="0">
                  <a:pos x="16" y="16"/>
                </a:cxn>
                <a:cxn ang="0">
                  <a:pos x="16" y="16"/>
                </a:cxn>
                <a:cxn ang="0">
                  <a:pos x="18" y="14"/>
                </a:cxn>
                <a:cxn ang="0">
                  <a:pos x="18" y="9"/>
                </a:cxn>
                <a:cxn ang="0">
                  <a:pos x="18" y="5"/>
                </a:cxn>
                <a:cxn ang="0">
                  <a:pos x="16" y="2"/>
                </a:cxn>
                <a:cxn ang="0">
                  <a:pos x="16" y="2"/>
                </a:cxn>
                <a:cxn ang="0">
                  <a:pos x="14" y="0"/>
                </a:cxn>
                <a:cxn ang="0">
                  <a:pos x="9" y="0"/>
                </a:cxn>
              </a:cxnLst>
              <a:rect l="0" t="0" r="r" b="b"/>
              <a:pathLst>
                <a:path w="18" h="18">
                  <a:moveTo>
                    <a:pt x="9" y="0"/>
                  </a:moveTo>
                  <a:lnTo>
                    <a:pt x="9" y="0"/>
                  </a:lnTo>
                  <a:lnTo>
                    <a:pt x="5" y="0"/>
                  </a:lnTo>
                  <a:lnTo>
                    <a:pt x="2" y="2"/>
                  </a:lnTo>
                  <a:lnTo>
                    <a:pt x="2" y="2"/>
                  </a:lnTo>
                  <a:lnTo>
                    <a:pt x="0" y="5"/>
                  </a:lnTo>
                  <a:lnTo>
                    <a:pt x="0" y="9"/>
                  </a:lnTo>
                  <a:lnTo>
                    <a:pt x="0" y="14"/>
                  </a:lnTo>
                  <a:lnTo>
                    <a:pt x="2" y="16"/>
                  </a:lnTo>
                  <a:lnTo>
                    <a:pt x="2" y="16"/>
                  </a:lnTo>
                  <a:lnTo>
                    <a:pt x="5" y="18"/>
                  </a:lnTo>
                  <a:lnTo>
                    <a:pt x="9" y="18"/>
                  </a:lnTo>
                  <a:lnTo>
                    <a:pt x="9" y="18"/>
                  </a:lnTo>
                  <a:lnTo>
                    <a:pt x="14" y="18"/>
                  </a:lnTo>
                  <a:lnTo>
                    <a:pt x="16" y="16"/>
                  </a:lnTo>
                  <a:lnTo>
                    <a:pt x="16" y="16"/>
                  </a:lnTo>
                  <a:lnTo>
                    <a:pt x="18" y="14"/>
                  </a:lnTo>
                  <a:lnTo>
                    <a:pt x="18" y="9"/>
                  </a:lnTo>
                  <a:lnTo>
                    <a:pt x="18" y="5"/>
                  </a:lnTo>
                  <a:lnTo>
                    <a:pt x="16" y="2"/>
                  </a:lnTo>
                  <a:lnTo>
                    <a:pt x="16" y="2"/>
                  </a:lnTo>
                  <a:lnTo>
                    <a:pt x="14" y="0"/>
                  </a:lnTo>
                  <a:lnTo>
                    <a:pt x="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00" name="Freeform 489"/>
            <p:cNvSpPr>
              <a:spLocks/>
            </p:cNvSpPr>
            <p:nvPr userDrawn="1"/>
          </p:nvSpPr>
          <p:spPr bwMode="auto">
            <a:xfrm>
              <a:off x="5518151" y="5199063"/>
              <a:ext cx="28575" cy="19050"/>
            </a:xfrm>
            <a:custGeom>
              <a:avLst/>
              <a:gdLst/>
              <a:ahLst/>
              <a:cxnLst>
                <a:cxn ang="0">
                  <a:pos x="9" y="0"/>
                </a:cxn>
                <a:cxn ang="0">
                  <a:pos x="9" y="0"/>
                </a:cxn>
                <a:cxn ang="0">
                  <a:pos x="7" y="2"/>
                </a:cxn>
                <a:cxn ang="0">
                  <a:pos x="5" y="2"/>
                </a:cxn>
                <a:cxn ang="0">
                  <a:pos x="5" y="2"/>
                </a:cxn>
                <a:cxn ang="0">
                  <a:pos x="2" y="5"/>
                </a:cxn>
                <a:cxn ang="0">
                  <a:pos x="0" y="6"/>
                </a:cxn>
                <a:cxn ang="0">
                  <a:pos x="2" y="9"/>
                </a:cxn>
                <a:cxn ang="0">
                  <a:pos x="5" y="11"/>
                </a:cxn>
                <a:cxn ang="0">
                  <a:pos x="5" y="11"/>
                </a:cxn>
                <a:cxn ang="0">
                  <a:pos x="7" y="12"/>
                </a:cxn>
                <a:cxn ang="0">
                  <a:pos x="9" y="12"/>
                </a:cxn>
                <a:cxn ang="0">
                  <a:pos x="9" y="12"/>
                </a:cxn>
                <a:cxn ang="0">
                  <a:pos x="14" y="12"/>
                </a:cxn>
                <a:cxn ang="0">
                  <a:pos x="16" y="11"/>
                </a:cxn>
                <a:cxn ang="0">
                  <a:pos x="16" y="11"/>
                </a:cxn>
                <a:cxn ang="0">
                  <a:pos x="18" y="9"/>
                </a:cxn>
                <a:cxn ang="0">
                  <a:pos x="18" y="6"/>
                </a:cxn>
                <a:cxn ang="0">
                  <a:pos x="18" y="5"/>
                </a:cxn>
                <a:cxn ang="0">
                  <a:pos x="16" y="2"/>
                </a:cxn>
                <a:cxn ang="0">
                  <a:pos x="16" y="2"/>
                </a:cxn>
                <a:cxn ang="0">
                  <a:pos x="14" y="2"/>
                </a:cxn>
                <a:cxn ang="0">
                  <a:pos x="9" y="0"/>
                </a:cxn>
              </a:cxnLst>
              <a:rect l="0" t="0" r="r" b="b"/>
              <a:pathLst>
                <a:path w="18" h="12">
                  <a:moveTo>
                    <a:pt x="9" y="0"/>
                  </a:moveTo>
                  <a:lnTo>
                    <a:pt x="9" y="0"/>
                  </a:lnTo>
                  <a:lnTo>
                    <a:pt x="7" y="2"/>
                  </a:lnTo>
                  <a:lnTo>
                    <a:pt x="5" y="2"/>
                  </a:lnTo>
                  <a:lnTo>
                    <a:pt x="5" y="2"/>
                  </a:lnTo>
                  <a:lnTo>
                    <a:pt x="2" y="5"/>
                  </a:lnTo>
                  <a:lnTo>
                    <a:pt x="0" y="6"/>
                  </a:lnTo>
                  <a:lnTo>
                    <a:pt x="2" y="9"/>
                  </a:lnTo>
                  <a:lnTo>
                    <a:pt x="5" y="11"/>
                  </a:lnTo>
                  <a:lnTo>
                    <a:pt x="5" y="11"/>
                  </a:lnTo>
                  <a:lnTo>
                    <a:pt x="7" y="12"/>
                  </a:lnTo>
                  <a:lnTo>
                    <a:pt x="9" y="12"/>
                  </a:lnTo>
                  <a:lnTo>
                    <a:pt x="9" y="12"/>
                  </a:lnTo>
                  <a:lnTo>
                    <a:pt x="14" y="12"/>
                  </a:lnTo>
                  <a:lnTo>
                    <a:pt x="16" y="11"/>
                  </a:lnTo>
                  <a:lnTo>
                    <a:pt x="16" y="11"/>
                  </a:lnTo>
                  <a:lnTo>
                    <a:pt x="18" y="9"/>
                  </a:lnTo>
                  <a:lnTo>
                    <a:pt x="18" y="6"/>
                  </a:lnTo>
                  <a:lnTo>
                    <a:pt x="18" y="5"/>
                  </a:lnTo>
                  <a:lnTo>
                    <a:pt x="16" y="2"/>
                  </a:lnTo>
                  <a:lnTo>
                    <a:pt x="16" y="2"/>
                  </a:lnTo>
                  <a:lnTo>
                    <a:pt x="14" y="2"/>
                  </a:lnTo>
                  <a:lnTo>
                    <a:pt x="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01" name="Freeform 490"/>
            <p:cNvSpPr>
              <a:spLocks/>
            </p:cNvSpPr>
            <p:nvPr userDrawn="1"/>
          </p:nvSpPr>
          <p:spPr bwMode="auto">
            <a:xfrm>
              <a:off x="5518151" y="5199063"/>
              <a:ext cx="28575" cy="19050"/>
            </a:xfrm>
            <a:custGeom>
              <a:avLst/>
              <a:gdLst/>
              <a:ahLst/>
              <a:cxnLst>
                <a:cxn ang="0">
                  <a:pos x="9" y="0"/>
                </a:cxn>
                <a:cxn ang="0">
                  <a:pos x="9" y="0"/>
                </a:cxn>
                <a:cxn ang="0">
                  <a:pos x="7" y="2"/>
                </a:cxn>
                <a:cxn ang="0">
                  <a:pos x="5" y="2"/>
                </a:cxn>
                <a:cxn ang="0">
                  <a:pos x="5" y="2"/>
                </a:cxn>
                <a:cxn ang="0">
                  <a:pos x="2" y="5"/>
                </a:cxn>
                <a:cxn ang="0">
                  <a:pos x="0" y="6"/>
                </a:cxn>
                <a:cxn ang="0">
                  <a:pos x="2" y="9"/>
                </a:cxn>
                <a:cxn ang="0">
                  <a:pos x="5" y="11"/>
                </a:cxn>
                <a:cxn ang="0">
                  <a:pos x="5" y="11"/>
                </a:cxn>
                <a:cxn ang="0">
                  <a:pos x="7" y="12"/>
                </a:cxn>
                <a:cxn ang="0">
                  <a:pos x="9" y="12"/>
                </a:cxn>
                <a:cxn ang="0">
                  <a:pos x="9" y="12"/>
                </a:cxn>
                <a:cxn ang="0">
                  <a:pos x="14" y="12"/>
                </a:cxn>
                <a:cxn ang="0">
                  <a:pos x="16" y="11"/>
                </a:cxn>
                <a:cxn ang="0">
                  <a:pos x="16" y="11"/>
                </a:cxn>
                <a:cxn ang="0">
                  <a:pos x="18" y="9"/>
                </a:cxn>
                <a:cxn ang="0">
                  <a:pos x="18" y="6"/>
                </a:cxn>
                <a:cxn ang="0">
                  <a:pos x="18" y="5"/>
                </a:cxn>
                <a:cxn ang="0">
                  <a:pos x="16" y="2"/>
                </a:cxn>
                <a:cxn ang="0">
                  <a:pos x="16" y="2"/>
                </a:cxn>
                <a:cxn ang="0">
                  <a:pos x="14" y="2"/>
                </a:cxn>
                <a:cxn ang="0">
                  <a:pos x="9" y="0"/>
                </a:cxn>
              </a:cxnLst>
              <a:rect l="0" t="0" r="r" b="b"/>
              <a:pathLst>
                <a:path w="18" h="12">
                  <a:moveTo>
                    <a:pt x="9" y="0"/>
                  </a:moveTo>
                  <a:lnTo>
                    <a:pt x="9" y="0"/>
                  </a:lnTo>
                  <a:lnTo>
                    <a:pt x="7" y="2"/>
                  </a:lnTo>
                  <a:lnTo>
                    <a:pt x="5" y="2"/>
                  </a:lnTo>
                  <a:lnTo>
                    <a:pt x="5" y="2"/>
                  </a:lnTo>
                  <a:lnTo>
                    <a:pt x="2" y="5"/>
                  </a:lnTo>
                  <a:lnTo>
                    <a:pt x="0" y="6"/>
                  </a:lnTo>
                  <a:lnTo>
                    <a:pt x="2" y="9"/>
                  </a:lnTo>
                  <a:lnTo>
                    <a:pt x="5" y="11"/>
                  </a:lnTo>
                  <a:lnTo>
                    <a:pt x="5" y="11"/>
                  </a:lnTo>
                  <a:lnTo>
                    <a:pt x="7" y="12"/>
                  </a:lnTo>
                  <a:lnTo>
                    <a:pt x="9" y="12"/>
                  </a:lnTo>
                  <a:lnTo>
                    <a:pt x="9" y="12"/>
                  </a:lnTo>
                  <a:lnTo>
                    <a:pt x="14" y="12"/>
                  </a:lnTo>
                  <a:lnTo>
                    <a:pt x="16" y="11"/>
                  </a:lnTo>
                  <a:lnTo>
                    <a:pt x="16" y="11"/>
                  </a:lnTo>
                  <a:lnTo>
                    <a:pt x="18" y="9"/>
                  </a:lnTo>
                  <a:lnTo>
                    <a:pt x="18" y="6"/>
                  </a:lnTo>
                  <a:lnTo>
                    <a:pt x="18" y="5"/>
                  </a:lnTo>
                  <a:lnTo>
                    <a:pt x="16" y="2"/>
                  </a:lnTo>
                  <a:lnTo>
                    <a:pt x="16" y="2"/>
                  </a:lnTo>
                  <a:lnTo>
                    <a:pt x="14" y="2"/>
                  </a:lnTo>
                  <a:lnTo>
                    <a:pt x="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02" name="Freeform 491"/>
            <p:cNvSpPr>
              <a:spLocks/>
            </p:cNvSpPr>
            <p:nvPr userDrawn="1"/>
          </p:nvSpPr>
          <p:spPr bwMode="auto">
            <a:xfrm>
              <a:off x="5546726" y="5246688"/>
              <a:ext cx="19050" cy="19050"/>
            </a:xfrm>
            <a:custGeom>
              <a:avLst/>
              <a:gdLst/>
              <a:ahLst/>
              <a:cxnLst>
                <a:cxn ang="0">
                  <a:pos x="5" y="0"/>
                </a:cxn>
                <a:cxn ang="0">
                  <a:pos x="5" y="0"/>
                </a:cxn>
                <a:cxn ang="0">
                  <a:pos x="2" y="2"/>
                </a:cxn>
                <a:cxn ang="0">
                  <a:pos x="2" y="2"/>
                </a:cxn>
                <a:cxn ang="0">
                  <a:pos x="0" y="7"/>
                </a:cxn>
                <a:cxn ang="0">
                  <a:pos x="2" y="11"/>
                </a:cxn>
                <a:cxn ang="0">
                  <a:pos x="2" y="11"/>
                </a:cxn>
                <a:cxn ang="0">
                  <a:pos x="5" y="12"/>
                </a:cxn>
                <a:cxn ang="0">
                  <a:pos x="5" y="12"/>
                </a:cxn>
                <a:cxn ang="0">
                  <a:pos x="11" y="11"/>
                </a:cxn>
                <a:cxn ang="0">
                  <a:pos x="11" y="11"/>
                </a:cxn>
                <a:cxn ang="0">
                  <a:pos x="12" y="7"/>
                </a:cxn>
                <a:cxn ang="0">
                  <a:pos x="11" y="2"/>
                </a:cxn>
                <a:cxn ang="0">
                  <a:pos x="11" y="2"/>
                </a:cxn>
                <a:cxn ang="0">
                  <a:pos x="5" y="0"/>
                </a:cxn>
              </a:cxnLst>
              <a:rect l="0" t="0" r="r" b="b"/>
              <a:pathLst>
                <a:path w="12" h="12">
                  <a:moveTo>
                    <a:pt x="5" y="0"/>
                  </a:moveTo>
                  <a:lnTo>
                    <a:pt x="5" y="0"/>
                  </a:lnTo>
                  <a:lnTo>
                    <a:pt x="2" y="2"/>
                  </a:lnTo>
                  <a:lnTo>
                    <a:pt x="2" y="2"/>
                  </a:lnTo>
                  <a:lnTo>
                    <a:pt x="0" y="7"/>
                  </a:lnTo>
                  <a:lnTo>
                    <a:pt x="2" y="11"/>
                  </a:lnTo>
                  <a:lnTo>
                    <a:pt x="2" y="11"/>
                  </a:lnTo>
                  <a:lnTo>
                    <a:pt x="5" y="12"/>
                  </a:lnTo>
                  <a:lnTo>
                    <a:pt x="5" y="12"/>
                  </a:lnTo>
                  <a:lnTo>
                    <a:pt x="11" y="11"/>
                  </a:lnTo>
                  <a:lnTo>
                    <a:pt x="11" y="11"/>
                  </a:lnTo>
                  <a:lnTo>
                    <a:pt x="12" y="7"/>
                  </a:lnTo>
                  <a:lnTo>
                    <a:pt x="11" y="2"/>
                  </a:lnTo>
                  <a:lnTo>
                    <a:pt x="11" y="2"/>
                  </a:lnTo>
                  <a:lnTo>
                    <a:pt x="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03" name="Freeform 492"/>
            <p:cNvSpPr>
              <a:spLocks/>
            </p:cNvSpPr>
            <p:nvPr userDrawn="1"/>
          </p:nvSpPr>
          <p:spPr bwMode="auto">
            <a:xfrm>
              <a:off x="5546726" y="5246688"/>
              <a:ext cx="19050" cy="19050"/>
            </a:xfrm>
            <a:custGeom>
              <a:avLst/>
              <a:gdLst/>
              <a:ahLst/>
              <a:cxnLst>
                <a:cxn ang="0">
                  <a:pos x="5" y="0"/>
                </a:cxn>
                <a:cxn ang="0">
                  <a:pos x="5" y="0"/>
                </a:cxn>
                <a:cxn ang="0">
                  <a:pos x="2" y="2"/>
                </a:cxn>
                <a:cxn ang="0">
                  <a:pos x="2" y="2"/>
                </a:cxn>
                <a:cxn ang="0">
                  <a:pos x="0" y="7"/>
                </a:cxn>
                <a:cxn ang="0">
                  <a:pos x="2" y="11"/>
                </a:cxn>
                <a:cxn ang="0">
                  <a:pos x="2" y="11"/>
                </a:cxn>
                <a:cxn ang="0">
                  <a:pos x="5" y="12"/>
                </a:cxn>
                <a:cxn ang="0">
                  <a:pos x="5" y="12"/>
                </a:cxn>
                <a:cxn ang="0">
                  <a:pos x="11" y="11"/>
                </a:cxn>
                <a:cxn ang="0">
                  <a:pos x="11" y="11"/>
                </a:cxn>
                <a:cxn ang="0">
                  <a:pos x="12" y="7"/>
                </a:cxn>
                <a:cxn ang="0">
                  <a:pos x="11" y="2"/>
                </a:cxn>
                <a:cxn ang="0">
                  <a:pos x="11" y="2"/>
                </a:cxn>
                <a:cxn ang="0">
                  <a:pos x="5" y="0"/>
                </a:cxn>
              </a:cxnLst>
              <a:rect l="0" t="0" r="r" b="b"/>
              <a:pathLst>
                <a:path w="12" h="12">
                  <a:moveTo>
                    <a:pt x="5" y="0"/>
                  </a:moveTo>
                  <a:lnTo>
                    <a:pt x="5" y="0"/>
                  </a:lnTo>
                  <a:lnTo>
                    <a:pt x="2" y="2"/>
                  </a:lnTo>
                  <a:lnTo>
                    <a:pt x="2" y="2"/>
                  </a:lnTo>
                  <a:lnTo>
                    <a:pt x="0" y="7"/>
                  </a:lnTo>
                  <a:lnTo>
                    <a:pt x="2" y="11"/>
                  </a:lnTo>
                  <a:lnTo>
                    <a:pt x="2" y="11"/>
                  </a:lnTo>
                  <a:lnTo>
                    <a:pt x="5" y="12"/>
                  </a:lnTo>
                  <a:lnTo>
                    <a:pt x="5" y="12"/>
                  </a:lnTo>
                  <a:lnTo>
                    <a:pt x="11" y="11"/>
                  </a:lnTo>
                  <a:lnTo>
                    <a:pt x="11" y="11"/>
                  </a:lnTo>
                  <a:lnTo>
                    <a:pt x="12" y="7"/>
                  </a:lnTo>
                  <a:lnTo>
                    <a:pt x="11" y="2"/>
                  </a:lnTo>
                  <a:lnTo>
                    <a:pt x="11" y="2"/>
                  </a:lnTo>
                  <a:lnTo>
                    <a:pt x="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04" name="Freeform 493"/>
            <p:cNvSpPr>
              <a:spLocks/>
            </p:cNvSpPr>
            <p:nvPr userDrawn="1"/>
          </p:nvSpPr>
          <p:spPr bwMode="auto">
            <a:xfrm>
              <a:off x="5556251" y="5294313"/>
              <a:ext cx="28575" cy="19050"/>
            </a:xfrm>
            <a:custGeom>
              <a:avLst/>
              <a:gdLst/>
              <a:ahLst/>
              <a:cxnLst>
                <a:cxn ang="0">
                  <a:pos x="8" y="0"/>
                </a:cxn>
                <a:cxn ang="0">
                  <a:pos x="8" y="0"/>
                </a:cxn>
                <a:cxn ang="0">
                  <a:pos x="3" y="2"/>
                </a:cxn>
                <a:cxn ang="0">
                  <a:pos x="3" y="2"/>
                </a:cxn>
                <a:cxn ang="0">
                  <a:pos x="0" y="5"/>
                </a:cxn>
                <a:cxn ang="0">
                  <a:pos x="3" y="11"/>
                </a:cxn>
                <a:cxn ang="0">
                  <a:pos x="3" y="11"/>
                </a:cxn>
                <a:cxn ang="0">
                  <a:pos x="8" y="12"/>
                </a:cxn>
                <a:cxn ang="0">
                  <a:pos x="8" y="12"/>
                </a:cxn>
                <a:cxn ang="0">
                  <a:pos x="16" y="11"/>
                </a:cxn>
                <a:cxn ang="0">
                  <a:pos x="16" y="11"/>
                </a:cxn>
                <a:cxn ang="0">
                  <a:pos x="18" y="5"/>
                </a:cxn>
                <a:cxn ang="0">
                  <a:pos x="16" y="2"/>
                </a:cxn>
                <a:cxn ang="0">
                  <a:pos x="16" y="2"/>
                </a:cxn>
                <a:cxn ang="0">
                  <a:pos x="8" y="0"/>
                </a:cxn>
              </a:cxnLst>
              <a:rect l="0" t="0" r="r" b="b"/>
              <a:pathLst>
                <a:path w="18" h="12">
                  <a:moveTo>
                    <a:pt x="8" y="0"/>
                  </a:moveTo>
                  <a:lnTo>
                    <a:pt x="8" y="0"/>
                  </a:lnTo>
                  <a:lnTo>
                    <a:pt x="3" y="2"/>
                  </a:lnTo>
                  <a:lnTo>
                    <a:pt x="3" y="2"/>
                  </a:lnTo>
                  <a:lnTo>
                    <a:pt x="0" y="5"/>
                  </a:lnTo>
                  <a:lnTo>
                    <a:pt x="3" y="11"/>
                  </a:lnTo>
                  <a:lnTo>
                    <a:pt x="3" y="11"/>
                  </a:lnTo>
                  <a:lnTo>
                    <a:pt x="8" y="12"/>
                  </a:lnTo>
                  <a:lnTo>
                    <a:pt x="8" y="12"/>
                  </a:lnTo>
                  <a:lnTo>
                    <a:pt x="16" y="11"/>
                  </a:lnTo>
                  <a:lnTo>
                    <a:pt x="16" y="11"/>
                  </a:lnTo>
                  <a:lnTo>
                    <a:pt x="18" y="5"/>
                  </a:lnTo>
                  <a:lnTo>
                    <a:pt x="16" y="2"/>
                  </a:lnTo>
                  <a:lnTo>
                    <a:pt x="16" y="2"/>
                  </a:lnTo>
                  <a:lnTo>
                    <a:pt x="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05" name="Freeform 494"/>
            <p:cNvSpPr>
              <a:spLocks/>
            </p:cNvSpPr>
            <p:nvPr userDrawn="1"/>
          </p:nvSpPr>
          <p:spPr bwMode="auto">
            <a:xfrm>
              <a:off x="5556251" y="5294313"/>
              <a:ext cx="28575" cy="19050"/>
            </a:xfrm>
            <a:custGeom>
              <a:avLst/>
              <a:gdLst/>
              <a:ahLst/>
              <a:cxnLst>
                <a:cxn ang="0">
                  <a:pos x="8" y="0"/>
                </a:cxn>
                <a:cxn ang="0">
                  <a:pos x="8" y="0"/>
                </a:cxn>
                <a:cxn ang="0">
                  <a:pos x="3" y="2"/>
                </a:cxn>
                <a:cxn ang="0">
                  <a:pos x="3" y="2"/>
                </a:cxn>
                <a:cxn ang="0">
                  <a:pos x="0" y="5"/>
                </a:cxn>
                <a:cxn ang="0">
                  <a:pos x="3" y="11"/>
                </a:cxn>
                <a:cxn ang="0">
                  <a:pos x="3" y="11"/>
                </a:cxn>
                <a:cxn ang="0">
                  <a:pos x="8" y="12"/>
                </a:cxn>
                <a:cxn ang="0">
                  <a:pos x="8" y="12"/>
                </a:cxn>
                <a:cxn ang="0">
                  <a:pos x="16" y="11"/>
                </a:cxn>
                <a:cxn ang="0">
                  <a:pos x="16" y="11"/>
                </a:cxn>
                <a:cxn ang="0">
                  <a:pos x="18" y="5"/>
                </a:cxn>
                <a:cxn ang="0">
                  <a:pos x="16" y="2"/>
                </a:cxn>
                <a:cxn ang="0">
                  <a:pos x="16" y="2"/>
                </a:cxn>
                <a:cxn ang="0">
                  <a:pos x="8" y="0"/>
                </a:cxn>
              </a:cxnLst>
              <a:rect l="0" t="0" r="r" b="b"/>
              <a:pathLst>
                <a:path w="18" h="12">
                  <a:moveTo>
                    <a:pt x="8" y="0"/>
                  </a:moveTo>
                  <a:lnTo>
                    <a:pt x="8" y="0"/>
                  </a:lnTo>
                  <a:lnTo>
                    <a:pt x="3" y="2"/>
                  </a:lnTo>
                  <a:lnTo>
                    <a:pt x="3" y="2"/>
                  </a:lnTo>
                  <a:lnTo>
                    <a:pt x="0" y="5"/>
                  </a:lnTo>
                  <a:lnTo>
                    <a:pt x="3" y="11"/>
                  </a:lnTo>
                  <a:lnTo>
                    <a:pt x="3" y="11"/>
                  </a:lnTo>
                  <a:lnTo>
                    <a:pt x="8" y="12"/>
                  </a:lnTo>
                  <a:lnTo>
                    <a:pt x="8" y="12"/>
                  </a:lnTo>
                  <a:lnTo>
                    <a:pt x="16" y="11"/>
                  </a:lnTo>
                  <a:lnTo>
                    <a:pt x="16" y="11"/>
                  </a:lnTo>
                  <a:lnTo>
                    <a:pt x="18" y="5"/>
                  </a:lnTo>
                  <a:lnTo>
                    <a:pt x="16" y="2"/>
                  </a:lnTo>
                  <a:lnTo>
                    <a:pt x="16" y="2"/>
                  </a:lnTo>
                  <a:lnTo>
                    <a:pt x="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06" name="Freeform 495"/>
            <p:cNvSpPr>
              <a:spLocks/>
            </p:cNvSpPr>
            <p:nvPr userDrawn="1"/>
          </p:nvSpPr>
          <p:spPr bwMode="auto">
            <a:xfrm>
              <a:off x="5565776" y="5351463"/>
              <a:ext cx="19050" cy="9525"/>
            </a:xfrm>
            <a:custGeom>
              <a:avLst/>
              <a:gdLst/>
              <a:ahLst/>
              <a:cxnLst>
                <a:cxn ang="0">
                  <a:pos x="6" y="0"/>
                </a:cxn>
                <a:cxn ang="0">
                  <a:pos x="6" y="0"/>
                </a:cxn>
                <a:cxn ang="0">
                  <a:pos x="2" y="2"/>
                </a:cxn>
                <a:cxn ang="0">
                  <a:pos x="2" y="2"/>
                </a:cxn>
                <a:cxn ang="0">
                  <a:pos x="0" y="4"/>
                </a:cxn>
                <a:cxn ang="0">
                  <a:pos x="2" y="6"/>
                </a:cxn>
                <a:cxn ang="0">
                  <a:pos x="2" y="6"/>
                </a:cxn>
                <a:cxn ang="0">
                  <a:pos x="6" y="6"/>
                </a:cxn>
                <a:cxn ang="0">
                  <a:pos x="6" y="6"/>
                </a:cxn>
                <a:cxn ang="0">
                  <a:pos x="10" y="6"/>
                </a:cxn>
                <a:cxn ang="0">
                  <a:pos x="10" y="6"/>
                </a:cxn>
                <a:cxn ang="0">
                  <a:pos x="12" y="4"/>
                </a:cxn>
                <a:cxn ang="0">
                  <a:pos x="10" y="2"/>
                </a:cxn>
                <a:cxn ang="0">
                  <a:pos x="10" y="2"/>
                </a:cxn>
                <a:cxn ang="0">
                  <a:pos x="6" y="0"/>
                </a:cxn>
              </a:cxnLst>
              <a:rect l="0" t="0" r="r" b="b"/>
              <a:pathLst>
                <a:path w="12" h="6">
                  <a:moveTo>
                    <a:pt x="6" y="0"/>
                  </a:moveTo>
                  <a:lnTo>
                    <a:pt x="6" y="0"/>
                  </a:lnTo>
                  <a:lnTo>
                    <a:pt x="2" y="2"/>
                  </a:lnTo>
                  <a:lnTo>
                    <a:pt x="2" y="2"/>
                  </a:lnTo>
                  <a:lnTo>
                    <a:pt x="0" y="4"/>
                  </a:lnTo>
                  <a:lnTo>
                    <a:pt x="2" y="6"/>
                  </a:lnTo>
                  <a:lnTo>
                    <a:pt x="2" y="6"/>
                  </a:lnTo>
                  <a:lnTo>
                    <a:pt x="6" y="6"/>
                  </a:lnTo>
                  <a:lnTo>
                    <a:pt x="6" y="6"/>
                  </a:lnTo>
                  <a:lnTo>
                    <a:pt x="10" y="6"/>
                  </a:lnTo>
                  <a:lnTo>
                    <a:pt x="10" y="6"/>
                  </a:lnTo>
                  <a:lnTo>
                    <a:pt x="12" y="4"/>
                  </a:lnTo>
                  <a:lnTo>
                    <a:pt x="10" y="2"/>
                  </a:lnTo>
                  <a:lnTo>
                    <a:pt x="10" y="2"/>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07" name="Freeform 496"/>
            <p:cNvSpPr>
              <a:spLocks/>
            </p:cNvSpPr>
            <p:nvPr userDrawn="1"/>
          </p:nvSpPr>
          <p:spPr bwMode="auto">
            <a:xfrm>
              <a:off x="5565776" y="5351463"/>
              <a:ext cx="19050" cy="9525"/>
            </a:xfrm>
            <a:custGeom>
              <a:avLst/>
              <a:gdLst/>
              <a:ahLst/>
              <a:cxnLst>
                <a:cxn ang="0">
                  <a:pos x="6" y="0"/>
                </a:cxn>
                <a:cxn ang="0">
                  <a:pos x="6" y="0"/>
                </a:cxn>
                <a:cxn ang="0">
                  <a:pos x="2" y="2"/>
                </a:cxn>
                <a:cxn ang="0">
                  <a:pos x="2" y="2"/>
                </a:cxn>
                <a:cxn ang="0">
                  <a:pos x="0" y="4"/>
                </a:cxn>
                <a:cxn ang="0">
                  <a:pos x="2" y="6"/>
                </a:cxn>
                <a:cxn ang="0">
                  <a:pos x="2" y="6"/>
                </a:cxn>
                <a:cxn ang="0">
                  <a:pos x="6" y="6"/>
                </a:cxn>
                <a:cxn ang="0">
                  <a:pos x="6" y="6"/>
                </a:cxn>
                <a:cxn ang="0">
                  <a:pos x="10" y="6"/>
                </a:cxn>
                <a:cxn ang="0">
                  <a:pos x="10" y="6"/>
                </a:cxn>
                <a:cxn ang="0">
                  <a:pos x="12" y="4"/>
                </a:cxn>
                <a:cxn ang="0">
                  <a:pos x="10" y="2"/>
                </a:cxn>
                <a:cxn ang="0">
                  <a:pos x="10" y="2"/>
                </a:cxn>
                <a:cxn ang="0">
                  <a:pos x="6" y="0"/>
                </a:cxn>
              </a:cxnLst>
              <a:rect l="0" t="0" r="r" b="b"/>
              <a:pathLst>
                <a:path w="12" h="6">
                  <a:moveTo>
                    <a:pt x="6" y="0"/>
                  </a:moveTo>
                  <a:lnTo>
                    <a:pt x="6" y="0"/>
                  </a:lnTo>
                  <a:lnTo>
                    <a:pt x="2" y="2"/>
                  </a:lnTo>
                  <a:lnTo>
                    <a:pt x="2" y="2"/>
                  </a:lnTo>
                  <a:lnTo>
                    <a:pt x="0" y="4"/>
                  </a:lnTo>
                  <a:lnTo>
                    <a:pt x="2" y="6"/>
                  </a:lnTo>
                  <a:lnTo>
                    <a:pt x="2" y="6"/>
                  </a:lnTo>
                  <a:lnTo>
                    <a:pt x="6" y="6"/>
                  </a:lnTo>
                  <a:lnTo>
                    <a:pt x="6" y="6"/>
                  </a:lnTo>
                  <a:lnTo>
                    <a:pt x="10" y="6"/>
                  </a:lnTo>
                  <a:lnTo>
                    <a:pt x="10" y="6"/>
                  </a:lnTo>
                  <a:lnTo>
                    <a:pt x="12" y="4"/>
                  </a:lnTo>
                  <a:lnTo>
                    <a:pt x="10" y="2"/>
                  </a:lnTo>
                  <a:lnTo>
                    <a:pt x="10" y="2"/>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08" name="Freeform 497"/>
            <p:cNvSpPr>
              <a:spLocks/>
            </p:cNvSpPr>
            <p:nvPr userDrawn="1"/>
          </p:nvSpPr>
          <p:spPr bwMode="auto">
            <a:xfrm>
              <a:off x="5565776" y="5399088"/>
              <a:ext cx="9525" cy="19050"/>
            </a:xfrm>
            <a:custGeom>
              <a:avLst/>
              <a:gdLst/>
              <a:ahLst/>
              <a:cxnLst>
                <a:cxn ang="0">
                  <a:pos x="3" y="0"/>
                </a:cxn>
                <a:cxn ang="0">
                  <a:pos x="3" y="0"/>
                </a:cxn>
                <a:cxn ang="0">
                  <a:pos x="2" y="3"/>
                </a:cxn>
                <a:cxn ang="0">
                  <a:pos x="2" y="3"/>
                </a:cxn>
                <a:cxn ang="0">
                  <a:pos x="0" y="8"/>
                </a:cxn>
                <a:cxn ang="0">
                  <a:pos x="2" y="12"/>
                </a:cxn>
                <a:cxn ang="0">
                  <a:pos x="2" y="12"/>
                </a:cxn>
                <a:cxn ang="0">
                  <a:pos x="3" y="12"/>
                </a:cxn>
                <a:cxn ang="0">
                  <a:pos x="3" y="12"/>
                </a:cxn>
                <a:cxn ang="0">
                  <a:pos x="5" y="12"/>
                </a:cxn>
                <a:cxn ang="0">
                  <a:pos x="5" y="12"/>
                </a:cxn>
                <a:cxn ang="0">
                  <a:pos x="6" y="8"/>
                </a:cxn>
                <a:cxn ang="0">
                  <a:pos x="5" y="3"/>
                </a:cxn>
                <a:cxn ang="0">
                  <a:pos x="5" y="3"/>
                </a:cxn>
                <a:cxn ang="0">
                  <a:pos x="3" y="0"/>
                </a:cxn>
              </a:cxnLst>
              <a:rect l="0" t="0" r="r" b="b"/>
              <a:pathLst>
                <a:path w="6" h="12">
                  <a:moveTo>
                    <a:pt x="3" y="0"/>
                  </a:moveTo>
                  <a:lnTo>
                    <a:pt x="3" y="0"/>
                  </a:lnTo>
                  <a:lnTo>
                    <a:pt x="2" y="3"/>
                  </a:lnTo>
                  <a:lnTo>
                    <a:pt x="2" y="3"/>
                  </a:lnTo>
                  <a:lnTo>
                    <a:pt x="0" y="8"/>
                  </a:lnTo>
                  <a:lnTo>
                    <a:pt x="2" y="12"/>
                  </a:lnTo>
                  <a:lnTo>
                    <a:pt x="2" y="12"/>
                  </a:lnTo>
                  <a:lnTo>
                    <a:pt x="3" y="12"/>
                  </a:lnTo>
                  <a:lnTo>
                    <a:pt x="3" y="12"/>
                  </a:lnTo>
                  <a:lnTo>
                    <a:pt x="5" y="12"/>
                  </a:lnTo>
                  <a:lnTo>
                    <a:pt x="5" y="12"/>
                  </a:lnTo>
                  <a:lnTo>
                    <a:pt x="6" y="8"/>
                  </a:lnTo>
                  <a:lnTo>
                    <a:pt x="5" y="3"/>
                  </a:lnTo>
                  <a:lnTo>
                    <a:pt x="5" y="3"/>
                  </a:lnTo>
                  <a:lnTo>
                    <a:pt x="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09" name="Freeform 498"/>
            <p:cNvSpPr>
              <a:spLocks/>
            </p:cNvSpPr>
            <p:nvPr userDrawn="1"/>
          </p:nvSpPr>
          <p:spPr bwMode="auto">
            <a:xfrm>
              <a:off x="5565776" y="5399088"/>
              <a:ext cx="9525" cy="19050"/>
            </a:xfrm>
            <a:custGeom>
              <a:avLst/>
              <a:gdLst/>
              <a:ahLst/>
              <a:cxnLst>
                <a:cxn ang="0">
                  <a:pos x="3" y="0"/>
                </a:cxn>
                <a:cxn ang="0">
                  <a:pos x="3" y="0"/>
                </a:cxn>
                <a:cxn ang="0">
                  <a:pos x="2" y="3"/>
                </a:cxn>
                <a:cxn ang="0">
                  <a:pos x="2" y="3"/>
                </a:cxn>
                <a:cxn ang="0">
                  <a:pos x="0" y="8"/>
                </a:cxn>
                <a:cxn ang="0">
                  <a:pos x="2" y="12"/>
                </a:cxn>
                <a:cxn ang="0">
                  <a:pos x="2" y="12"/>
                </a:cxn>
                <a:cxn ang="0">
                  <a:pos x="3" y="12"/>
                </a:cxn>
                <a:cxn ang="0">
                  <a:pos x="3" y="12"/>
                </a:cxn>
                <a:cxn ang="0">
                  <a:pos x="5" y="12"/>
                </a:cxn>
                <a:cxn ang="0">
                  <a:pos x="5" y="12"/>
                </a:cxn>
                <a:cxn ang="0">
                  <a:pos x="6" y="8"/>
                </a:cxn>
                <a:cxn ang="0">
                  <a:pos x="5" y="3"/>
                </a:cxn>
                <a:cxn ang="0">
                  <a:pos x="5" y="3"/>
                </a:cxn>
                <a:cxn ang="0">
                  <a:pos x="3" y="0"/>
                </a:cxn>
              </a:cxnLst>
              <a:rect l="0" t="0" r="r" b="b"/>
              <a:pathLst>
                <a:path w="6" h="12">
                  <a:moveTo>
                    <a:pt x="3" y="0"/>
                  </a:moveTo>
                  <a:lnTo>
                    <a:pt x="3" y="0"/>
                  </a:lnTo>
                  <a:lnTo>
                    <a:pt x="2" y="3"/>
                  </a:lnTo>
                  <a:lnTo>
                    <a:pt x="2" y="3"/>
                  </a:lnTo>
                  <a:lnTo>
                    <a:pt x="0" y="8"/>
                  </a:lnTo>
                  <a:lnTo>
                    <a:pt x="2" y="12"/>
                  </a:lnTo>
                  <a:lnTo>
                    <a:pt x="2" y="12"/>
                  </a:lnTo>
                  <a:lnTo>
                    <a:pt x="3" y="12"/>
                  </a:lnTo>
                  <a:lnTo>
                    <a:pt x="3" y="12"/>
                  </a:lnTo>
                  <a:lnTo>
                    <a:pt x="5" y="12"/>
                  </a:lnTo>
                  <a:lnTo>
                    <a:pt x="5" y="12"/>
                  </a:lnTo>
                  <a:lnTo>
                    <a:pt x="6" y="8"/>
                  </a:lnTo>
                  <a:lnTo>
                    <a:pt x="5" y="3"/>
                  </a:lnTo>
                  <a:lnTo>
                    <a:pt x="5" y="3"/>
                  </a:lnTo>
                  <a:lnTo>
                    <a:pt x="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10" name="Freeform 499"/>
            <p:cNvSpPr>
              <a:spLocks/>
            </p:cNvSpPr>
            <p:nvPr userDrawn="1"/>
          </p:nvSpPr>
          <p:spPr bwMode="auto">
            <a:xfrm>
              <a:off x="5546726" y="5446713"/>
              <a:ext cx="19050" cy="19050"/>
            </a:xfrm>
            <a:custGeom>
              <a:avLst/>
              <a:gdLst/>
              <a:ahLst/>
              <a:cxnLst>
                <a:cxn ang="0">
                  <a:pos x="6" y="0"/>
                </a:cxn>
                <a:cxn ang="0">
                  <a:pos x="6" y="0"/>
                </a:cxn>
                <a:cxn ang="0">
                  <a:pos x="3" y="3"/>
                </a:cxn>
                <a:cxn ang="0">
                  <a:pos x="3" y="3"/>
                </a:cxn>
                <a:cxn ang="0">
                  <a:pos x="0" y="5"/>
                </a:cxn>
                <a:cxn ang="0">
                  <a:pos x="3" y="10"/>
                </a:cxn>
                <a:cxn ang="0">
                  <a:pos x="3" y="10"/>
                </a:cxn>
                <a:cxn ang="0">
                  <a:pos x="6" y="12"/>
                </a:cxn>
                <a:cxn ang="0">
                  <a:pos x="6" y="12"/>
                </a:cxn>
                <a:cxn ang="0">
                  <a:pos x="12" y="10"/>
                </a:cxn>
                <a:cxn ang="0">
                  <a:pos x="12" y="10"/>
                </a:cxn>
                <a:cxn ang="0">
                  <a:pos x="12" y="5"/>
                </a:cxn>
                <a:cxn ang="0">
                  <a:pos x="12" y="3"/>
                </a:cxn>
                <a:cxn ang="0">
                  <a:pos x="12" y="3"/>
                </a:cxn>
                <a:cxn ang="0">
                  <a:pos x="6" y="0"/>
                </a:cxn>
              </a:cxnLst>
              <a:rect l="0" t="0" r="r" b="b"/>
              <a:pathLst>
                <a:path w="12" h="12">
                  <a:moveTo>
                    <a:pt x="6" y="0"/>
                  </a:moveTo>
                  <a:lnTo>
                    <a:pt x="6" y="0"/>
                  </a:lnTo>
                  <a:lnTo>
                    <a:pt x="3" y="3"/>
                  </a:lnTo>
                  <a:lnTo>
                    <a:pt x="3" y="3"/>
                  </a:lnTo>
                  <a:lnTo>
                    <a:pt x="0" y="5"/>
                  </a:lnTo>
                  <a:lnTo>
                    <a:pt x="3" y="10"/>
                  </a:lnTo>
                  <a:lnTo>
                    <a:pt x="3" y="10"/>
                  </a:lnTo>
                  <a:lnTo>
                    <a:pt x="6" y="12"/>
                  </a:lnTo>
                  <a:lnTo>
                    <a:pt x="6" y="12"/>
                  </a:lnTo>
                  <a:lnTo>
                    <a:pt x="12" y="10"/>
                  </a:lnTo>
                  <a:lnTo>
                    <a:pt x="12" y="10"/>
                  </a:lnTo>
                  <a:lnTo>
                    <a:pt x="12" y="5"/>
                  </a:lnTo>
                  <a:lnTo>
                    <a:pt x="12" y="3"/>
                  </a:lnTo>
                  <a:lnTo>
                    <a:pt x="12" y="3"/>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11" name="Freeform 500"/>
            <p:cNvSpPr>
              <a:spLocks/>
            </p:cNvSpPr>
            <p:nvPr userDrawn="1"/>
          </p:nvSpPr>
          <p:spPr bwMode="auto">
            <a:xfrm>
              <a:off x="5546726" y="5446713"/>
              <a:ext cx="19050" cy="19050"/>
            </a:xfrm>
            <a:custGeom>
              <a:avLst/>
              <a:gdLst/>
              <a:ahLst/>
              <a:cxnLst>
                <a:cxn ang="0">
                  <a:pos x="6" y="0"/>
                </a:cxn>
                <a:cxn ang="0">
                  <a:pos x="6" y="0"/>
                </a:cxn>
                <a:cxn ang="0">
                  <a:pos x="3" y="3"/>
                </a:cxn>
                <a:cxn ang="0">
                  <a:pos x="3" y="3"/>
                </a:cxn>
                <a:cxn ang="0">
                  <a:pos x="0" y="5"/>
                </a:cxn>
                <a:cxn ang="0">
                  <a:pos x="3" y="10"/>
                </a:cxn>
                <a:cxn ang="0">
                  <a:pos x="3" y="10"/>
                </a:cxn>
                <a:cxn ang="0">
                  <a:pos x="6" y="12"/>
                </a:cxn>
                <a:cxn ang="0">
                  <a:pos x="6" y="12"/>
                </a:cxn>
                <a:cxn ang="0">
                  <a:pos x="12" y="10"/>
                </a:cxn>
                <a:cxn ang="0">
                  <a:pos x="12" y="10"/>
                </a:cxn>
                <a:cxn ang="0">
                  <a:pos x="12" y="5"/>
                </a:cxn>
                <a:cxn ang="0">
                  <a:pos x="12" y="3"/>
                </a:cxn>
                <a:cxn ang="0">
                  <a:pos x="12" y="3"/>
                </a:cxn>
                <a:cxn ang="0">
                  <a:pos x="6" y="0"/>
                </a:cxn>
              </a:cxnLst>
              <a:rect l="0" t="0" r="r" b="b"/>
              <a:pathLst>
                <a:path w="12" h="12">
                  <a:moveTo>
                    <a:pt x="6" y="0"/>
                  </a:moveTo>
                  <a:lnTo>
                    <a:pt x="6" y="0"/>
                  </a:lnTo>
                  <a:lnTo>
                    <a:pt x="3" y="3"/>
                  </a:lnTo>
                  <a:lnTo>
                    <a:pt x="3" y="3"/>
                  </a:lnTo>
                  <a:lnTo>
                    <a:pt x="0" y="5"/>
                  </a:lnTo>
                  <a:lnTo>
                    <a:pt x="3" y="10"/>
                  </a:lnTo>
                  <a:lnTo>
                    <a:pt x="3" y="10"/>
                  </a:lnTo>
                  <a:lnTo>
                    <a:pt x="6" y="12"/>
                  </a:lnTo>
                  <a:lnTo>
                    <a:pt x="6" y="12"/>
                  </a:lnTo>
                  <a:lnTo>
                    <a:pt x="12" y="10"/>
                  </a:lnTo>
                  <a:lnTo>
                    <a:pt x="12" y="10"/>
                  </a:lnTo>
                  <a:lnTo>
                    <a:pt x="12" y="5"/>
                  </a:lnTo>
                  <a:lnTo>
                    <a:pt x="12" y="3"/>
                  </a:lnTo>
                  <a:lnTo>
                    <a:pt x="12" y="3"/>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12" name="Freeform 501"/>
            <p:cNvSpPr>
              <a:spLocks/>
            </p:cNvSpPr>
            <p:nvPr userDrawn="1"/>
          </p:nvSpPr>
          <p:spPr bwMode="auto">
            <a:xfrm>
              <a:off x="5527676" y="5494338"/>
              <a:ext cx="9525" cy="19050"/>
            </a:xfrm>
            <a:custGeom>
              <a:avLst/>
              <a:gdLst/>
              <a:ahLst/>
              <a:cxnLst>
                <a:cxn ang="0">
                  <a:pos x="3" y="0"/>
                </a:cxn>
                <a:cxn ang="0">
                  <a:pos x="3" y="0"/>
                </a:cxn>
                <a:cxn ang="0">
                  <a:pos x="2" y="3"/>
                </a:cxn>
                <a:cxn ang="0">
                  <a:pos x="2" y="3"/>
                </a:cxn>
                <a:cxn ang="0">
                  <a:pos x="0" y="6"/>
                </a:cxn>
                <a:cxn ang="0">
                  <a:pos x="2" y="9"/>
                </a:cxn>
                <a:cxn ang="0">
                  <a:pos x="2" y="9"/>
                </a:cxn>
                <a:cxn ang="0">
                  <a:pos x="3" y="12"/>
                </a:cxn>
                <a:cxn ang="0">
                  <a:pos x="3" y="12"/>
                </a:cxn>
                <a:cxn ang="0">
                  <a:pos x="6" y="9"/>
                </a:cxn>
                <a:cxn ang="0">
                  <a:pos x="6" y="9"/>
                </a:cxn>
                <a:cxn ang="0">
                  <a:pos x="6" y="6"/>
                </a:cxn>
                <a:cxn ang="0">
                  <a:pos x="6" y="3"/>
                </a:cxn>
                <a:cxn ang="0">
                  <a:pos x="6" y="3"/>
                </a:cxn>
                <a:cxn ang="0">
                  <a:pos x="3" y="0"/>
                </a:cxn>
              </a:cxnLst>
              <a:rect l="0" t="0" r="r" b="b"/>
              <a:pathLst>
                <a:path w="6" h="12">
                  <a:moveTo>
                    <a:pt x="3" y="0"/>
                  </a:moveTo>
                  <a:lnTo>
                    <a:pt x="3" y="0"/>
                  </a:lnTo>
                  <a:lnTo>
                    <a:pt x="2" y="3"/>
                  </a:lnTo>
                  <a:lnTo>
                    <a:pt x="2" y="3"/>
                  </a:lnTo>
                  <a:lnTo>
                    <a:pt x="0" y="6"/>
                  </a:lnTo>
                  <a:lnTo>
                    <a:pt x="2" y="9"/>
                  </a:lnTo>
                  <a:lnTo>
                    <a:pt x="2" y="9"/>
                  </a:lnTo>
                  <a:lnTo>
                    <a:pt x="3" y="12"/>
                  </a:lnTo>
                  <a:lnTo>
                    <a:pt x="3" y="12"/>
                  </a:lnTo>
                  <a:lnTo>
                    <a:pt x="6" y="9"/>
                  </a:lnTo>
                  <a:lnTo>
                    <a:pt x="6" y="9"/>
                  </a:lnTo>
                  <a:lnTo>
                    <a:pt x="6" y="6"/>
                  </a:lnTo>
                  <a:lnTo>
                    <a:pt x="6" y="3"/>
                  </a:lnTo>
                  <a:lnTo>
                    <a:pt x="6" y="3"/>
                  </a:lnTo>
                  <a:lnTo>
                    <a:pt x="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13" name="Freeform 502"/>
            <p:cNvSpPr>
              <a:spLocks/>
            </p:cNvSpPr>
            <p:nvPr userDrawn="1"/>
          </p:nvSpPr>
          <p:spPr bwMode="auto">
            <a:xfrm>
              <a:off x="5527676" y="5494338"/>
              <a:ext cx="9525" cy="19050"/>
            </a:xfrm>
            <a:custGeom>
              <a:avLst/>
              <a:gdLst/>
              <a:ahLst/>
              <a:cxnLst>
                <a:cxn ang="0">
                  <a:pos x="3" y="0"/>
                </a:cxn>
                <a:cxn ang="0">
                  <a:pos x="3" y="0"/>
                </a:cxn>
                <a:cxn ang="0">
                  <a:pos x="2" y="3"/>
                </a:cxn>
                <a:cxn ang="0">
                  <a:pos x="2" y="3"/>
                </a:cxn>
                <a:cxn ang="0">
                  <a:pos x="0" y="6"/>
                </a:cxn>
                <a:cxn ang="0">
                  <a:pos x="2" y="9"/>
                </a:cxn>
                <a:cxn ang="0">
                  <a:pos x="2" y="9"/>
                </a:cxn>
                <a:cxn ang="0">
                  <a:pos x="3" y="12"/>
                </a:cxn>
                <a:cxn ang="0">
                  <a:pos x="3" y="12"/>
                </a:cxn>
                <a:cxn ang="0">
                  <a:pos x="6" y="9"/>
                </a:cxn>
                <a:cxn ang="0">
                  <a:pos x="6" y="9"/>
                </a:cxn>
                <a:cxn ang="0">
                  <a:pos x="6" y="6"/>
                </a:cxn>
                <a:cxn ang="0">
                  <a:pos x="6" y="3"/>
                </a:cxn>
                <a:cxn ang="0">
                  <a:pos x="6" y="3"/>
                </a:cxn>
                <a:cxn ang="0">
                  <a:pos x="3" y="0"/>
                </a:cxn>
              </a:cxnLst>
              <a:rect l="0" t="0" r="r" b="b"/>
              <a:pathLst>
                <a:path w="6" h="12">
                  <a:moveTo>
                    <a:pt x="3" y="0"/>
                  </a:moveTo>
                  <a:lnTo>
                    <a:pt x="3" y="0"/>
                  </a:lnTo>
                  <a:lnTo>
                    <a:pt x="2" y="3"/>
                  </a:lnTo>
                  <a:lnTo>
                    <a:pt x="2" y="3"/>
                  </a:lnTo>
                  <a:lnTo>
                    <a:pt x="0" y="6"/>
                  </a:lnTo>
                  <a:lnTo>
                    <a:pt x="2" y="9"/>
                  </a:lnTo>
                  <a:lnTo>
                    <a:pt x="2" y="9"/>
                  </a:lnTo>
                  <a:lnTo>
                    <a:pt x="3" y="12"/>
                  </a:lnTo>
                  <a:lnTo>
                    <a:pt x="3" y="12"/>
                  </a:lnTo>
                  <a:lnTo>
                    <a:pt x="6" y="9"/>
                  </a:lnTo>
                  <a:lnTo>
                    <a:pt x="6" y="9"/>
                  </a:lnTo>
                  <a:lnTo>
                    <a:pt x="6" y="6"/>
                  </a:lnTo>
                  <a:lnTo>
                    <a:pt x="6" y="3"/>
                  </a:lnTo>
                  <a:lnTo>
                    <a:pt x="6" y="3"/>
                  </a:lnTo>
                  <a:lnTo>
                    <a:pt x="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14" name="Freeform 503"/>
            <p:cNvSpPr>
              <a:spLocks/>
            </p:cNvSpPr>
            <p:nvPr userDrawn="1"/>
          </p:nvSpPr>
          <p:spPr bwMode="auto">
            <a:xfrm>
              <a:off x="5499101" y="5541963"/>
              <a:ext cx="9525" cy="9525"/>
            </a:xfrm>
            <a:custGeom>
              <a:avLst/>
              <a:gdLst/>
              <a:ahLst/>
              <a:cxnLst>
                <a:cxn ang="0">
                  <a:pos x="3" y="0"/>
                </a:cxn>
                <a:cxn ang="0">
                  <a:pos x="3" y="0"/>
                </a:cxn>
                <a:cxn ang="0">
                  <a:pos x="2" y="2"/>
                </a:cxn>
                <a:cxn ang="0">
                  <a:pos x="2" y="2"/>
                </a:cxn>
                <a:cxn ang="0">
                  <a:pos x="0" y="3"/>
                </a:cxn>
                <a:cxn ang="0">
                  <a:pos x="2" y="6"/>
                </a:cxn>
                <a:cxn ang="0">
                  <a:pos x="2" y="6"/>
                </a:cxn>
                <a:cxn ang="0">
                  <a:pos x="3" y="6"/>
                </a:cxn>
                <a:cxn ang="0">
                  <a:pos x="3" y="6"/>
                </a:cxn>
                <a:cxn ang="0">
                  <a:pos x="5" y="6"/>
                </a:cxn>
                <a:cxn ang="0">
                  <a:pos x="5" y="6"/>
                </a:cxn>
                <a:cxn ang="0">
                  <a:pos x="6" y="3"/>
                </a:cxn>
                <a:cxn ang="0">
                  <a:pos x="5" y="2"/>
                </a:cxn>
                <a:cxn ang="0">
                  <a:pos x="5" y="2"/>
                </a:cxn>
                <a:cxn ang="0">
                  <a:pos x="3" y="0"/>
                </a:cxn>
              </a:cxnLst>
              <a:rect l="0" t="0" r="r" b="b"/>
              <a:pathLst>
                <a:path w="6" h="6">
                  <a:moveTo>
                    <a:pt x="3" y="0"/>
                  </a:moveTo>
                  <a:lnTo>
                    <a:pt x="3" y="0"/>
                  </a:lnTo>
                  <a:lnTo>
                    <a:pt x="2" y="2"/>
                  </a:lnTo>
                  <a:lnTo>
                    <a:pt x="2" y="2"/>
                  </a:lnTo>
                  <a:lnTo>
                    <a:pt x="0" y="3"/>
                  </a:lnTo>
                  <a:lnTo>
                    <a:pt x="2" y="6"/>
                  </a:lnTo>
                  <a:lnTo>
                    <a:pt x="2" y="6"/>
                  </a:lnTo>
                  <a:lnTo>
                    <a:pt x="3" y="6"/>
                  </a:lnTo>
                  <a:lnTo>
                    <a:pt x="3" y="6"/>
                  </a:lnTo>
                  <a:lnTo>
                    <a:pt x="5" y="6"/>
                  </a:lnTo>
                  <a:lnTo>
                    <a:pt x="5" y="6"/>
                  </a:lnTo>
                  <a:lnTo>
                    <a:pt x="6" y="3"/>
                  </a:lnTo>
                  <a:lnTo>
                    <a:pt x="5" y="2"/>
                  </a:lnTo>
                  <a:lnTo>
                    <a:pt x="5" y="2"/>
                  </a:lnTo>
                  <a:lnTo>
                    <a:pt x="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15" name="Freeform 504"/>
            <p:cNvSpPr>
              <a:spLocks/>
            </p:cNvSpPr>
            <p:nvPr userDrawn="1"/>
          </p:nvSpPr>
          <p:spPr bwMode="auto">
            <a:xfrm>
              <a:off x="5499101" y="5541963"/>
              <a:ext cx="9525" cy="9525"/>
            </a:xfrm>
            <a:custGeom>
              <a:avLst/>
              <a:gdLst/>
              <a:ahLst/>
              <a:cxnLst>
                <a:cxn ang="0">
                  <a:pos x="3" y="0"/>
                </a:cxn>
                <a:cxn ang="0">
                  <a:pos x="3" y="0"/>
                </a:cxn>
                <a:cxn ang="0">
                  <a:pos x="2" y="2"/>
                </a:cxn>
                <a:cxn ang="0">
                  <a:pos x="2" y="2"/>
                </a:cxn>
                <a:cxn ang="0">
                  <a:pos x="0" y="3"/>
                </a:cxn>
                <a:cxn ang="0">
                  <a:pos x="2" y="6"/>
                </a:cxn>
                <a:cxn ang="0">
                  <a:pos x="2" y="6"/>
                </a:cxn>
                <a:cxn ang="0">
                  <a:pos x="3" y="6"/>
                </a:cxn>
                <a:cxn ang="0">
                  <a:pos x="3" y="6"/>
                </a:cxn>
                <a:cxn ang="0">
                  <a:pos x="5" y="6"/>
                </a:cxn>
                <a:cxn ang="0">
                  <a:pos x="5" y="6"/>
                </a:cxn>
                <a:cxn ang="0">
                  <a:pos x="6" y="3"/>
                </a:cxn>
                <a:cxn ang="0">
                  <a:pos x="5" y="2"/>
                </a:cxn>
                <a:cxn ang="0">
                  <a:pos x="5" y="2"/>
                </a:cxn>
                <a:cxn ang="0">
                  <a:pos x="3" y="0"/>
                </a:cxn>
              </a:cxnLst>
              <a:rect l="0" t="0" r="r" b="b"/>
              <a:pathLst>
                <a:path w="6" h="6">
                  <a:moveTo>
                    <a:pt x="3" y="0"/>
                  </a:moveTo>
                  <a:lnTo>
                    <a:pt x="3" y="0"/>
                  </a:lnTo>
                  <a:lnTo>
                    <a:pt x="2" y="2"/>
                  </a:lnTo>
                  <a:lnTo>
                    <a:pt x="2" y="2"/>
                  </a:lnTo>
                  <a:lnTo>
                    <a:pt x="0" y="3"/>
                  </a:lnTo>
                  <a:lnTo>
                    <a:pt x="2" y="6"/>
                  </a:lnTo>
                  <a:lnTo>
                    <a:pt x="2" y="6"/>
                  </a:lnTo>
                  <a:lnTo>
                    <a:pt x="3" y="6"/>
                  </a:lnTo>
                  <a:lnTo>
                    <a:pt x="3" y="6"/>
                  </a:lnTo>
                  <a:lnTo>
                    <a:pt x="5" y="6"/>
                  </a:lnTo>
                  <a:lnTo>
                    <a:pt x="5" y="6"/>
                  </a:lnTo>
                  <a:lnTo>
                    <a:pt x="6" y="3"/>
                  </a:lnTo>
                  <a:lnTo>
                    <a:pt x="5" y="2"/>
                  </a:lnTo>
                  <a:lnTo>
                    <a:pt x="5" y="2"/>
                  </a:lnTo>
                  <a:lnTo>
                    <a:pt x="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16" name="Freeform 505"/>
            <p:cNvSpPr>
              <a:spLocks/>
            </p:cNvSpPr>
            <p:nvPr userDrawn="1"/>
          </p:nvSpPr>
          <p:spPr bwMode="auto">
            <a:xfrm>
              <a:off x="5461001" y="5580063"/>
              <a:ext cx="9525" cy="9525"/>
            </a:xfrm>
            <a:custGeom>
              <a:avLst/>
              <a:gdLst/>
              <a:ahLst/>
              <a:cxnLst>
                <a:cxn ang="0">
                  <a:pos x="4" y="0"/>
                </a:cxn>
                <a:cxn ang="0">
                  <a:pos x="4" y="0"/>
                </a:cxn>
                <a:cxn ang="0">
                  <a:pos x="0" y="2"/>
                </a:cxn>
                <a:cxn ang="0">
                  <a:pos x="0" y="2"/>
                </a:cxn>
                <a:cxn ang="0">
                  <a:pos x="0" y="4"/>
                </a:cxn>
                <a:cxn ang="0">
                  <a:pos x="0" y="6"/>
                </a:cxn>
                <a:cxn ang="0">
                  <a:pos x="0" y="6"/>
                </a:cxn>
                <a:cxn ang="0">
                  <a:pos x="4" y="6"/>
                </a:cxn>
                <a:cxn ang="0">
                  <a:pos x="4" y="6"/>
                </a:cxn>
                <a:cxn ang="0">
                  <a:pos x="6" y="6"/>
                </a:cxn>
                <a:cxn ang="0">
                  <a:pos x="6" y="6"/>
                </a:cxn>
                <a:cxn ang="0">
                  <a:pos x="6" y="4"/>
                </a:cxn>
                <a:cxn ang="0">
                  <a:pos x="6" y="2"/>
                </a:cxn>
                <a:cxn ang="0">
                  <a:pos x="6" y="2"/>
                </a:cxn>
                <a:cxn ang="0">
                  <a:pos x="4" y="0"/>
                </a:cxn>
              </a:cxnLst>
              <a:rect l="0" t="0" r="r" b="b"/>
              <a:pathLst>
                <a:path w="6" h="6">
                  <a:moveTo>
                    <a:pt x="4" y="0"/>
                  </a:moveTo>
                  <a:lnTo>
                    <a:pt x="4" y="0"/>
                  </a:lnTo>
                  <a:lnTo>
                    <a:pt x="0" y="2"/>
                  </a:lnTo>
                  <a:lnTo>
                    <a:pt x="0" y="2"/>
                  </a:lnTo>
                  <a:lnTo>
                    <a:pt x="0" y="4"/>
                  </a:lnTo>
                  <a:lnTo>
                    <a:pt x="0" y="6"/>
                  </a:lnTo>
                  <a:lnTo>
                    <a:pt x="0" y="6"/>
                  </a:lnTo>
                  <a:lnTo>
                    <a:pt x="4" y="6"/>
                  </a:lnTo>
                  <a:lnTo>
                    <a:pt x="4" y="6"/>
                  </a:lnTo>
                  <a:lnTo>
                    <a:pt x="6" y="6"/>
                  </a:lnTo>
                  <a:lnTo>
                    <a:pt x="6" y="6"/>
                  </a:lnTo>
                  <a:lnTo>
                    <a:pt x="6" y="4"/>
                  </a:lnTo>
                  <a:lnTo>
                    <a:pt x="6" y="2"/>
                  </a:lnTo>
                  <a:lnTo>
                    <a:pt x="6" y="2"/>
                  </a:lnTo>
                  <a:lnTo>
                    <a:pt x="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17" name="Freeform 506"/>
            <p:cNvSpPr>
              <a:spLocks/>
            </p:cNvSpPr>
            <p:nvPr userDrawn="1"/>
          </p:nvSpPr>
          <p:spPr bwMode="auto">
            <a:xfrm>
              <a:off x="5461001" y="5580063"/>
              <a:ext cx="9525" cy="9525"/>
            </a:xfrm>
            <a:custGeom>
              <a:avLst/>
              <a:gdLst/>
              <a:ahLst/>
              <a:cxnLst>
                <a:cxn ang="0">
                  <a:pos x="4" y="0"/>
                </a:cxn>
                <a:cxn ang="0">
                  <a:pos x="4" y="0"/>
                </a:cxn>
                <a:cxn ang="0">
                  <a:pos x="0" y="2"/>
                </a:cxn>
                <a:cxn ang="0">
                  <a:pos x="0" y="2"/>
                </a:cxn>
                <a:cxn ang="0">
                  <a:pos x="0" y="4"/>
                </a:cxn>
                <a:cxn ang="0">
                  <a:pos x="0" y="6"/>
                </a:cxn>
                <a:cxn ang="0">
                  <a:pos x="0" y="6"/>
                </a:cxn>
                <a:cxn ang="0">
                  <a:pos x="4" y="6"/>
                </a:cxn>
                <a:cxn ang="0">
                  <a:pos x="4" y="6"/>
                </a:cxn>
                <a:cxn ang="0">
                  <a:pos x="6" y="6"/>
                </a:cxn>
                <a:cxn ang="0">
                  <a:pos x="6" y="6"/>
                </a:cxn>
                <a:cxn ang="0">
                  <a:pos x="6" y="4"/>
                </a:cxn>
                <a:cxn ang="0">
                  <a:pos x="6" y="2"/>
                </a:cxn>
                <a:cxn ang="0">
                  <a:pos x="6" y="2"/>
                </a:cxn>
                <a:cxn ang="0">
                  <a:pos x="4" y="0"/>
                </a:cxn>
              </a:cxnLst>
              <a:rect l="0" t="0" r="r" b="b"/>
              <a:pathLst>
                <a:path w="6" h="6">
                  <a:moveTo>
                    <a:pt x="4" y="0"/>
                  </a:moveTo>
                  <a:lnTo>
                    <a:pt x="4" y="0"/>
                  </a:lnTo>
                  <a:lnTo>
                    <a:pt x="0" y="2"/>
                  </a:lnTo>
                  <a:lnTo>
                    <a:pt x="0" y="2"/>
                  </a:lnTo>
                  <a:lnTo>
                    <a:pt x="0" y="4"/>
                  </a:lnTo>
                  <a:lnTo>
                    <a:pt x="0" y="6"/>
                  </a:lnTo>
                  <a:lnTo>
                    <a:pt x="0" y="6"/>
                  </a:lnTo>
                  <a:lnTo>
                    <a:pt x="4" y="6"/>
                  </a:lnTo>
                  <a:lnTo>
                    <a:pt x="4" y="6"/>
                  </a:lnTo>
                  <a:lnTo>
                    <a:pt x="6" y="6"/>
                  </a:lnTo>
                  <a:lnTo>
                    <a:pt x="6" y="6"/>
                  </a:lnTo>
                  <a:lnTo>
                    <a:pt x="6" y="4"/>
                  </a:lnTo>
                  <a:lnTo>
                    <a:pt x="6" y="2"/>
                  </a:lnTo>
                  <a:lnTo>
                    <a:pt x="6" y="2"/>
                  </a:lnTo>
                  <a:lnTo>
                    <a:pt x="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18" name="Freeform 507"/>
            <p:cNvSpPr>
              <a:spLocks/>
            </p:cNvSpPr>
            <p:nvPr userDrawn="1"/>
          </p:nvSpPr>
          <p:spPr bwMode="auto">
            <a:xfrm>
              <a:off x="5451476" y="5113338"/>
              <a:ext cx="28575" cy="28575"/>
            </a:xfrm>
            <a:custGeom>
              <a:avLst/>
              <a:gdLst/>
              <a:ahLst/>
              <a:cxnLst>
                <a:cxn ang="0">
                  <a:pos x="10" y="0"/>
                </a:cxn>
                <a:cxn ang="0">
                  <a:pos x="10" y="0"/>
                </a:cxn>
                <a:cxn ang="0">
                  <a:pos x="6" y="0"/>
                </a:cxn>
                <a:cxn ang="0">
                  <a:pos x="4" y="2"/>
                </a:cxn>
                <a:cxn ang="0">
                  <a:pos x="4" y="2"/>
                </a:cxn>
                <a:cxn ang="0">
                  <a:pos x="2" y="6"/>
                </a:cxn>
                <a:cxn ang="0">
                  <a:pos x="0" y="8"/>
                </a:cxn>
                <a:cxn ang="0">
                  <a:pos x="2" y="12"/>
                </a:cxn>
                <a:cxn ang="0">
                  <a:pos x="4" y="16"/>
                </a:cxn>
                <a:cxn ang="0">
                  <a:pos x="4" y="16"/>
                </a:cxn>
                <a:cxn ang="0">
                  <a:pos x="6" y="16"/>
                </a:cxn>
                <a:cxn ang="0">
                  <a:pos x="10" y="18"/>
                </a:cxn>
                <a:cxn ang="0">
                  <a:pos x="10" y="18"/>
                </a:cxn>
                <a:cxn ang="0">
                  <a:pos x="12" y="16"/>
                </a:cxn>
                <a:cxn ang="0">
                  <a:pos x="16" y="16"/>
                </a:cxn>
                <a:cxn ang="0">
                  <a:pos x="16" y="16"/>
                </a:cxn>
                <a:cxn ang="0">
                  <a:pos x="18" y="12"/>
                </a:cxn>
                <a:cxn ang="0">
                  <a:pos x="18" y="8"/>
                </a:cxn>
                <a:cxn ang="0">
                  <a:pos x="18" y="6"/>
                </a:cxn>
                <a:cxn ang="0">
                  <a:pos x="16" y="2"/>
                </a:cxn>
                <a:cxn ang="0">
                  <a:pos x="16" y="2"/>
                </a:cxn>
                <a:cxn ang="0">
                  <a:pos x="12" y="0"/>
                </a:cxn>
                <a:cxn ang="0">
                  <a:pos x="10" y="0"/>
                </a:cxn>
              </a:cxnLst>
              <a:rect l="0" t="0" r="r" b="b"/>
              <a:pathLst>
                <a:path w="18" h="18">
                  <a:moveTo>
                    <a:pt x="10" y="0"/>
                  </a:moveTo>
                  <a:lnTo>
                    <a:pt x="10" y="0"/>
                  </a:lnTo>
                  <a:lnTo>
                    <a:pt x="6" y="0"/>
                  </a:lnTo>
                  <a:lnTo>
                    <a:pt x="4" y="2"/>
                  </a:lnTo>
                  <a:lnTo>
                    <a:pt x="4" y="2"/>
                  </a:lnTo>
                  <a:lnTo>
                    <a:pt x="2" y="6"/>
                  </a:lnTo>
                  <a:lnTo>
                    <a:pt x="0" y="8"/>
                  </a:lnTo>
                  <a:lnTo>
                    <a:pt x="2" y="12"/>
                  </a:lnTo>
                  <a:lnTo>
                    <a:pt x="4" y="16"/>
                  </a:lnTo>
                  <a:lnTo>
                    <a:pt x="4" y="16"/>
                  </a:lnTo>
                  <a:lnTo>
                    <a:pt x="6" y="16"/>
                  </a:lnTo>
                  <a:lnTo>
                    <a:pt x="10" y="18"/>
                  </a:lnTo>
                  <a:lnTo>
                    <a:pt x="10" y="18"/>
                  </a:lnTo>
                  <a:lnTo>
                    <a:pt x="12" y="16"/>
                  </a:lnTo>
                  <a:lnTo>
                    <a:pt x="16" y="16"/>
                  </a:lnTo>
                  <a:lnTo>
                    <a:pt x="16" y="16"/>
                  </a:lnTo>
                  <a:lnTo>
                    <a:pt x="18" y="12"/>
                  </a:lnTo>
                  <a:lnTo>
                    <a:pt x="18" y="8"/>
                  </a:lnTo>
                  <a:lnTo>
                    <a:pt x="18" y="6"/>
                  </a:lnTo>
                  <a:lnTo>
                    <a:pt x="16" y="2"/>
                  </a:lnTo>
                  <a:lnTo>
                    <a:pt x="16" y="2"/>
                  </a:lnTo>
                  <a:lnTo>
                    <a:pt x="12" y="0"/>
                  </a:lnTo>
                  <a:lnTo>
                    <a:pt x="1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19" name="Freeform 508"/>
            <p:cNvSpPr>
              <a:spLocks/>
            </p:cNvSpPr>
            <p:nvPr userDrawn="1"/>
          </p:nvSpPr>
          <p:spPr bwMode="auto">
            <a:xfrm>
              <a:off x="5451476" y="5113338"/>
              <a:ext cx="28575" cy="28575"/>
            </a:xfrm>
            <a:custGeom>
              <a:avLst/>
              <a:gdLst/>
              <a:ahLst/>
              <a:cxnLst>
                <a:cxn ang="0">
                  <a:pos x="10" y="0"/>
                </a:cxn>
                <a:cxn ang="0">
                  <a:pos x="10" y="0"/>
                </a:cxn>
                <a:cxn ang="0">
                  <a:pos x="6" y="0"/>
                </a:cxn>
                <a:cxn ang="0">
                  <a:pos x="4" y="2"/>
                </a:cxn>
                <a:cxn ang="0">
                  <a:pos x="4" y="2"/>
                </a:cxn>
                <a:cxn ang="0">
                  <a:pos x="2" y="6"/>
                </a:cxn>
                <a:cxn ang="0">
                  <a:pos x="0" y="8"/>
                </a:cxn>
                <a:cxn ang="0">
                  <a:pos x="2" y="12"/>
                </a:cxn>
                <a:cxn ang="0">
                  <a:pos x="4" y="16"/>
                </a:cxn>
                <a:cxn ang="0">
                  <a:pos x="4" y="16"/>
                </a:cxn>
                <a:cxn ang="0">
                  <a:pos x="6" y="16"/>
                </a:cxn>
                <a:cxn ang="0">
                  <a:pos x="10" y="18"/>
                </a:cxn>
                <a:cxn ang="0">
                  <a:pos x="10" y="18"/>
                </a:cxn>
                <a:cxn ang="0">
                  <a:pos x="12" y="16"/>
                </a:cxn>
                <a:cxn ang="0">
                  <a:pos x="16" y="16"/>
                </a:cxn>
                <a:cxn ang="0">
                  <a:pos x="16" y="16"/>
                </a:cxn>
                <a:cxn ang="0">
                  <a:pos x="18" y="12"/>
                </a:cxn>
                <a:cxn ang="0">
                  <a:pos x="18" y="8"/>
                </a:cxn>
                <a:cxn ang="0">
                  <a:pos x="18" y="6"/>
                </a:cxn>
                <a:cxn ang="0">
                  <a:pos x="16" y="2"/>
                </a:cxn>
                <a:cxn ang="0">
                  <a:pos x="16" y="2"/>
                </a:cxn>
                <a:cxn ang="0">
                  <a:pos x="12" y="0"/>
                </a:cxn>
                <a:cxn ang="0">
                  <a:pos x="10" y="0"/>
                </a:cxn>
              </a:cxnLst>
              <a:rect l="0" t="0" r="r" b="b"/>
              <a:pathLst>
                <a:path w="18" h="18">
                  <a:moveTo>
                    <a:pt x="10" y="0"/>
                  </a:moveTo>
                  <a:lnTo>
                    <a:pt x="10" y="0"/>
                  </a:lnTo>
                  <a:lnTo>
                    <a:pt x="6" y="0"/>
                  </a:lnTo>
                  <a:lnTo>
                    <a:pt x="4" y="2"/>
                  </a:lnTo>
                  <a:lnTo>
                    <a:pt x="4" y="2"/>
                  </a:lnTo>
                  <a:lnTo>
                    <a:pt x="2" y="6"/>
                  </a:lnTo>
                  <a:lnTo>
                    <a:pt x="0" y="8"/>
                  </a:lnTo>
                  <a:lnTo>
                    <a:pt x="2" y="12"/>
                  </a:lnTo>
                  <a:lnTo>
                    <a:pt x="4" y="16"/>
                  </a:lnTo>
                  <a:lnTo>
                    <a:pt x="4" y="16"/>
                  </a:lnTo>
                  <a:lnTo>
                    <a:pt x="6" y="16"/>
                  </a:lnTo>
                  <a:lnTo>
                    <a:pt x="10" y="18"/>
                  </a:lnTo>
                  <a:lnTo>
                    <a:pt x="10" y="18"/>
                  </a:lnTo>
                  <a:lnTo>
                    <a:pt x="12" y="16"/>
                  </a:lnTo>
                  <a:lnTo>
                    <a:pt x="16" y="16"/>
                  </a:lnTo>
                  <a:lnTo>
                    <a:pt x="16" y="16"/>
                  </a:lnTo>
                  <a:lnTo>
                    <a:pt x="18" y="12"/>
                  </a:lnTo>
                  <a:lnTo>
                    <a:pt x="18" y="8"/>
                  </a:lnTo>
                  <a:lnTo>
                    <a:pt x="18" y="6"/>
                  </a:lnTo>
                  <a:lnTo>
                    <a:pt x="16" y="2"/>
                  </a:lnTo>
                  <a:lnTo>
                    <a:pt x="16" y="2"/>
                  </a:lnTo>
                  <a:lnTo>
                    <a:pt x="12" y="0"/>
                  </a:lnTo>
                  <a:lnTo>
                    <a:pt x="1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20" name="Freeform 509"/>
            <p:cNvSpPr>
              <a:spLocks/>
            </p:cNvSpPr>
            <p:nvPr userDrawn="1"/>
          </p:nvSpPr>
          <p:spPr bwMode="auto">
            <a:xfrm>
              <a:off x="5413376" y="5084763"/>
              <a:ext cx="28575" cy="28575"/>
            </a:xfrm>
            <a:custGeom>
              <a:avLst/>
              <a:gdLst/>
              <a:ahLst/>
              <a:cxnLst>
                <a:cxn ang="0">
                  <a:pos x="8" y="0"/>
                </a:cxn>
                <a:cxn ang="0">
                  <a:pos x="8" y="0"/>
                </a:cxn>
                <a:cxn ang="0">
                  <a:pos x="5" y="2"/>
                </a:cxn>
                <a:cxn ang="0">
                  <a:pos x="3" y="2"/>
                </a:cxn>
                <a:cxn ang="0">
                  <a:pos x="3" y="2"/>
                </a:cxn>
                <a:cxn ang="0">
                  <a:pos x="0" y="7"/>
                </a:cxn>
                <a:cxn ang="0">
                  <a:pos x="0" y="9"/>
                </a:cxn>
                <a:cxn ang="0">
                  <a:pos x="0" y="14"/>
                </a:cxn>
                <a:cxn ang="0">
                  <a:pos x="3" y="16"/>
                </a:cxn>
                <a:cxn ang="0">
                  <a:pos x="3" y="16"/>
                </a:cxn>
                <a:cxn ang="0">
                  <a:pos x="5" y="18"/>
                </a:cxn>
                <a:cxn ang="0">
                  <a:pos x="8" y="18"/>
                </a:cxn>
                <a:cxn ang="0">
                  <a:pos x="8" y="18"/>
                </a:cxn>
                <a:cxn ang="0">
                  <a:pos x="13" y="18"/>
                </a:cxn>
                <a:cxn ang="0">
                  <a:pos x="16" y="16"/>
                </a:cxn>
                <a:cxn ang="0">
                  <a:pos x="16" y="16"/>
                </a:cxn>
                <a:cxn ang="0">
                  <a:pos x="18" y="14"/>
                </a:cxn>
                <a:cxn ang="0">
                  <a:pos x="18" y="9"/>
                </a:cxn>
                <a:cxn ang="0">
                  <a:pos x="18" y="7"/>
                </a:cxn>
                <a:cxn ang="0">
                  <a:pos x="16" y="2"/>
                </a:cxn>
                <a:cxn ang="0">
                  <a:pos x="16" y="2"/>
                </a:cxn>
                <a:cxn ang="0">
                  <a:pos x="13" y="2"/>
                </a:cxn>
                <a:cxn ang="0">
                  <a:pos x="8" y="0"/>
                </a:cxn>
              </a:cxnLst>
              <a:rect l="0" t="0" r="r" b="b"/>
              <a:pathLst>
                <a:path w="18" h="18">
                  <a:moveTo>
                    <a:pt x="8" y="0"/>
                  </a:moveTo>
                  <a:lnTo>
                    <a:pt x="8" y="0"/>
                  </a:lnTo>
                  <a:lnTo>
                    <a:pt x="5" y="2"/>
                  </a:lnTo>
                  <a:lnTo>
                    <a:pt x="3" y="2"/>
                  </a:lnTo>
                  <a:lnTo>
                    <a:pt x="3" y="2"/>
                  </a:lnTo>
                  <a:lnTo>
                    <a:pt x="0" y="7"/>
                  </a:lnTo>
                  <a:lnTo>
                    <a:pt x="0" y="9"/>
                  </a:lnTo>
                  <a:lnTo>
                    <a:pt x="0" y="14"/>
                  </a:lnTo>
                  <a:lnTo>
                    <a:pt x="3" y="16"/>
                  </a:lnTo>
                  <a:lnTo>
                    <a:pt x="3" y="16"/>
                  </a:lnTo>
                  <a:lnTo>
                    <a:pt x="5" y="18"/>
                  </a:lnTo>
                  <a:lnTo>
                    <a:pt x="8" y="18"/>
                  </a:lnTo>
                  <a:lnTo>
                    <a:pt x="8" y="18"/>
                  </a:lnTo>
                  <a:lnTo>
                    <a:pt x="13" y="18"/>
                  </a:lnTo>
                  <a:lnTo>
                    <a:pt x="16" y="16"/>
                  </a:lnTo>
                  <a:lnTo>
                    <a:pt x="16" y="16"/>
                  </a:lnTo>
                  <a:lnTo>
                    <a:pt x="18" y="14"/>
                  </a:lnTo>
                  <a:lnTo>
                    <a:pt x="18" y="9"/>
                  </a:lnTo>
                  <a:lnTo>
                    <a:pt x="18" y="7"/>
                  </a:lnTo>
                  <a:lnTo>
                    <a:pt x="16" y="2"/>
                  </a:lnTo>
                  <a:lnTo>
                    <a:pt x="16" y="2"/>
                  </a:lnTo>
                  <a:lnTo>
                    <a:pt x="13" y="2"/>
                  </a:lnTo>
                  <a:lnTo>
                    <a:pt x="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21" name="Freeform 510"/>
            <p:cNvSpPr>
              <a:spLocks/>
            </p:cNvSpPr>
            <p:nvPr userDrawn="1"/>
          </p:nvSpPr>
          <p:spPr bwMode="auto">
            <a:xfrm>
              <a:off x="5413376" y="5084763"/>
              <a:ext cx="28575" cy="28575"/>
            </a:xfrm>
            <a:custGeom>
              <a:avLst/>
              <a:gdLst/>
              <a:ahLst/>
              <a:cxnLst>
                <a:cxn ang="0">
                  <a:pos x="8" y="0"/>
                </a:cxn>
                <a:cxn ang="0">
                  <a:pos x="8" y="0"/>
                </a:cxn>
                <a:cxn ang="0">
                  <a:pos x="5" y="2"/>
                </a:cxn>
                <a:cxn ang="0">
                  <a:pos x="3" y="2"/>
                </a:cxn>
                <a:cxn ang="0">
                  <a:pos x="3" y="2"/>
                </a:cxn>
                <a:cxn ang="0">
                  <a:pos x="0" y="7"/>
                </a:cxn>
                <a:cxn ang="0">
                  <a:pos x="0" y="9"/>
                </a:cxn>
                <a:cxn ang="0">
                  <a:pos x="0" y="14"/>
                </a:cxn>
                <a:cxn ang="0">
                  <a:pos x="3" y="16"/>
                </a:cxn>
                <a:cxn ang="0">
                  <a:pos x="3" y="16"/>
                </a:cxn>
                <a:cxn ang="0">
                  <a:pos x="5" y="18"/>
                </a:cxn>
                <a:cxn ang="0">
                  <a:pos x="8" y="18"/>
                </a:cxn>
                <a:cxn ang="0">
                  <a:pos x="8" y="18"/>
                </a:cxn>
                <a:cxn ang="0">
                  <a:pos x="13" y="18"/>
                </a:cxn>
                <a:cxn ang="0">
                  <a:pos x="16" y="16"/>
                </a:cxn>
                <a:cxn ang="0">
                  <a:pos x="16" y="16"/>
                </a:cxn>
                <a:cxn ang="0">
                  <a:pos x="18" y="14"/>
                </a:cxn>
                <a:cxn ang="0">
                  <a:pos x="18" y="9"/>
                </a:cxn>
                <a:cxn ang="0">
                  <a:pos x="18" y="7"/>
                </a:cxn>
                <a:cxn ang="0">
                  <a:pos x="16" y="2"/>
                </a:cxn>
                <a:cxn ang="0">
                  <a:pos x="16" y="2"/>
                </a:cxn>
                <a:cxn ang="0">
                  <a:pos x="13" y="2"/>
                </a:cxn>
                <a:cxn ang="0">
                  <a:pos x="8" y="0"/>
                </a:cxn>
              </a:cxnLst>
              <a:rect l="0" t="0" r="r" b="b"/>
              <a:pathLst>
                <a:path w="18" h="18">
                  <a:moveTo>
                    <a:pt x="8" y="0"/>
                  </a:moveTo>
                  <a:lnTo>
                    <a:pt x="8" y="0"/>
                  </a:lnTo>
                  <a:lnTo>
                    <a:pt x="5" y="2"/>
                  </a:lnTo>
                  <a:lnTo>
                    <a:pt x="3" y="2"/>
                  </a:lnTo>
                  <a:lnTo>
                    <a:pt x="3" y="2"/>
                  </a:lnTo>
                  <a:lnTo>
                    <a:pt x="0" y="7"/>
                  </a:lnTo>
                  <a:lnTo>
                    <a:pt x="0" y="9"/>
                  </a:lnTo>
                  <a:lnTo>
                    <a:pt x="0" y="14"/>
                  </a:lnTo>
                  <a:lnTo>
                    <a:pt x="3" y="16"/>
                  </a:lnTo>
                  <a:lnTo>
                    <a:pt x="3" y="16"/>
                  </a:lnTo>
                  <a:lnTo>
                    <a:pt x="5" y="18"/>
                  </a:lnTo>
                  <a:lnTo>
                    <a:pt x="8" y="18"/>
                  </a:lnTo>
                  <a:lnTo>
                    <a:pt x="8" y="18"/>
                  </a:lnTo>
                  <a:lnTo>
                    <a:pt x="13" y="18"/>
                  </a:lnTo>
                  <a:lnTo>
                    <a:pt x="16" y="16"/>
                  </a:lnTo>
                  <a:lnTo>
                    <a:pt x="16" y="16"/>
                  </a:lnTo>
                  <a:lnTo>
                    <a:pt x="18" y="14"/>
                  </a:lnTo>
                  <a:lnTo>
                    <a:pt x="18" y="9"/>
                  </a:lnTo>
                  <a:lnTo>
                    <a:pt x="18" y="7"/>
                  </a:lnTo>
                  <a:lnTo>
                    <a:pt x="16" y="2"/>
                  </a:lnTo>
                  <a:lnTo>
                    <a:pt x="16" y="2"/>
                  </a:lnTo>
                  <a:lnTo>
                    <a:pt x="13" y="2"/>
                  </a:lnTo>
                  <a:lnTo>
                    <a:pt x="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22" name="Freeform 511"/>
            <p:cNvSpPr>
              <a:spLocks/>
            </p:cNvSpPr>
            <p:nvPr userDrawn="1"/>
          </p:nvSpPr>
          <p:spPr bwMode="auto">
            <a:xfrm>
              <a:off x="5365751" y="5065713"/>
              <a:ext cx="28575" cy="28575"/>
            </a:xfrm>
            <a:custGeom>
              <a:avLst/>
              <a:gdLst/>
              <a:ahLst/>
              <a:cxnLst>
                <a:cxn ang="0">
                  <a:pos x="11" y="0"/>
                </a:cxn>
                <a:cxn ang="0">
                  <a:pos x="11" y="0"/>
                </a:cxn>
                <a:cxn ang="0">
                  <a:pos x="3" y="3"/>
                </a:cxn>
                <a:cxn ang="0">
                  <a:pos x="3" y="3"/>
                </a:cxn>
                <a:cxn ang="0">
                  <a:pos x="0" y="8"/>
                </a:cxn>
                <a:cxn ang="0">
                  <a:pos x="3" y="16"/>
                </a:cxn>
                <a:cxn ang="0">
                  <a:pos x="3" y="16"/>
                </a:cxn>
                <a:cxn ang="0">
                  <a:pos x="11" y="18"/>
                </a:cxn>
                <a:cxn ang="0">
                  <a:pos x="11" y="18"/>
                </a:cxn>
                <a:cxn ang="0">
                  <a:pos x="16" y="16"/>
                </a:cxn>
                <a:cxn ang="0">
                  <a:pos x="16" y="16"/>
                </a:cxn>
                <a:cxn ang="0">
                  <a:pos x="18" y="8"/>
                </a:cxn>
                <a:cxn ang="0">
                  <a:pos x="16" y="3"/>
                </a:cxn>
                <a:cxn ang="0">
                  <a:pos x="16" y="3"/>
                </a:cxn>
                <a:cxn ang="0">
                  <a:pos x="11" y="0"/>
                </a:cxn>
              </a:cxnLst>
              <a:rect l="0" t="0" r="r" b="b"/>
              <a:pathLst>
                <a:path w="18" h="18">
                  <a:moveTo>
                    <a:pt x="11" y="0"/>
                  </a:moveTo>
                  <a:lnTo>
                    <a:pt x="11" y="0"/>
                  </a:lnTo>
                  <a:lnTo>
                    <a:pt x="3" y="3"/>
                  </a:lnTo>
                  <a:lnTo>
                    <a:pt x="3" y="3"/>
                  </a:lnTo>
                  <a:lnTo>
                    <a:pt x="0" y="8"/>
                  </a:lnTo>
                  <a:lnTo>
                    <a:pt x="3" y="16"/>
                  </a:lnTo>
                  <a:lnTo>
                    <a:pt x="3" y="16"/>
                  </a:lnTo>
                  <a:lnTo>
                    <a:pt x="11" y="18"/>
                  </a:lnTo>
                  <a:lnTo>
                    <a:pt x="11" y="18"/>
                  </a:lnTo>
                  <a:lnTo>
                    <a:pt x="16" y="16"/>
                  </a:lnTo>
                  <a:lnTo>
                    <a:pt x="16" y="16"/>
                  </a:lnTo>
                  <a:lnTo>
                    <a:pt x="18" y="8"/>
                  </a:lnTo>
                  <a:lnTo>
                    <a:pt x="16" y="3"/>
                  </a:lnTo>
                  <a:lnTo>
                    <a:pt x="16" y="3"/>
                  </a:lnTo>
                  <a:lnTo>
                    <a:pt x="1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23" name="Freeform 512"/>
            <p:cNvSpPr>
              <a:spLocks/>
            </p:cNvSpPr>
            <p:nvPr userDrawn="1"/>
          </p:nvSpPr>
          <p:spPr bwMode="auto">
            <a:xfrm>
              <a:off x="5365751" y="5065713"/>
              <a:ext cx="28575" cy="28575"/>
            </a:xfrm>
            <a:custGeom>
              <a:avLst/>
              <a:gdLst/>
              <a:ahLst/>
              <a:cxnLst>
                <a:cxn ang="0">
                  <a:pos x="11" y="0"/>
                </a:cxn>
                <a:cxn ang="0">
                  <a:pos x="11" y="0"/>
                </a:cxn>
                <a:cxn ang="0">
                  <a:pos x="3" y="3"/>
                </a:cxn>
                <a:cxn ang="0">
                  <a:pos x="3" y="3"/>
                </a:cxn>
                <a:cxn ang="0">
                  <a:pos x="0" y="8"/>
                </a:cxn>
                <a:cxn ang="0">
                  <a:pos x="3" y="16"/>
                </a:cxn>
                <a:cxn ang="0">
                  <a:pos x="3" y="16"/>
                </a:cxn>
                <a:cxn ang="0">
                  <a:pos x="11" y="18"/>
                </a:cxn>
                <a:cxn ang="0">
                  <a:pos x="11" y="18"/>
                </a:cxn>
                <a:cxn ang="0">
                  <a:pos x="16" y="16"/>
                </a:cxn>
                <a:cxn ang="0">
                  <a:pos x="16" y="16"/>
                </a:cxn>
                <a:cxn ang="0">
                  <a:pos x="18" y="8"/>
                </a:cxn>
                <a:cxn ang="0">
                  <a:pos x="16" y="3"/>
                </a:cxn>
                <a:cxn ang="0">
                  <a:pos x="16" y="3"/>
                </a:cxn>
                <a:cxn ang="0">
                  <a:pos x="11" y="0"/>
                </a:cxn>
              </a:cxnLst>
              <a:rect l="0" t="0" r="r" b="b"/>
              <a:pathLst>
                <a:path w="18" h="18">
                  <a:moveTo>
                    <a:pt x="11" y="0"/>
                  </a:moveTo>
                  <a:lnTo>
                    <a:pt x="11" y="0"/>
                  </a:lnTo>
                  <a:lnTo>
                    <a:pt x="3" y="3"/>
                  </a:lnTo>
                  <a:lnTo>
                    <a:pt x="3" y="3"/>
                  </a:lnTo>
                  <a:lnTo>
                    <a:pt x="0" y="8"/>
                  </a:lnTo>
                  <a:lnTo>
                    <a:pt x="3" y="16"/>
                  </a:lnTo>
                  <a:lnTo>
                    <a:pt x="3" y="16"/>
                  </a:lnTo>
                  <a:lnTo>
                    <a:pt x="11" y="18"/>
                  </a:lnTo>
                  <a:lnTo>
                    <a:pt x="11" y="18"/>
                  </a:lnTo>
                  <a:lnTo>
                    <a:pt x="16" y="16"/>
                  </a:lnTo>
                  <a:lnTo>
                    <a:pt x="16" y="16"/>
                  </a:lnTo>
                  <a:lnTo>
                    <a:pt x="18" y="8"/>
                  </a:lnTo>
                  <a:lnTo>
                    <a:pt x="16" y="3"/>
                  </a:lnTo>
                  <a:lnTo>
                    <a:pt x="16" y="3"/>
                  </a:lnTo>
                  <a:lnTo>
                    <a:pt x="1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24" name="Freeform 513"/>
            <p:cNvSpPr>
              <a:spLocks/>
            </p:cNvSpPr>
            <p:nvPr userDrawn="1"/>
          </p:nvSpPr>
          <p:spPr bwMode="auto">
            <a:xfrm>
              <a:off x="5318126" y="5056188"/>
              <a:ext cx="19050" cy="19050"/>
            </a:xfrm>
            <a:custGeom>
              <a:avLst/>
              <a:gdLst/>
              <a:ahLst/>
              <a:cxnLst>
                <a:cxn ang="0">
                  <a:pos x="6" y="0"/>
                </a:cxn>
                <a:cxn ang="0">
                  <a:pos x="6" y="0"/>
                </a:cxn>
                <a:cxn ang="0">
                  <a:pos x="2" y="2"/>
                </a:cxn>
                <a:cxn ang="0">
                  <a:pos x="2" y="2"/>
                </a:cxn>
                <a:cxn ang="0">
                  <a:pos x="0" y="6"/>
                </a:cxn>
                <a:cxn ang="0">
                  <a:pos x="2" y="10"/>
                </a:cxn>
                <a:cxn ang="0">
                  <a:pos x="2" y="10"/>
                </a:cxn>
                <a:cxn ang="0">
                  <a:pos x="6" y="12"/>
                </a:cxn>
                <a:cxn ang="0">
                  <a:pos x="6" y="12"/>
                </a:cxn>
                <a:cxn ang="0">
                  <a:pos x="10" y="10"/>
                </a:cxn>
                <a:cxn ang="0">
                  <a:pos x="10" y="10"/>
                </a:cxn>
                <a:cxn ang="0">
                  <a:pos x="12" y="6"/>
                </a:cxn>
                <a:cxn ang="0">
                  <a:pos x="10" y="2"/>
                </a:cxn>
                <a:cxn ang="0">
                  <a:pos x="10" y="2"/>
                </a:cxn>
                <a:cxn ang="0">
                  <a:pos x="6" y="0"/>
                </a:cxn>
              </a:cxnLst>
              <a:rect l="0" t="0" r="r" b="b"/>
              <a:pathLst>
                <a:path w="12" h="12">
                  <a:moveTo>
                    <a:pt x="6" y="0"/>
                  </a:moveTo>
                  <a:lnTo>
                    <a:pt x="6" y="0"/>
                  </a:lnTo>
                  <a:lnTo>
                    <a:pt x="2" y="2"/>
                  </a:lnTo>
                  <a:lnTo>
                    <a:pt x="2" y="2"/>
                  </a:lnTo>
                  <a:lnTo>
                    <a:pt x="0" y="6"/>
                  </a:lnTo>
                  <a:lnTo>
                    <a:pt x="2" y="10"/>
                  </a:lnTo>
                  <a:lnTo>
                    <a:pt x="2" y="10"/>
                  </a:lnTo>
                  <a:lnTo>
                    <a:pt x="6" y="12"/>
                  </a:lnTo>
                  <a:lnTo>
                    <a:pt x="6" y="12"/>
                  </a:lnTo>
                  <a:lnTo>
                    <a:pt x="10" y="10"/>
                  </a:lnTo>
                  <a:lnTo>
                    <a:pt x="10" y="10"/>
                  </a:lnTo>
                  <a:lnTo>
                    <a:pt x="12" y="6"/>
                  </a:lnTo>
                  <a:lnTo>
                    <a:pt x="10" y="2"/>
                  </a:lnTo>
                  <a:lnTo>
                    <a:pt x="10" y="2"/>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25" name="Freeform 514"/>
            <p:cNvSpPr>
              <a:spLocks/>
            </p:cNvSpPr>
            <p:nvPr userDrawn="1"/>
          </p:nvSpPr>
          <p:spPr bwMode="auto">
            <a:xfrm>
              <a:off x="5318126" y="5056188"/>
              <a:ext cx="19050" cy="19050"/>
            </a:xfrm>
            <a:custGeom>
              <a:avLst/>
              <a:gdLst/>
              <a:ahLst/>
              <a:cxnLst>
                <a:cxn ang="0">
                  <a:pos x="6" y="0"/>
                </a:cxn>
                <a:cxn ang="0">
                  <a:pos x="6" y="0"/>
                </a:cxn>
                <a:cxn ang="0">
                  <a:pos x="2" y="2"/>
                </a:cxn>
                <a:cxn ang="0">
                  <a:pos x="2" y="2"/>
                </a:cxn>
                <a:cxn ang="0">
                  <a:pos x="0" y="6"/>
                </a:cxn>
                <a:cxn ang="0">
                  <a:pos x="2" y="10"/>
                </a:cxn>
                <a:cxn ang="0">
                  <a:pos x="2" y="10"/>
                </a:cxn>
                <a:cxn ang="0">
                  <a:pos x="6" y="12"/>
                </a:cxn>
                <a:cxn ang="0">
                  <a:pos x="6" y="12"/>
                </a:cxn>
                <a:cxn ang="0">
                  <a:pos x="10" y="10"/>
                </a:cxn>
                <a:cxn ang="0">
                  <a:pos x="10" y="10"/>
                </a:cxn>
                <a:cxn ang="0">
                  <a:pos x="12" y="6"/>
                </a:cxn>
                <a:cxn ang="0">
                  <a:pos x="10" y="2"/>
                </a:cxn>
                <a:cxn ang="0">
                  <a:pos x="10" y="2"/>
                </a:cxn>
                <a:cxn ang="0">
                  <a:pos x="6" y="0"/>
                </a:cxn>
              </a:cxnLst>
              <a:rect l="0" t="0" r="r" b="b"/>
              <a:pathLst>
                <a:path w="12" h="12">
                  <a:moveTo>
                    <a:pt x="6" y="0"/>
                  </a:moveTo>
                  <a:lnTo>
                    <a:pt x="6" y="0"/>
                  </a:lnTo>
                  <a:lnTo>
                    <a:pt x="2" y="2"/>
                  </a:lnTo>
                  <a:lnTo>
                    <a:pt x="2" y="2"/>
                  </a:lnTo>
                  <a:lnTo>
                    <a:pt x="0" y="6"/>
                  </a:lnTo>
                  <a:lnTo>
                    <a:pt x="2" y="10"/>
                  </a:lnTo>
                  <a:lnTo>
                    <a:pt x="2" y="10"/>
                  </a:lnTo>
                  <a:lnTo>
                    <a:pt x="6" y="12"/>
                  </a:lnTo>
                  <a:lnTo>
                    <a:pt x="6" y="12"/>
                  </a:lnTo>
                  <a:lnTo>
                    <a:pt x="10" y="10"/>
                  </a:lnTo>
                  <a:lnTo>
                    <a:pt x="10" y="10"/>
                  </a:lnTo>
                  <a:lnTo>
                    <a:pt x="12" y="6"/>
                  </a:lnTo>
                  <a:lnTo>
                    <a:pt x="10" y="2"/>
                  </a:lnTo>
                  <a:lnTo>
                    <a:pt x="10" y="2"/>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26" name="Freeform 515"/>
            <p:cNvSpPr>
              <a:spLocks/>
            </p:cNvSpPr>
            <p:nvPr userDrawn="1"/>
          </p:nvSpPr>
          <p:spPr bwMode="auto">
            <a:xfrm>
              <a:off x="5270501" y="5056188"/>
              <a:ext cx="19050" cy="19050"/>
            </a:xfrm>
            <a:custGeom>
              <a:avLst/>
              <a:gdLst/>
              <a:ahLst/>
              <a:cxnLst>
                <a:cxn ang="0">
                  <a:pos x="6" y="0"/>
                </a:cxn>
                <a:cxn ang="0">
                  <a:pos x="6" y="0"/>
                </a:cxn>
                <a:cxn ang="0">
                  <a:pos x="2" y="2"/>
                </a:cxn>
                <a:cxn ang="0">
                  <a:pos x="2" y="2"/>
                </a:cxn>
                <a:cxn ang="0">
                  <a:pos x="0" y="6"/>
                </a:cxn>
                <a:cxn ang="0">
                  <a:pos x="2" y="10"/>
                </a:cxn>
                <a:cxn ang="0">
                  <a:pos x="2" y="10"/>
                </a:cxn>
                <a:cxn ang="0">
                  <a:pos x="6" y="12"/>
                </a:cxn>
                <a:cxn ang="0">
                  <a:pos x="6" y="12"/>
                </a:cxn>
                <a:cxn ang="0">
                  <a:pos x="10" y="10"/>
                </a:cxn>
                <a:cxn ang="0">
                  <a:pos x="10" y="10"/>
                </a:cxn>
                <a:cxn ang="0">
                  <a:pos x="12" y="6"/>
                </a:cxn>
                <a:cxn ang="0">
                  <a:pos x="10" y="2"/>
                </a:cxn>
                <a:cxn ang="0">
                  <a:pos x="10" y="2"/>
                </a:cxn>
                <a:cxn ang="0">
                  <a:pos x="6" y="0"/>
                </a:cxn>
              </a:cxnLst>
              <a:rect l="0" t="0" r="r" b="b"/>
              <a:pathLst>
                <a:path w="12" h="12">
                  <a:moveTo>
                    <a:pt x="6" y="0"/>
                  </a:moveTo>
                  <a:lnTo>
                    <a:pt x="6" y="0"/>
                  </a:lnTo>
                  <a:lnTo>
                    <a:pt x="2" y="2"/>
                  </a:lnTo>
                  <a:lnTo>
                    <a:pt x="2" y="2"/>
                  </a:lnTo>
                  <a:lnTo>
                    <a:pt x="0" y="6"/>
                  </a:lnTo>
                  <a:lnTo>
                    <a:pt x="2" y="10"/>
                  </a:lnTo>
                  <a:lnTo>
                    <a:pt x="2" y="10"/>
                  </a:lnTo>
                  <a:lnTo>
                    <a:pt x="6" y="12"/>
                  </a:lnTo>
                  <a:lnTo>
                    <a:pt x="6" y="12"/>
                  </a:lnTo>
                  <a:lnTo>
                    <a:pt x="10" y="10"/>
                  </a:lnTo>
                  <a:lnTo>
                    <a:pt x="10" y="10"/>
                  </a:lnTo>
                  <a:lnTo>
                    <a:pt x="12" y="6"/>
                  </a:lnTo>
                  <a:lnTo>
                    <a:pt x="10" y="2"/>
                  </a:lnTo>
                  <a:lnTo>
                    <a:pt x="10" y="2"/>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27" name="Freeform 516"/>
            <p:cNvSpPr>
              <a:spLocks/>
            </p:cNvSpPr>
            <p:nvPr userDrawn="1"/>
          </p:nvSpPr>
          <p:spPr bwMode="auto">
            <a:xfrm>
              <a:off x="5270501" y="5056188"/>
              <a:ext cx="19050" cy="19050"/>
            </a:xfrm>
            <a:custGeom>
              <a:avLst/>
              <a:gdLst/>
              <a:ahLst/>
              <a:cxnLst>
                <a:cxn ang="0">
                  <a:pos x="6" y="0"/>
                </a:cxn>
                <a:cxn ang="0">
                  <a:pos x="6" y="0"/>
                </a:cxn>
                <a:cxn ang="0">
                  <a:pos x="2" y="2"/>
                </a:cxn>
                <a:cxn ang="0">
                  <a:pos x="2" y="2"/>
                </a:cxn>
                <a:cxn ang="0">
                  <a:pos x="0" y="6"/>
                </a:cxn>
                <a:cxn ang="0">
                  <a:pos x="2" y="10"/>
                </a:cxn>
                <a:cxn ang="0">
                  <a:pos x="2" y="10"/>
                </a:cxn>
                <a:cxn ang="0">
                  <a:pos x="6" y="12"/>
                </a:cxn>
                <a:cxn ang="0">
                  <a:pos x="6" y="12"/>
                </a:cxn>
                <a:cxn ang="0">
                  <a:pos x="10" y="10"/>
                </a:cxn>
                <a:cxn ang="0">
                  <a:pos x="10" y="10"/>
                </a:cxn>
                <a:cxn ang="0">
                  <a:pos x="12" y="6"/>
                </a:cxn>
                <a:cxn ang="0">
                  <a:pos x="10" y="2"/>
                </a:cxn>
                <a:cxn ang="0">
                  <a:pos x="10" y="2"/>
                </a:cxn>
                <a:cxn ang="0">
                  <a:pos x="6" y="0"/>
                </a:cxn>
              </a:cxnLst>
              <a:rect l="0" t="0" r="r" b="b"/>
              <a:pathLst>
                <a:path w="12" h="12">
                  <a:moveTo>
                    <a:pt x="6" y="0"/>
                  </a:moveTo>
                  <a:lnTo>
                    <a:pt x="6" y="0"/>
                  </a:lnTo>
                  <a:lnTo>
                    <a:pt x="2" y="2"/>
                  </a:lnTo>
                  <a:lnTo>
                    <a:pt x="2" y="2"/>
                  </a:lnTo>
                  <a:lnTo>
                    <a:pt x="0" y="6"/>
                  </a:lnTo>
                  <a:lnTo>
                    <a:pt x="2" y="10"/>
                  </a:lnTo>
                  <a:lnTo>
                    <a:pt x="2" y="10"/>
                  </a:lnTo>
                  <a:lnTo>
                    <a:pt x="6" y="12"/>
                  </a:lnTo>
                  <a:lnTo>
                    <a:pt x="6" y="12"/>
                  </a:lnTo>
                  <a:lnTo>
                    <a:pt x="10" y="10"/>
                  </a:lnTo>
                  <a:lnTo>
                    <a:pt x="10" y="10"/>
                  </a:lnTo>
                  <a:lnTo>
                    <a:pt x="12" y="6"/>
                  </a:lnTo>
                  <a:lnTo>
                    <a:pt x="10" y="2"/>
                  </a:lnTo>
                  <a:lnTo>
                    <a:pt x="10" y="2"/>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28" name="Freeform 517"/>
            <p:cNvSpPr>
              <a:spLocks/>
            </p:cNvSpPr>
            <p:nvPr userDrawn="1"/>
          </p:nvSpPr>
          <p:spPr bwMode="auto">
            <a:xfrm>
              <a:off x="5222876" y="5056188"/>
              <a:ext cx="9525" cy="19050"/>
            </a:xfrm>
            <a:custGeom>
              <a:avLst/>
              <a:gdLst/>
              <a:ahLst/>
              <a:cxnLst>
                <a:cxn ang="0">
                  <a:pos x="4" y="0"/>
                </a:cxn>
                <a:cxn ang="0">
                  <a:pos x="4" y="0"/>
                </a:cxn>
                <a:cxn ang="0">
                  <a:pos x="2" y="0"/>
                </a:cxn>
                <a:cxn ang="0">
                  <a:pos x="2" y="0"/>
                </a:cxn>
                <a:cxn ang="0">
                  <a:pos x="0" y="5"/>
                </a:cxn>
                <a:cxn ang="0">
                  <a:pos x="2" y="10"/>
                </a:cxn>
                <a:cxn ang="0">
                  <a:pos x="2" y="10"/>
                </a:cxn>
                <a:cxn ang="0">
                  <a:pos x="4" y="12"/>
                </a:cxn>
                <a:cxn ang="0">
                  <a:pos x="4" y="12"/>
                </a:cxn>
                <a:cxn ang="0">
                  <a:pos x="6" y="10"/>
                </a:cxn>
                <a:cxn ang="0">
                  <a:pos x="6" y="10"/>
                </a:cxn>
                <a:cxn ang="0">
                  <a:pos x="6" y="5"/>
                </a:cxn>
                <a:cxn ang="0">
                  <a:pos x="6" y="0"/>
                </a:cxn>
                <a:cxn ang="0">
                  <a:pos x="6" y="0"/>
                </a:cxn>
                <a:cxn ang="0">
                  <a:pos x="4" y="0"/>
                </a:cxn>
              </a:cxnLst>
              <a:rect l="0" t="0" r="r" b="b"/>
              <a:pathLst>
                <a:path w="6" h="12">
                  <a:moveTo>
                    <a:pt x="4" y="0"/>
                  </a:moveTo>
                  <a:lnTo>
                    <a:pt x="4" y="0"/>
                  </a:lnTo>
                  <a:lnTo>
                    <a:pt x="2" y="0"/>
                  </a:lnTo>
                  <a:lnTo>
                    <a:pt x="2" y="0"/>
                  </a:lnTo>
                  <a:lnTo>
                    <a:pt x="0" y="5"/>
                  </a:lnTo>
                  <a:lnTo>
                    <a:pt x="2" y="10"/>
                  </a:lnTo>
                  <a:lnTo>
                    <a:pt x="2" y="10"/>
                  </a:lnTo>
                  <a:lnTo>
                    <a:pt x="4" y="12"/>
                  </a:lnTo>
                  <a:lnTo>
                    <a:pt x="4" y="12"/>
                  </a:lnTo>
                  <a:lnTo>
                    <a:pt x="6" y="10"/>
                  </a:lnTo>
                  <a:lnTo>
                    <a:pt x="6" y="10"/>
                  </a:lnTo>
                  <a:lnTo>
                    <a:pt x="6" y="5"/>
                  </a:lnTo>
                  <a:lnTo>
                    <a:pt x="6" y="0"/>
                  </a:lnTo>
                  <a:lnTo>
                    <a:pt x="6" y="0"/>
                  </a:lnTo>
                  <a:lnTo>
                    <a:pt x="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29" name="Freeform 518"/>
            <p:cNvSpPr>
              <a:spLocks/>
            </p:cNvSpPr>
            <p:nvPr userDrawn="1"/>
          </p:nvSpPr>
          <p:spPr bwMode="auto">
            <a:xfrm>
              <a:off x="5222876" y="5056188"/>
              <a:ext cx="9525" cy="19050"/>
            </a:xfrm>
            <a:custGeom>
              <a:avLst/>
              <a:gdLst/>
              <a:ahLst/>
              <a:cxnLst>
                <a:cxn ang="0">
                  <a:pos x="4" y="0"/>
                </a:cxn>
                <a:cxn ang="0">
                  <a:pos x="4" y="0"/>
                </a:cxn>
                <a:cxn ang="0">
                  <a:pos x="2" y="0"/>
                </a:cxn>
                <a:cxn ang="0">
                  <a:pos x="2" y="0"/>
                </a:cxn>
                <a:cxn ang="0">
                  <a:pos x="0" y="5"/>
                </a:cxn>
                <a:cxn ang="0">
                  <a:pos x="2" y="10"/>
                </a:cxn>
                <a:cxn ang="0">
                  <a:pos x="2" y="10"/>
                </a:cxn>
                <a:cxn ang="0">
                  <a:pos x="4" y="12"/>
                </a:cxn>
                <a:cxn ang="0">
                  <a:pos x="4" y="12"/>
                </a:cxn>
                <a:cxn ang="0">
                  <a:pos x="6" y="10"/>
                </a:cxn>
                <a:cxn ang="0">
                  <a:pos x="6" y="10"/>
                </a:cxn>
                <a:cxn ang="0">
                  <a:pos x="6" y="5"/>
                </a:cxn>
                <a:cxn ang="0">
                  <a:pos x="6" y="0"/>
                </a:cxn>
                <a:cxn ang="0">
                  <a:pos x="6" y="0"/>
                </a:cxn>
                <a:cxn ang="0">
                  <a:pos x="4" y="0"/>
                </a:cxn>
              </a:cxnLst>
              <a:rect l="0" t="0" r="r" b="b"/>
              <a:pathLst>
                <a:path w="6" h="12">
                  <a:moveTo>
                    <a:pt x="4" y="0"/>
                  </a:moveTo>
                  <a:lnTo>
                    <a:pt x="4" y="0"/>
                  </a:lnTo>
                  <a:lnTo>
                    <a:pt x="2" y="0"/>
                  </a:lnTo>
                  <a:lnTo>
                    <a:pt x="2" y="0"/>
                  </a:lnTo>
                  <a:lnTo>
                    <a:pt x="0" y="5"/>
                  </a:lnTo>
                  <a:lnTo>
                    <a:pt x="2" y="10"/>
                  </a:lnTo>
                  <a:lnTo>
                    <a:pt x="2" y="10"/>
                  </a:lnTo>
                  <a:lnTo>
                    <a:pt x="4" y="12"/>
                  </a:lnTo>
                  <a:lnTo>
                    <a:pt x="4" y="12"/>
                  </a:lnTo>
                  <a:lnTo>
                    <a:pt x="6" y="10"/>
                  </a:lnTo>
                  <a:lnTo>
                    <a:pt x="6" y="10"/>
                  </a:lnTo>
                  <a:lnTo>
                    <a:pt x="6" y="5"/>
                  </a:lnTo>
                  <a:lnTo>
                    <a:pt x="6" y="0"/>
                  </a:lnTo>
                  <a:lnTo>
                    <a:pt x="6" y="0"/>
                  </a:lnTo>
                  <a:lnTo>
                    <a:pt x="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30" name="Freeform 519"/>
            <p:cNvSpPr>
              <a:spLocks/>
            </p:cNvSpPr>
            <p:nvPr userDrawn="1"/>
          </p:nvSpPr>
          <p:spPr bwMode="auto">
            <a:xfrm>
              <a:off x="5175251" y="5075238"/>
              <a:ext cx="9525" cy="9525"/>
            </a:xfrm>
            <a:custGeom>
              <a:avLst/>
              <a:gdLst/>
              <a:ahLst/>
              <a:cxnLst>
                <a:cxn ang="0">
                  <a:pos x="3" y="0"/>
                </a:cxn>
                <a:cxn ang="0">
                  <a:pos x="3" y="0"/>
                </a:cxn>
                <a:cxn ang="0">
                  <a:pos x="2" y="2"/>
                </a:cxn>
                <a:cxn ang="0">
                  <a:pos x="2" y="2"/>
                </a:cxn>
                <a:cxn ang="0">
                  <a:pos x="0" y="3"/>
                </a:cxn>
                <a:cxn ang="0">
                  <a:pos x="2" y="5"/>
                </a:cxn>
                <a:cxn ang="0">
                  <a:pos x="2" y="5"/>
                </a:cxn>
                <a:cxn ang="0">
                  <a:pos x="3" y="6"/>
                </a:cxn>
                <a:cxn ang="0">
                  <a:pos x="3" y="6"/>
                </a:cxn>
                <a:cxn ang="0">
                  <a:pos x="5" y="5"/>
                </a:cxn>
                <a:cxn ang="0">
                  <a:pos x="5" y="5"/>
                </a:cxn>
                <a:cxn ang="0">
                  <a:pos x="6" y="3"/>
                </a:cxn>
                <a:cxn ang="0">
                  <a:pos x="5" y="2"/>
                </a:cxn>
                <a:cxn ang="0">
                  <a:pos x="5" y="2"/>
                </a:cxn>
                <a:cxn ang="0">
                  <a:pos x="3" y="0"/>
                </a:cxn>
              </a:cxnLst>
              <a:rect l="0" t="0" r="r" b="b"/>
              <a:pathLst>
                <a:path w="6" h="6">
                  <a:moveTo>
                    <a:pt x="3" y="0"/>
                  </a:moveTo>
                  <a:lnTo>
                    <a:pt x="3" y="0"/>
                  </a:lnTo>
                  <a:lnTo>
                    <a:pt x="2" y="2"/>
                  </a:lnTo>
                  <a:lnTo>
                    <a:pt x="2" y="2"/>
                  </a:lnTo>
                  <a:lnTo>
                    <a:pt x="0" y="3"/>
                  </a:lnTo>
                  <a:lnTo>
                    <a:pt x="2" y="5"/>
                  </a:lnTo>
                  <a:lnTo>
                    <a:pt x="2" y="5"/>
                  </a:lnTo>
                  <a:lnTo>
                    <a:pt x="3" y="6"/>
                  </a:lnTo>
                  <a:lnTo>
                    <a:pt x="3" y="6"/>
                  </a:lnTo>
                  <a:lnTo>
                    <a:pt x="5" y="5"/>
                  </a:lnTo>
                  <a:lnTo>
                    <a:pt x="5" y="5"/>
                  </a:lnTo>
                  <a:lnTo>
                    <a:pt x="6" y="3"/>
                  </a:lnTo>
                  <a:lnTo>
                    <a:pt x="5" y="2"/>
                  </a:lnTo>
                  <a:lnTo>
                    <a:pt x="5" y="2"/>
                  </a:lnTo>
                  <a:lnTo>
                    <a:pt x="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31" name="Freeform 520"/>
            <p:cNvSpPr>
              <a:spLocks/>
            </p:cNvSpPr>
            <p:nvPr userDrawn="1"/>
          </p:nvSpPr>
          <p:spPr bwMode="auto">
            <a:xfrm>
              <a:off x="5175251" y="5075238"/>
              <a:ext cx="9525" cy="9525"/>
            </a:xfrm>
            <a:custGeom>
              <a:avLst/>
              <a:gdLst/>
              <a:ahLst/>
              <a:cxnLst>
                <a:cxn ang="0">
                  <a:pos x="3" y="0"/>
                </a:cxn>
                <a:cxn ang="0">
                  <a:pos x="3" y="0"/>
                </a:cxn>
                <a:cxn ang="0">
                  <a:pos x="2" y="2"/>
                </a:cxn>
                <a:cxn ang="0">
                  <a:pos x="2" y="2"/>
                </a:cxn>
                <a:cxn ang="0">
                  <a:pos x="0" y="3"/>
                </a:cxn>
                <a:cxn ang="0">
                  <a:pos x="2" y="5"/>
                </a:cxn>
                <a:cxn ang="0">
                  <a:pos x="2" y="5"/>
                </a:cxn>
                <a:cxn ang="0">
                  <a:pos x="3" y="6"/>
                </a:cxn>
                <a:cxn ang="0">
                  <a:pos x="3" y="6"/>
                </a:cxn>
                <a:cxn ang="0">
                  <a:pos x="5" y="5"/>
                </a:cxn>
                <a:cxn ang="0">
                  <a:pos x="5" y="5"/>
                </a:cxn>
                <a:cxn ang="0">
                  <a:pos x="6" y="3"/>
                </a:cxn>
                <a:cxn ang="0">
                  <a:pos x="5" y="2"/>
                </a:cxn>
                <a:cxn ang="0">
                  <a:pos x="5" y="2"/>
                </a:cxn>
                <a:cxn ang="0">
                  <a:pos x="3" y="0"/>
                </a:cxn>
              </a:cxnLst>
              <a:rect l="0" t="0" r="r" b="b"/>
              <a:pathLst>
                <a:path w="6" h="6">
                  <a:moveTo>
                    <a:pt x="3" y="0"/>
                  </a:moveTo>
                  <a:lnTo>
                    <a:pt x="3" y="0"/>
                  </a:lnTo>
                  <a:lnTo>
                    <a:pt x="2" y="2"/>
                  </a:lnTo>
                  <a:lnTo>
                    <a:pt x="2" y="2"/>
                  </a:lnTo>
                  <a:lnTo>
                    <a:pt x="0" y="3"/>
                  </a:lnTo>
                  <a:lnTo>
                    <a:pt x="2" y="5"/>
                  </a:lnTo>
                  <a:lnTo>
                    <a:pt x="2" y="5"/>
                  </a:lnTo>
                  <a:lnTo>
                    <a:pt x="3" y="6"/>
                  </a:lnTo>
                  <a:lnTo>
                    <a:pt x="3" y="6"/>
                  </a:lnTo>
                  <a:lnTo>
                    <a:pt x="5" y="5"/>
                  </a:lnTo>
                  <a:lnTo>
                    <a:pt x="5" y="5"/>
                  </a:lnTo>
                  <a:lnTo>
                    <a:pt x="6" y="3"/>
                  </a:lnTo>
                  <a:lnTo>
                    <a:pt x="5" y="2"/>
                  </a:lnTo>
                  <a:lnTo>
                    <a:pt x="5" y="2"/>
                  </a:lnTo>
                  <a:lnTo>
                    <a:pt x="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32" name="Freeform 521"/>
            <p:cNvSpPr>
              <a:spLocks/>
            </p:cNvSpPr>
            <p:nvPr userDrawn="1"/>
          </p:nvSpPr>
          <p:spPr bwMode="auto">
            <a:xfrm>
              <a:off x="5127626" y="5094288"/>
              <a:ext cx="9525" cy="9525"/>
            </a:xfrm>
            <a:custGeom>
              <a:avLst/>
              <a:gdLst/>
              <a:ahLst/>
              <a:cxnLst>
                <a:cxn ang="0">
                  <a:pos x="3" y="0"/>
                </a:cxn>
                <a:cxn ang="0">
                  <a:pos x="3" y="0"/>
                </a:cxn>
                <a:cxn ang="0">
                  <a:pos x="0" y="2"/>
                </a:cxn>
                <a:cxn ang="0">
                  <a:pos x="0" y="2"/>
                </a:cxn>
                <a:cxn ang="0">
                  <a:pos x="0" y="3"/>
                </a:cxn>
                <a:cxn ang="0">
                  <a:pos x="0" y="6"/>
                </a:cxn>
                <a:cxn ang="0">
                  <a:pos x="0" y="6"/>
                </a:cxn>
                <a:cxn ang="0">
                  <a:pos x="3" y="6"/>
                </a:cxn>
                <a:cxn ang="0">
                  <a:pos x="3" y="6"/>
                </a:cxn>
                <a:cxn ang="0">
                  <a:pos x="5" y="6"/>
                </a:cxn>
                <a:cxn ang="0">
                  <a:pos x="5" y="6"/>
                </a:cxn>
                <a:cxn ang="0">
                  <a:pos x="6" y="3"/>
                </a:cxn>
                <a:cxn ang="0">
                  <a:pos x="5" y="2"/>
                </a:cxn>
                <a:cxn ang="0">
                  <a:pos x="5" y="2"/>
                </a:cxn>
                <a:cxn ang="0">
                  <a:pos x="3" y="0"/>
                </a:cxn>
              </a:cxnLst>
              <a:rect l="0" t="0" r="r" b="b"/>
              <a:pathLst>
                <a:path w="6" h="6">
                  <a:moveTo>
                    <a:pt x="3" y="0"/>
                  </a:moveTo>
                  <a:lnTo>
                    <a:pt x="3" y="0"/>
                  </a:lnTo>
                  <a:lnTo>
                    <a:pt x="0" y="2"/>
                  </a:lnTo>
                  <a:lnTo>
                    <a:pt x="0" y="2"/>
                  </a:lnTo>
                  <a:lnTo>
                    <a:pt x="0" y="3"/>
                  </a:lnTo>
                  <a:lnTo>
                    <a:pt x="0" y="6"/>
                  </a:lnTo>
                  <a:lnTo>
                    <a:pt x="0" y="6"/>
                  </a:lnTo>
                  <a:lnTo>
                    <a:pt x="3" y="6"/>
                  </a:lnTo>
                  <a:lnTo>
                    <a:pt x="3" y="6"/>
                  </a:lnTo>
                  <a:lnTo>
                    <a:pt x="5" y="6"/>
                  </a:lnTo>
                  <a:lnTo>
                    <a:pt x="5" y="6"/>
                  </a:lnTo>
                  <a:lnTo>
                    <a:pt x="6" y="3"/>
                  </a:lnTo>
                  <a:lnTo>
                    <a:pt x="5" y="2"/>
                  </a:lnTo>
                  <a:lnTo>
                    <a:pt x="5" y="2"/>
                  </a:lnTo>
                  <a:lnTo>
                    <a:pt x="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33" name="Freeform 522"/>
            <p:cNvSpPr>
              <a:spLocks/>
            </p:cNvSpPr>
            <p:nvPr userDrawn="1"/>
          </p:nvSpPr>
          <p:spPr bwMode="auto">
            <a:xfrm>
              <a:off x="5127626" y="5094288"/>
              <a:ext cx="9525" cy="9525"/>
            </a:xfrm>
            <a:custGeom>
              <a:avLst/>
              <a:gdLst/>
              <a:ahLst/>
              <a:cxnLst>
                <a:cxn ang="0">
                  <a:pos x="3" y="0"/>
                </a:cxn>
                <a:cxn ang="0">
                  <a:pos x="3" y="0"/>
                </a:cxn>
                <a:cxn ang="0">
                  <a:pos x="0" y="2"/>
                </a:cxn>
                <a:cxn ang="0">
                  <a:pos x="0" y="2"/>
                </a:cxn>
                <a:cxn ang="0">
                  <a:pos x="0" y="3"/>
                </a:cxn>
                <a:cxn ang="0">
                  <a:pos x="0" y="6"/>
                </a:cxn>
                <a:cxn ang="0">
                  <a:pos x="0" y="6"/>
                </a:cxn>
                <a:cxn ang="0">
                  <a:pos x="3" y="6"/>
                </a:cxn>
                <a:cxn ang="0">
                  <a:pos x="3" y="6"/>
                </a:cxn>
                <a:cxn ang="0">
                  <a:pos x="5" y="6"/>
                </a:cxn>
                <a:cxn ang="0">
                  <a:pos x="5" y="6"/>
                </a:cxn>
                <a:cxn ang="0">
                  <a:pos x="6" y="3"/>
                </a:cxn>
                <a:cxn ang="0">
                  <a:pos x="5" y="2"/>
                </a:cxn>
                <a:cxn ang="0">
                  <a:pos x="5" y="2"/>
                </a:cxn>
                <a:cxn ang="0">
                  <a:pos x="3" y="0"/>
                </a:cxn>
              </a:cxnLst>
              <a:rect l="0" t="0" r="r" b="b"/>
              <a:pathLst>
                <a:path w="6" h="6">
                  <a:moveTo>
                    <a:pt x="3" y="0"/>
                  </a:moveTo>
                  <a:lnTo>
                    <a:pt x="3" y="0"/>
                  </a:lnTo>
                  <a:lnTo>
                    <a:pt x="0" y="2"/>
                  </a:lnTo>
                  <a:lnTo>
                    <a:pt x="0" y="2"/>
                  </a:lnTo>
                  <a:lnTo>
                    <a:pt x="0" y="3"/>
                  </a:lnTo>
                  <a:lnTo>
                    <a:pt x="0" y="6"/>
                  </a:lnTo>
                  <a:lnTo>
                    <a:pt x="0" y="6"/>
                  </a:lnTo>
                  <a:lnTo>
                    <a:pt x="3" y="6"/>
                  </a:lnTo>
                  <a:lnTo>
                    <a:pt x="3" y="6"/>
                  </a:lnTo>
                  <a:lnTo>
                    <a:pt x="5" y="6"/>
                  </a:lnTo>
                  <a:lnTo>
                    <a:pt x="5" y="6"/>
                  </a:lnTo>
                  <a:lnTo>
                    <a:pt x="6" y="3"/>
                  </a:lnTo>
                  <a:lnTo>
                    <a:pt x="5" y="2"/>
                  </a:lnTo>
                  <a:lnTo>
                    <a:pt x="5" y="2"/>
                  </a:lnTo>
                  <a:lnTo>
                    <a:pt x="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34" name="Freeform 523"/>
            <p:cNvSpPr>
              <a:spLocks/>
            </p:cNvSpPr>
            <p:nvPr userDrawn="1"/>
          </p:nvSpPr>
          <p:spPr bwMode="auto">
            <a:xfrm>
              <a:off x="5080001" y="5122863"/>
              <a:ext cx="19050" cy="9525"/>
            </a:xfrm>
            <a:custGeom>
              <a:avLst/>
              <a:gdLst/>
              <a:ahLst/>
              <a:cxnLst>
                <a:cxn ang="0">
                  <a:pos x="6" y="0"/>
                </a:cxn>
                <a:cxn ang="0">
                  <a:pos x="6" y="0"/>
                </a:cxn>
                <a:cxn ang="0">
                  <a:pos x="3" y="0"/>
                </a:cxn>
                <a:cxn ang="0">
                  <a:pos x="3" y="0"/>
                </a:cxn>
                <a:cxn ang="0">
                  <a:pos x="0" y="2"/>
                </a:cxn>
                <a:cxn ang="0">
                  <a:pos x="3" y="6"/>
                </a:cxn>
                <a:cxn ang="0">
                  <a:pos x="3" y="6"/>
                </a:cxn>
                <a:cxn ang="0">
                  <a:pos x="6" y="6"/>
                </a:cxn>
                <a:cxn ang="0">
                  <a:pos x="6" y="6"/>
                </a:cxn>
                <a:cxn ang="0">
                  <a:pos x="12" y="6"/>
                </a:cxn>
                <a:cxn ang="0">
                  <a:pos x="12" y="6"/>
                </a:cxn>
                <a:cxn ang="0">
                  <a:pos x="12" y="2"/>
                </a:cxn>
                <a:cxn ang="0">
                  <a:pos x="12" y="0"/>
                </a:cxn>
                <a:cxn ang="0">
                  <a:pos x="12" y="0"/>
                </a:cxn>
                <a:cxn ang="0">
                  <a:pos x="6" y="0"/>
                </a:cxn>
              </a:cxnLst>
              <a:rect l="0" t="0" r="r" b="b"/>
              <a:pathLst>
                <a:path w="12" h="6">
                  <a:moveTo>
                    <a:pt x="6" y="0"/>
                  </a:moveTo>
                  <a:lnTo>
                    <a:pt x="6" y="0"/>
                  </a:lnTo>
                  <a:lnTo>
                    <a:pt x="3" y="0"/>
                  </a:lnTo>
                  <a:lnTo>
                    <a:pt x="3" y="0"/>
                  </a:lnTo>
                  <a:lnTo>
                    <a:pt x="0" y="2"/>
                  </a:lnTo>
                  <a:lnTo>
                    <a:pt x="3" y="6"/>
                  </a:lnTo>
                  <a:lnTo>
                    <a:pt x="3" y="6"/>
                  </a:lnTo>
                  <a:lnTo>
                    <a:pt x="6" y="6"/>
                  </a:lnTo>
                  <a:lnTo>
                    <a:pt x="6" y="6"/>
                  </a:lnTo>
                  <a:lnTo>
                    <a:pt x="12" y="6"/>
                  </a:lnTo>
                  <a:lnTo>
                    <a:pt x="12" y="6"/>
                  </a:lnTo>
                  <a:lnTo>
                    <a:pt x="12" y="2"/>
                  </a:lnTo>
                  <a:lnTo>
                    <a:pt x="12" y="0"/>
                  </a:lnTo>
                  <a:lnTo>
                    <a:pt x="12" y="0"/>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35" name="Freeform 524"/>
            <p:cNvSpPr>
              <a:spLocks/>
            </p:cNvSpPr>
            <p:nvPr userDrawn="1"/>
          </p:nvSpPr>
          <p:spPr bwMode="auto">
            <a:xfrm>
              <a:off x="5080001" y="5122863"/>
              <a:ext cx="19050" cy="9525"/>
            </a:xfrm>
            <a:custGeom>
              <a:avLst/>
              <a:gdLst/>
              <a:ahLst/>
              <a:cxnLst>
                <a:cxn ang="0">
                  <a:pos x="6" y="0"/>
                </a:cxn>
                <a:cxn ang="0">
                  <a:pos x="6" y="0"/>
                </a:cxn>
                <a:cxn ang="0">
                  <a:pos x="3" y="0"/>
                </a:cxn>
                <a:cxn ang="0">
                  <a:pos x="3" y="0"/>
                </a:cxn>
                <a:cxn ang="0">
                  <a:pos x="0" y="2"/>
                </a:cxn>
                <a:cxn ang="0">
                  <a:pos x="3" y="6"/>
                </a:cxn>
                <a:cxn ang="0">
                  <a:pos x="3" y="6"/>
                </a:cxn>
                <a:cxn ang="0">
                  <a:pos x="6" y="6"/>
                </a:cxn>
                <a:cxn ang="0">
                  <a:pos x="6" y="6"/>
                </a:cxn>
                <a:cxn ang="0">
                  <a:pos x="12" y="6"/>
                </a:cxn>
                <a:cxn ang="0">
                  <a:pos x="12" y="6"/>
                </a:cxn>
                <a:cxn ang="0">
                  <a:pos x="12" y="2"/>
                </a:cxn>
                <a:cxn ang="0">
                  <a:pos x="12" y="0"/>
                </a:cxn>
                <a:cxn ang="0">
                  <a:pos x="12" y="0"/>
                </a:cxn>
                <a:cxn ang="0">
                  <a:pos x="6" y="0"/>
                </a:cxn>
              </a:cxnLst>
              <a:rect l="0" t="0" r="r" b="b"/>
              <a:pathLst>
                <a:path w="12" h="6">
                  <a:moveTo>
                    <a:pt x="6" y="0"/>
                  </a:moveTo>
                  <a:lnTo>
                    <a:pt x="6" y="0"/>
                  </a:lnTo>
                  <a:lnTo>
                    <a:pt x="3" y="0"/>
                  </a:lnTo>
                  <a:lnTo>
                    <a:pt x="3" y="0"/>
                  </a:lnTo>
                  <a:lnTo>
                    <a:pt x="0" y="2"/>
                  </a:lnTo>
                  <a:lnTo>
                    <a:pt x="3" y="6"/>
                  </a:lnTo>
                  <a:lnTo>
                    <a:pt x="3" y="6"/>
                  </a:lnTo>
                  <a:lnTo>
                    <a:pt x="6" y="6"/>
                  </a:lnTo>
                  <a:lnTo>
                    <a:pt x="6" y="6"/>
                  </a:lnTo>
                  <a:lnTo>
                    <a:pt x="12" y="6"/>
                  </a:lnTo>
                  <a:lnTo>
                    <a:pt x="12" y="6"/>
                  </a:lnTo>
                  <a:lnTo>
                    <a:pt x="12" y="2"/>
                  </a:lnTo>
                  <a:lnTo>
                    <a:pt x="12" y="0"/>
                  </a:lnTo>
                  <a:lnTo>
                    <a:pt x="12" y="0"/>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36" name="Freeform 525"/>
            <p:cNvSpPr>
              <a:spLocks/>
            </p:cNvSpPr>
            <p:nvPr userDrawn="1"/>
          </p:nvSpPr>
          <p:spPr bwMode="auto">
            <a:xfrm>
              <a:off x="5051426" y="5160963"/>
              <a:ext cx="9525" cy="9525"/>
            </a:xfrm>
            <a:custGeom>
              <a:avLst/>
              <a:gdLst/>
              <a:ahLst/>
              <a:cxnLst>
                <a:cxn ang="0">
                  <a:pos x="3" y="0"/>
                </a:cxn>
                <a:cxn ang="0">
                  <a:pos x="3" y="0"/>
                </a:cxn>
                <a:cxn ang="0">
                  <a:pos x="2" y="2"/>
                </a:cxn>
                <a:cxn ang="0">
                  <a:pos x="2" y="2"/>
                </a:cxn>
                <a:cxn ang="0">
                  <a:pos x="0" y="3"/>
                </a:cxn>
                <a:cxn ang="0">
                  <a:pos x="2" y="5"/>
                </a:cxn>
                <a:cxn ang="0">
                  <a:pos x="2" y="5"/>
                </a:cxn>
                <a:cxn ang="0">
                  <a:pos x="3" y="6"/>
                </a:cxn>
                <a:cxn ang="0">
                  <a:pos x="3" y="6"/>
                </a:cxn>
                <a:cxn ang="0">
                  <a:pos x="5" y="5"/>
                </a:cxn>
                <a:cxn ang="0">
                  <a:pos x="5" y="5"/>
                </a:cxn>
                <a:cxn ang="0">
                  <a:pos x="6" y="3"/>
                </a:cxn>
                <a:cxn ang="0">
                  <a:pos x="5" y="2"/>
                </a:cxn>
                <a:cxn ang="0">
                  <a:pos x="5" y="2"/>
                </a:cxn>
                <a:cxn ang="0">
                  <a:pos x="3" y="0"/>
                </a:cxn>
              </a:cxnLst>
              <a:rect l="0" t="0" r="r" b="b"/>
              <a:pathLst>
                <a:path w="6" h="6">
                  <a:moveTo>
                    <a:pt x="3" y="0"/>
                  </a:moveTo>
                  <a:lnTo>
                    <a:pt x="3" y="0"/>
                  </a:lnTo>
                  <a:lnTo>
                    <a:pt x="2" y="2"/>
                  </a:lnTo>
                  <a:lnTo>
                    <a:pt x="2" y="2"/>
                  </a:lnTo>
                  <a:lnTo>
                    <a:pt x="0" y="3"/>
                  </a:lnTo>
                  <a:lnTo>
                    <a:pt x="2" y="5"/>
                  </a:lnTo>
                  <a:lnTo>
                    <a:pt x="2" y="5"/>
                  </a:lnTo>
                  <a:lnTo>
                    <a:pt x="3" y="6"/>
                  </a:lnTo>
                  <a:lnTo>
                    <a:pt x="3" y="6"/>
                  </a:lnTo>
                  <a:lnTo>
                    <a:pt x="5" y="5"/>
                  </a:lnTo>
                  <a:lnTo>
                    <a:pt x="5" y="5"/>
                  </a:lnTo>
                  <a:lnTo>
                    <a:pt x="6" y="3"/>
                  </a:lnTo>
                  <a:lnTo>
                    <a:pt x="5" y="2"/>
                  </a:lnTo>
                  <a:lnTo>
                    <a:pt x="5" y="2"/>
                  </a:lnTo>
                  <a:lnTo>
                    <a:pt x="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37" name="Freeform 526"/>
            <p:cNvSpPr>
              <a:spLocks/>
            </p:cNvSpPr>
            <p:nvPr userDrawn="1"/>
          </p:nvSpPr>
          <p:spPr bwMode="auto">
            <a:xfrm>
              <a:off x="5051426" y="5160963"/>
              <a:ext cx="9525" cy="9525"/>
            </a:xfrm>
            <a:custGeom>
              <a:avLst/>
              <a:gdLst/>
              <a:ahLst/>
              <a:cxnLst>
                <a:cxn ang="0">
                  <a:pos x="3" y="0"/>
                </a:cxn>
                <a:cxn ang="0">
                  <a:pos x="3" y="0"/>
                </a:cxn>
                <a:cxn ang="0">
                  <a:pos x="2" y="2"/>
                </a:cxn>
                <a:cxn ang="0">
                  <a:pos x="2" y="2"/>
                </a:cxn>
                <a:cxn ang="0">
                  <a:pos x="0" y="3"/>
                </a:cxn>
                <a:cxn ang="0">
                  <a:pos x="2" y="5"/>
                </a:cxn>
                <a:cxn ang="0">
                  <a:pos x="2" y="5"/>
                </a:cxn>
                <a:cxn ang="0">
                  <a:pos x="3" y="6"/>
                </a:cxn>
                <a:cxn ang="0">
                  <a:pos x="3" y="6"/>
                </a:cxn>
                <a:cxn ang="0">
                  <a:pos x="5" y="5"/>
                </a:cxn>
                <a:cxn ang="0">
                  <a:pos x="5" y="5"/>
                </a:cxn>
                <a:cxn ang="0">
                  <a:pos x="6" y="3"/>
                </a:cxn>
                <a:cxn ang="0">
                  <a:pos x="5" y="2"/>
                </a:cxn>
                <a:cxn ang="0">
                  <a:pos x="5" y="2"/>
                </a:cxn>
                <a:cxn ang="0">
                  <a:pos x="3" y="0"/>
                </a:cxn>
              </a:cxnLst>
              <a:rect l="0" t="0" r="r" b="b"/>
              <a:pathLst>
                <a:path w="6" h="6">
                  <a:moveTo>
                    <a:pt x="3" y="0"/>
                  </a:moveTo>
                  <a:lnTo>
                    <a:pt x="3" y="0"/>
                  </a:lnTo>
                  <a:lnTo>
                    <a:pt x="2" y="2"/>
                  </a:lnTo>
                  <a:lnTo>
                    <a:pt x="2" y="2"/>
                  </a:lnTo>
                  <a:lnTo>
                    <a:pt x="0" y="3"/>
                  </a:lnTo>
                  <a:lnTo>
                    <a:pt x="2" y="5"/>
                  </a:lnTo>
                  <a:lnTo>
                    <a:pt x="2" y="5"/>
                  </a:lnTo>
                  <a:lnTo>
                    <a:pt x="3" y="6"/>
                  </a:lnTo>
                  <a:lnTo>
                    <a:pt x="3" y="6"/>
                  </a:lnTo>
                  <a:lnTo>
                    <a:pt x="5" y="5"/>
                  </a:lnTo>
                  <a:lnTo>
                    <a:pt x="5" y="5"/>
                  </a:lnTo>
                  <a:lnTo>
                    <a:pt x="6" y="3"/>
                  </a:lnTo>
                  <a:lnTo>
                    <a:pt x="5" y="2"/>
                  </a:lnTo>
                  <a:lnTo>
                    <a:pt x="5" y="2"/>
                  </a:lnTo>
                  <a:lnTo>
                    <a:pt x="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38" name="Freeform 527"/>
            <p:cNvSpPr>
              <a:spLocks/>
            </p:cNvSpPr>
            <p:nvPr userDrawn="1"/>
          </p:nvSpPr>
          <p:spPr bwMode="auto">
            <a:xfrm>
              <a:off x="5356226" y="5113338"/>
              <a:ext cx="19050" cy="19050"/>
            </a:xfrm>
            <a:custGeom>
              <a:avLst/>
              <a:gdLst/>
              <a:ahLst/>
              <a:cxnLst>
                <a:cxn ang="0">
                  <a:pos x="6" y="0"/>
                </a:cxn>
                <a:cxn ang="0">
                  <a:pos x="6" y="0"/>
                </a:cxn>
                <a:cxn ang="0">
                  <a:pos x="3" y="2"/>
                </a:cxn>
                <a:cxn ang="0">
                  <a:pos x="0" y="5"/>
                </a:cxn>
                <a:cxn ang="0">
                  <a:pos x="0" y="5"/>
                </a:cxn>
                <a:cxn ang="0">
                  <a:pos x="2" y="9"/>
                </a:cxn>
                <a:cxn ang="0">
                  <a:pos x="5" y="12"/>
                </a:cxn>
                <a:cxn ang="0">
                  <a:pos x="5" y="12"/>
                </a:cxn>
                <a:cxn ang="0">
                  <a:pos x="6" y="12"/>
                </a:cxn>
                <a:cxn ang="0">
                  <a:pos x="6" y="12"/>
                </a:cxn>
                <a:cxn ang="0">
                  <a:pos x="9" y="11"/>
                </a:cxn>
                <a:cxn ang="0">
                  <a:pos x="12" y="7"/>
                </a:cxn>
                <a:cxn ang="0">
                  <a:pos x="12" y="7"/>
                </a:cxn>
                <a:cxn ang="0">
                  <a:pos x="11" y="4"/>
                </a:cxn>
                <a:cxn ang="0">
                  <a:pos x="8" y="0"/>
                </a:cxn>
                <a:cxn ang="0">
                  <a:pos x="8" y="0"/>
                </a:cxn>
                <a:cxn ang="0">
                  <a:pos x="6" y="0"/>
                </a:cxn>
              </a:cxnLst>
              <a:rect l="0" t="0" r="r" b="b"/>
              <a:pathLst>
                <a:path w="12" h="12">
                  <a:moveTo>
                    <a:pt x="6" y="0"/>
                  </a:moveTo>
                  <a:lnTo>
                    <a:pt x="6" y="0"/>
                  </a:lnTo>
                  <a:lnTo>
                    <a:pt x="3" y="2"/>
                  </a:lnTo>
                  <a:lnTo>
                    <a:pt x="0" y="5"/>
                  </a:lnTo>
                  <a:lnTo>
                    <a:pt x="0" y="5"/>
                  </a:lnTo>
                  <a:lnTo>
                    <a:pt x="2" y="9"/>
                  </a:lnTo>
                  <a:lnTo>
                    <a:pt x="5" y="12"/>
                  </a:lnTo>
                  <a:lnTo>
                    <a:pt x="5" y="12"/>
                  </a:lnTo>
                  <a:lnTo>
                    <a:pt x="6" y="12"/>
                  </a:lnTo>
                  <a:lnTo>
                    <a:pt x="6" y="12"/>
                  </a:lnTo>
                  <a:lnTo>
                    <a:pt x="9" y="11"/>
                  </a:lnTo>
                  <a:lnTo>
                    <a:pt x="12" y="7"/>
                  </a:lnTo>
                  <a:lnTo>
                    <a:pt x="12" y="7"/>
                  </a:lnTo>
                  <a:lnTo>
                    <a:pt x="11" y="4"/>
                  </a:lnTo>
                  <a:lnTo>
                    <a:pt x="8" y="0"/>
                  </a:lnTo>
                  <a:lnTo>
                    <a:pt x="8" y="0"/>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39" name="Freeform 528"/>
            <p:cNvSpPr>
              <a:spLocks/>
            </p:cNvSpPr>
            <p:nvPr userDrawn="1"/>
          </p:nvSpPr>
          <p:spPr bwMode="auto">
            <a:xfrm>
              <a:off x="5356226" y="5113338"/>
              <a:ext cx="19050" cy="19050"/>
            </a:xfrm>
            <a:custGeom>
              <a:avLst/>
              <a:gdLst/>
              <a:ahLst/>
              <a:cxnLst>
                <a:cxn ang="0">
                  <a:pos x="6" y="0"/>
                </a:cxn>
                <a:cxn ang="0">
                  <a:pos x="6" y="0"/>
                </a:cxn>
                <a:cxn ang="0">
                  <a:pos x="3" y="2"/>
                </a:cxn>
                <a:cxn ang="0">
                  <a:pos x="0" y="5"/>
                </a:cxn>
                <a:cxn ang="0">
                  <a:pos x="0" y="5"/>
                </a:cxn>
                <a:cxn ang="0">
                  <a:pos x="2" y="9"/>
                </a:cxn>
                <a:cxn ang="0">
                  <a:pos x="5" y="12"/>
                </a:cxn>
                <a:cxn ang="0">
                  <a:pos x="5" y="12"/>
                </a:cxn>
                <a:cxn ang="0">
                  <a:pos x="6" y="12"/>
                </a:cxn>
                <a:cxn ang="0">
                  <a:pos x="6" y="12"/>
                </a:cxn>
                <a:cxn ang="0">
                  <a:pos x="9" y="11"/>
                </a:cxn>
                <a:cxn ang="0">
                  <a:pos x="12" y="7"/>
                </a:cxn>
                <a:cxn ang="0">
                  <a:pos x="12" y="7"/>
                </a:cxn>
                <a:cxn ang="0">
                  <a:pos x="11" y="4"/>
                </a:cxn>
                <a:cxn ang="0">
                  <a:pos x="8" y="0"/>
                </a:cxn>
                <a:cxn ang="0">
                  <a:pos x="8" y="0"/>
                </a:cxn>
                <a:cxn ang="0">
                  <a:pos x="6" y="0"/>
                </a:cxn>
              </a:cxnLst>
              <a:rect l="0" t="0" r="r" b="b"/>
              <a:pathLst>
                <a:path w="12" h="12">
                  <a:moveTo>
                    <a:pt x="6" y="0"/>
                  </a:moveTo>
                  <a:lnTo>
                    <a:pt x="6" y="0"/>
                  </a:lnTo>
                  <a:lnTo>
                    <a:pt x="3" y="2"/>
                  </a:lnTo>
                  <a:lnTo>
                    <a:pt x="0" y="5"/>
                  </a:lnTo>
                  <a:lnTo>
                    <a:pt x="0" y="5"/>
                  </a:lnTo>
                  <a:lnTo>
                    <a:pt x="2" y="9"/>
                  </a:lnTo>
                  <a:lnTo>
                    <a:pt x="5" y="12"/>
                  </a:lnTo>
                  <a:lnTo>
                    <a:pt x="5" y="12"/>
                  </a:lnTo>
                  <a:lnTo>
                    <a:pt x="6" y="12"/>
                  </a:lnTo>
                  <a:lnTo>
                    <a:pt x="6" y="12"/>
                  </a:lnTo>
                  <a:lnTo>
                    <a:pt x="9" y="11"/>
                  </a:lnTo>
                  <a:lnTo>
                    <a:pt x="12" y="7"/>
                  </a:lnTo>
                  <a:lnTo>
                    <a:pt x="12" y="7"/>
                  </a:lnTo>
                  <a:lnTo>
                    <a:pt x="11" y="4"/>
                  </a:lnTo>
                  <a:lnTo>
                    <a:pt x="8" y="0"/>
                  </a:lnTo>
                  <a:lnTo>
                    <a:pt x="8" y="0"/>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40" name="Freeform 529"/>
            <p:cNvSpPr>
              <a:spLocks/>
            </p:cNvSpPr>
            <p:nvPr userDrawn="1"/>
          </p:nvSpPr>
          <p:spPr bwMode="auto">
            <a:xfrm>
              <a:off x="5394326" y="5132388"/>
              <a:ext cx="19050" cy="19050"/>
            </a:xfrm>
            <a:custGeom>
              <a:avLst/>
              <a:gdLst/>
              <a:ahLst/>
              <a:cxnLst>
                <a:cxn ang="0">
                  <a:pos x="5" y="0"/>
                </a:cxn>
                <a:cxn ang="0">
                  <a:pos x="5" y="0"/>
                </a:cxn>
                <a:cxn ang="0">
                  <a:pos x="2" y="2"/>
                </a:cxn>
                <a:cxn ang="0">
                  <a:pos x="0" y="4"/>
                </a:cxn>
                <a:cxn ang="0">
                  <a:pos x="0" y="4"/>
                </a:cxn>
                <a:cxn ang="0">
                  <a:pos x="2" y="9"/>
                </a:cxn>
                <a:cxn ang="0">
                  <a:pos x="5" y="11"/>
                </a:cxn>
                <a:cxn ang="0">
                  <a:pos x="5" y="11"/>
                </a:cxn>
                <a:cxn ang="0">
                  <a:pos x="5" y="12"/>
                </a:cxn>
                <a:cxn ang="0">
                  <a:pos x="5" y="12"/>
                </a:cxn>
                <a:cxn ang="0">
                  <a:pos x="9" y="11"/>
                </a:cxn>
                <a:cxn ang="0">
                  <a:pos x="12" y="7"/>
                </a:cxn>
                <a:cxn ang="0">
                  <a:pos x="12" y="7"/>
                </a:cxn>
                <a:cxn ang="0">
                  <a:pos x="11" y="4"/>
                </a:cxn>
                <a:cxn ang="0">
                  <a:pos x="7" y="0"/>
                </a:cxn>
                <a:cxn ang="0">
                  <a:pos x="7" y="0"/>
                </a:cxn>
                <a:cxn ang="0">
                  <a:pos x="5" y="0"/>
                </a:cxn>
              </a:cxnLst>
              <a:rect l="0" t="0" r="r" b="b"/>
              <a:pathLst>
                <a:path w="12" h="12">
                  <a:moveTo>
                    <a:pt x="5" y="0"/>
                  </a:moveTo>
                  <a:lnTo>
                    <a:pt x="5" y="0"/>
                  </a:lnTo>
                  <a:lnTo>
                    <a:pt x="2" y="2"/>
                  </a:lnTo>
                  <a:lnTo>
                    <a:pt x="0" y="4"/>
                  </a:lnTo>
                  <a:lnTo>
                    <a:pt x="0" y="4"/>
                  </a:lnTo>
                  <a:lnTo>
                    <a:pt x="2" y="9"/>
                  </a:lnTo>
                  <a:lnTo>
                    <a:pt x="5" y="11"/>
                  </a:lnTo>
                  <a:lnTo>
                    <a:pt x="5" y="11"/>
                  </a:lnTo>
                  <a:lnTo>
                    <a:pt x="5" y="12"/>
                  </a:lnTo>
                  <a:lnTo>
                    <a:pt x="5" y="12"/>
                  </a:lnTo>
                  <a:lnTo>
                    <a:pt x="9" y="11"/>
                  </a:lnTo>
                  <a:lnTo>
                    <a:pt x="12" y="7"/>
                  </a:lnTo>
                  <a:lnTo>
                    <a:pt x="12" y="7"/>
                  </a:lnTo>
                  <a:lnTo>
                    <a:pt x="11" y="4"/>
                  </a:lnTo>
                  <a:lnTo>
                    <a:pt x="7" y="0"/>
                  </a:lnTo>
                  <a:lnTo>
                    <a:pt x="7" y="0"/>
                  </a:lnTo>
                  <a:lnTo>
                    <a:pt x="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41" name="Freeform 530"/>
            <p:cNvSpPr>
              <a:spLocks/>
            </p:cNvSpPr>
            <p:nvPr userDrawn="1"/>
          </p:nvSpPr>
          <p:spPr bwMode="auto">
            <a:xfrm>
              <a:off x="5394326" y="5132388"/>
              <a:ext cx="19050" cy="19050"/>
            </a:xfrm>
            <a:custGeom>
              <a:avLst/>
              <a:gdLst/>
              <a:ahLst/>
              <a:cxnLst>
                <a:cxn ang="0">
                  <a:pos x="5" y="0"/>
                </a:cxn>
                <a:cxn ang="0">
                  <a:pos x="5" y="0"/>
                </a:cxn>
                <a:cxn ang="0">
                  <a:pos x="2" y="2"/>
                </a:cxn>
                <a:cxn ang="0">
                  <a:pos x="0" y="4"/>
                </a:cxn>
                <a:cxn ang="0">
                  <a:pos x="0" y="4"/>
                </a:cxn>
                <a:cxn ang="0">
                  <a:pos x="2" y="9"/>
                </a:cxn>
                <a:cxn ang="0">
                  <a:pos x="5" y="11"/>
                </a:cxn>
                <a:cxn ang="0">
                  <a:pos x="5" y="11"/>
                </a:cxn>
                <a:cxn ang="0">
                  <a:pos x="5" y="12"/>
                </a:cxn>
                <a:cxn ang="0">
                  <a:pos x="5" y="12"/>
                </a:cxn>
                <a:cxn ang="0">
                  <a:pos x="9" y="11"/>
                </a:cxn>
                <a:cxn ang="0">
                  <a:pos x="12" y="7"/>
                </a:cxn>
                <a:cxn ang="0">
                  <a:pos x="12" y="7"/>
                </a:cxn>
                <a:cxn ang="0">
                  <a:pos x="11" y="4"/>
                </a:cxn>
                <a:cxn ang="0">
                  <a:pos x="7" y="0"/>
                </a:cxn>
                <a:cxn ang="0">
                  <a:pos x="7" y="0"/>
                </a:cxn>
                <a:cxn ang="0">
                  <a:pos x="5" y="0"/>
                </a:cxn>
              </a:cxnLst>
              <a:rect l="0" t="0" r="r" b="b"/>
              <a:pathLst>
                <a:path w="12" h="12">
                  <a:moveTo>
                    <a:pt x="5" y="0"/>
                  </a:moveTo>
                  <a:lnTo>
                    <a:pt x="5" y="0"/>
                  </a:lnTo>
                  <a:lnTo>
                    <a:pt x="2" y="2"/>
                  </a:lnTo>
                  <a:lnTo>
                    <a:pt x="0" y="4"/>
                  </a:lnTo>
                  <a:lnTo>
                    <a:pt x="0" y="4"/>
                  </a:lnTo>
                  <a:lnTo>
                    <a:pt x="2" y="9"/>
                  </a:lnTo>
                  <a:lnTo>
                    <a:pt x="5" y="11"/>
                  </a:lnTo>
                  <a:lnTo>
                    <a:pt x="5" y="11"/>
                  </a:lnTo>
                  <a:lnTo>
                    <a:pt x="5" y="12"/>
                  </a:lnTo>
                  <a:lnTo>
                    <a:pt x="5" y="12"/>
                  </a:lnTo>
                  <a:lnTo>
                    <a:pt x="9" y="11"/>
                  </a:lnTo>
                  <a:lnTo>
                    <a:pt x="12" y="7"/>
                  </a:lnTo>
                  <a:lnTo>
                    <a:pt x="12" y="7"/>
                  </a:lnTo>
                  <a:lnTo>
                    <a:pt x="11" y="4"/>
                  </a:lnTo>
                  <a:lnTo>
                    <a:pt x="7" y="0"/>
                  </a:lnTo>
                  <a:lnTo>
                    <a:pt x="7" y="0"/>
                  </a:lnTo>
                  <a:lnTo>
                    <a:pt x="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42" name="Freeform 531"/>
            <p:cNvSpPr>
              <a:spLocks/>
            </p:cNvSpPr>
            <p:nvPr userDrawn="1"/>
          </p:nvSpPr>
          <p:spPr bwMode="auto">
            <a:xfrm>
              <a:off x="5432426" y="5151438"/>
              <a:ext cx="19050" cy="19050"/>
            </a:xfrm>
            <a:custGeom>
              <a:avLst/>
              <a:gdLst/>
              <a:ahLst/>
              <a:cxnLst>
                <a:cxn ang="0">
                  <a:pos x="6" y="0"/>
                </a:cxn>
                <a:cxn ang="0">
                  <a:pos x="6" y="0"/>
                </a:cxn>
                <a:cxn ang="0">
                  <a:pos x="2" y="2"/>
                </a:cxn>
                <a:cxn ang="0">
                  <a:pos x="0" y="4"/>
                </a:cxn>
                <a:cxn ang="0">
                  <a:pos x="0" y="4"/>
                </a:cxn>
                <a:cxn ang="0">
                  <a:pos x="0" y="10"/>
                </a:cxn>
                <a:cxn ang="0">
                  <a:pos x="4" y="12"/>
                </a:cxn>
                <a:cxn ang="0">
                  <a:pos x="4" y="12"/>
                </a:cxn>
                <a:cxn ang="0">
                  <a:pos x="6" y="12"/>
                </a:cxn>
                <a:cxn ang="0">
                  <a:pos x="6" y="12"/>
                </a:cxn>
                <a:cxn ang="0">
                  <a:pos x="8" y="12"/>
                </a:cxn>
                <a:cxn ang="0">
                  <a:pos x="12" y="8"/>
                </a:cxn>
                <a:cxn ang="0">
                  <a:pos x="12" y="8"/>
                </a:cxn>
                <a:cxn ang="0">
                  <a:pos x="10" y="4"/>
                </a:cxn>
                <a:cxn ang="0">
                  <a:pos x="6" y="0"/>
                </a:cxn>
                <a:cxn ang="0">
                  <a:pos x="6" y="0"/>
                </a:cxn>
                <a:cxn ang="0">
                  <a:pos x="6" y="0"/>
                </a:cxn>
              </a:cxnLst>
              <a:rect l="0" t="0" r="r" b="b"/>
              <a:pathLst>
                <a:path w="12" h="12">
                  <a:moveTo>
                    <a:pt x="6" y="0"/>
                  </a:moveTo>
                  <a:lnTo>
                    <a:pt x="6" y="0"/>
                  </a:lnTo>
                  <a:lnTo>
                    <a:pt x="2" y="2"/>
                  </a:lnTo>
                  <a:lnTo>
                    <a:pt x="0" y="4"/>
                  </a:lnTo>
                  <a:lnTo>
                    <a:pt x="0" y="4"/>
                  </a:lnTo>
                  <a:lnTo>
                    <a:pt x="0" y="10"/>
                  </a:lnTo>
                  <a:lnTo>
                    <a:pt x="4" y="12"/>
                  </a:lnTo>
                  <a:lnTo>
                    <a:pt x="4" y="12"/>
                  </a:lnTo>
                  <a:lnTo>
                    <a:pt x="6" y="12"/>
                  </a:lnTo>
                  <a:lnTo>
                    <a:pt x="6" y="12"/>
                  </a:lnTo>
                  <a:lnTo>
                    <a:pt x="8" y="12"/>
                  </a:lnTo>
                  <a:lnTo>
                    <a:pt x="12" y="8"/>
                  </a:lnTo>
                  <a:lnTo>
                    <a:pt x="12" y="8"/>
                  </a:lnTo>
                  <a:lnTo>
                    <a:pt x="10" y="4"/>
                  </a:lnTo>
                  <a:lnTo>
                    <a:pt x="6" y="0"/>
                  </a:lnTo>
                  <a:lnTo>
                    <a:pt x="6" y="0"/>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43" name="Freeform 532"/>
            <p:cNvSpPr>
              <a:spLocks/>
            </p:cNvSpPr>
            <p:nvPr userDrawn="1"/>
          </p:nvSpPr>
          <p:spPr bwMode="auto">
            <a:xfrm>
              <a:off x="5432426" y="5151438"/>
              <a:ext cx="19050" cy="19050"/>
            </a:xfrm>
            <a:custGeom>
              <a:avLst/>
              <a:gdLst/>
              <a:ahLst/>
              <a:cxnLst>
                <a:cxn ang="0">
                  <a:pos x="6" y="0"/>
                </a:cxn>
                <a:cxn ang="0">
                  <a:pos x="6" y="0"/>
                </a:cxn>
                <a:cxn ang="0">
                  <a:pos x="2" y="2"/>
                </a:cxn>
                <a:cxn ang="0">
                  <a:pos x="0" y="4"/>
                </a:cxn>
                <a:cxn ang="0">
                  <a:pos x="0" y="4"/>
                </a:cxn>
                <a:cxn ang="0">
                  <a:pos x="0" y="10"/>
                </a:cxn>
                <a:cxn ang="0">
                  <a:pos x="4" y="12"/>
                </a:cxn>
                <a:cxn ang="0">
                  <a:pos x="4" y="12"/>
                </a:cxn>
                <a:cxn ang="0">
                  <a:pos x="6" y="12"/>
                </a:cxn>
                <a:cxn ang="0">
                  <a:pos x="6" y="12"/>
                </a:cxn>
                <a:cxn ang="0">
                  <a:pos x="8" y="12"/>
                </a:cxn>
                <a:cxn ang="0">
                  <a:pos x="12" y="8"/>
                </a:cxn>
                <a:cxn ang="0">
                  <a:pos x="12" y="8"/>
                </a:cxn>
                <a:cxn ang="0">
                  <a:pos x="10" y="4"/>
                </a:cxn>
                <a:cxn ang="0">
                  <a:pos x="6" y="0"/>
                </a:cxn>
                <a:cxn ang="0">
                  <a:pos x="6" y="0"/>
                </a:cxn>
                <a:cxn ang="0">
                  <a:pos x="6" y="0"/>
                </a:cxn>
              </a:cxnLst>
              <a:rect l="0" t="0" r="r" b="b"/>
              <a:pathLst>
                <a:path w="12" h="12">
                  <a:moveTo>
                    <a:pt x="6" y="0"/>
                  </a:moveTo>
                  <a:lnTo>
                    <a:pt x="6" y="0"/>
                  </a:lnTo>
                  <a:lnTo>
                    <a:pt x="2" y="2"/>
                  </a:lnTo>
                  <a:lnTo>
                    <a:pt x="0" y="4"/>
                  </a:lnTo>
                  <a:lnTo>
                    <a:pt x="0" y="4"/>
                  </a:lnTo>
                  <a:lnTo>
                    <a:pt x="0" y="10"/>
                  </a:lnTo>
                  <a:lnTo>
                    <a:pt x="4" y="12"/>
                  </a:lnTo>
                  <a:lnTo>
                    <a:pt x="4" y="12"/>
                  </a:lnTo>
                  <a:lnTo>
                    <a:pt x="6" y="12"/>
                  </a:lnTo>
                  <a:lnTo>
                    <a:pt x="6" y="12"/>
                  </a:lnTo>
                  <a:lnTo>
                    <a:pt x="8" y="12"/>
                  </a:lnTo>
                  <a:lnTo>
                    <a:pt x="12" y="8"/>
                  </a:lnTo>
                  <a:lnTo>
                    <a:pt x="12" y="8"/>
                  </a:lnTo>
                  <a:lnTo>
                    <a:pt x="10" y="4"/>
                  </a:lnTo>
                  <a:lnTo>
                    <a:pt x="6" y="0"/>
                  </a:lnTo>
                  <a:lnTo>
                    <a:pt x="6" y="0"/>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44" name="Freeform 533"/>
            <p:cNvSpPr>
              <a:spLocks/>
            </p:cNvSpPr>
            <p:nvPr userDrawn="1"/>
          </p:nvSpPr>
          <p:spPr bwMode="auto">
            <a:xfrm>
              <a:off x="5461001" y="5189538"/>
              <a:ext cx="19050" cy="19050"/>
            </a:xfrm>
            <a:custGeom>
              <a:avLst/>
              <a:gdLst/>
              <a:ahLst/>
              <a:cxnLst>
                <a:cxn ang="0">
                  <a:pos x="5" y="0"/>
                </a:cxn>
                <a:cxn ang="0">
                  <a:pos x="5" y="0"/>
                </a:cxn>
                <a:cxn ang="0">
                  <a:pos x="3" y="2"/>
                </a:cxn>
                <a:cxn ang="0">
                  <a:pos x="0" y="4"/>
                </a:cxn>
                <a:cxn ang="0">
                  <a:pos x="0" y="4"/>
                </a:cxn>
                <a:cxn ang="0">
                  <a:pos x="0" y="8"/>
                </a:cxn>
                <a:cxn ang="0">
                  <a:pos x="5" y="10"/>
                </a:cxn>
                <a:cxn ang="0">
                  <a:pos x="5" y="10"/>
                </a:cxn>
                <a:cxn ang="0">
                  <a:pos x="5" y="12"/>
                </a:cxn>
                <a:cxn ang="0">
                  <a:pos x="5" y="12"/>
                </a:cxn>
                <a:cxn ang="0">
                  <a:pos x="10" y="10"/>
                </a:cxn>
                <a:cxn ang="0">
                  <a:pos x="12" y="8"/>
                </a:cxn>
                <a:cxn ang="0">
                  <a:pos x="12" y="8"/>
                </a:cxn>
                <a:cxn ang="0">
                  <a:pos x="12" y="4"/>
                </a:cxn>
                <a:cxn ang="0">
                  <a:pos x="8" y="0"/>
                </a:cxn>
                <a:cxn ang="0">
                  <a:pos x="8" y="0"/>
                </a:cxn>
                <a:cxn ang="0">
                  <a:pos x="5" y="0"/>
                </a:cxn>
              </a:cxnLst>
              <a:rect l="0" t="0" r="r" b="b"/>
              <a:pathLst>
                <a:path w="12" h="12">
                  <a:moveTo>
                    <a:pt x="5" y="0"/>
                  </a:moveTo>
                  <a:lnTo>
                    <a:pt x="5" y="0"/>
                  </a:lnTo>
                  <a:lnTo>
                    <a:pt x="3" y="2"/>
                  </a:lnTo>
                  <a:lnTo>
                    <a:pt x="0" y="4"/>
                  </a:lnTo>
                  <a:lnTo>
                    <a:pt x="0" y="4"/>
                  </a:lnTo>
                  <a:lnTo>
                    <a:pt x="0" y="8"/>
                  </a:lnTo>
                  <a:lnTo>
                    <a:pt x="5" y="10"/>
                  </a:lnTo>
                  <a:lnTo>
                    <a:pt x="5" y="10"/>
                  </a:lnTo>
                  <a:lnTo>
                    <a:pt x="5" y="12"/>
                  </a:lnTo>
                  <a:lnTo>
                    <a:pt x="5" y="12"/>
                  </a:lnTo>
                  <a:lnTo>
                    <a:pt x="10" y="10"/>
                  </a:lnTo>
                  <a:lnTo>
                    <a:pt x="12" y="8"/>
                  </a:lnTo>
                  <a:lnTo>
                    <a:pt x="12" y="8"/>
                  </a:lnTo>
                  <a:lnTo>
                    <a:pt x="12" y="4"/>
                  </a:lnTo>
                  <a:lnTo>
                    <a:pt x="8" y="0"/>
                  </a:lnTo>
                  <a:lnTo>
                    <a:pt x="8" y="0"/>
                  </a:lnTo>
                  <a:lnTo>
                    <a:pt x="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45" name="Freeform 534"/>
            <p:cNvSpPr>
              <a:spLocks/>
            </p:cNvSpPr>
            <p:nvPr userDrawn="1"/>
          </p:nvSpPr>
          <p:spPr bwMode="auto">
            <a:xfrm>
              <a:off x="5461001" y="5189538"/>
              <a:ext cx="19050" cy="19050"/>
            </a:xfrm>
            <a:custGeom>
              <a:avLst/>
              <a:gdLst/>
              <a:ahLst/>
              <a:cxnLst>
                <a:cxn ang="0">
                  <a:pos x="5" y="0"/>
                </a:cxn>
                <a:cxn ang="0">
                  <a:pos x="5" y="0"/>
                </a:cxn>
                <a:cxn ang="0">
                  <a:pos x="3" y="2"/>
                </a:cxn>
                <a:cxn ang="0">
                  <a:pos x="0" y="4"/>
                </a:cxn>
                <a:cxn ang="0">
                  <a:pos x="0" y="4"/>
                </a:cxn>
                <a:cxn ang="0">
                  <a:pos x="0" y="8"/>
                </a:cxn>
                <a:cxn ang="0">
                  <a:pos x="5" y="10"/>
                </a:cxn>
                <a:cxn ang="0">
                  <a:pos x="5" y="10"/>
                </a:cxn>
                <a:cxn ang="0">
                  <a:pos x="5" y="12"/>
                </a:cxn>
                <a:cxn ang="0">
                  <a:pos x="5" y="12"/>
                </a:cxn>
                <a:cxn ang="0">
                  <a:pos x="10" y="10"/>
                </a:cxn>
                <a:cxn ang="0">
                  <a:pos x="12" y="8"/>
                </a:cxn>
                <a:cxn ang="0">
                  <a:pos x="12" y="8"/>
                </a:cxn>
                <a:cxn ang="0">
                  <a:pos x="12" y="4"/>
                </a:cxn>
                <a:cxn ang="0">
                  <a:pos x="8" y="0"/>
                </a:cxn>
                <a:cxn ang="0">
                  <a:pos x="8" y="0"/>
                </a:cxn>
                <a:cxn ang="0">
                  <a:pos x="5" y="0"/>
                </a:cxn>
              </a:cxnLst>
              <a:rect l="0" t="0" r="r" b="b"/>
              <a:pathLst>
                <a:path w="12" h="12">
                  <a:moveTo>
                    <a:pt x="5" y="0"/>
                  </a:moveTo>
                  <a:lnTo>
                    <a:pt x="5" y="0"/>
                  </a:lnTo>
                  <a:lnTo>
                    <a:pt x="3" y="2"/>
                  </a:lnTo>
                  <a:lnTo>
                    <a:pt x="0" y="4"/>
                  </a:lnTo>
                  <a:lnTo>
                    <a:pt x="0" y="4"/>
                  </a:lnTo>
                  <a:lnTo>
                    <a:pt x="0" y="8"/>
                  </a:lnTo>
                  <a:lnTo>
                    <a:pt x="5" y="10"/>
                  </a:lnTo>
                  <a:lnTo>
                    <a:pt x="5" y="10"/>
                  </a:lnTo>
                  <a:lnTo>
                    <a:pt x="5" y="12"/>
                  </a:lnTo>
                  <a:lnTo>
                    <a:pt x="5" y="12"/>
                  </a:lnTo>
                  <a:lnTo>
                    <a:pt x="10" y="10"/>
                  </a:lnTo>
                  <a:lnTo>
                    <a:pt x="12" y="8"/>
                  </a:lnTo>
                  <a:lnTo>
                    <a:pt x="12" y="8"/>
                  </a:lnTo>
                  <a:lnTo>
                    <a:pt x="12" y="4"/>
                  </a:lnTo>
                  <a:lnTo>
                    <a:pt x="8" y="0"/>
                  </a:lnTo>
                  <a:lnTo>
                    <a:pt x="8" y="0"/>
                  </a:lnTo>
                  <a:lnTo>
                    <a:pt x="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46" name="Freeform 535"/>
            <p:cNvSpPr>
              <a:spLocks/>
            </p:cNvSpPr>
            <p:nvPr userDrawn="1"/>
          </p:nvSpPr>
          <p:spPr bwMode="auto">
            <a:xfrm>
              <a:off x="5489576" y="5227638"/>
              <a:ext cx="19050" cy="9525"/>
            </a:xfrm>
            <a:custGeom>
              <a:avLst/>
              <a:gdLst/>
              <a:ahLst/>
              <a:cxnLst>
                <a:cxn ang="0">
                  <a:pos x="5" y="0"/>
                </a:cxn>
                <a:cxn ang="0">
                  <a:pos x="5" y="0"/>
                </a:cxn>
                <a:cxn ang="0">
                  <a:pos x="3" y="0"/>
                </a:cxn>
                <a:cxn ang="0">
                  <a:pos x="0" y="3"/>
                </a:cxn>
                <a:cxn ang="0">
                  <a:pos x="0" y="3"/>
                </a:cxn>
                <a:cxn ang="0">
                  <a:pos x="0" y="4"/>
                </a:cxn>
                <a:cxn ang="0">
                  <a:pos x="5" y="5"/>
                </a:cxn>
                <a:cxn ang="0">
                  <a:pos x="5" y="5"/>
                </a:cxn>
                <a:cxn ang="0">
                  <a:pos x="5" y="6"/>
                </a:cxn>
                <a:cxn ang="0">
                  <a:pos x="5" y="6"/>
                </a:cxn>
                <a:cxn ang="0">
                  <a:pos x="10" y="5"/>
                </a:cxn>
                <a:cxn ang="0">
                  <a:pos x="12" y="4"/>
                </a:cxn>
                <a:cxn ang="0">
                  <a:pos x="12" y="4"/>
                </a:cxn>
                <a:cxn ang="0">
                  <a:pos x="10" y="2"/>
                </a:cxn>
                <a:cxn ang="0">
                  <a:pos x="8" y="0"/>
                </a:cxn>
                <a:cxn ang="0">
                  <a:pos x="8" y="0"/>
                </a:cxn>
                <a:cxn ang="0">
                  <a:pos x="5" y="0"/>
                </a:cxn>
              </a:cxnLst>
              <a:rect l="0" t="0" r="r" b="b"/>
              <a:pathLst>
                <a:path w="12" h="6">
                  <a:moveTo>
                    <a:pt x="5" y="0"/>
                  </a:moveTo>
                  <a:lnTo>
                    <a:pt x="5" y="0"/>
                  </a:lnTo>
                  <a:lnTo>
                    <a:pt x="3" y="0"/>
                  </a:lnTo>
                  <a:lnTo>
                    <a:pt x="0" y="3"/>
                  </a:lnTo>
                  <a:lnTo>
                    <a:pt x="0" y="3"/>
                  </a:lnTo>
                  <a:lnTo>
                    <a:pt x="0" y="4"/>
                  </a:lnTo>
                  <a:lnTo>
                    <a:pt x="5" y="5"/>
                  </a:lnTo>
                  <a:lnTo>
                    <a:pt x="5" y="5"/>
                  </a:lnTo>
                  <a:lnTo>
                    <a:pt x="5" y="6"/>
                  </a:lnTo>
                  <a:lnTo>
                    <a:pt x="5" y="6"/>
                  </a:lnTo>
                  <a:lnTo>
                    <a:pt x="10" y="5"/>
                  </a:lnTo>
                  <a:lnTo>
                    <a:pt x="12" y="4"/>
                  </a:lnTo>
                  <a:lnTo>
                    <a:pt x="12" y="4"/>
                  </a:lnTo>
                  <a:lnTo>
                    <a:pt x="10" y="2"/>
                  </a:lnTo>
                  <a:lnTo>
                    <a:pt x="8" y="0"/>
                  </a:lnTo>
                  <a:lnTo>
                    <a:pt x="8" y="0"/>
                  </a:lnTo>
                  <a:lnTo>
                    <a:pt x="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47" name="Freeform 536"/>
            <p:cNvSpPr>
              <a:spLocks/>
            </p:cNvSpPr>
            <p:nvPr userDrawn="1"/>
          </p:nvSpPr>
          <p:spPr bwMode="auto">
            <a:xfrm>
              <a:off x="5489576" y="5227638"/>
              <a:ext cx="19050" cy="9525"/>
            </a:xfrm>
            <a:custGeom>
              <a:avLst/>
              <a:gdLst/>
              <a:ahLst/>
              <a:cxnLst>
                <a:cxn ang="0">
                  <a:pos x="5" y="0"/>
                </a:cxn>
                <a:cxn ang="0">
                  <a:pos x="5" y="0"/>
                </a:cxn>
                <a:cxn ang="0">
                  <a:pos x="3" y="0"/>
                </a:cxn>
                <a:cxn ang="0">
                  <a:pos x="0" y="3"/>
                </a:cxn>
                <a:cxn ang="0">
                  <a:pos x="0" y="3"/>
                </a:cxn>
                <a:cxn ang="0">
                  <a:pos x="0" y="4"/>
                </a:cxn>
                <a:cxn ang="0">
                  <a:pos x="5" y="5"/>
                </a:cxn>
                <a:cxn ang="0">
                  <a:pos x="5" y="5"/>
                </a:cxn>
                <a:cxn ang="0">
                  <a:pos x="5" y="6"/>
                </a:cxn>
                <a:cxn ang="0">
                  <a:pos x="5" y="6"/>
                </a:cxn>
                <a:cxn ang="0">
                  <a:pos x="10" y="5"/>
                </a:cxn>
                <a:cxn ang="0">
                  <a:pos x="12" y="4"/>
                </a:cxn>
                <a:cxn ang="0">
                  <a:pos x="12" y="4"/>
                </a:cxn>
                <a:cxn ang="0">
                  <a:pos x="10" y="2"/>
                </a:cxn>
                <a:cxn ang="0">
                  <a:pos x="8" y="0"/>
                </a:cxn>
                <a:cxn ang="0">
                  <a:pos x="8" y="0"/>
                </a:cxn>
                <a:cxn ang="0">
                  <a:pos x="5" y="0"/>
                </a:cxn>
              </a:cxnLst>
              <a:rect l="0" t="0" r="r" b="b"/>
              <a:pathLst>
                <a:path w="12" h="6">
                  <a:moveTo>
                    <a:pt x="5" y="0"/>
                  </a:moveTo>
                  <a:lnTo>
                    <a:pt x="5" y="0"/>
                  </a:lnTo>
                  <a:lnTo>
                    <a:pt x="3" y="0"/>
                  </a:lnTo>
                  <a:lnTo>
                    <a:pt x="0" y="3"/>
                  </a:lnTo>
                  <a:lnTo>
                    <a:pt x="0" y="3"/>
                  </a:lnTo>
                  <a:lnTo>
                    <a:pt x="0" y="4"/>
                  </a:lnTo>
                  <a:lnTo>
                    <a:pt x="5" y="5"/>
                  </a:lnTo>
                  <a:lnTo>
                    <a:pt x="5" y="5"/>
                  </a:lnTo>
                  <a:lnTo>
                    <a:pt x="5" y="6"/>
                  </a:lnTo>
                  <a:lnTo>
                    <a:pt x="5" y="6"/>
                  </a:lnTo>
                  <a:lnTo>
                    <a:pt x="10" y="5"/>
                  </a:lnTo>
                  <a:lnTo>
                    <a:pt x="12" y="4"/>
                  </a:lnTo>
                  <a:lnTo>
                    <a:pt x="12" y="4"/>
                  </a:lnTo>
                  <a:lnTo>
                    <a:pt x="10" y="2"/>
                  </a:lnTo>
                  <a:lnTo>
                    <a:pt x="8" y="0"/>
                  </a:lnTo>
                  <a:lnTo>
                    <a:pt x="8" y="0"/>
                  </a:lnTo>
                  <a:lnTo>
                    <a:pt x="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48" name="Freeform 537"/>
            <p:cNvSpPr>
              <a:spLocks/>
            </p:cNvSpPr>
            <p:nvPr userDrawn="1"/>
          </p:nvSpPr>
          <p:spPr bwMode="auto">
            <a:xfrm>
              <a:off x="5508626" y="5265738"/>
              <a:ext cx="9525" cy="9525"/>
            </a:xfrm>
            <a:custGeom>
              <a:avLst/>
              <a:gdLst/>
              <a:ahLst/>
              <a:cxnLst>
                <a:cxn ang="0">
                  <a:pos x="3" y="0"/>
                </a:cxn>
                <a:cxn ang="0">
                  <a:pos x="3" y="0"/>
                </a:cxn>
                <a:cxn ang="0">
                  <a:pos x="2" y="2"/>
                </a:cxn>
                <a:cxn ang="0">
                  <a:pos x="0" y="3"/>
                </a:cxn>
                <a:cxn ang="0">
                  <a:pos x="0" y="3"/>
                </a:cxn>
                <a:cxn ang="0">
                  <a:pos x="0" y="5"/>
                </a:cxn>
                <a:cxn ang="0">
                  <a:pos x="3" y="6"/>
                </a:cxn>
                <a:cxn ang="0">
                  <a:pos x="3" y="6"/>
                </a:cxn>
                <a:cxn ang="0">
                  <a:pos x="3" y="6"/>
                </a:cxn>
                <a:cxn ang="0">
                  <a:pos x="3" y="6"/>
                </a:cxn>
                <a:cxn ang="0">
                  <a:pos x="5" y="5"/>
                </a:cxn>
                <a:cxn ang="0">
                  <a:pos x="6" y="4"/>
                </a:cxn>
                <a:cxn ang="0">
                  <a:pos x="6" y="4"/>
                </a:cxn>
                <a:cxn ang="0">
                  <a:pos x="6" y="3"/>
                </a:cxn>
                <a:cxn ang="0">
                  <a:pos x="5" y="2"/>
                </a:cxn>
                <a:cxn ang="0">
                  <a:pos x="5" y="2"/>
                </a:cxn>
                <a:cxn ang="0">
                  <a:pos x="3" y="0"/>
                </a:cxn>
              </a:cxnLst>
              <a:rect l="0" t="0" r="r" b="b"/>
              <a:pathLst>
                <a:path w="6" h="6">
                  <a:moveTo>
                    <a:pt x="3" y="0"/>
                  </a:moveTo>
                  <a:lnTo>
                    <a:pt x="3" y="0"/>
                  </a:lnTo>
                  <a:lnTo>
                    <a:pt x="2" y="2"/>
                  </a:lnTo>
                  <a:lnTo>
                    <a:pt x="0" y="3"/>
                  </a:lnTo>
                  <a:lnTo>
                    <a:pt x="0" y="3"/>
                  </a:lnTo>
                  <a:lnTo>
                    <a:pt x="0" y="5"/>
                  </a:lnTo>
                  <a:lnTo>
                    <a:pt x="3" y="6"/>
                  </a:lnTo>
                  <a:lnTo>
                    <a:pt x="3" y="6"/>
                  </a:lnTo>
                  <a:lnTo>
                    <a:pt x="3" y="6"/>
                  </a:lnTo>
                  <a:lnTo>
                    <a:pt x="3" y="6"/>
                  </a:lnTo>
                  <a:lnTo>
                    <a:pt x="5" y="5"/>
                  </a:lnTo>
                  <a:lnTo>
                    <a:pt x="6" y="4"/>
                  </a:lnTo>
                  <a:lnTo>
                    <a:pt x="6" y="4"/>
                  </a:lnTo>
                  <a:lnTo>
                    <a:pt x="6" y="3"/>
                  </a:lnTo>
                  <a:lnTo>
                    <a:pt x="5" y="2"/>
                  </a:lnTo>
                  <a:lnTo>
                    <a:pt x="5" y="2"/>
                  </a:lnTo>
                  <a:lnTo>
                    <a:pt x="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49" name="Freeform 538"/>
            <p:cNvSpPr>
              <a:spLocks/>
            </p:cNvSpPr>
            <p:nvPr userDrawn="1"/>
          </p:nvSpPr>
          <p:spPr bwMode="auto">
            <a:xfrm>
              <a:off x="5508626" y="5265738"/>
              <a:ext cx="9525" cy="9525"/>
            </a:xfrm>
            <a:custGeom>
              <a:avLst/>
              <a:gdLst/>
              <a:ahLst/>
              <a:cxnLst>
                <a:cxn ang="0">
                  <a:pos x="3" y="0"/>
                </a:cxn>
                <a:cxn ang="0">
                  <a:pos x="3" y="0"/>
                </a:cxn>
                <a:cxn ang="0">
                  <a:pos x="2" y="2"/>
                </a:cxn>
                <a:cxn ang="0">
                  <a:pos x="0" y="3"/>
                </a:cxn>
                <a:cxn ang="0">
                  <a:pos x="0" y="3"/>
                </a:cxn>
                <a:cxn ang="0">
                  <a:pos x="0" y="5"/>
                </a:cxn>
                <a:cxn ang="0">
                  <a:pos x="3" y="6"/>
                </a:cxn>
                <a:cxn ang="0">
                  <a:pos x="3" y="6"/>
                </a:cxn>
                <a:cxn ang="0">
                  <a:pos x="3" y="6"/>
                </a:cxn>
                <a:cxn ang="0">
                  <a:pos x="3" y="6"/>
                </a:cxn>
                <a:cxn ang="0">
                  <a:pos x="5" y="5"/>
                </a:cxn>
                <a:cxn ang="0">
                  <a:pos x="6" y="4"/>
                </a:cxn>
                <a:cxn ang="0">
                  <a:pos x="6" y="4"/>
                </a:cxn>
                <a:cxn ang="0">
                  <a:pos x="6" y="3"/>
                </a:cxn>
                <a:cxn ang="0">
                  <a:pos x="5" y="2"/>
                </a:cxn>
                <a:cxn ang="0">
                  <a:pos x="5" y="2"/>
                </a:cxn>
                <a:cxn ang="0">
                  <a:pos x="3" y="0"/>
                </a:cxn>
              </a:cxnLst>
              <a:rect l="0" t="0" r="r" b="b"/>
              <a:pathLst>
                <a:path w="6" h="6">
                  <a:moveTo>
                    <a:pt x="3" y="0"/>
                  </a:moveTo>
                  <a:lnTo>
                    <a:pt x="3" y="0"/>
                  </a:lnTo>
                  <a:lnTo>
                    <a:pt x="2" y="2"/>
                  </a:lnTo>
                  <a:lnTo>
                    <a:pt x="0" y="3"/>
                  </a:lnTo>
                  <a:lnTo>
                    <a:pt x="0" y="3"/>
                  </a:lnTo>
                  <a:lnTo>
                    <a:pt x="0" y="5"/>
                  </a:lnTo>
                  <a:lnTo>
                    <a:pt x="3" y="6"/>
                  </a:lnTo>
                  <a:lnTo>
                    <a:pt x="3" y="6"/>
                  </a:lnTo>
                  <a:lnTo>
                    <a:pt x="3" y="6"/>
                  </a:lnTo>
                  <a:lnTo>
                    <a:pt x="3" y="6"/>
                  </a:lnTo>
                  <a:lnTo>
                    <a:pt x="5" y="5"/>
                  </a:lnTo>
                  <a:lnTo>
                    <a:pt x="6" y="4"/>
                  </a:lnTo>
                  <a:lnTo>
                    <a:pt x="6" y="4"/>
                  </a:lnTo>
                  <a:lnTo>
                    <a:pt x="6" y="3"/>
                  </a:lnTo>
                  <a:lnTo>
                    <a:pt x="5" y="2"/>
                  </a:lnTo>
                  <a:lnTo>
                    <a:pt x="5" y="2"/>
                  </a:lnTo>
                  <a:lnTo>
                    <a:pt x="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50" name="Freeform 539"/>
            <p:cNvSpPr>
              <a:spLocks/>
            </p:cNvSpPr>
            <p:nvPr userDrawn="1"/>
          </p:nvSpPr>
          <p:spPr bwMode="auto">
            <a:xfrm>
              <a:off x="5518151" y="5303838"/>
              <a:ext cx="19050" cy="19050"/>
            </a:xfrm>
            <a:custGeom>
              <a:avLst/>
              <a:gdLst/>
              <a:ahLst/>
              <a:cxnLst>
                <a:cxn ang="0">
                  <a:pos x="6" y="0"/>
                </a:cxn>
                <a:cxn ang="0">
                  <a:pos x="6" y="0"/>
                </a:cxn>
                <a:cxn ang="0">
                  <a:pos x="3" y="0"/>
                </a:cxn>
                <a:cxn ang="0">
                  <a:pos x="0" y="3"/>
                </a:cxn>
                <a:cxn ang="0">
                  <a:pos x="0" y="3"/>
                </a:cxn>
                <a:cxn ang="0">
                  <a:pos x="0" y="9"/>
                </a:cxn>
                <a:cxn ang="0">
                  <a:pos x="3" y="12"/>
                </a:cxn>
                <a:cxn ang="0">
                  <a:pos x="3" y="12"/>
                </a:cxn>
                <a:cxn ang="0">
                  <a:pos x="6" y="12"/>
                </a:cxn>
                <a:cxn ang="0">
                  <a:pos x="6" y="12"/>
                </a:cxn>
                <a:cxn ang="0">
                  <a:pos x="9" y="9"/>
                </a:cxn>
                <a:cxn ang="0">
                  <a:pos x="12" y="6"/>
                </a:cxn>
                <a:cxn ang="0">
                  <a:pos x="12" y="6"/>
                </a:cxn>
                <a:cxn ang="0">
                  <a:pos x="9" y="3"/>
                </a:cxn>
                <a:cxn ang="0">
                  <a:pos x="6" y="0"/>
                </a:cxn>
                <a:cxn ang="0">
                  <a:pos x="6" y="0"/>
                </a:cxn>
                <a:cxn ang="0">
                  <a:pos x="6" y="0"/>
                </a:cxn>
              </a:cxnLst>
              <a:rect l="0" t="0" r="r" b="b"/>
              <a:pathLst>
                <a:path w="12" h="12">
                  <a:moveTo>
                    <a:pt x="6" y="0"/>
                  </a:moveTo>
                  <a:lnTo>
                    <a:pt x="6" y="0"/>
                  </a:lnTo>
                  <a:lnTo>
                    <a:pt x="3" y="0"/>
                  </a:lnTo>
                  <a:lnTo>
                    <a:pt x="0" y="3"/>
                  </a:lnTo>
                  <a:lnTo>
                    <a:pt x="0" y="3"/>
                  </a:lnTo>
                  <a:lnTo>
                    <a:pt x="0" y="9"/>
                  </a:lnTo>
                  <a:lnTo>
                    <a:pt x="3" y="12"/>
                  </a:lnTo>
                  <a:lnTo>
                    <a:pt x="3" y="12"/>
                  </a:lnTo>
                  <a:lnTo>
                    <a:pt x="6" y="12"/>
                  </a:lnTo>
                  <a:lnTo>
                    <a:pt x="6" y="12"/>
                  </a:lnTo>
                  <a:lnTo>
                    <a:pt x="9" y="9"/>
                  </a:lnTo>
                  <a:lnTo>
                    <a:pt x="12" y="6"/>
                  </a:lnTo>
                  <a:lnTo>
                    <a:pt x="12" y="6"/>
                  </a:lnTo>
                  <a:lnTo>
                    <a:pt x="9" y="3"/>
                  </a:lnTo>
                  <a:lnTo>
                    <a:pt x="6" y="0"/>
                  </a:lnTo>
                  <a:lnTo>
                    <a:pt x="6" y="0"/>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51" name="Freeform 540"/>
            <p:cNvSpPr>
              <a:spLocks/>
            </p:cNvSpPr>
            <p:nvPr userDrawn="1"/>
          </p:nvSpPr>
          <p:spPr bwMode="auto">
            <a:xfrm>
              <a:off x="5518151" y="5303838"/>
              <a:ext cx="19050" cy="19050"/>
            </a:xfrm>
            <a:custGeom>
              <a:avLst/>
              <a:gdLst/>
              <a:ahLst/>
              <a:cxnLst>
                <a:cxn ang="0">
                  <a:pos x="6" y="0"/>
                </a:cxn>
                <a:cxn ang="0">
                  <a:pos x="6" y="0"/>
                </a:cxn>
                <a:cxn ang="0">
                  <a:pos x="3" y="0"/>
                </a:cxn>
                <a:cxn ang="0">
                  <a:pos x="0" y="3"/>
                </a:cxn>
                <a:cxn ang="0">
                  <a:pos x="0" y="3"/>
                </a:cxn>
                <a:cxn ang="0">
                  <a:pos x="0" y="9"/>
                </a:cxn>
                <a:cxn ang="0">
                  <a:pos x="3" y="12"/>
                </a:cxn>
                <a:cxn ang="0">
                  <a:pos x="3" y="12"/>
                </a:cxn>
                <a:cxn ang="0">
                  <a:pos x="6" y="12"/>
                </a:cxn>
                <a:cxn ang="0">
                  <a:pos x="6" y="12"/>
                </a:cxn>
                <a:cxn ang="0">
                  <a:pos x="9" y="9"/>
                </a:cxn>
                <a:cxn ang="0">
                  <a:pos x="12" y="6"/>
                </a:cxn>
                <a:cxn ang="0">
                  <a:pos x="12" y="6"/>
                </a:cxn>
                <a:cxn ang="0">
                  <a:pos x="9" y="3"/>
                </a:cxn>
                <a:cxn ang="0">
                  <a:pos x="6" y="0"/>
                </a:cxn>
                <a:cxn ang="0">
                  <a:pos x="6" y="0"/>
                </a:cxn>
                <a:cxn ang="0">
                  <a:pos x="6" y="0"/>
                </a:cxn>
              </a:cxnLst>
              <a:rect l="0" t="0" r="r" b="b"/>
              <a:pathLst>
                <a:path w="12" h="12">
                  <a:moveTo>
                    <a:pt x="6" y="0"/>
                  </a:moveTo>
                  <a:lnTo>
                    <a:pt x="6" y="0"/>
                  </a:lnTo>
                  <a:lnTo>
                    <a:pt x="3" y="0"/>
                  </a:lnTo>
                  <a:lnTo>
                    <a:pt x="0" y="3"/>
                  </a:lnTo>
                  <a:lnTo>
                    <a:pt x="0" y="3"/>
                  </a:lnTo>
                  <a:lnTo>
                    <a:pt x="0" y="9"/>
                  </a:lnTo>
                  <a:lnTo>
                    <a:pt x="3" y="12"/>
                  </a:lnTo>
                  <a:lnTo>
                    <a:pt x="3" y="12"/>
                  </a:lnTo>
                  <a:lnTo>
                    <a:pt x="6" y="12"/>
                  </a:lnTo>
                  <a:lnTo>
                    <a:pt x="6" y="12"/>
                  </a:lnTo>
                  <a:lnTo>
                    <a:pt x="9" y="9"/>
                  </a:lnTo>
                  <a:lnTo>
                    <a:pt x="12" y="6"/>
                  </a:lnTo>
                  <a:lnTo>
                    <a:pt x="12" y="6"/>
                  </a:lnTo>
                  <a:lnTo>
                    <a:pt x="9" y="3"/>
                  </a:lnTo>
                  <a:lnTo>
                    <a:pt x="6" y="0"/>
                  </a:lnTo>
                  <a:lnTo>
                    <a:pt x="6" y="0"/>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52" name="Freeform 541"/>
            <p:cNvSpPr>
              <a:spLocks/>
            </p:cNvSpPr>
            <p:nvPr userDrawn="1"/>
          </p:nvSpPr>
          <p:spPr bwMode="auto">
            <a:xfrm>
              <a:off x="5527676" y="5351463"/>
              <a:ext cx="9525" cy="9525"/>
            </a:xfrm>
            <a:custGeom>
              <a:avLst/>
              <a:gdLst/>
              <a:ahLst/>
              <a:cxnLst>
                <a:cxn ang="0">
                  <a:pos x="3" y="0"/>
                </a:cxn>
                <a:cxn ang="0">
                  <a:pos x="3" y="0"/>
                </a:cxn>
                <a:cxn ang="0">
                  <a:pos x="2" y="0"/>
                </a:cxn>
                <a:cxn ang="0">
                  <a:pos x="0" y="2"/>
                </a:cxn>
                <a:cxn ang="0">
                  <a:pos x="0" y="2"/>
                </a:cxn>
                <a:cxn ang="0">
                  <a:pos x="0" y="4"/>
                </a:cxn>
                <a:cxn ang="0">
                  <a:pos x="2" y="6"/>
                </a:cxn>
                <a:cxn ang="0">
                  <a:pos x="2" y="6"/>
                </a:cxn>
                <a:cxn ang="0">
                  <a:pos x="3" y="6"/>
                </a:cxn>
                <a:cxn ang="0">
                  <a:pos x="3" y="6"/>
                </a:cxn>
                <a:cxn ang="0">
                  <a:pos x="5" y="6"/>
                </a:cxn>
                <a:cxn ang="0">
                  <a:pos x="6" y="4"/>
                </a:cxn>
                <a:cxn ang="0">
                  <a:pos x="6" y="4"/>
                </a:cxn>
                <a:cxn ang="0">
                  <a:pos x="5" y="2"/>
                </a:cxn>
                <a:cxn ang="0">
                  <a:pos x="3" y="0"/>
                </a:cxn>
                <a:cxn ang="0">
                  <a:pos x="3" y="0"/>
                </a:cxn>
                <a:cxn ang="0">
                  <a:pos x="3" y="0"/>
                </a:cxn>
              </a:cxnLst>
              <a:rect l="0" t="0" r="r" b="b"/>
              <a:pathLst>
                <a:path w="6" h="6">
                  <a:moveTo>
                    <a:pt x="3" y="0"/>
                  </a:moveTo>
                  <a:lnTo>
                    <a:pt x="3" y="0"/>
                  </a:lnTo>
                  <a:lnTo>
                    <a:pt x="2" y="0"/>
                  </a:lnTo>
                  <a:lnTo>
                    <a:pt x="0" y="2"/>
                  </a:lnTo>
                  <a:lnTo>
                    <a:pt x="0" y="2"/>
                  </a:lnTo>
                  <a:lnTo>
                    <a:pt x="0" y="4"/>
                  </a:lnTo>
                  <a:lnTo>
                    <a:pt x="2" y="6"/>
                  </a:lnTo>
                  <a:lnTo>
                    <a:pt x="2" y="6"/>
                  </a:lnTo>
                  <a:lnTo>
                    <a:pt x="3" y="6"/>
                  </a:lnTo>
                  <a:lnTo>
                    <a:pt x="3" y="6"/>
                  </a:lnTo>
                  <a:lnTo>
                    <a:pt x="5" y="6"/>
                  </a:lnTo>
                  <a:lnTo>
                    <a:pt x="6" y="4"/>
                  </a:lnTo>
                  <a:lnTo>
                    <a:pt x="6" y="4"/>
                  </a:lnTo>
                  <a:lnTo>
                    <a:pt x="5" y="2"/>
                  </a:lnTo>
                  <a:lnTo>
                    <a:pt x="3" y="0"/>
                  </a:lnTo>
                  <a:lnTo>
                    <a:pt x="3" y="0"/>
                  </a:lnTo>
                  <a:lnTo>
                    <a:pt x="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53" name="Freeform 542"/>
            <p:cNvSpPr>
              <a:spLocks/>
            </p:cNvSpPr>
            <p:nvPr userDrawn="1"/>
          </p:nvSpPr>
          <p:spPr bwMode="auto">
            <a:xfrm>
              <a:off x="5527676" y="5351463"/>
              <a:ext cx="9525" cy="9525"/>
            </a:xfrm>
            <a:custGeom>
              <a:avLst/>
              <a:gdLst/>
              <a:ahLst/>
              <a:cxnLst>
                <a:cxn ang="0">
                  <a:pos x="3" y="0"/>
                </a:cxn>
                <a:cxn ang="0">
                  <a:pos x="3" y="0"/>
                </a:cxn>
                <a:cxn ang="0">
                  <a:pos x="2" y="0"/>
                </a:cxn>
                <a:cxn ang="0">
                  <a:pos x="0" y="2"/>
                </a:cxn>
                <a:cxn ang="0">
                  <a:pos x="0" y="2"/>
                </a:cxn>
                <a:cxn ang="0">
                  <a:pos x="0" y="4"/>
                </a:cxn>
                <a:cxn ang="0">
                  <a:pos x="2" y="6"/>
                </a:cxn>
                <a:cxn ang="0">
                  <a:pos x="2" y="6"/>
                </a:cxn>
                <a:cxn ang="0">
                  <a:pos x="3" y="6"/>
                </a:cxn>
                <a:cxn ang="0">
                  <a:pos x="3" y="6"/>
                </a:cxn>
                <a:cxn ang="0">
                  <a:pos x="5" y="6"/>
                </a:cxn>
                <a:cxn ang="0">
                  <a:pos x="6" y="4"/>
                </a:cxn>
                <a:cxn ang="0">
                  <a:pos x="6" y="4"/>
                </a:cxn>
                <a:cxn ang="0">
                  <a:pos x="5" y="2"/>
                </a:cxn>
                <a:cxn ang="0">
                  <a:pos x="3" y="0"/>
                </a:cxn>
                <a:cxn ang="0">
                  <a:pos x="3" y="0"/>
                </a:cxn>
                <a:cxn ang="0">
                  <a:pos x="3" y="0"/>
                </a:cxn>
              </a:cxnLst>
              <a:rect l="0" t="0" r="r" b="b"/>
              <a:pathLst>
                <a:path w="6" h="6">
                  <a:moveTo>
                    <a:pt x="3" y="0"/>
                  </a:moveTo>
                  <a:lnTo>
                    <a:pt x="3" y="0"/>
                  </a:lnTo>
                  <a:lnTo>
                    <a:pt x="2" y="0"/>
                  </a:lnTo>
                  <a:lnTo>
                    <a:pt x="0" y="2"/>
                  </a:lnTo>
                  <a:lnTo>
                    <a:pt x="0" y="2"/>
                  </a:lnTo>
                  <a:lnTo>
                    <a:pt x="0" y="4"/>
                  </a:lnTo>
                  <a:lnTo>
                    <a:pt x="2" y="6"/>
                  </a:lnTo>
                  <a:lnTo>
                    <a:pt x="2" y="6"/>
                  </a:lnTo>
                  <a:lnTo>
                    <a:pt x="3" y="6"/>
                  </a:lnTo>
                  <a:lnTo>
                    <a:pt x="3" y="6"/>
                  </a:lnTo>
                  <a:lnTo>
                    <a:pt x="5" y="6"/>
                  </a:lnTo>
                  <a:lnTo>
                    <a:pt x="6" y="4"/>
                  </a:lnTo>
                  <a:lnTo>
                    <a:pt x="6" y="4"/>
                  </a:lnTo>
                  <a:lnTo>
                    <a:pt x="5" y="2"/>
                  </a:lnTo>
                  <a:lnTo>
                    <a:pt x="3" y="0"/>
                  </a:lnTo>
                  <a:lnTo>
                    <a:pt x="3" y="0"/>
                  </a:lnTo>
                  <a:lnTo>
                    <a:pt x="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54" name="Freeform 543"/>
            <p:cNvSpPr>
              <a:spLocks/>
            </p:cNvSpPr>
            <p:nvPr userDrawn="1"/>
          </p:nvSpPr>
          <p:spPr bwMode="auto">
            <a:xfrm>
              <a:off x="5518151" y="5399088"/>
              <a:ext cx="9525" cy="9525"/>
            </a:xfrm>
            <a:custGeom>
              <a:avLst/>
              <a:gdLst/>
              <a:ahLst/>
              <a:cxnLst>
                <a:cxn ang="0">
                  <a:pos x="4" y="0"/>
                </a:cxn>
                <a:cxn ang="0">
                  <a:pos x="4" y="0"/>
                </a:cxn>
                <a:cxn ang="0">
                  <a:pos x="2" y="0"/>
                </a:cxn>
                <a:cxn ang="0">
                  <a:pos x="0" y="2"/>
                </a:cxn>
                <a:cxn ang="0">
                  <a:pos x="0" y="2"/>
                </a:cxn>
                <a:cxn ang="0">
                  <a:pos x="0" y="4"/>
                </a:cxn>
                <a:cxn ang="0">
                  <a:pos x="2" y="6"/>
                </a:cxn>
                <a:cxn ang="0">
                  <a:pos x="2" y="6"/>
                </a:cxn>
                <a:cxn ang="0">
                  <a:pos x="4" y="6"/>
                </a:cxn>
                <a:cxn ang="0">
                  <a:pos x="4" y="6"/>
                </a:cxn>
                <a:cxn ang="0">
                  <a:pos x="6" y="6"/>
                </a:cxn>
                <a:cxn ang="0">
                  <a:pos x="6" y="4"/>
                </a:cxn>
                <a:cxn ang="0">
                  <a:pos x="6" y="4"/>
                </a:cxn>
                <a:cxn ang="0">
                  <a:pos x="6" y="0"/>
                </a:cxn>
                <a:cxn ang="0">
                  <a:pos x="4" y="0"/>
                </a:cxn>
                <a:cxn ang="0">
                  <a:pos x="4" y="0"/>
                </a:cxn>
                <a:cxn ang="0">
                  <a:pos x="4" y="0"/>
                </a:cxn>
              </a:cxnLst>
              <a:rect l="0" t="0" r="r" b="b"/>
              <a:pathLst>
                <a:path w="6" h="6">
                  <a:moveTo>
                    <a:pt x="4" y="0"/>
                  </a:moveTo>
                  <a:lnTo>
                    <a:pt x="4" y="0"/>
                  </a:lnTo>
                  <a:lnTo>
                    <a:pt x="2" y="0"/>
                  </a:lnTo>
                  <a:lnTo>
                    <a:pt x="0" y="2"/>
                  </a:lnTo>
                  <a:lnTo>
                    <a:pt x="0" y="2"/>
                  </a:lnTo>
                  <a:lnTo>
                    <a:pt x="0" y="4"/>
                  </a:lnTo>
                  <a:lnTo>
                    <a:pt x="2" y="6"/>
                  </a:lnTo>
                  <a:lnTo>
                    <a:pt x="2" y="6"/>
                  </a:lnTo>
                  <a:lnTo>
                    <a:pt x="4" y="6"/>
                  </a:lnTo>
                  <a:lnTo>
                    <a:pt x="4" y="6"/>
                  </a:lnTo>
                  <a:lnTo>
                    <a:pt x="6" y="6"/>
                  </a:lnTo>
                  <a:lnTo>
                    <a:pt x="6" y="4"/>
                  </a:lnTo>
                  <a:lnTo>
                    <a:pt x="6" y="4"/>
                  </a:lnTo>
                  <a:lnTo>
                    <a:pt x="6" y="0"/>
                  </a:lnTo>
                  <a:lnTo>
                    <a:pt x="4" y="0"/>
                  </a:lnTo>
                  <a:lnTo>
                    <a:pt x="4" y="0"/>
                  </a:lnTo>
                  <a:lnTo>
                    <a:pt x="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55" name="Freeform 544"/>
            <p:cNvSpPr>
              <a:spLocks/>
            </p:cNvSpPr>
            <p:nvPr userDrawn="1"/>
          </p:nvSpPr>
          <p:spPr bwMode="auto">
            <a:xfrm>
              <a:off x="5518151" y="5399088"/>
              <a:ext cx="9525" cy="9525"/>
            </a:xfrm>
            <a:custGeom>
              <a:avLst/>
              <a:gdLst/>
              <a:ahLst/>
              <a:cxnLst>
                <a:cxn ang="0">
                  <a:pos x="4" y="0"/>
                </a:cxn>
                <a:cxn ang="0">
                  <a:pos x="4" y="0"/>
                </a:cxn>
                <a:cxn ang="0">
                  <a:pos x="2" y="0"/>
                </a:cxn>
                <a:cxn ang="0">
                  <a:pos x="0" y="2"/>
                </a:cxn>
                <a:cxn ang="0">
                  <a:pos x="0" y="2"/>
                </a:cxn>
                <a:cxn ang="0">
                  <a:pos x="0" y="4"/>
                </a:cxn>
                <a:cxn ang="0">
                  <a:pos x="2" y="6"/>
                </a:cxn>
                <a:cxn ang="0">
                  <a:pos x="2" y="6"/>
                </a:cxn>
                <a:cxn ang="0">
                  <a:pos x="4" y="6"/>
                </a:cxn>
                <a:cxn ang="0">
                  <a:pos x="4" y="6"/>
                </a:cxn>
                <a:cxn ang="0">
                  <a:pos x="6" y="6"/>
                </a:cxn>
                <a:cxn ang="0">
                  <a:pos x="6" y="4"/>
                </a:cxn>
                <a:cxn ang="0">
                  <a:pos x="6" y="4"/>
                </a:cxn>
                <a:cxn ang="0">
                  <a:pos x="6" y="0"/>
                </a:cxn>
                <a:cxn ang="0">
                  <a:pos x="4" y="0"/>
                </a:cxn>
                <a:cxn ang="0">
                  <a:pos x="4" y="0"/>
                </a:cxn>
                <a:cxn ang="0">
                  <a:pos x="4" y="0"/>
                </a:cxn>
              </a:cxnLst>
              <a:rect l="0" t="0" r="r" b="b"/>
              <a:pathLst>
                <a:path w="6" h="6">
                  <a:moveTo>
                    <a:pt x="4" y="0"/>
                  </a:moveTo>
                  <a:lnTo>
                    <a:pt x="4" y="0"/>
                  </a:lnTo>
                  <a:lnTo>
                    <a:pt x="2" y="0"/>
                  </a:lnTo>
                  <a:lnTo>
                    <a:pt x="0" y="2"/>
                  </a:lnTo>
                  <a:lnTo>
                    <a:pt x="0" y="2"/>
                  </a:lnTo>
                  <a:lnTo>
                    <a:pt x="0" y="4"/>
                  </a:lnTo>
                  <a:lnTo>
                    <a:pt x="2" y="6"/>
                  </a:lnTo>
                  <a:lnTo>
                    <a:pt x="2" y="6"/>
                  </a:lnTo>
                  <a:lnTo>
                    <a:pt x="4" y="6"/>
                  </a:lnTo>
                  <a:lnTo>
                    <a:pt x="4" y="6"/>
                  </a:lnTo>
                  <a:lnTo>
                    <a:pt x="6" y="6"/>
                  </a:lnTo>
                  <a:lnTo>
                    <a:pt x="6" y="4"/>
                  </a:lnTo>
                  <a:lnTo>
                    <a:pt x="6" y="4"/>
                  </a:lnTo>
                  <a:lnTo>
                    <a:pt x="6" y="0"/>
                  </a:lnTo>
                  <a:lnTo>
                    <a:pt x="4" y="0"/>
                  </a:lnTo>
                  <a:lnTo>
                    <a:pt x="4" y="0"/>
                  </a:lnTo>
                  <a:lnTo>
                    <a:pt x="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56" name="Freeform 545"/>
            <p:cNvSpPr>
              <a:spLocks/>
            </p:cNvSpPr>
            <p:nvPr userDrawn="1"/>
          </p:nvSpPr>
          <p:spPr bwMode="auto">
            <a:xfrm>
              <a:off x="5508626" y="5437188"/>
              <a:ext cx="9525" cy="9525"/>
            </a:xfrm>
            <a:custGeom>
              <a:avLst/>
              <a:gdLst/>
              <a:ahLst/>
              <a:cxnLst>
                <a:cxn ang="0">
                  <a:pos x="3" y="0"/>
                </a:cxn>
                <a:cxn ang="0">
                  <a:pos x="3" y="0"/>
                </a:cxn>
                <a:cxn ang="0">
                  <a:pos x="0" y="0"/>
                </a:cxn>
                <a:cxn ang="0">
                  <a:pos x="0" y="2"/>
                </a:cxn>
                <a:cxn ang="0">
                  <a:pos x="0" y="2"/>
                </a:cxn>
                <a:cxn ang="0">
                  <a:pos x="0" y="4"/>
                </a:cxn>
                <a:cxn ang="0">
                  <a:pos x="3" y="6"/>
                </a:cxn>
                <a:cxn ang="0">
                  <a:pos x="3" y="6"/>
                </a:cxn>
                <a:cxn ang="0">
                  <a:pos x="3" y="6"/>
                </a:cxn>
                <a:cxn ang="0">
                  <a:pos x="3" y="6"/>
                </a:cxn>
                <a:cxn ang="0">
                  <a:pos x="6" y="6"/>
                </a:cxn>
                <a:cxn ang="0">
                  <a:pos x="6" y="4"/>
                </a:cxn>
                <a:cxn ang="0">
                  <a:pos x="6" y="4"/>
                </a:cxn>
                <a:cxn ang="0">
                  <a:pos x="6" y="2"/>
                </a:cxn>
                <a:cxn ang="0">
                  <a:pos x="3" y="0"/>
                </a:cxn>
                <a:cxn ang="0">
                  <a:pos x="3" y="0"/>
                </a:cxn>
                <a:cxn ang="0">
                  <a:pos x="3" y="0"/>
                </a:cxn>
              </a:cxnLst>
              <a:rect l="0" t="0" r="r" b="b"/>
              <a:pathLst>
                <a:path w="6" h="6">
                  <a:moveTo>
                    <a:pt x="3" y="0"/>
                  </a:moveTo>
                  <a:lnTo>
                    <a:pt x="3" y="0"/>
                  </a:lnTo>
                  <a:lnTo>
                    <a:pt x="0" y="0"/>
                  </a:lnTo>
                  <a:lnTo>
                    <a:pt x="0" y="2"/>
                  </a:lnTo>
                  <a:lnTo>
                    <a:pt x="0" y="2"/>
                  </a:lnTo>
                  <a:lnTo>
                    <a:pt x="0" y="4"/>
                  </a:lnTo>
                  <a:lnTo>
                    <a:pt x="3" y="6"/>
                  </a:lnTo>
                  <a:lnTo>
                    <a:pt x="3" y="6"/>
                  </a:lnTo>
                  <a:lnTo>
                    <a:pt x="3" y="6"/>
                  </a:lnTo>
                  <a:lnTo>
                    <a:pt x="3" y="6"/>
                  </a:lnTo>
                  <a:lnTo>
                    <a:pt x="6" y="6"/>
                  </a:lnTo>
                  <a:lnTo>
                    <a:pt x="6" y="4"/>
                  </a:lnTo>
                  <a:lnTo>
                    <a:pt x="6" y="4"/>
                  </a:lnTo>
                  <a:lnTo>
                    <a:pt x="6" y="2"/>
                  </a:lnTo>
                  <a:lnTo>
                    <a:pt x="3" y="0"/>
                  </a:lnTo>
                  <a:lnTo>
                    <a:pt x="3" y="0"/>
                  </a:lnTo>
                  <a:lnTo>
                    <a:pt x="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57" name="Freeform 546"/>
            <p:cNvSpPr>
              <a:spLocks/>
            </p:cNvSpPr>
            <p:nvPr userDrawn="1"/>
          </p:nvSpPr>
          <p:spPr bwMode="auto">
            <a:xfrm>
              <a:off x="5508626" y="5437188"/>
              <a:ext cx="9525" cy="9525"/>
            </a:xfrm>
            <a:custGeom>
              <a:avLst/>
              <a:gdLst/>
              <a:ahLst/>
              <a:cxnLst>
                <a:cxn ang="0">
                  <a:pos x="3" y="0"/>
                </a:cxn>
                <a:cxn ang="0">
                  <a:pos x="3" y="0"/>
                </a:cxn>
                <a:cxn ang="0">
                  <a:pos x="0" y="0"/>
                </a:cxn>
                <a:cxn ang="0">
                  <a:pos x="0" y="2"/>
                </a:cxn>
                <a:cxn ang="0">
                  <a:pos x="0" y="2"/>
                </a:cxn>
                <a:cxn ang="0">
                  <a:pos x="0" y="4"/>
                </a:cxn>
                <a:cxn ang="0">
                  <a:pos x="3" y="6"/>
                </a:cxn>
                <a:cxn ang="0">
                  <a:pos x="3" y="6"/>
                </a:cxn>
                <a:cxn ang="0">
                  <a:pos x="3" y="6"/>
                </a:cxn>
                <a:cxn ang="0">
                  <a:pos x="3" y="6"/>
                </a:cxn>
                <a:cxn ang="0">
                  <a:pos x="6" y="6"/>
                </a:cxn>
                <a:cxn ang="0">
                  <a:pos x="6" y="4"/>
                </a:cxn>
                <a:cxn ang="0">
                  <a:pos x="6" y="4"/>
                </a:cxn>
                <a:cxn ang="0">
                  <a:pos x="6" y="2"/>
                </a:cxn>
                <a:cxn ang="0">
                  <a:pos x="3" y="0"/>
                </a:cxn>
                <a:cxn ang="0">
                  <a:pos x="3" y="0"/>
                </a:cxn>
                <a:cxn ang="0">
                  <a:pos x="3" y="0"/>
                </a:cxn>
              </a:cxnLst>
              <a:rect l="0" t="0" r="r" b="b"/>
              <a:pathLst>
                <a:path w="6" h="6">
                  <a:moveTo>
                    <a:pt x="3" y="0"/>
                  </a:moveTo>
                  <a:lnTo>
                    <a:pt x="3" y="0"/>
                  </a:lnTo>
                  <a:lnTo>
                    <a:pt x="0" y="0"/>
                  </a:lnTo>
                  <a:lnTo>
                    <a:pt x="0" y="2"/>
                  </a:lnTo>
                  <a:lnTo>
                    <a:pt x="0" y="2"/>
                  </a:lnTo>
                  <a:lnTo>
                    <a:pt x="0" y="4"/>
                  </a:lnTo>
                  <a:lnTo>
                    <a:pt x="3" y="6"/>
                  </a:lnTo>
                  <a:lnTo>
                    <a:pt x="3" y="6"/>
                  </a:lnTo>
                  <a:lnTo>
                    <a:pt x="3" y="6"/>
                  </a:lnTo>
                  <a:lnTo>
                    <a:pt x="3" y="6"/>
                  </a:lnTo>
                  <a:lnTo>
                    <a:pt x="6" y="6"/>
                  </a:lnTo>
                  <a:lnTo>
                    <a:pt x="6" y="4"/>
                  </a:lnTo>
                  <a:lnTo>
                    <a:pt x="6" y="4"/>
                  </a:lnTo>
                  <a:lnTo>
                    <a:pt x="6" y="2"/>
                  </a:lnTo>
                  <a:lnTo>
                    <a:pt x="3" y="0"/>
                  </a:lnTo>
                  <a:lnTo>
                    <a:pt x="3" y="0"/>
                  </a:lnTo>
                  <a:lnTo>
                    <a:pt x="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58" name="Freeform 547"/>
            <p:cNvSpPr>
              <a:spLocks/>
            </p:cNvSpPr>
            <p:nvPr userDrawn="1"/>
          </p:nvSpPr>
          <p:spPr bwMode="auto">
            <a:xfrm>
              <a:off x="5308601" y="5094288"/>
              <a:ext cx="28575" cy="28575"/>
            </a:xfrm>
            <a:custGeom>
              <a:avLst/>
              <a:gdLst/>
              <a:ahLst/>
              <a:cxnLst>
                <a:cxn ang="0">
                  <a:pos x="11" y="0"/>
                </a:cxn>
                <a:cxn ang="0">
                  <a:pos x="11" y="0"/>
                </a:cxn>
                <a:cxn ang="0">
                  <a:pos x="3" y="2"/>
                </a:cxn>
                <a:cxn ang="0">
                  <a:pos x="0" y="7"/>
                </a:cxn>
                <a:cxn ang="0">
                  <a:pos x="0" y="7"/>
                </a:cxn>
                <a:cxn ang="0">
                  <a:pos x="3" y="14"/>
                </a:cxn>
                <a:cxn ang="0">
                  <a:pos x="8" y="16"/>
                </a:cxn>
                <a:cxn ang="0">
                  <a:pos x="8" y="16"/>
                </a:cxn>
                <a:cxn ang="0">
                  <a:pos x="11" y="18"/>
                </a:cxn>
                <a:cxn ang="0">
                  <a:pos x="11" y="18"/>
                </a:cxn>
                <a:cxn ang="0">
                  <a:pos x="16" y="16"/>
                </a:cxn>
                <a:cxn ang="0">
                  <a:pos x="18" y="11"/>
                </a:cxn>
                <a:cxn ang="0">
                  <a:pos x="18" y="11"/>
                </a:cxn>
                <a:cxn ang="0">
                  <a:pos x="18" y="5"/>
                </a:cxn>
                <a:cxn ang="0">
                  <a:pos x="13" y="0"/>
                </a:cxn>
                <a:cxn ang="0">
                  <a:pos x="13" y="0"/>
                </a:cxn>
                <a:cxn ang="0">
                  <a:pos x="11" y="0"/>
                </a:cxn>
              </a:cxnLst>
              <a:rect l="0" t="0" r="r" b="b"/>
              <a:pathLst>
                <a:path w="18" h="18">
                  <a:moveTo>
                    <a:pt x="11" y="0"/>
                  </a:moveTo>
                  <a:lnTo>
                    <a:pt x="11" y="0"/>
                  </a:lnTo>
                  <a:lnTo>
                    <a:pt x="3" y="2"/>
                  </a:lnTo>
                  <a:lnTo>
                    <a:pt x="0" y="7"/>
                  </a:lnTo>
                  <a:lnTo>
                    <a:pt x="0" y="7"/>
                  </a:lnTo>
                  <a:lnTo>
                    <a:pt x="3" y="14"/>
                  </a:lnTo>
                  <a:lnTo>
                    <a:pt x="8" y="16"/>
                  </a:lnTo>
                  <a:lnTo>
                    <a:pt x="8" y="16"/>
                  </a:lnTo>
                  <a:lnTo>
                    <a:pt x="11" y="18"/>
                  </a:lnTo>
                  <a:lnTo>
                    <a:pt x="11" y="18"/>
                  </a:lnTo>
                  <a:lnTo>
                    <a:pt x="16" y="16"/>
                  </a:lnTo>
                  <a:lnTo>
                    <a:pt x="18" y="11"/>
                  </a:lnTo>
                  <a:lnTo>
                    <a:pt x="18" y="11"/>
                  </a:lnTo>
                  <a:lnTo>
                    <a:pt x="18" y="5"/>
                  </a:lnTo>
                  <a:lnTo>
                    <a:pt x="13" y="0"/>
                  </a:lnTo>
                  <a:lnTo>
                    <a:pt x="13" y="0"/>
                  </a:lnTo>
                  <a:lnTo>
                    <a:pt x="1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59" name="Freeform 548"/>
            <p:cNvSpPr>
              <a:spLocks/>
            </p:cNvSpPr>
            <p:nvPr userDrawn="1"/>
          </p:nvSpPr>
          <p:spPr bwMode="auto">
            <a:xfrm>
              <a:off x="5308601" y="5094288"/>
              <a:ext cx="28575" cy="28575"/>
            </a:xfrm>
            <a:custGeom>
              <a:avLst/>
              <a:gdLst/>
              <a:ahLst/>
              <a:cxnLst>
                <a:cxn ang="0">
                  <a:pos x="11" y="0"/>
                </a:cxn>
                <a:cxn ang="0">
                  <a:pos x="11" y="0"/>
                </a:cxn>
                <a:cxn ang="0">
                  <a:pos x="3" y="2"/>
                </a:cxn>
                <a:cxn ang="0">
                  <a:pos x="0" y="7"/>
                </a:cxn>
                <a:cxn ang="0">
                  <a:pos x="0" y="7"/>
                </a:cxn>
                <a:cxn ang="0">
                  <a:pos x="3" y="14"/>
                </a:cxn>
                <a:cxn ang="0">
                  <a:pos x="8" y="16"/>
                </a:cxn>
                <a:cxn ang="0">
                  <a:pos x="8" y="16"/>
                </a:cxn>
                <a:cxn ang="0">
                  <a:pos x="11" y="18"/>
                </a:cxn>
                <a:cxn ang="0">
                  <a:pos x="11" y="18"/>
                </a:cxn>
                <a:cxn ang="0">
                  <a:pos x="16" y="16"/>
                </a:cxn>
                <a:cxn ang="0">
                  <a:pos x="18" y="11"/>
                </a:cxn>
                <a:cxn ang="0">
                  <a:pos x="18" y="11"/>
                </a:cxn>
                <a:cxn ang="0">
                  <a:pos x="18" y="5"/>
                </a:cxn>
                <a:cxn ang="0">
                  <a:pos x="13" y="0"/>
                </a:cxn>
                <a:cxn ang="0">
                  <a:pos x="13" y="0"/>
                </a:cxn>
                <a:cxn ang="0">
                  <a:pos x="11" y="0"/>
                </a:cxn>
              </a:cxnLst>
              <a:rect l="0" t="0" r="r" b="b"/>
              <a:pathLst>
                <a:path w="18" h="18">
                  <a:moveTo>
                    <a:pt x="11" y="0"/>
                  </a:moveTo>
                  <a:lnTo>
                    <a:pt x="11" y="0"/>
                  </a:lnTo>
                  <a:lnTo>
                    <a:pt x="3" y="2"/>
                  </a:lnTo>
                  <a:lnTo>
                    <a:pt x="0" y="7"/>
                  </a:lnTo>
                  <a:lnTo>
                    <a:pt x="0" y="7"/>
                  </a:lnTo>
                  <a:lnTo>
                    <a:pt x="3" y="14"/>
                  </a:lnTo>
                  <a:lnTo>
                    <a:pt x="8" y="16"/>
                  </a:lnTo>
                  <a:lnTo>
                    <a:pt x="8" y="16"/>
                  </a:lnTo>
                  <a:lnTo>
                    <a:pt x="11" y="18"/>
                  </a:lnTo>
                  <a:lnTo>
                    <a:pt x="11" y="18"/>
                  </a:lnTo>
                  <a:lnTo>
                    <a:pt x="16" y="16"/>
                  </a:lnTo>
                  <a:lnTo>
                    <a:pt x="18" y="11"/>
                  </a:lnTo>
                  <a:lnTo>
                    <a:pt x="18" y="11"/>
                  </a:lnTo>
                  <a:lnTo>
                    <a:pt x="18" y="5"/>
                  </a:lnTo>
                  <a:lnTo>
                    <a:pt x="13" y="0"/>
                  </a:lnTo>
                  <a:lnTo>
                    <a:pt x="13" y="0"/>
                  </a:lnTo>
                  <a:lnTo>
                    <a:pt x="1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60" name="Freeform 549"/>
            <p:cNvSpPr>
              <a:spLocks/>
            </p:cNvSpPr>
            <p:nvPr userDrawn="1"/>
          </p:nvSpPr>
          <p:spPr bwMode="auto">
            <a:xfrm>
              <a:off x="5270501" y="5094288"/>
              <a:ext cx="19050" cy="19050"/>
            </a:xfrm>
            <a:custGeom>
              <a:avLst/>
              <a:gdLst/>
              <a:ahLst/>
              <a:cxnLst>
                <a:cxn ang="0">
                  <a:pos x="6" y="0"/>
                </a:cxn>
                <a:cxn ang="0">
                  <a:pos x="6" y="0"/>
                </a:cxn>
                <a:cxn ang="0">
                  <a:pos x="2" y="2"/>
                </a:cxn>
                <a:cxn ang="0">
                  <a:pos x="0" y="5"/>
                </a:cxn>
                <a:cxn ang="0">
                  <a:pos x="0" y="5"/>
                </a:cxn>
                <a:cxn ang="0">
                  <a:pos x="0" y="9"/>
                </a:cxn>
                <a:cxn ang="0">
                  <a:pos x="4" y="12"/>
                </a:cxn>
                <a:cxn ang="0">
                  <a:pos x="4" y="12"/>
                </a:cxn>
                <a:cxn ang="0">
                  <a:pos x="6" y="12"/>
                </a:cxn>
                <a:cxn ang="0">
                  <a:pos x="6" y="12"/>
                </a:cxn>
                <a:cxn ang="0">
                  <a:pos x="10" y="11"/>
                </a:cxn>
                <a:cxn ang="0">
                  <a:pos x="12" y="9"/>
                </a:cxn>
                <a:cxn ang="0">
                  <a:pos x="12" y="9"/>
                </a:cxn>
                <a:cxn ang="0">
                  <a:pos x="12" y="4"/>
                </a:cxn>
                <a:cxn ang="0">
                  <a:pos x="8" y="2"/>
                </a:cxn>
                <a:cxn ang="0">
                  <a:pos x="8" y="2"/>
                </a:cxn>
                <a:cxn ang="0">
                  <a:pos x="6" y="0"/>
                </a:cxn>
              </a:cxnLst>
              <a:rect l="0" t="0" r="r" b="b"/>
              <a:pathLst>
                <a:path w="12" h="12">
                  <a:moveTo>
                    <a:pt x="6" y="0"/>
                  </a:moveTo>
                  <a:lnTo>
                    <a:pt x="6" y="0"/>
                  </a:lnTo>
                  <a:lnTo>
                    <a:pt x="2" y="2"/>
                  </a:lnTo>
                  <a:lnTo>
                    <a:pt x="0" y="5"/>
                  </a:lnTo>
                  <a:lnTo>
                    <a:pt x="0" y="5"/>
                  </a:lnTo>
                  <a:lnTo>
                    <a:pt x="0" y="9"/>
                  </a:lnTo>
                  <a:lnTo>
                    <a:pt x="4" y="12"/>
                  </a:lnTo>
                  <a:lnTo>
                    <a:pt x="4" y="12"/>
                  </a:lnTo>
                  <a:lnTo>
                    <a:pt x="6" y="12"/>
                  </a:lnTo>
                  <a:lnTo>
                    <a:pt x="6" y="12"/>
                  </a:lnTo>
                  <a:lnTo>
                    <a:pt x="10" y="11"/>
                  </a:lnTo>
                  <a:lnTo>
                    <a:pt x="12" y="9"/>
                  </a:lnTo>
                  <a:lnTo>
                    <a:pt x="12" y="9"/>
                  </a:lnTo>
                  <a:lnTo>
                    <a:pt x="12" y="4"/>
                  </a:lnTo>
                  <a:lnTo>
                    <a:pt x="8" y="2"/>
                  </a:lnTo>
                  <a:lnTo>
                    <a:pt x="8" y="2"/>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61" name="Freeform 550"/>
            <p:cNvSpPr>
              <a:spLocks/>
            </p:cNvSpPr>
            <p:nvPr userDrawn="1"/>
          </p:nvSpPr>
          <p:spPr bwMode="auto">
            <a:xfrm>
              <a:off x="5270501" y="5094288"/>
              <a:ext cx="19050" cy="19050"/>
            </a:xfrm>
            <a:custGeom>
              <a:avLst/>
              <a:gdLst/>
              <a:ahLst/>
              <a:cxnLst>
                <a:cxn ang="0">
                  <a:pos x="6" y="0"/>
                </a:cxn>
                <a:cxn ang="0">
                  <a:pos x="6" y="0"/>
                </a:cxn>
                <a:cxn ang="0">
                  <a:pos x="2" y="2"/>
                </a:cxn>
                <a:cxn ang="0">
                  <a:pos x="0" y="5"/>
                </a:cxn>
                <a:cxn ang="0">
                  <a:pos x="0" y="5"/>
                </a:cxn>
                <a:cxn ang="0">
                  <a:pos x="0" y="9"/>
                </a:cxn>
                <a:cxn ang="0">
                  <a:pos x="4" y="12"/>
                </a:cxn>
                <a:cxn ang="0">
                  <a:pos x="4" y="12"/>
                </a:cxn>
                <a:cxn ang="0">
                  <a:pos x="6" y="12"/>
                </a:cxn>
                <a:cxn ang="0">
                  <a:pos x="6" y="12"/>
                </a:cxn>
                <a:cxn ang="0">
                  <a:pos x="10" y="11"/>
                </a:cxn>
                <a:cxn ang="0">
                  <a:pos x="12" y="9"/>
                </a:cxn>
                <a:cxn ang="0">
                  <a:pos x="12" y="9"/>
                </a:cxn>
                <a:cxn ang="0">
                  <a:pos x="12" y="4"/>
                </a:cxn>
                <a:cxn ang="0">
                  <a:pos x="8" y="2"/>
                </a:cxn>
                <a:cxn ang="0">
                  <a:pos x="8" y="2"/>
                </a:cxn>
                <a:cxn ang="0">
                  <a:pos x="6" y="0"/>
                </a:cxn>
              </a:cxnLst>
              <a:rect l="0" t="0" r="r" b="b"/>
              <a:pathLst>
                <a:path w="12" h="12">
                  <a:moveTo>
                    <a:pt x="6" y="0"/>
                  </a:moveTo>
                  <a:lnTo>
                    <a:pt x="6" y="0"/>
                  </a:lnTo>
                  <a:lnTo>
                    <a:pt x="2" y="2"/>
                  </a:lnTo>
                  <a:lnTo>
                    <a:pt x="0" y="5"/>
                  </a:lnTo>
                  <a:lnTo>
                    <a:pt x="0" y="5"/>
                  </a:lnTo>
                  <a:lnTo>
                    <a:pt x="0" y="9"/>
                  </a:lnTo>
                  <a:lnTo>
                    <a:pt x="4" y="12"/>
                  </a:lnTo>
                  <a:lnTo>
                    <a:pt x="4" y="12"/>
                  </a:lnTo>
                  <a:lnTo>
                    <a:pt x="6" y="12"/>
                  </a:lnTo>
                  <a:lnTo>
                    <a:pt x="6" y="12"/>
                  </a:lnTo>
                  <a:lnTo>
                    <a:pt x="10" y="11"/>
                  </a:lnTo>
                  <a:lnTo>
                    <a:pt x="12" y="9"/>
                  </a:lnTo>
                  <a:lnTo>
                    <a:pt x="12" y="9"/>
                  </a:lnTo>
                  <a:lnTo>
                    <a:pt x="12" y="4"/>
                  </a:lnTo>
                  <a:lnTo>
                    <a:pt x="8" y="2"/>
                  </a:lnTo>
                  <a:lnTo>
                    <a:pt x="8" y="2"/>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62" name="Freeform 551"/>
            <p:cNvSpPr>
              <a:spLocks/>
            </p:cNvSpPr>
            <p:nvPr userDrawn="1"/>
          </p:nvSpPr>
          <p:spPr bwMode="auto">
            <a:xfrm>
              <a:off x="5222876" y="5103813"/>
              <a:ext cx="19050" cy="19050"/>
            </a:xfrm>
            <a:custGeom>
              <a:avLst/>
              <a:gdLst/>
              <a:ahLst/>
              <a:cxnLst>
                <a:cxn ang="0">
                  <a:pos x="6" y="0"/>
                </a:cxn>
                <a:cxn ang="0">
                  <a:pos x="6" y="0"/>
                </a:cxn>
                <a:cxn ang="0">
                  <a:pos x="4" y="2"/>
                </a:cxn>
                <a:cxn ang="0">
                  <a:pos x="0" y="4"/>
                </a:cxn>
                <a:cxn ang="0">
                  <a:pos x="0" y="4"/>
                </a:cxn>
                <a:cxn ang="0">
                  <a:pos x="2" y="8"/>
                </a:cxn>
                <a:cxn ang="0">
                  <a:pos x="6" y="12"/>
                </a:cxn>
                <a:cxn ang="0">
                  <a:pos x="6" y="12"/>
                </a:cxn>
                <a:cxn ang="0">
                  <a:pos x="6" y="12"/>
                </a:cxn>
                <a:cxn ang="0">
                  <a:pos x="6" y="12"/>
                </a:cxn>
                <a:cxn ang="0">
                  <a:pos x="10" y="10"/>
                </a:cxn>
                <a:cxn ang="0">
                  <a:pos x="12" y="8"/>
                </a:cxn>
                <a:cxn ang="0">
                  <a:pos x="12" y="8"/>
                </a:cxn>
                <a:cxn ang="0">
                  <a:pos x="12" y="2"/>
                </a:cxn>
                <a:cxn ang="0">
                  <a:pos x="8" y="0"/>
                </a:cxn>
                <a:cxn ang="0">
                  <a:pos x="8" y="0"/>
                </a:cxn>
                <a:cxn ang="0">
                  <a:pos x="6" y="0"/>
                </a:cxn>
              </a:cxnLst>
              <a:rect l="0" t="0" r="r" b="b"/>
              <a:pathLst>
                <a:path w="12" h="12">
                  <a:moveTo>
                    <a:pt x="6" y="0"/>
                  </a:moveTo>
                  <a:lnTo>
                    <a:pt x="6" y="0"/>
                  </a:lnTo>
                  <a:lnTo>
                    <a:pt x="4" y="2"/>
                  </a:lnTo>
                  <a:lnTo>
                    <a:pt x="0" y="4"/>
                  </a:lnTo>
                  <a:lnTo>
                    <a:pt x="0" y="4"/>
                  </a:lnTo>
                  <a:lnTo>
                    <a:pt x="2" y="8"/>
                  </a:lnTo>
                  <a:lnTo>
                    <a:pt x="6" y="12"/>
                  </a:lnTo>
                  <a:lnTo>
                    <a:pt x="6" y="12"/>
                  </a:lnTo>
                  <a:lnTo>
                    <a:pt x="6" y="12"/>
                  </a:lnTo>
                  <a:lnTo>
                    <a:pt x="6" y="12"/>
                  </a:lnTo>
                  <a:lnTo>
                    <a:pt x="10" y="10"/>
                  </a:lnTo>
                  <a:lnTo>
                    <a:pt x="12" y="8"/>
                  </a:lnTo>
                  <a:lnTo>
                    <a:pt x="12" y="8"/>
                  </a:lnTo>
                  <a:lnTo>
                    <a:pt x="12" y="2"/>
                  </a:lnTo>
                  <a:lnTo>
                    <a:pt x="8" y="0"/>
                  </a:lnTo>
                  <a:lnTo>
                    <a:pt x="8" y="0"/>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63" name="Freeform 552"/>
            <p:cNvSpPr>
              <a:spLocks/>
            </p:cNvSpPr>
            <p:nvPr userDrawn="1"/>
          </p:nvSpPr>
          <p:spPr bwMode="auto">
            <a:xfrm>
              <a:off x="5222876" y="5103813"/>
              <a:ext cx="19050" cy="19050"/>
            </a:xfrm>
            <a:custGeom>
              <a:avLst/>
              <a:gdLst/>
              <a:ahLst/>
              <a:cxnLst>
                <a:cxn ang="0">
                  <a:pos x="6" y="0"/>
                </a:cxn>
                <a:cxn ang="0">
                  <a:pos x="6" y="0"/>
                </a:cxn>
                <a:cxn ang="0">
                  <a:pos x="4" y="2"/>
                </a:cxn>
                <a:cxn ang="0">
                  <a:pos x="0" y="4"/>
                </a:cxn>
                <a:cxn ang="0">
                  <a:pos x="0" y="4"/>
                </a:cxn>
                <a:cxn ang="0">
                  <a:pos x="2" y="8"/>
                </a:cxn>
                <a:cxn ang="0">
                  <a:pos x="6" y="12"/>
                </a:cxn>
                <a:cxn ang="0">
                  <a:pos x="6" y="12"/>
                </a:cxn>
                <a:cxn ang="0">
                  <a:pos x="6" y="12"/>
                </a:cxn>
                <a:cxn ang="0">
                  <a:pos x="6" y="12"/>
                </a:cxn>
                <a:cxn ang="0">
                  <a:pos x="10" y="10"/>
                </a:cxn>
                <a:cxn ang="0">
                  <a:pos x="12" y="8"/>
                </a:cxn>
                <a:cxn ang="0">
                  <a:pos x="12" y="8"/>
                </a:cxn>
                <a:cxn ang="0">
                  <a:pos x="12" y="2"/>
                </a:cxn>
                <a:cxn ang="0">
                  <a:pos x="8" y="0"/>
                </a:cxn>
                <a:cxn ang="0">
                  <a:pos x="8" y="0"/>
                </a:cxn>
                <a:cxn ang="0">
                  <a:pos x="6" y="0"/>
                </a:cxn>
              </a:cxnLst>
              <a:rect l="0" t="0" r="r" b="b"/>
              <a:pathLst>
                <a:path w="12" h="12">
                  <a:moveTo>
                    <a:pt x="6" y="0"/>
                  </a:moveTo>
                  <a:lnTo>
                    <a:pt x="6" y="0"/>
                  </a:lnTo>
                  <a:lnTo>
                    <a:pt x="4" y="2"/>
                  </a:lnTo>
                  <a:lnTo>
                    <a:pt x="0" y="4"/>
                  </a:lnTo>
                  <a:lnTo>
                    <a:pt x="0" y="4"/>
                  </a:lnTo>
                  <a:lnTo>
                    <a:pt x="2" y="8"/>
                  </a:lnTo>
                  <a:lnTo>
                    <a:pt x="6" y="12"/>
                  </a:lnTo>
                  <a:lnTo>
                    <a:pt x="6" y="12"/>
                  </a:lnTo>
                  <a:lnTo>
                    <a:pt x="6" y="12"/>
                  </a:lnTo>
                  <a:lnTo>
                    <a:pt x="6" y="12"/>
                  </a:lnTo>
                  <a:lnTo>
                    <a:pt x="10" y="10"/>
                  </a:lnTo>
                  <a:lnTo>
                    <a:pt x="12" y="8"/>
                  </a:lnTo>
                  <a:lnTo>
                    <a:pt x="12" y="8"/>
                  </a:lnTo>
                  <a:lnTo>
                    <a:pt x="12" y="2"/>
                  </a:lnTo>
                  <a:lnTo>
                    <a:pt x="8" y="0"/>
                  </a:lnTo>
                  <a:lnTo>
                    <a:pt x="8" y="0"/>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64" name="Freeform 553"/>
            <p:cNvSpPr>
              <a:spLocks/>
            </p:cNvSpPr>
            <p:nvPr userDrawn="1"/>
          </p:nvSpPr>
          <p:spPr bwMode="auto">
            <a:xfrm>
              <a:off x="5184776" y="5113338"/>
              <a:ext cx="19050" cy="19050"/>
            </a:xfrm>
            <a:custGeom>
              <a:avLst/>
              <a:gdLst/>
              <a:ahLst/>
              <a:cxnLst>
                <a:cxn ang="0">
                  <a:pos x="6" y="0"/>
                </a:cxn>
                <a:cxn ang="0">
                  <a:pos x="6" y="0"/>
                </a:cxn>
                <a:cxn ang="0">
                  <a:pos x="2" y="0"/>
                </a:cxn>
                <a:cxn ang="0">
                  <a:pos x="0" y="5"/>
                </a:cxn>
                <a:cxn ang="0">
                  <a:pos x="0" y="5"/>
                </a:cxn>
                <a:cxn ang="0">
                  <a:pos x="2" y="10"/>
                </a:cxn>
                <a:cxn ang="0">
                  <a:pos x="4" y="12"/>
                </a:cxn>
                <a:cxn ang="0">
                  <a:pos x="4" y="12"/>
                </a:cxn>
                <a:cxn ang="0">
                  <a:pos x="6" y="12"/>
                </a:cxn>
                <a:cxn ang="0">
                  <a:pos x="6" y="12"/>
                </a:cxn>
                <a:cxn ang="0">
                  <a:pos x="10" y="12"/>
                </a:cxn>
                <a:cxn ang="0">
                  <a:pos x="12" y="8"/>
                </a:cxn>
                <a:cxn ang="0">
                  <a:pos x="12" y="8"/>
                </a:cxn>
                <a:cxn ang="0">
                  <a:pos x="10" y="3"/>
                </a:cxn>
                <a:cxn ang="0">
                  <a:pos x="8" y="0"/>
                </a:cxn>
                <a:cxn ang="0">
                  <a:pos x="8" y="0"/>
                </a:cxn>
                <a:cxn ang="0">
                  <a:pos x="6" y="0"/>
                </a:cxn>
              </a:cxnLst>
              <a:rect l="0" t="0" r="r" b="b"/>
              <a:pathLst>
                <a:path w="12" h="12">
                  <a:moveTo>
                    <a:pt x="6" y="0"/>
                  </a:moveTo>
                  <a:lnTo>
                    <a:pt x="6" y="0"/>
                  </a:lnTo>
                  <a:lnTo>
                    <a:pt x="2" y="0"/>
                  </a:lnTo>
                  <a:lnTo>
                    <a:pt x="0" y="5"/>
                  </a:lnTo>
                  <a:lnTo>
                    <a:pt x="0" y="5"/>
                  </a:lnTo>
                  <a:lnTo>
                    <a:pt x="2" y="10"/>
                  </a:lnTo>
                  <a:lnTo>
                    <a:pt x="4" y="12"/>
                  </a:lnTo>
                  <a:lnTo>
                    <a:pt x="4" y="12"/>
                  </a:lnTo>
                  <a:lnTo>
                    <a:pt x="6" y="12"/>
                  </a:lnTo>
                  <a:lnTo>
                    <a:pt x="6" y="12"/>
                  </a:lnTo>
                  <a:lnTo>
                    <a:pt x="10" y="12"/>
                  </a:lnTo>
                  <a:lnTo>
                    <a:pt x="12" y="8"/>
                  </a:lnTo>
                  <a:lnTo>
                    <a:pt x="12" y="8"/>
                  </a:lnTo>
                  <a:lnTo>
                    <a:pt x="10" y="3"/>
                  </a:lnTo>
                  <a:lnTo>
                    <a:pt x="8" y="0"/>
                  </a:lnTo>
                  <a:lnTo>
                    <a:pt x="8" y="0"/>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65" name="Freeform 554"/>
            <p:cNvSpPr>
              <a:spLocks/>
            </p:cNvSpPr>
            <p:nvPr userDrawn="1"/>
          </p:nvSpPr>
          <p:spPr bwMode="auto">
            <a:xfrm>
              <a:off x="5184776" y="5113338"/>
              <a:ext cx="19050" cy="19050"/>
            </a:xfrm>
            <a:custGeom>
              <a:avLst/>
              <a:gdLst/>
              <a:ahLst/>
              <a:cxnLst>
                <a:cxn ang="0">
                  <a:pos x="6" y="0"/>
                </a:cxn>
                <a:cxn ang="0">
                  <a:pos x="6" y="0"/>
                </a:cxn>
                <a:cxn ang="0">
                  <a:pos x="2" y="0"/>
                </a:cxn>
                <a:cxn ang="0">
                  <a:pos x="0" y="5"/>
                </a:cxn>
                <a:cxn ang="0">
                  <a:pos x="0" y="5"/>
                </a:cxn>
                <a:cxn ang="0">
                  <a:pos x="2" y="10"/>
                </a:cxn>
                <a:cxn ang="0">
                  <a:pos x="4" y="12"/>
                </a:cxn>
                <a:cxn ang="0">
                  <a:pos x="4" y="12"/>
                </a:cxn>
                <a:cxn ang="0">
                  <a:pos x="6" y="12"/>
                </a:cxn>
                <a:cxn ang="0">
                  <a:pos x="6" y="12"/>
                </a:cxn>
                <a:cxn ang="0">
                  <a:pos x="10" y="12"/>
                </a:cxn>
                <a:cxn ang="0">
                  <a:pos x="12" y="8"/>
                </a:cxn>
                <a:cxn ang="0">
                  <a:pos x="12" y="8"/>
                </a:cxn>
                <a:cxn ang="0">
                  <a:pos x="10" y="3"/>
                </a:cxn>
                <a:cxn ang="0">
                  <a:pos x="8" y="0"/>
                </a:cxn>
                <a:cxn ang="0">
                  <a:pos x="8" y="0"/>
                </a:cxn>
                <a:cxn ang="0">
                  <a:pos x="6" y="0"/>
                </a:cxn>
              </a:cxnLst>
              <a:rect l="0" t="0" r="r" b="b"/>
              <a:pathLst>
                <a:path w="12" h="12">
                  <a:moveTo>
                    <a:pt x="6" y="0"/>
                  </a:moveTo>
                  <a:lnTo>
                    <a:pt x="6" y="0"/>
                  </a:lnTo>
                  <a:lnTo>
                    <a:pt x="2" y="0"/>
                  </a:lnTo>
                  <a:lnTo>
                    <a:pt x="0" y="5"/>
                  </a:lnTo>
                  <a:lnTo>
                    <a:pt x="0" y="5"/>
                  </a:lnTo>
                  <a:lnTo>
                    <a:pt x="2" y="10"/>
                  </a:lnTo>
                  <a:lnTo>
                    <a:pt x="4" y="12"/>
                  </a:lnTo>
                  <a:lnTo>
                    <a:pt x="4" y="12"/>
                  </a:lnTo>
                  <a:lnTo>
                    <a:pt x="6" y="12"/>
                  </a:lnTo>
                  <a:lnTo>
                    <a:pt x="6" y="12"/>
                  </a:lnTo>
                  <a:lnTo>
                    <a:pt x="10" y="12"/>
                  </a:lnTo>
                  <a:lnTo>
                    <a:pt x="12" y="8"/>
                  </a:lnTo>
                  <a:lnTo>
                    <a:pt x="12" y="8"/>
                  </a:lnTo>
                  <a:lnTo>
                    <a:pt x="10" y="3"/>
                  </a:lnTo>
                  <a:lnTo>
                    <a:pt x="8" y="0"/>
                  </a:lnTo>
                  <a:lnTo>
                    <a:pt x="8" y="0"/>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66" name="Freeform 555"/>
            <p:cNvSpPr>
              <a:spLocks/>
            </p:cNvSpPr>
            <p:nvPr userDrawn="1"/>
          </p:nvSpPr>
          <p:spPr bwMode="auto">
            <a:xfrm>
              <a:off x="5146676" y="5132388"/>
              <a:ext cx="19050" cy="19050"/>
            </a:xfrm>
            <a:custGeom>
              <a:avLst/>
              <a:gdLst/>
              <a:ahLst/>
              <a:cxnLst>
                <a:cxn ang="0">
                  <a:pos x="8" y="0"/>
                </a:cxn>
                <a:cxn ang="0">
                  <a:pos x="8" y="0"/>
                </a:cxn>
                <a:cxn ang="0">
                  <a:pos x="3" y="0"/>
                </a:cxn>
                <a:cxn ang="0">
                  <a:pos x="0" y="5"/>
                </a:cxn>
                <a:cxn ang="0">
                  <a:pos x="0" y="5"/>
                </a:cxn>
                <a:cxn ang="0">
                  <a:pos x="0" y="8"/>
                </a:cxn>
                <a:cxn ang="0">
                  <a:pos x="5" y="12"/>
                </a:cxn>
                <a:cxn ang="0">
                  <a:pos x="5" y="12"/>
                </a:cxn>
                <a:cxn ang="0">
                  <a:pos x="8" y="12"/>
                </a:cxn>
                <a:cxn ang="0">
                  <a:pos x="8" y="12"/>
                </a:cxn>
                <a:cxn ang="0">
                  <a:pos x="10" y="10"/>
                </a:cxn>
                <a:cxn ang="0">
                  <a:pos x="12" y="8"/>
                </a:cxn>
                <a:cxn ang="0">
                  <a:pos x="12" y="8"/>
                </a:cxn>
                <a:cxn ang="0">
                  <a:pos x="12" y="3"/>
                </a:cxn>
                <a:cxn ang="0">
                  <a:pos x="8" y="0"/>
                </a:cxn>
                <a:cxn ang="0">
                  <a:pos x="8" y="0"/>
                </a:cxn>
                <a:cxn ang="0">
                  <a:pos x="8" y="0"/>
                </a:cxn>
              </a:cxnLst>
              <a:rect l="0" t="0" r="r" b="b"/>
              <a:pathLst>
                <a:path w="12" h="12">
                  <a:moveTo>
                    <a:pt x="8" y="0"/>
                  </a:moveTo>
                  <a:lnTo>
                    <a:pt x="8" y="0"/>
                  </a:lnTo>
                  <a:lnTo>
                    <a:pt x="3" y="0"/>
                  </a:lnTo>
                  <a:lnTo>
                    <a:pt x="0" y="5"/>
                  </a:lnTo>
                  <a:lnTo>
                    <a:pt x="0" y="5"/>
                  </a:lnTo>
                  <a:lnTo>
                    <a:pt x="0" y="8"/>
                  </a:lnTo>
                  <a:lnTo>
                    <a:pt x="5" y="12"/>
                  </a:lnTo>
                  <a:lnTo>
                    <a:pt x="5" y="12"/>
                  </a:lnTo>
                  <a:lnTo>
                    <a:pt x="8" y="12"/>
                  </a:lnTo>
                  <a:lnTo>
                    <a:pt x="8" y="12"/>
                  </a:lnTo>
                  <a:lnTo>
                    <a:pt x="10" y="10"/>
                  </a:lnTo>
                  <a:lnTo>
                    <a:pt x="12" y="8"/>
                  </a:lnTo>
                  <a:lnTo>
                    <a:pt x="12" y="8"/>
                  </a:lnTo>
                  <a:lnTo>
                    <a:pt x="12" y="3"/>
                  </a:lnTo>
                  <a:lnTo>
                    <a:pt x="8" y="0"/>
                  </a:lnTo>
                  <a:lnTo>
                    <a:pt x="8" y="0"/>
                  </a:lnTo>
                  <a:lnTo>
                    <a:pt x="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67" name="Freeform 556"/>
            <p:cNvSpPr>
              <a:spLocks/>
            </p:cNvSpPr>
            <p:nvPr userDrawn="1"/>
          </p:nvSpPr>
          <p:spPr bwMode="auto">
            <a:xfrm>
              <a:off x="5146676" y="5132388"/>
              <a:ext cx="19050" cy="19050"/>
            </a:xfrm>
            <a:custGeom>
              <a:avLst/>
              <a:gdLst/>
              <a:ahLst/>
              <a:cxnLst>
                <a:cxn ang="0">
                  <a:pos x="8" y="0"/>
                </a:cxn>
                <a:cxn ang="0">
                  <a:pos x="8" y="0"/>
                </a:cxn>
                <a:cxn ang="0">
                  <a:pos x="3" y="0"/>
                </a:cxn>
                <a:cxn ang="0">
                  <a:pos x="0" y="5"/>
                </a:cxn>
                <a:cxn ang="0">
                  <a:pos x="0" y="5"/>
                </a:cxn>
                <a:cxn ang="0">
                  <a:pos x="0" y="8"/>
                </a:cxn>
                <a:cxn ang="0">
                  <a:pos x="5" y="12"/>
                </a:cxn>
                <a:cxn ang="0">
                  <a:pos x="5" y="12"/>
                </a:cxn>
                <a:cxn ang="0">
                  <a:pos x="8" y="12"/>
                </a:cxn>
                <a:cxn ang="0">
                  <a:pos x="8" y="12"/>
                </a:cxn>
                <a:cxn ang="0">
                  <a:pos x="10" y="10"/>
                </a:cxn>
                <a:cxn ang="0">
                  <a:pos x="12" y="8"/>
                </a:cxn>
                <a:cxn ang="0">
                  <a:pos x="12" y="8"/>
                </a:cxn>
                <a:cxn ang="0">
                  <a:pos x="12" y="3"/>
                </a:cxn>
                <a:cxn ang="0">
                  <a:pos x="8" y="0"/>
                </a:cxn>
                <a:cxn ang="0">
                  <a:pos x="8" y="0"/>
                </a:cxn>
                <a:cxn ang="0">
                  <a:pos x="8" y="0"/>
                </a:cxn>
              </a:cxnLst>
              <a:rect l="0" t="0" r="r" b="b"/>
              <a:pathLst>
                <a:path w="12" h="12">
                  <a:moveTo>
                    <a:pt x="8" y="0"/>
                  </a:moveTo>
                  <a:lnTo>
                    <a:pt x="8" y="0"/>
                  </a:lnTo>
                  <a:lnTo>
                    <a:pt x="3" y="0"/>
                  </a:lnTo>
                  <a:lnTo>
                    <a:pt x="0" y="5"/>
                  </a:lnTo>
                  <a:lnTo>
                    <a:pt x="0" y="5"/>
                  </a:lnTo>
                  <a:lnTo>
                    <a:pt x="0" y="8"/>
                  </a:lnTo>
                  <a:lnTo>
                    <a:pt x="5" y="12"/>
                  </a:lnTo>
                  <a:lnTo>
                    <a:pt x="5" y="12"/>
                  </a:lnTo>
                  <a:lnTo>
                    <a:pt x="8" y="12"/>
                  </a:lnTo>
                  <a:lnTo>
                    <a:pt x="8" y="12"/>
                  </a:lnTo>
                  <a:lnTo>
                    <a:pt x="10" y="10"/>
                  </a:lnTo>
                  <a:lnTo>
                    <a:pt x="12" y="8"/>
                  </a:lnTo>
                  <a:lnTo>
                    <a:pt x="12" y="8"/>
                  </a:lnTo>
                  <a:lnTo>
                    <a:pt x="12" y="3"/>
                  </a:lnTo>
                  <a:lnTo>
                    <a:pt x="8" y="0"/>
                  </a:lnTo>
                  <a:lnTo>
                    <a:pt x="8" y="0"/>
                  </a:lnTo>
                  <a:lnTo>
                    <a:pt x="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68" name="Freeform 557"/>
            <p:cNvSpPr>
              <a:spLocks/>
            </p:cNvSpPr>
            <p:nvPr userDrawn="1"/>
          </p:nvSpPr>
          <p:spPr bwMode="auto">
            <a:xfrm>
              <a:off x="5108576" y="5160963"/>
              <a:ext cx="19050" cy="9525"/>
            </a:xfrm>
            <a:custGeom>
              <a:avLst/>
              <a:gdLst/>
              <a:ahLst/>
              <a:cxnLst>
                <a:cxn ang="0">
                  <a:pos x="6" y="0"/>
                </a:cxn>
                <a:cxn ang="0">
                  <a:pos x="6" y="0"/>
                </a:cxn>
                <a:cxn ang="0">
                  <a:pos x="3" y="0"/>
                </a:cxn>
                <a:cxn ang="0">
                  <a:pos x="0" y="3"/>
                </a:cxn>
                <a:cxn ang="0">
                  <a:pos x="0" y="3"/>
                </a:cxn>
                <a:cxn ang="0">
                  <a:pos x="0" y="5"/>
                </a:cxn>
                <a:cxn ang="0">
                  <a:pos x="6" y="6"/>
                </a:cxn>
                <a:cxn ang="0">
                  <a:pos x="6" y="6"/>
                </a:cxn>
                <a:cxn ang="0">
                  <a:pos x="6" y="6"/>
                </a:cxn>
                <a:cxn ang="0">
                  <a:pos x="6" y="6"/>
                </a:cxn>
                <a:cxn ang="0">
                  <a:pos x="12" y="6"/>
                </a:cxn>
                <a:cxn ang="0">
                  <a:pos x="12" y="5"/>
                </a:cxn>
                <a:cxn ang="0">
                  <a:pos x="12" y="5"/>
                </a:cxn>
                <a:cxn ang="0">
                  <a:pos x="12" y="2"/>
                </a:cxn>
                <a:cxn ang="0">
                  <a:pos x="9" y="0"/>
                </a:cxn>
                <a:cxn ang="0">
                  <a:pos x="9" y="0"/>
                </a:cxn>
                <a:cxn ang="0">
                  <a:pos x="6" y="0"/>
                </a:cxn>
              </a:cxnLst>
              <a:rect l="0" t="0" r="r" b="b"/>
              <a:pathLst>
                <a:path w="12" h="6">
                  <a:moveTo>
                    <a:pt x="6" y="0"/>
                  </a:moveTo>
                  <a:lnTo>
                    <a:pt x="6" y="0"/>
                  </a:lnTo>
                  <a:lnTo>
                    <a:pt x="3" y="0"/>
                  </a:lnTo>
                  <a:lnTo>
                    <a:pt x="0" y="3"/>
                  </a:lnTo>
                  <a:lnTo>
                    <a:pt x="0" y="3"/>
                  </a:lnTo>
                  <a:lnTo>
                    <a:pt x="0" y="5"/>
                  </a:lnTo>
                  <a:lnTo>
                    <a:pt x="6" y="6"/>
                  </a:lnTo>
                  <a:lnTo>
                    <a:pt x="6" y="6"/>
                  </a:lnTo>
                  <a:lnTo>
                    <a:pt x="6" y="6"/>
                  </a:lnTo>
                  <a:lnTo>
                    <a:pt x="6" y="6"/>
                  </a:lnTo>
                  <a:lnTo>
                    <a:pt x="12" y="6"/>
                  </a:lnTo>
                  <a:lnTo>
                    <a:pt x="12" y="5"/>
                  </a:lnTo>
                  <a:lnTo>
                    <a:pt x="12" y="5"/>
                  </a:lnTo>
                  <a:lnTo>
                    <a:pt x="12" y="2"/>
                  </a:lnTo>
                  <a:lnTo>
                    <a:pt x="9" y="0"/>
                  </a:lnTo>
                  <a:lnTo>
                    <a:pt x="9" y="0"/>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69" name="Freeform 558"/>
            <p:cNvSpPr>
              <a:spLocks/>
            </p:cNvSpPr>
            <p:nvPr userDrawn="1"/>
          </p:nvSpPr>
          <p:spPr bwMode="auto">
            <a:xfrm>
              <a:off x="5108576" y="5160963"/>
              <a:ext cx="19050" cy="9525"/>
            </a:xfrm>
            <a:custGeom>
              <a:avLst/>
              <a:gdLst/>
              <a:ahLst/>
              <a:cxnLst>
                <a:cxn ang="0">
                  <a:pos x="6" y="0"/>
                </a:cxn>
                <a:cxn ang="0">
                  <a:pos x="6" y="0"/>
                </a:cxn>
                <a:cxn ang="0">
                  <a:pos x="3" y="0"/>
                </a:cxn>
                <a:cxn ang="0">
                  <a:pos x="0" y="3"/>
                </a:cxn>
                <a:cxn ang="0">
                  <a:pos x="0" y="3"/>
                </a:cxn>
                <a:cxn ang="0">
                  <a:pos x="0" y="5"/>
                </a:cxn>
                <a:cxn ang="0">
                  <a:pos x="6" y="6"/>
                </a:cxn>
                <a:cxn ang="0">
                  <a:pos x="6" y="6"/>
                </a:cxn>
                <a:cxn ang="0">
                  <a:pos x="6" y="6"/>
                </a:cxn>
                <a:cxn ang="0">
                  <a:pos x="6" y="6"/>
                </a:cxn>
                <a:cxn ang="0">
                  <a:pos x="12" y="6"/>
                </a:cxn>
                <a:cxn ang="0">
                  <a:pos x="12" y="5"/>
                </a:cxn>
                <a:cxn ang="0">
                  <a:pos x="12" y="5"/>
                </a:cxn>
                <a:cxn ang="0">
                  <a:pos x="12" y="2"/>
                </a:cxn>
                <a:cxn ang="0">
                  <a:pos x="9" y="0"/>
                </a:cxn>
                <a:cxn ang="0">
                  <a:pos x="9" y="0"/>
                </a:cxn>
                <a:cxn ang="0">
                  <a:pos x="6" y="0"/>
                </a:cxn>
              </a:cxnLst>
              <a:rect l="0" t="0" r="r" b="b"/>
              <a:pathLst>
                <a:path w="12" h="6">
                  <a:moveTo>
                    <a:pt x="6" y="0"/>
                  </a:moveTo>
                  <a:lnTo>
                    <a:pt x="6" y="0"/>
                  </a:lnTo>
                  <a:lnTo>
                    <a:pt x="3" y="0"/>
                  </a:lnTo>
                  <a:lnTo>
                    <a:pt x="0" y="3"/>
                  </a:lnTo>
                  <a:lnTo>
                    <a:pt x="0" y="3"/>
                  </a:lnTo>
                  <a:lnTo>
                    <a:pt x="0" y="5"/>
                  </a:lnTo>
                  <a:lnTo>
                    <a:pt x="6" y="6"/>
                  </a:lnTo>
                  <a:lnTo>
                    <a:pt x="6" y="6"/>
                  </a:lnTo>
                  <a:lnTo>
                    <a:pt x="6" y="6"/>
                  </a:lnTo>
                  <a:lnTo>
                    <a:pt x="6" y="6"/>
                  </a:lnTo>
                  <a:lnTo>
                    <a:pt x="12" y="6"/>
                  </a:lnTo>
                  <a:lnTo>
                    <a:pt x="12" y="5"/>
                  </a:lnTo>
                  <a:lnTo>
                    <a:pt x="12" y="5"/>
                  </a:lnTo>
                  <a:lnTo>
                    <a:pt x="12" y="2"/>
                  </a:lnTo>
                  <a:lnTo>
                    <a:pt x="9" y="0"/>
                  </a:lnTo>
                  <a:lnTo>
                    <a:pt x="9" y="0"/>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70" name="Freeform 559"/>
            <p:cNvSpPr>
              <a:spLocks/>
            </p:cNvSpPr>
            <p:nvPr userDrawn="1"/>
          </p:nvSpPr>
          <p:spPr bwMode="auto">
            <a:xfrm>
              <a:off x="5080001" y="5189538"/>
              <a:ext cx="9525" cy="9525"/>
            </a:xfrm>
            <a:custGeom>
              <a:avLst/>
              <a:gdLst/>
              <a:ahLst/>
              <a:cxnLst>
                <a:cxn ang="0">
                  <a:pos x="4" y="0"/>
                </a:cxn>
                <a:cxn ang="0">
                  <a:pos x="4" y="0"/>
                </a:cxn>
                <a:cxn ang="0">
                  <a:pos x="0" y="0"/>
                </a:cxn>
                <a:cxn ang="0">
                  <a:pos x="0" y="2"/>
                </a:cxn>
                <a:cxn ang="0">
                  <a:pos x="0" y="2"/>
                </a:cxn>
                <a:cxn ang="0">
                  <a:pos x="0" y="5"/>
                </a:cxn>
                <a:cxn ang="0">
                  <a:pos x="2" y="6"/>
                </a:cxn>
                <a:cxn ang="0">
                  <a:pos x="2" y="6"/>
                </a:cxn>
                <a:cxn ang="0">
                  <a:pos x="4" y="6"/>
                </a:cxn>
                <a:cxn ang="0">
                  <a:pos x="4" y="6"/>
                </a:cxn>
                <a:cxn ang="0">
                  <a:pos x="6" y="5"/>
                </a:cxn>
                <a:cxn ang="0">
                  <a:pos x="6" y="3"/>
                </a:cxn>
                <a:cxn ang="0">
                  <a:pos x="6" y="3"/>
                </a:cxn>
                <a:cxn ang="0">
                  <a:pos x="6" y="2"/>
                </a:cxn>
                <a:cxn ang="0">
                  <a:pos x="4" y="0"/>
                </a:cxn>
                <a:cxn ang="0">
                  <a:pos x="4" y="0"/>
                </a:cxn>
                <a:cxn ang="0">
                  <a:pos x="4" y="0"/>
                </a:cxn>
              </a:cxnLst>
              <a:rect l="0" t="0" r="r" b="b"/>
              <a:pathLst>
                <a:path w="6" h="6">
                  <a:moveTo>
                    <a:pt x="4" y="0"/>
                  </a:moveTo>
                  <a:lnTo>
                    <a:pt x="4" y="0"/>
                  </a:lnTo>
                  <a:lnTo>
                    <a:pt x="0" y="0"/>
                  </a:lnTo>
                  <a:lnTo>
                    <a:pt x="0" y="2"/>
                  </a:lnTo>
                  <a:lnTo>
                    <a:pt x="0" y="2"/>
                  </a:lnTo>
                  <a:lnTo>
                    <a:pt x="0" y="5"/>
                  </a:lnTo>
                  <a:lnTo>
                    <a:pt x="2" y="6"/>
                  </a:lnTo>
                  <a:lnTo>
                    <a:pt x="2" y="6"/>
                  </a:lnTo>
                  <a:lnTo>
                    <a:pt x="4" y="6"/>
                  </a:lnTo>
                  <a:lnTo>
                    <a:pt x="4" y="6"/>
                  </a:lnTo>
                  <a:lnTo>
                    <a:pt x="6" y="5"/>
                  </a:lnTo>
                  <a:lnTo>
                    <a:pt x="6" y="3"/>
                  </a:lnTo>
                  <a:lnTo>
                    <a:pt x="6" y="3"/>
                  </a:lnTo>
                  <a:lnTo>
                    <a:pt x="6" y="2"/>
                  </a:lnTo>
                  <a:lnTo>
                    <a:pt x="4" y="0"/>
                  </a:lnTo>
                  <a:lnTo>
                    <a:pt x="4" y="0"/>
                  </a:lnTo>
                  <a:lnTo>
                    <a:pt x="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71" name="Freeform 560"/>
            <p:cNvSpPr>
              <a:spLocks/>
            </p:cNvSpPr>
            <p:nvPr userDrawn="1"/>
          </p:nvSpPr>
          <p:spPr bwMode="auto">
            <a:xfrm>
              <a:off x="5080001" y="5189538"/>
              <a:ext cx="9525" cy="9525"/>
            </a:xfrm>
            <a:custGeom>
              <a:avLst/>
              <a:gdLst/>
              <a:ahLst/>
              <a:cxnLst>
                <a:cxn ang="0">
                  <a:pos x="4" y="0"/>
                </a:cxn>
                <a:cxn ang="0">
                  <a:pos x="4" y="0"/>
                </a:cxn>
                <a:cxn ang="0">
                  <a:pos x="0" y="0"/>
                </a:cxn>
                <a:cxn ang="0">
                  <a:pos x="0" y="2"/>
                </a:cxn>
                <a:cxn ang="0">
                  <a:pos x="0" y="2"/>
                </a:cxn>
                <a:cxn ang="0">
                  <a:pos x="0" y="5"/>
                </a:cxn>
                <a:cxn ang="0">
                  <a:pos x="2" y="6"/>
                </a:cxn>
                <a:cxn ang="0">
                  <a:pos x="2" y="6"/>
                </a:cxn>
                <a:cxn ang="0">
                  <a:pos x="4" y="6"/>
                </a:cxn>
                <a:cxn ang="0">
                  <a:pos x="4" y="6"/>
                </a:cxn>
                <a:cxn ang="0">
                  <a:pos x="6" y="5"/>
                </a:cxn>
                <a:cxn ang="0">
                  <a:pos x="6" y="3"/>
                </a:cxn>
                <a:cxn ang="0">
                  <a:pos x="6" y="3"/>
                </a:cxn>
                <a:cxn ang="0">
                  <a:pos x="6" y="2"/>
                </a:cxn>
                <a:cxn ang="0">
                  <a:pos x="4" y="0"/>
                </a:cxn>
                <a:cxn ang="0">
                  <a:pos x="4" y="0"/>
                </a:cxn>
                <a:cxn ang="0">
                  <a:pos x="4" y="0"/>
                </a:cxn>
              </a:cxnLst>
              <a:rect l="0" t="0" r="r" b="b"/>
              <a:pathLst>
                <a:path w="6" h="6">
                  <a:moveTo>
                    <a:pt x="4" y="0"/>
                  </a:moveTo>
                  <a:lnTo>
                    <a:pt x="4" y="0"/>
                  </a:lnTo>
                  <a:lnTo>
                    <a:pt x="0" y="0"/>
                  </a:lnTo>
                  <a:lnTo>
                    <a:pt x="0" y="2"/>
                  </a:lnTo>
                  <a:lnTo>
                    <a:pt x="0" y="2"/>
                  </a:lnTo>
                  <a:lnTo>
                    <a:pt x="0" y="5"/>
                  </a:lnTo>
                  <a:lnTo>
                    <a:pt x="2" y="6"/>
                  </a:lnTo>
                  <a:lnTo>
                    <a:pt x="2" y="6"/>
                  </a:lnTo>
                  <a:lnTo>
                    <a:pt x="4" y="6"/>
                  </a:lnTo>
                  <a:lnTo>
                    <a:pt x="4" y="6"/>
                  </a:lnTo>
                  <a:lnTo>
                    <a:pt x="6" y="5"/>
                  </a:lnTo>
                  <a:lnTo>
                    <a:pt x="6" y="3"/>
                  </a:lnTo>
                  <a:lnTo>
                    <a:pt x="6" y="3"/>
                  </a:lnTo>
                  <a:lnTo>
                    <a:pt x="6" y="2"/>
                  </a:lnTo>
                  <a:lnTo>
                    <a:pt x="4" y="0"/>
                  </a:lnTo>
                  <a:lnTo>
                    <a:pt x="4" y="0"/>
                  </a:lnTo>
                  <a:lnTo>
                    <a:pt x="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72" name="Freeform 561"/>
            <p:cNvSpPr>
              <a:spLocks/>
            </p:cNvSpPr>
            <p:nvPr userDrawn="1"/>
          </p:nvSpPr>
          <p:spPr bwMode="auto">
            <a:xfrm>
              <a:off x="5060951" y="5227638"/>
              <a:ext cx="9525" cy="9525"/>
            </a:xfrm>
            <a:custGeom>
              <a:avLst/>
              <a:gdLst/>
              <a:ahLst/>
              <a:cxnLst>
                <a:cxn ang="0">
                  <a:pos x="4" y="0"/>
                </a:cxn>
                <a:cxn ang="0">
                  <a:pos x="4" y="0"/>
                </a:cxn>
                <a:cxn ang="0">
                  <a:pos x="2" y="2"/>
                </a:cxn>
                <a:cxn ang="0">
                  <a:pos x="0" y="3"/>
                </a:cxn>
                <a:cxn ang="0">
                  <a:pos x="0" y="3"/>
                </a:cxn>
                <a:cxn ang="0">
                  <a:pos x="0" y="5"/>
                </a:cxn>
                <a:cxn ang="0">
                  <a:pos x="2" y="6"/>
                </a:cxn>
                <a:cxn ang="0">
                  <a:pos x="2" y="6"/>
                </a:cxn>
                <a:cxn ang="0">
                  <a:pos x="4" y="6"/>
                </a:cxn>
                <a:cxn ang="0">
                  <a:pos x="4" y="6"/>
                </a:cxn>
                <a:cxn ang="0">
                  <a:pos x="6" y="6"/>
                </a:cxn>
                <a:cxn ang="0">
                  <a:pos x="6" y="5"/>
                </a:cxn>
                <a:cxn ang="0">
                  <a:pos x="6" y="5"/>
                </a:cxn>
                <a:cxn ang="0">
                  <a:pos x="6" y="2"/>
                </a:cxn>
                <a:cxn ang="0">
                  <a:pos x="4" y="0"/>
                </a:cxn>
                <a:cxn ang="0">
                  <a:pos x="4" y="0"/>
                </a:cxn>
                <a:cxn ang="0">
                  <a:pos x="4" y="0"/>
                </a:cxn>
              </a:cxnLst>
              <a:rect l="0" t="0" r="r" b="b"/>
              <a:pathLst>
                <a:path w="6" h="6">
                  <a:moveTo>
                    <a:pt x="4" y="0"/>
                  </a:moveTo>
                  <a:lnTo>
                    <a:pt x="4" y="0"/>
                  </a:lnTo>
                  <a:lnTo>
                    <a:pt x="2" y="2"/>
                  </a:lnTo>
                  <a:lnTo>
                    <a:pt x="0" y="3"/>
                  </a:lnTo>
                  <a:lnTo>
                    <a:pt x="0" y="3"/>
                  </a:lnTo>
                  <a:lnTo>
                    <a:pt x="0" y="5"/>
                  </a:lnTo>
                  <a:lnTo>
                    <a:pt x="2" y="6"/>
                  </a:lnTo>
                  <a:lnTo>
                    <a:pt x="2" y="6"/>
                  </a:lnTo>
                  <a:lnTo>
                    <a:pt x="4" y="6"/>
                  </a:lnTo>
                  <a:lnTo>
                    <a:pt x="4" y="6"/>
                  </a:lnTo>
                  <a:lnTo>
                    <a:pt x="6" y="6"/>
                  </a:lnTo>
                  <a:lnTo>
                    <a:pt x="6" y="5"/>
                  </a:lnTo>
                  <a:lnTo>
                    <a:pt x="6" y="5"/>
                  </a:lnTo>
                  <a:lnTo>
                    <a:pt x="6" y="2"/>
                  </a:lnTo>
                  <a:lnTo>
                    <a:pt x="4" y="0"/>
                  </a:lnTo>
                  <a:lnTo>
                    <a:pt x="4" y="0"/>
                  </a:lnTo>
                  <a:lnTo>
                    <a:pt x="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73" name="Freeform 562"/>
            <p:cNvSpPr>
              <a:spLocks/>
            </p:cNvSpPr>
            <p:nvPr userDrawn="1"/>
          </p:nvSpPr>
          <p:spPr bwMode="auto">
            <a:xfrm>
              <a:off x="5060951" y="5227638"/>
              <a:ext cx="9525" cy="9525"/>
            </a:xfrm>
            <a:custGeom>
              <a:avLst/>
              <a:gdLst/>
              <a:ahLst/>
              <a:cxnLst>
                <a:cxn ang="0">
                  <a:pos x="4" y="0"/>
                </a:cxn>
                <a:cxn ang="0">
                  <a:pos x="4" y="0"/>
                </a:cxn>
                <a:cxn ang="0">
                  <a:pos x="2" y="2"/>
                </a:cxn>
                <a:cxn ang="0">
                  <a:pos x="0" y="3"/>
                </a:cxn>
                <a:cxn ang="0">
                  <a:pos x="0" y="3"/>
                </a:cxn>
                <a:cxn ang="0">
                  <a:pos x="0" y="5"/>
                </a:cxn>
                <a:cxn ang="0">
                  <a:pos x="2" y="6"/>
                </a:cxn>
                <a:cxn ang="0">
                  <a:pos x="2" y="6"/>
                </a:cxn>
                <a:cxn ang="0">
                  <a:pos x="4" y="6"/>
                </a:cxn>
                <a:cxn ang="0">
                  <a:pos x="4" y="6"/>
                </a:cxn>
                <a:cxn ang="0">
                  <a:pos x="6" y="6"/>
                </a:cxn>
                <a:cxn ang="0">
                  <a:pos x="6" y="5"/>
                </a:cxn>
                <a:cxn ang="0">
                  <a:pos x="6" y="5"/>
                </a:cxn>
                <a:cxn ang="0">
                  <a:pos x="6" y="2"/>
                </a:cxn>
                <a:cxn ang="0">
                  <a:pos x="4" y="0"/>
                </a:cxn>
                <a:cxn ang="0">
                  <a:pos x="4" y="0"/>
                </a:cxn>
                <a:cxn ang="0">
                  <a:pos x="4" y="0"/>
                </a:cxn>
              </a:cxnLst>
              <a:rect l="0" t="0" r="r" b="b"/>
              <a:pathLst>
                <a:path w="6" h="6">
                  <a:moveTo>
                    <a:pt x="4" y="0"/>
                  </a:moveTo>
                  <a:lnTo>
                    <a:pt x="4" y="0"/>
                  </a:lnTo>
                  <a:lnTo>
                    <a:pt x="2" y="2"/>
                  </a:lnTo>
                  <a:lnTo>
                    <a:pt x="0" y="3"/>
                  </a:lnTo>
                  <a:lnTo>
                    <a:pt x="0" y="3"/>
                  </a:lnTo>
                  <a:lnTo>
                    <a:pt x="0" y="5"/>
                  </a:lnTo>
                  <a:lnTo>
                    <a:pt x="2" y="6"/>
                  </a:lnTo>
                  <a:lnTo>
                    <a:pt x="2" y="6"/>
                  </a:lnTo>
                  <a:lnTo>
                    <a:pt x="4" y="6"/>
                  </a:lnTo>
                  <a:lnTo>
                    <a:pt x="4" y="6"/>
                  </a:lnTo>
                  <a:lnTo>
                    <a:pt x="6" y="6"/>
                  </a:lnTo>
                  <a:lnTo>
                    <a:pt x="6" y="5"/>
                  </a:lnTo>
                  <a:lnTo>
                    <a:pt x="6" y="5"/>
                  </a:lnTo>
                  <a:lnTo>
                    <a:pt x="6" y="2"/>
                  </a:lnTo>
                  <a:lnTo>
                    <a:pt x="4" y="0"/>
                  </a:lnTo>
                  <a:lnTo>
                    <a:pt x="4" y="0"/>
                  </a:lnTo>
                  <a:lnTo>
                    <a:pt x="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74" name="Freeform 563"/>
            <p:cNvSpPr>
              <a:spLocks/>
            </p:cNvSpPr>
            <p:nvPr userDrawn="1"/>
          </p:nvSpPr>
          <p:spPr bwMode="auto">
            <a:xfrm>
              <a:off x="5041901" y="5265738"/>
              <a:ext cx="9525" cy="9525"/>
            </a:xfrm>
            <a:custGeom>
              <a:avLst/>
              <a:gdLst/>
              <a:ahLst/>
              <a:cxnLst>
                <a:cxn ang="0">
                  <a:pos x="4" y="0"/>
                </a:cxn>
                <a:cxn ang="0">
                  <a:pos x="4" y="0"/>
                </a:cxn>
                <a:cxn ang="0">
                  <a:pos x="2" y="0"/>
                </a:cxn>
                <a:cxn ang="0">
                  <a:pos x="0" y="2"/>
                </a:cxn>
                <a:cxn ang="0">
                  <a:pos x="0" y="2"/>
                </a:cxn>
                <a:cxn ang="0">
                  <a:pos x="2" y="4"/>
                </a:cxn>
                <a:cxn ang="0">
                  <a:pos x="2" y="6"/>
                </a:cxn>
                <a:cxn ang="0">
                  <a:pos x="2" y="6"/>
                </a:cxn>
                <a:cxn ang="0">
                  <a:pos x="4" y="6"/>
                </a:cxn>
                <a:cxn ang="0">
                  <a:pos x="4" y="6"/>
                </a:cxn>
                <a:cxn ang="0">
                  <a:pos x="6" y="6"/>
                </a:cxn>
                <a:cxn ang="0">
                  <a:pos x="6" y="4"/>
                </a:cxn>
                <a:cxn ang="0">
                  <a:pos x="6" y="4"/>
                </a:cxn>
                <a:cxn ang="0">
                  <a:pos x="6" y="2"/>
                </a:cxn>
                <a:cxn ang="0">
                  <a:pos x="4" y="0"/>
                </a:cxn>
                <a:cxn ang="0">
                  <a:pos x="4" y="0"/>
                </a:cxn>
                <a:cxn ang="0">
                  <a:pos x="4" y="0"/>
                </a:cxn>
              </a:cxnLst>
              <a:rect l="0" t="0" r="r" b="b"/>
              <a:pathLst>
                <a:path w="6" h="6">
                  <a:moveTo>
                    <a:pt x="4" y="0"/>
                  </a:moveTo>
                  <a:lnTo>
                    <a:pt x="4" y="0"/>
                  </a:lnTo>
                  <a:lnTo>
                    <a:pt x="2" y="0"/>
                  </a:lnTo>
                  <a:lnTo>
                    <a:pt x="0" y="2"/>
                  </a:lnTo>
                  <a:lnTo>
                    <a:pt x="0" y="2"/>
                  </a:lnTo>
                  <a:lnTo>
                    <a:pt x="2" y="4"/>
                  </a:lnTo>
                  <a:lnTo>
                    <a:pt x="2" y="6"/>
                  </a:lnTo>
                  <a:lnTo>
                    <a:pt x="2" y="6"/>
                  </a:lnTo>
                  <a:lnTo>
                    <a:pt x="4" y="6"/>
                  </a:lnTo>
                  <a:lnTo>
                    <a:pt x="4" y="6"/>
                  </a:lnTo>
                  <a:lnTo>
                    <a:pt x="6" y="6"/>
                  </a:lnTo>
                  <a:lnTo>
                    <a:pt x="6" y="4"/>
                  </a:lnTo>
                  <a:lnTo>
                    <a:pt x="6" y="4"/>
                  </a:lnTo>
                  <a:lnTo>
                    <a:pt x="6" y="2"/>
                  </a:lnTo>
                  <a:lnTo>
                    <a:pt x="4" y="0"/>
                  </a:lnTo>
                  <a:lnTo>
                    <a:pt x="4" y="0"/>
                  </a:lnTo>
                  <a:lnTo>
                    <a:pt x="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75" name="Freeform 564"/>
            <p:cNvSpPr>
              <a:spLocks/>
            </p:cNvSpPr>
            <p:nvPr userDrawn="1"/>
          </p:nvSpPr>
          <p:spPr bwMode="auto">
            <a:xfrm>
              <a:off x="5041901" y="5265738"/>
              <a:ext cx="9525" cy="9525"/>
            </a:xfrm>
            <a:custGeom>
              <a:avLst/>
              <a:gdLst/>
              <a:ahLst/>
              <a:cxnLst>
                <a:cxn ang="0">
                  <a:pos x="4" y="0"/>
                </a:cxn>
                <a:cxn ang="0">
                  <a:pos x="4" y="0"/>
                </a:cxn>
                <a:cxn ang="0">
                  <a:pos x="2" y="0"/>
                </a:cxn>
                <a:cxn ang="0">
                  <a:pos x="0" y="2"/>
                </a:cxn>
                <a:cxn ang="0">
                  <a:pos x="0" y="2"/>
                </a:cxn>
                <a:cxn ang="0">
                  <a:pos x="2" y="4"/>
                </a:cxn>
                <a:cxn ang="0">
                  <a:pos x="2" y="6"/>
                </a:cxn>
                <a:cxn ang="0">
                  <a:pos x="2" y="6"/>
                </a:cxn>
                <a:cxn ang="0">
                  <a:pos x="4" y="6"/>
                </a:cxn>
                <a:cxn ang="0">
                  <a:pos x="4" y="6"/>
                </a:cxn>
                <a:cxn ang="0">
                  <a:pos x="6" y="6"/>
                </a:cxn>
                <a:cxn ang="0">
                  <a:pos x="6" y="4"/>
                </a:cxn>
                <a:cxn ang="0">
                  <a:pos x="6" y="4"/>
                </a:cxn>
                <a:cxn ang="0">
                  <a:pos x="6" y="2"/>
                </a:cxn>
                <a:cxn ang="0">
                  <a:pos x="4" y="0"/>
                </a:cxn>
                <a:cxn ang="0">
                  <a:pos x="4" y="0"/>
                </a:cxn>
                <a:cxn ang="0">
                  <a:pos x="4" y="0"/>
                </a:cxn>
              </a:cxnLst>
              <a:rect l="0" t="0" r="r" b="b"/>
              <a:pathLst>
                <a:path w="6" h="6">
                  <a:moveTo>
                    <a:pt x="4" y="0"/>
                  </a:moveTo>
                  <a:lnTo>
                    <a:pt x="4" y="0"/>
                  </a:lnTo>
                  <a:lnTo>
                    <a:pt x="2" y="0"/>
                  </a:lnTo>
                  <a:lnTo>
                    <a:pt x="0" y="2"/>
                  </a:lnTo>
                  <a:lnTo>
                    <a:pt x="0" y="2"/>
                  </a:lnTo>
                  <a:lnTo>
                    <a:pt x="2" y="4"/>
                  </a:lnTo>
                  <a:lnTo>
                    <a:pt x="2" y="6"/>
                  </a:lnTo>
                  <a:lnTo>
                    <a:pt x="2" y="6"/>
                  </a:lnTo>
                  <a:lnTo>
                    <a:pt x="4" y="6"/>
                  </a:lnTo>
                  <a:lnTo>
                    <a:pt x="4" y="6"/>
                  </a:lnTo>
                  <a:lnTo>
                    <a:pt x="6" y="6"/>
                  </a:lnTo>
                  <a:lnTo>
                    <a:pt x="6" y="4"/>
                  </a:lnTo>
                  <a:lnTo>
                    <a:pt x="6" y="4"/>
                  </a:lnTo>
                  <a:lnTo>
                    <a:pt x="6" y="2"/>
                  </a:lnTo>
                  <a:lnTo>
                    <a:pt x="4" y="0"/>
                  </a:lnTo>
                  <a:lnTo>
                    <a:pt x="4" y="0"/>
                  </a:lnTo>
                  <a:lnTo>
                    <a:pt x="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76" name="Freeform 565"/>
            <p:cNvSpPr>
              <a:spLocks/>
            </p:cNvSpPr>
            <p:nvPr userDrawn="1"/>
          </p:nvSpPr>
          <p:spPr bwMode="auto">
            <a:xfrm>
              <a:off x="5032376" y="5303838"/>
              <a:ext cx="9525" cy="9525"/>
            </a:xfrm>
            <a:custGeom>
              <a:avLst/>
              <a:gdLst/>
              <a:ahLst/>
              <a:cxnLst>
                <a:cxn ang="0">
                  <a:pos x="2" y="0"/>
                </a:cxn>
                <a:cxn ang="0">
                  <a:pos x="2" y="0"/>
                </a:cxn>
                <a:cxn ang="0">
                  <a:pos x="0" y="2"/>
                </a:cxn>
                <a:cxn ang="0">
                  <a:pos x="0" y="4"/>
                </a:cxn>
                <a:cxn ang="0">
                  <a:pos x="0" y="4"/>
                </a:cxn>
                <a:cxn ang="0">
                  <a:pos x="0" y="6"/>
                </a:cxn>
                <a:cxn ang="0">
                  <a:pos x="2" y="6"/>
                </a:cxn>
                <a:cxn ang="0">
                  <a:pos x="2" y="6"/>
                </a:cxn>
                <a:cxn ang="0">
                  <a:pos x="2" y="6"/>
                </a:cxn>
                <a:cxn ang="0">
                  <a:pos x="2" y="6"/>
                </a:cxn>
                <a:cxn ang="0">
                  <a:pos x="4" y="6"/>
                </a:cxn>
                <a:cxn ang="0">
                  <a:pos x="6" y="4"/>
                </a:cxn>
                <a:cxn ang="0">
                  <a:pos x="6" y="4"/>
                </a:cxn>
                <a:cxn ang="0">
                  <a:pos x="6" y="2"/>
                </a:cxn>
                <a:cxn ang="0">
                  <a:pos x="4" y="2"/>
                </a:cxn>
                <a:cxn ang="0">
                  <a:pos x="4" y="2"/>
                </a:cxn>
                <a:cxn ang="0">
                  <a:pos x="2" y="0"/>
                </a:cxn>
              </a:cxnLst>
              <a:rect l="0" t="0" r="r" b="b"/>
              <a:pathLst>
                <a:path w="6" h="6">
                  <a:moveTo>
                    <a:pt x="2" y="0"/>
                  </a:moveTo>
                  <a:lnTo>
                    <a:pt x="2" y="0"/>
                  </a:lnTo>
                  <a:lnTo>
                    <a:pt x="0" y="2"/>
                  </a:lnTo>
                  <a:lnTo>
                    <a:pt x="0" y="4"/>
                  </a:lnTo>
                  <a:lnTo>
                    <a:pt x="0" y="4"/>
                  </a:lnTo>
                  <a:lnTo>
                    <a:pt x="0" y="6"/>
                  </a:lnTo>
                  <a:lnTo>
                    <a:pt x="2" y="6"/>
                  </a:lnTo>
                  <a:lnTo>
                    <a:pt x="2" y="6"/>
                  </a:lnTo>
                  <a:lnTo>
                    <a:pt x="2" y="6"/>
                  </a:lnTo>
                  <a:lnTo>
                    <a:pt x="2" y="6"/>
                  </a:lnTo>
                  <a:lnTo>
                    <a:pt x="4" y="6"/>
                  </a:lnTo>
                  <a:lnTo>
                    <a:pt x="6" y="4"/>
                  </a:lnTo>
                  <a:lnTo>
                    <a:pt x="6" y="4"/>
                  </a:lnTo>
                  <a:lnTo>
                    <a:pt x="6" y="2"/>
                  </a:lnTo>
                  <a:lnTo>
                    <a:pt x="4" y="2"/>
                  </a:lnTo>
                  <a:lnTo>
                    <a:pt x="4" y="2"/>
                  </a:lnTo>
                  <a:lnTo>
                    <a:pt x="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sp>
          <p:nvSpPr>
            <p:cNvPr id="177" name="Freeform 566"/>
            <p:cNvSpPr>
              <a:spLocks/>
            </p:cNvSpPr>
            <p:nvPr userDrawn="1"/>
          </p:nvSpPr>
          <p:spPr bwMode="auto">
            <a:xfrm>
              <a:off x="5032376" y="5303838"/>
              <a:ext cx="9525" cy="9525"/>
            </a:xfrm>
            <a:custGeom>
              <a:avLst/>
              <a:gdLst/>
              <a:ahLst/>
              <a:cxnLst>
                <a:cxn ang="0">
                  <a:pos x="2" y="0"/>
                </a:cxn>
                <a:cxn ang="0">
                  <a:pos x="2" y="0"/>
                </a:cxn>
                <a:cxn ang="0">
                  <a:pos x="0" y="2"/>
                </a:cxn>
                <a:cxn ang="0">
                  <a:pos x="0" y="4"/>
                </a:cxn>
                <a:cxn ang="0">
                  <a:pos x="0" y="4"/>
                </a:cxn>
                <a:cxn ang="0">
                  <a:pos x="0" y="6"/>
                </a:cxn>
                <a:cxn ang="0">
                  <a:pos x="2" y="6"/>
                </a:cxn>
                <a:cxn ang="0">
                  <a:pos x="2" y="6"/>
                </a:cxn>
                <a:cxn ang="0">
                  <a:pos x="2" y="6"/>
                </a:cxn>
                <a:cxn ang="0">
                  <a:pos x="2" y="6"/>
                </a:cxn>
                <a:cxn ang="0">
                  <a:pos x="4" y="6"/>
                </a:cxn>
                <a:cxn ang="0">
                  <a:pos x="6" y="4"/>
                </a:cxn>
                <a:cxn ang="0">
                  <a:pos x="6" y="4"/>
                </a:cxn>
                <a:cxn ang="0">
                  <a:pos x="6" y="2"/>
                </a:cxn>
                <a:cxn ang="0">
                  <a:pos x="4" y="2"/>
                </a:cxn>
                <a:cxn ang="0">
                  <a:pos x="4" y="2"/>
                </a:cxn>
                <a:cxn ang="0">
                  <a:pos x="2" y="0"/>
                </a:cxn>
              </a:cxnLst>
              <a:rect l="0" t="0" r="r" b="b"/>
              <a:pathLst>
                <a:path w="6" h="6">
                  <a:moveTo>
                    <a:pt x="2" y="0"/>
                  </a:moveTo>
                  <a:lnTo>
                    <a:pt x="2" y="0"/>
                  </a:lnTo>
                  <a:lnTo>
                    <a:pt x="0" y="2"/>
                  </a:lnTo>
                  <a:lnTo>
                    <a:pt x="0" y="4"/>
                  </a:lnTo>
                  <a:lnTo>
                    <a:pt x="0" y="4"/>
                  </a:lnTo>
                  <a:lnTo>
                    <a:pt x="0" y="6"/>
                  </a:lnTo>
                  <a:lnTo>
                    <a:pt x="2" y="6"/>
                  </a:lnTo>
                  <a:lnTo>
                    <a:pt x="2" y="6"/>
                  </a:lnTo>
                  <a:lnTo>
                    <a:pt x="2" y="6"/>
                  </a:lnTo>
                  <a:lnTo>
                    <a:pt x="2" y="6"/>
                  </a:lnTo>
                  <a:lnTo>
                    <a:pt x="4" y="6"/>
                  </a:lnTo>
                  <a:lnTo>
                    <a:pt x="6" y="4"/>
                  </a:lnTo>
                  <a:lnTo>
                    <a:pt x="6" y="4"/>
                  </a:lnTo>
                  <a:lnTo>
                    <a:pt x="6" y="2"/>
                  </a:lnTo>
                  <a:lnTo>
                    <a:pt x="4" y="2"/>
                  </a:lnTo>
                  <a:lnTo>
                    <a:pt x="4" y="2"/>
                  </a:lnTo>
                  <a:lnTo>
                    <a:pt x="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600" dirty="0"/>
            </a:p>
          </p:txBody>
        </p:sp>
      </p:grpSp>
      <p:sp>
        <p:nvSpPr>
          <p:cNvPr id="18" name="Rectangle 17"/>
          <p:cNvSpPr/>
          <p:nvPr userDrawn="1">
            <p:custDataLst>
              <p:tags r:id="rId1"/>
            </p:custDataLst>
          </p:nvPr>
        </p:nvSpPr>
        <p:spPr>
          <a:xfrm>
            <a:off x="0" y="6400876"/>
            <a:ext cx="12192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a:p>
        </p:txBody>
      </p:sp>
      <p:sp>
        <p:nvSpPr>
          <p:cNvPr id="17" name="Rectangle 7"/>
          <p:cNvSpPr/>
          <p:nvPr userDrawn="1">
            <p:custDataLst>
              <p:tags r:id="rId2"/>
            </p:custDataLst>
          </p:nvPr>
        </p:nvSpPr>
        <p:spPr bwMode="auto">
          <a:xfrm>
            <a:off x="-2525" y="0"/>
            <a:ext cx="12194527"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pic>
        <p:nvPicPr>
          <p:cNvPr id="10" name="Picture 104" descr="C:\Users\UserSim\Desktop\Capgemini\moto.emf"/>
          <p:cNvPicPr>
            <a:picLocks noChangeAspect="1" noChangeArrowheads="1"/>
          </p:cNvPicPr>
          <p:nvPr userDrawn="1">
            <p:custDataLst>
              <p:tags r:id="rId3"/>
            </p:custDataLst>
          </p:nvPr>
        </p:nvPicPr>
        <p:blipFill>
          <a:blip r:embed="rId9" cstate="email"/>
          <a:srcRect/>
          <a:stretch>
            <a:fillRect/>
          </a:stretch>
        </p:blipFill>
        <p:spPr bwMode="auto">
          <a:xfrm>
            <a:off x="8085891" y="6520696"/>
            <a:ext cx="3694062" cy="239021"/>
          </a:xfrm>
          <a:prstGeom prst="rect">
            <a:avLst/>
          </a:prstGeom>
          <a:noFill/>
        </p:spPr>
      </p:pic>
      <p:sp>
        <p:nvSpPr>
          <p:cNvPr id="2" name="Title 1"/>
          <p:cNvSpPr>
            <a:spLocks noGrp="1"/>
          </p:cNvSpPr>
          <p:nvPr>
            <p:ph type="ctrTitle" hasCustomPrompt="1"/>
            <p:custDataLst>
              <p:tags r:id="rId4"/>
            </p:custDataLst>
          </p:nvPr>
        </p:nvSpPr>
        <p:spPr>
          <a:xfrm>
            <a:off x="0" y="2256613"/>
            <a:ext cx="5588533" cy="2261632"/>
          </a:xfrm>
          <a:prstGeom prst="rect">
            <a:avLst/>
          </a:prstGeom>
        </p:spPr>
        <p:txBody>
          <a:bodyPr lIns="231412" tIns="33059" rIns="33059" bIns="33059"/>
          <a:lstStyle>
            <a:lvl1pPr algn="l">
              <a:lnSpc>
                <a:spcPct val="100000"/>
              </a:lnSpc>
              <a:defRPr sz="3300" b="0">
                <a:solidFill>
                  <a:schemeClr val="tx1"/>
                </a:solidFill>
                <a:latin typeface="+mn-lt"/>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5"/>
            </p:custDataLst>
          </p:nvPr>
        </p:nvSpPr>
        <p:spPr>
          <a:xfrm>
            <a:off x="0" y="4551798"/>
            <a:ext cx="5589206" cy="947750"/>
          </a:xfrm>
          <a:prstGeom prst="rect">
            <a:avLst/>
          </a:prstGeom>
        </p:spPr>
        <p:txBody>
          <a:bodyPr lIns="231412" tIns="33059" rIns="33059" bIns="33059"/>
          <a:lstStyle>
            <a:lvl1pPr marL="0" indent="0" algn="l">
              <a:lnSpc>
                <a:spcPct val="100000"/>
              </a:lnSpc>
              <a:buNone/>
              <a:defRPr sz="2200" b="0">
                <a:solidFill>
                  <a:schemeClr val="tx1"/>
                </a:solidFill>
                <a:latin typeface="+mn-lt"/>
              </a:defRPr>
            </a:lvl1pPr>
            <a:lvl2pPr marL="457153" indent="0" algn="ctr">
              <a:buNone/>
              <a:defRPr>
                <a:solidFill>
                  <a:schemeClr val="tx1">
                    <a:tint val="75000"/>
                  </a:schemeClr>
                </a:solidFill>
              </a:defRPr>
            </a:lvl2pPr>
            <a:lvl3pPr marL="914305" indent="0" algn="ctr">
              <a:buNone/>
              <a:defRPr>
                <a:solidFill>
                  <a:schemeClr val="tx1">
                    <a:tint val="75000"/>
                  </a:schemeClr>
                </a:solidFill>
              </a:defRPr>
            </a:lvl3pPr>
            <a:lvl4pPr marL="1371458" indent="0" algn="ctr">
              <a:buNone/>
              <a:defRPr>
                <a:solidFill>
                  <a:schemeClr val="tx1">
                    <a:tint val="75000"/>
                  </a:schemeClr>
                </a:solidFill>
              </a:defRPr>
            </a:lvl4pPr>
            <a:lvl5pPr marL="1828611" indent="0" algn="ctr">
              <a:buNone/>
              <a:defRPr>
                <a:solidFill>
                  <a:schemeClr val="tx1">
                    <a:tint val="75000"/>
                  </a:schemeClr>
                </a:solidFill>
              </a:defRPr>
            </a:lvl5pPr>
            <a:lvl6pPr marL="2285764" indent="0" algn="ctr">
              <a:buNone/>
              <a:defRPr>
                <a:solidFill>
                  <a:schemeClr val="tx1">
                    <a:tint val="75000"/>
                  </a:schemeClr>
                </a:solidFill>
              </a:defRPr>
            </a:lvl6pPr>
            <a:lvl7pPr marL="2742916" indent="0" algn="ctr">
              <a:buNone/>
              <a:defRPr>
                <a:solidFill>
                  <a:schemeClr val="tx1">
                    <a:tint val="75000"/>
                  </a:schemeClr>
                </a:solidFill>
              </a:defRPr>
            </a:lvl7pPr>
            <a:lvl8pPr marL="3200070" indent="0" algn="ctr">
              <a:buNone/>
              <a:defRPr>
                <a:solidFill>
                  <a:schemeClr val="tx1">
                    <a:tint val="75000"/>
                  </a:schemeClr>
                </a:solidFill>
              </a:defRPr>
            </a:lvl8pPr>
            <a:lvl9pPr marL="3657223"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pic>
        <p:nvPicPr>
          <p:cNvPr id="13" name="Picture 103" descr="C:\Users\UserSim\Desktop\Capgemini\Capgemini_logo_cmyk.png"/>
          <p:cNvPicPr>
            <a:picLocks noChangeAspect="1" noChangeArrowheads="1"/>
          </p:cNvPicPr>
          <p:nvPr userDrawn="1">
            <p:custDataLst>
              <p:tags r:id="rId6"/>
            </p:custDataLst>
          </p:nvPr>
        </p:nvPicPr>
        <p:blipFill>
          <a:blip r:embed="rId10" cstate="email"/>
          <a:srcRect/>
          <a:stretch>
            <a:fillRect/>
          </a:stretch>
        </p:blipFill>
        <p:spPr bwMode="auto">
          <a:xfrm>
            <a:off x="881519" y="653034"/>
            <a:ext cx="3693548" cy="694690"/>
          </a:xfrm>
          <a:prstGeom prst="rect">
            <a:avLst/>
          </a:prstGeom>
          <a:noFill/>
        </p:spPr>
      </p:pic>
    </p:spTree>
    <p:extLst>
      <p:ext uri="{BB962C8B-B14F-4D97-AF65-F5344CB8AC3E}">
        <p14:creationId xmlns:p14="http://schemas.microsoft.com/office/powerpoint/2010/main" val="159054893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a:off x="1" y="2698315"/>
            <a:ext cx="6262141" cy="4159686"/>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600" dirty="0"/>
          </a:p>
        </p:txBody>
      </p:sp>
      <p:sp>
        <p:nvSpPr>
          <p:cNvPr id="35" name="Text Placeholder 4">
            <a:extLst>
              <a:ext uri="{FF2B5EF4-FFF2-40B4-BE49-F238E27FC236}">
                <a16:creationId xmlns:a16="http://schemas.microsoft.com/office/drawing/2014/main" id="{E2060C84-FD71-4961-82B4-7C268461CC65}"/>
              </a:ext>
            </a:extLst>
          </p:cNvPr>
          <p:cNvSpPr>
            <a:spLocks noGrp="1"/>
          </p:cNvSpPr>
          <p:nvPr>
            <p:ph type="body" sz="quarter" idx="21" hasCustomPrompt="1"/>
          </p:nvPr>
        </p:nvSpPr>
        <p:spPr>
          <a:xfrm>
            <a:off x="7752184" y="948199"/>
            <a:ext cx="3960000" cy="412363"/>
          </a:xfrm>
          <a:prstGeom prst="rect">
            <a:avLst/>
          </a:prstGeom>
          <a:noFill/>
        </p:spPr>
        <p:txBody>
          <a:bodyPr anchor="ctr">
            <a:noAutofit/>
          </a:bodyPr>
          <a:lstStyle>
            <a:lvl1pPr algn="l">
              <a:defRPr sz="1400" b="1">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2" name="Text Placeholder 4">
            <a:extLst>
              <a:ext uri="{FF2B5EF4-FFF2-40B4-BE49-F238E27FC236}">
                <a16:creationId xmlns:a16="http://schemas.microsoft.com/office/drawing/2014/main" id="{2004AAFC-35BA-48A1-8C05-845440E48D80}"/>
              </a:ext>
            </a:extLst>
          </p:cNvPr>
          <p:cNvSpPr>
            <a:spLocks noGrp="1"/>
          </p:cNvSpPr>
          <p:nvPr>
            <p:ph type="body" sz="quarter" idx="18" hasCustomPrompt="1"/>
          </p:nvPr>
        </p:nvSpPr>
        <p:spPr>
          <a:xfrm>
            <a:off x="3562350" y="948199"/>
            <a:ext cx="3960000" cy="412363"/>
          </a:xfrm>
          <a:prstGeom prst="rect">
            <a:avLst/>
          </a:prstGeom>
          <a:noFill/>
        </p:spPr>
        <p:txBody>
          <a:bodyPr anchor="ctr">
            <a:noAutofit/>
          </a:bodyPr>
          <a:lstStyle>
            <a:lvl1pPr algn="l">
              <a:defRPr sz="1400" b="1">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407990" y="5580774"/>
            <a:ext cx="3023716" cy="331986"/>
          </a:xfrm>
          <a:prstGeom prst="rect">
            <a:avLst/>
          </a:prstGeom>
          <a:noFill/>
        </p:spPr>
        <p:txBody>
          <a:bodyPr anchor="ctr">
            <a:noAutofit/>
          </a:bodyPr>
          <a:lstStyle>
            <a:lvl1pPr algn="l">
              <a:defRPr sz="1400" b="1">
                <a:solidFill>
                  <a:schemeClr val="bg1"/>
                </a:solidFill>
              </a:defRPr>
            </a:lvl1pPr>
            <a:lvl2pPr>
              <a:defRPr sz="1400"/>
            </a:lvl2pPr>
            <a:lvl3pPr>
              <a:defRPr sz="1200"/>
            </a:lvl3pPr>
            <a:lvl4pPr>
              <a:defRPr sz="1100"/>
            </a:lvl4pPr>
            <a:lvl5pPr>
              <a:defRPr sz="1100"/>
            </a:lvl5pPr>
          </a:lstStyle>
          <a:p>
            <a:pPr lvl="0"/>
            <a:r>
              <a:rPr lang="en-US" dirty="0"/>
              <a:t>Insert language/s</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407989" y="3601839"/>
            <a:ext cx="3023716" cy="412363"/>
          </a:xfrm>
          <a:prstGeom prst="rect">
            <a:avLst/>
          </a:prstGeom>
          <a:noFill/>
        </p:spPr>
        <p:txBody>
          <a:bodyPr anchor="ctr">
            <a:noAutofit/>
          </a:bodyPr>
          <a:lstStyle>
            <a:lvl1pPr algn="l">
              <a:spcAft>
                <a:spcPts val="0"/>
              </a:spcAft>
              <a:defRPr sz="1800" b="1">
                <a:solidFill>
                  <a:schemeClr val="bg1"/>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407987" y="4038053"/>
            <a:ext cx="3023718" cy="540000"/>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407989" y="5913336"/>
            <a:ext cx="3023716" cy="540000"/>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33" name="Text Placeholder 4">
            <a:extLst>
              <a:ext uri="{FF2B5EF4-FFF2-40B4-BE49-F238E27FC236}">
                <a16:creationId xmlns:a16="http://schemas.microsoft.com/office/drawing/2014/main" id="{C387DD03-5B9B-4915-A35C-BA24C495D5E3}"/>
              </a:ext>
            </a:extLst>
          </p:cNvPr>
          <p:cNvSpPr>
            <a:spLocks noGrp="1"/>
          </p:cNvSpPr>
          <p:nvPr>
            <p:ph type="body" sz="quarter" idx="19" hasCustomPrompt="1"/>
          </p:nvPr>
        </p:nvSpPr>
        <p:spPr>
          <a:xfrm>
            <a:off x="3562350" y="3770848"/>
            <a:ext cx="3960000" cy="412363"/>
          </a:xfrm>
          <a:prstGeom prst="rect">
            <a:avLst/>
          </a:prstGeom>
          <a:noFill/>
        </p:spPr>
        <p:txBody>
          <a:bodyPr anchor="ctr">
            <a:noAutofit/>
          </a:bodyPr>
          <a:lstStyle>
            <a:lvl1pPr algn="l">
              <a:defRPr sz="1400" b="1">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14" name="Text Placeholder 4">
            <a:extLst>
              <a:ext uri="{FF2B5EF4-FFF2-40B4-BE49-F238E27FC236}">
                <a16:creationId xmlns:a16="http://schemas.microsoft.com/office/drawing/2014/main" id="{7E551D69-F21D-4601-B4BD-97ECB52F39D6}"/>
              </a:ext>
            </a:extLst>
          </p:cNvPr>
          <p:cNvSpPr>
            <a:spLocks noGrp="1"/>
          </p:cNvSpPr>
          <p:nvPr>
            <p:ph type="body" sz="quarter" idx="23" hasCustomPrompt="1"/>
          </p:nvPr>
        </p:nvSpPr>
        <p:spPr>
          <a:xfrm>
            <a:off x="407987" y="4660835"/>
            <a:ext cx="3023718" cy="331986"/>
          </a:xfrm>
          <a:prstGeom prst="rect">
            <a:avLst/>
          </a:prstGeom>
          <a:noFill/>
        </p:spPr>
        <p:txBody>
          <a:bodyPr anchor="ctr">
            <a:noAutofit/>
          </a:bodyPr>
          <a:lstStyle>
            <a:lvl1pPr algn="l">
              <a:defRPr sz="1400" b="1">
                <a:solidFill>
                  <a:schemeClr val="bg1"/>
                </a:solidFill>
              </a:defRPr>
            </a:lvl1pPr>
            <a:lvl2pPr>
              <a:defRPr sz="1400"/>
            </a:lvl2pPr>
            <a:lvl3pPr>
              <a:defRPr sz="1200"/>
            </a:lvl3pPr>
            <a:lvl4pPr>
              <a:defRPr sz="1100"/>
            </a:lvl4pPr>
            <a:lvl5pPr>
              <a:defRPr sz="1100"/>
            </a:lvl5pPr>
          </a:lstStyle>
          <a:p>
            <a:pPr lvl="0"/>
            <a:r>
              <a:rPr lang="en-US" dirty="0"/>
              <a:t>Insert key competence </a:t>
            </a:r>
          </a:p>
        </p:txBody>
      </p:sp>
      <p:sp>
        <p:nvSpPr>
          <p:cNvPr id="15" name="Text Placeholder 7">
            <a:extLst>
              <a:ext uri="{FF2B5EF4-FFF2-40B4-BE49-F238E27FC236}">
                <a16:creationId xmlns:a16="http://schemas.microsoft.com/office/drawing/2014/main" id="{53745724-67BB-4475-9660-FEEE12268615}"/>
              </a:ext>
            </a:extLst>
          </p:cNvPr>
          <p:cNvSpPr>
            <a:spLocks noGrp="1"/>
          </p:cNvSpPr>
          <p:nvPr>
            <p:ph type="body" sz="quarter" idx="24" hasCustomPrompt="1"/>
          </p:nvPr>
        </p:nvSpPr>
        <p:spPr>
          <a:xfrm>
            <a:off x="409041" y="5012085"/>
            <a:ext cx="3022665" cy="540000"/>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9" name="Picture Placeholder 2"/>
          <p:cNvSpPr>
            <a:spLocks noGrp="1"/>
          </p:cNvSpPr>
          <p:nvPr>
            <p:ph type="pic" sz="quarter" idx="29"/>
          </p:nvPr>
        </p:nvSpPr>
        <p:spPr>
          <a:xfrm>
            <a:off x="407369" y="1124746"/>
            <a:ext cx="2205202" cy="2242569"/>
          </a:xfrm>
          <a:prstGeom prst="ellipse">
            <a:avLst/>
          </a:prstGeom>
        </p:spPr>
        <p:txBody>
          <a:bodyPr/>
          <a:lstStyle/>
          <a:p>
            <a:r>
              <a:rPr lang="en-US"/>
              <a:t>Click icon to add picture</a:t>
            </a:r>
            <a:endParaRPr lang="en-GB"/>
          </a:p>
        </p:txBody>
      </p:sp>
      <p:sp>
        <p:nvSpPr>
          <p:cNvPr id="25" name="Text Placeholder 2"/>
          <p:cNvSpPr>
            <a:spLocks noGrp="1"/>
          </p:cNvSpPr>
          <p:nvPr>
            <p:ph type="body" sz="quarter" idx="31"/>
          </p:nvPr>
        </p:nvSpPr>
        <p:spPr>
          <a:xfrm>
            <a:off x="3562350" y="4183212"/>
            <a:ext cx="3960813" cy="2270125"/>
          </a:xfr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8" name="Text Placeholder 2"/>
          <p:cNvSpPr>
            <a:spLocks noGrp="1"/>
          </p:cNvSpPr>
          <p:nvPr>
            <p:ph type="body" sz="quarter" idx="32"/>
          </p:nvPr>
        </p:nvSpPr>
        <p:spPr>
          <a:xfrm>
            <a:off x="7752184" y="1412875"/>
            <a:ext cx="3960813" cy="5040313"/>
          </a:xfr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Table Placeholder 6"/>
          <p:cNvSpPr>
            <a:spLocks noGrp="1"/>
          </p:cNvSpPr>
          <p:nvPr>
            <p:ph type="tbl" sz="quarter" idx="33"/>
          </p:nvPr>
        </p:nvSpPr>
        <p:spPr>
          <a:xfrm>
            <a:off x="3562350" y="1412875"/>
            <a:ext cx="3960000" cy="2303463"/>
          </a:xfrm>
        </p:spPr>
        <p:txBody>
          <a:bodyPr/>
          <a:lstStyle/>
          <a:p>
            <a:r>
              <a:rPr lang="en-US"/>
              <a:t>Click icon to add table</a:t>
            </a:r>
            <a:endParaRPr lang="en-GB"/>
          </a:p>
        </p:txBody>
      </p:sp>
    </p:spTree>
    <p:extLst>
      <p:ext uri="{BB962C8B-B14F-4D97-AF65-F5344CB8AC3E}">
        <p14:creationId xmlns:p14="http://schemas.microsoft.com/office/powerpoint/2010/main" val="132258760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07988" y="2010607"/>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a16="http://schemas.microsoft.com/office/drawing/2014/main" id="{4F279807-494A-45DD-A5C6-24F625316B92}"/>
              </a:ext>
            </a:extLst>
          </p:cNvPr>
          <p:cNvSpPr>
            <a:spLocks noGrp="1"/>
          </p:cNvSpPr>
          <p:nvPr>
            <p:ph type="body" sz="quarter" idx="11" hasCustomPrompt="1"/>
          </p:nvPr>
        </p:nvSpPr>
        <p:spPr>
          <a:xfrm>
            <a:off x="6240466"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8" y="1420991"/>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240466" y="1420991"/>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a16="http://schemas.microsoft.com/office/drawing/2014/main" id="{6733E381-C11A-4F10-88ED-DDEA4B9167E2}"/>
              </a:ext>
            </a:extLst>
          </p:cNvPr>
          <p:cNvSpPr>
            <a:spLocks noGrp="1"/>
          </p:cNvSpPr>
          <p:nvPr>
            <p:ph type="title" hasCustomPrompt="1"/>
          </p:nvPr>
        </p:nvSpPr>
        <p:spPr>
          <a:xfrm>
            <a:off x="407989" y="404814"/>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16" name="Retângulo 43">
            <a:extLst>
              <a:ext uri="{FF2B5EF4-FFF2-40B4-BE49-F238E27FC236}">
                <a16:creationId xmlns:a16="http://schemas.microsoft.com/office/drawing/2014/main" id="{25FC8637-25BD-4C09-AF25-56B4243DAB3D}"/>
              </a:ext>
            </a:extLst>
          </p:cNvPr>
          <p:cNvSpPr/>
          <p:nvPr userDrawn="1"/>
        </p:nvSpPr>
        <p:spPr>
          <a:xfrm>
            <a:off x="11665392" y="6555758"/>
            <a:ext cx="360996"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21"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363">
              <a:lnSpc>
                <a:spcPct val="85000"/>
              </a:lnSpc>
              <a:defRPr/>
            </a:pPr>
            <a:r>
              <a:rPr lang="en-US" sz="800" kern="0" dirty="0">
                <a:solidFill>
                  <a:srgbClr val="00458D"/>
                </a:solidFill>
                <a:latin typeface="+mn-lt"/>
                <a:ea typeface="+mn-ea"/>
                <a:cs typeface="Arial" panose="020B0604020202020204" pitchFamily="34" charset="0"/>
              </a:rPr>
              <a:t>Capgemini</a:t>
            </a:r>
            <a:r>
              <a:rPr lang="en-US" sz="800" kern="0" baseline="0" dirty="0">
                <a:solidFill>
                  <a:srgbClr val="00458D"/>
                </a:solidFill>
                <a:latin typeface="+mn-lt"/>
                <a:ea typeface="+mn-ea"/>
                <a:cs typeface="Arial" panose="020B0604020202020204" pitchFamily="34" charset="0"/>
              </a:rPr>
              <a:t> @ OMV </a:t>
            </a:r>
            <a:r>
              <a:rPr lang="en-US" sz="800" kern="0" dirty="0">
                <a:solidFill>
                  <a:srgbClr val="00458D"/>
                </a:solidFill>
                <a:latin typeface="+mn-lt"/>
                <a:ea typeface="+mn-ea"/>
                <a:cs typeface="Arial" panose="020B0604020202020204" pitchFamily="34" charset="0"/>
              </a:rPr>
              <a:t>| October</a:t>
            </a:r>
            <a:r>
              <a:rPr lang="en-US" sz="800" kern="0" baseline="0" dirty="0">
                <a:solidFill>
                  <a:srgbClr val="00458D"/>
                </a:solidFill>
                <a:latin typeface="+mn-lt"/>
                <a:ea typeface="+mn-ea"/>
                <a:cs typeface="Arial" panose="020B0604020202020204" pitchFamily="34" charset="0"/>
              </a:rPr>
              <a:t> 2017</a:t>
            </a:r>
            <a:endParaRPr lang="en-US" sz="800" kern="0" dirty="0">
              <a:solidFill>
                <a:srgbClr val="00458D"/>
              </a:solidFill>
              <a:latin typeface="+mn-lt"/>
              <a:ea typeface="+mn-ea"/>
              <a:cs typeface="Arial" panose="020B0604020202020204" pitchFamily="34" charset="0"/>
            </a:endParaRPr>
          </a:p>
        </p:txBody>
      </p:sp>
    </p:spTree>
    <p:extLst>
      <p:ext uri="{BB962C8B-B14F-4D97-AF65-F5344CB8AC3E}">
        <p14:creationId xmlns:p14="http://schemas.microsoft.com/office/powerpoint/2010/main" val="71860016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Only Titl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8070" name="think-cell Slide" r:id="rId4" imgW="360" imgH="360" progId="TCLayout.ActiveDocument.1">
                  <p:embed/>
                </p:oleObj>
              </mc:Choice>
              <mc:Fallback>
                <p:oleObj name="think-cell Slide" r:id="rId4" imgW="360" imgH="36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nvPr>
        </p:nvSpPr>
        <p:spPr/>
        <p:txBody>
          <a:bodyPr/>
          <a:lstStyle>
            <a:lvl1pPr>
              <a:defRPr/>
            </a:lvl1pPr>
          </a:lstStyle>
          <a:p>
            <a:pPr lvl="0"/>
            <a:r>
              <a:rPr lang="en-US" noProof="0" dirty="0"/>
              <a:t>Click to edit Master title style</a:t>
            </a:r>
          </a:p>
        </p:txBody>
      </p:sp>
      <p:sp>
        <p:nvSpPr>
          <p:cNvPr id="4" name="Date Placeholder 3"/>
          <p:cNvSpPr>
            <a:spLocks noGrp="1"/>
          </p:cNvSpPr>
          <p:nvPr>
            <p:ph type="dt" sz="half" idx="10"/>
          </p:nvPr>
        </p:nvSpPr>
        <p:spPr>
          <a:xfrm>
            <a:off x="8297639" y="6427224"/>
            <a:ext cx="3274638" cy="195814"/>
          </a:xfrm>
          <a:prstGeom prst="rect">
            <a:avLst/>
          </a:prstGeom>
        </p:spPr>
        <p:txBody>
          <a:bodyPr/>
          <a:lstStyle/>
          <a:p>
            <a:pPr defTabSz="995405">
              <a:lnSpc>
                <a:spcPct val="90000"/>
              </a:lnSpc>
              <a:spcBef>
                <a:spcPct val="10000"/>
              </a:spcBef>
              <a:defRPr/>
            </a:pPr>
            <a:r>
              <a:rPr lang="en-US"/>
              <a:t>Copyright © Capgemini 2017. All Rights Reserved</a:t>
            </a:r>
            <a:endParaRPr lang="de-DE" dirty="0"/>
          </a:p>
        </p:txBody>
      </p:sp>
      <p:sp>
        <p:nvSpPr>
          <p:cNvPr id="5" name="Slide Number Placeholder 4"/>
          <p:cNvSpPr>
            <a:spLocks noGrp="1"/>
          </p:cNvSpPr>
          <p:nvPr>
            <p:ph type="sldNum" sz="quarter" idx="11"/>
          </p:nvPr>
        </p:nvSpPr>
        <p:spPr>
          <a:xfrm>
            <a:off x="11718158" y="6653997"/>
            <a:ext cx="250563" cy="123111"/>
          </a:xfrm>
          <a:prstGeom prst="rect">
            <a:avLst/>
          </a:prstGeom>
        </p:spPr>
        <p:txBody>
          <a:bodyPr/>
          <a:lstStyle/>
          <a:p>
            <a:fld id="{880BADDE-CEDF-4108-ADCD-25C7E5D681A5}" type="slidenum">
              <a:rPr lang="de-DE" smtClean="0"/>
              <a:pPr/>
              <a:t>‹#›</a:t>
            </a:fld>
            <a:endParaRPr lang="de-DE" dirty="0"/>
          </a:p>
        </p:txBody>
      </p:sp>
      <p:sp>
        <p:nvSpPr>
          <p:cNvPr id="6" name="Footer Placeholder 5"/>
          <p:cNvSpPr>
            <a:spLocks noGrp="1"/>
          </p:cNvSpPr>
          <p:nvPr>
            <p:ph type="ftr" sz="quarter" idx="12"/>
          </p:nvPr>
        </p:nvSpPr>
        <p:spPr>
          <a:xfrm>
            <a:off x="8297639" y="6623402"/>
            <a:ext cx="3274638" cy="183502"/>
          </a:xfrm>
          <a:prstGeom prst="rect">
            <a:avLst/>
          </a:prstGeom>
        </p:spPr>
        <p:txBody>
          <a:bodyPr/>
          <a:lstStyle/>
          <a:p>
            <a:r>
              <a:rPr lang="de-DE"/>
              <a:t>C70190A01_REWE_Eine Kundensicht_PM Support_Angebot</a:t>
            </a:r>
            <a:endParaRPr lang="de-DE" dirty="0"/>
          </a:p>
        </p:txBody>
      </p:sp>
    </p:spTree>
    <p:extLst>
      <p:ext uri="{BB962C8B-B14F-4D97-AF65-F5344CB8AC3E}">
        <p14:creationId xmlns:p14="http://schemas.microsoft.com/office/powerpoint/2010/main" val="106744321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Title Subtitle Conten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 y="1"/>
          <a:ext cx="180998" cy="143985"/>
        </p:xfrm>
        <a:graphic>
          <a:graphicData uri="http://schemas.openxmlformats.org/presentationml/2006/ole">
            <mc:AlternateContent xmlns:mc="http://schemas.openxmlformats.org/markup-compatibility/2006">
              <mc:Choice xmlns:v="urn:schemas-microsoft-com:vml" Requires="v">
                <p:oleObj spid="_x0000_s89094" name="think-cell Slide" r:id="rId4" imgW="360" imgH="360" progId="TCLayout.ActiveDocument.1">
                  <p:embed/>
                </p:oleObj>
              </mc:Choice>
              <mc:Fallback>
                <p:oleObj name="think-cell Slide" r:id="rId4" imgW="360" imgH="360" progId="TCLayout.ActiveDocument.1">
                  <p:embed/>
                  <p:pic>
                    <p:nvPicPr>
                      <p:cNvPr id="4" name="Object 3"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nvPr>
        </p:nvSpPr>
        <p:spPr/>
        <p:txBody>
          <a:bodyPr/>
          <a:lstStyle>
            <a:lvl1pPr>
              <a:defRPr/>
            </a:lvl1pPr>
          </a:lstStyle>
          <a:p>
            <a:r>
              <a:rPr lang="en-US" noProof="0" dirty="0"/>
              <a:t>Click to edit title</a:t>
            </a:r>
            <a:endParaRPr lang="en-GB" dirty="0"/>
          </a:p>
        </p:txBody>
      </p:sp>
      <p:sp>
        <p:nvSpPr>
          <p:cNvPr id="8" name="Espace réservé du texte 7"/>
          <p:cNvSpPr>
            <a:spLocks noGrp="1"/>
          </p:cNvSpPr>
          <p:nvPr>
            <p:ph type="body" sz="quarter" idx="11" hasCustomPrompt="1"/>
          </p:nvPr>
        </p:nvSpPr>
        <p:spPr>
          <a:xfrm>
            <a:off x="336062" y="1412720"/>
            <a:ext cx="11519877" cy="193910"/>
          </a:xfrm>
          <a:prstGeom prst="rect">
            <a:avLst/>
          </a:prstGeom>
        </p:spPr>
        <p:txBody>
          <a:bodyPr>
            <a:spAutoFit/>
          </a:bodyPr>
          <a:lstStyle>
            <a:lvl1pPr marL="0" indent="0">
              <a:buNone/>
              <a:defRPr lang="fr-FR" sz="1400" b="1" i="1" kern="1200" dirty="0" smtClean="0">
                <a:solidFill>
                  <a:schemeClr val="accent5">
                    <a:lumMod val="75000"/>
                  </a:schemeClr>
                </a:solidFill>
                <a:latin typeface="+mn-lt"/>
                <a:ea typeface="+mn-ea"/>
                <a:cs typeface="+mn-cs"/>
              </a:defRPr>
            </a:lvl1pPr>
          </a:lstStyle>
          <a:p>
            <a:pPr lvl="0"/>
            <a:r>
              <a:rPr lang="en-US" noProof="0" dirty="0"/>
              <a:t>Click to edit subtitle</a:t>
            </a:r>
            <a:endParaRPr lang="de-DE" dirty="0"/>
          </a:p>
        </p:txBody>
      </p:sp>
      <p:sp>
        <p:nvSpPr>
          <p:cNvPr id="6" name="Date Placeholder 5"/>
          <p:cNvSpPr>
            <a:spLocks noGrp="1"/>
          </p:cNvSpPr>
          <p:nvPr>
            <p:ph type="dt" sz="half" idx="12"/>
          </p:nvPr>
        </p:nvSpPr>
        <p:spPr>
          <a:xfrm>
            <a:off x="8297639" y="6427224"/>
            <a:ext cx="3274638" cy="195814"/>
          </a:xfrm>
          <a:prstGeom prst="rect">
            <a:avLst/>
          </a:prstGeom>
        </p:spPr>
        <p:txBody>
          <a:bodyPr/>
          <a:lstStyle/>
          <a:p>
            <a:pPr defTabSz="995405">
              <a:lnSpc>
                <a:spcPct val="90000"/>
              </a:lnSpc>
              <a:spcBef>
                <a:spcPct val="10000"/>
              </a:spcBef>
              <a:defRPr/>
            </a:pPr>
            <a:r>
              <a:rPr lang="en-GB"/>
              <a:t>Copyright © Capgemini 2017. All Rights Reserved</a:t>
            </a:r>
          </a:p>
        </p:txBody>
      </p:sp>
      <p:sp>
        <p:nvSpPr>
          <p:cNvPr id="7" name="Slide Number Placeholder 6"/>
          <p:cNvSpPr>
            <a:spLocks noGrp="1"/>
          </p:cNvSpPr>
          <p:nvPr>
            <p:ph type="sldNum" sz="quarter" idx="13"/>
          </p:nvPr>
        </p:nvSpPr>
        <p:spPr>
          <a:xfrm>
            <a:off x="11718158" y="6653997"/>
            <a:ext cx="250563" cy="123111"/>
          </a:xfrm>
          <a:prstGeom prst="rect">
            <a:avLst/>
          </a:prstGeom>
        </p:spPr>
        <p:txBody>
          <a:bodyPr/>
          <a:lstStyle/>
          <a:p>
            <a:fld id="{880BADDE-CEDF-4108-ADCD-25C7E5D681A5}" type="slidenum">
              <a:rPr lang="en-GB" smtClean="0"/>
              <a:pPr/>
              <a:t>‹#›</a:t>
            </a:fld>
            <a:endParaRPr lang="en-GB"/>
          </a:p>
        </p:txBody>
      </p:sp>
      <p:sp>
        <p:nvSpPr>
          <p:cNvPr id="9" name="Footer Placeholder 8"/>
          <p:cNvSpPr>
            <a:spLocks noGrp="1"/>
          </p:cNvSpPr>
          <p:nvPr>
            <p:ph type="ftr" sz="quarter" idx="14"/>
          </p:nvPr>
        </p:nvSpPr>
        <p:spPr>
          <a:xfrm>
            <a:off x="8297639" y="6623402"/>
            <a:ext cx="3274638" cy="183502"/>
          </a:xfrm>
          <a:prstGeom prst="rect">
            <a:avLst/>
          </a:prstGeom>
        </p:spPr>
        <p:txBody>
          <a:bodyPr/>
          <a:lstStyle/>
          <a:p>
            <a:r>
              <a:rPr lang="en-GB"/>
              <a:t>Blank.potx</a:t>
            </a:r>
          </a:p>
        </p:txBody>
      </p:sp>
      <p:sp>
        <p:nvSpPr>
          <p:cNvPr id="11" name="Content Placeholder 10"/>
          <p:cNvSpPr>
            <a:spLocks noGrp="1"/>
          </p:cNvSpPr>
          <p:nvPr>
            <p:ph sz="quarter" idx="15" hasCustomPrompt="1"/>
          </p:nvPr>
        </p:nvSpPr>
        <p:spPr>
          <a:xfrm>
            <a:off x="336062" y="1772771"/>
            <a:ext cx="11519877" cy="4464620"/>
          </a:xfrm>
        </p:spPr>
        <p:txBody>
          <a:bodyPr/>
          <a:lstStyle>
            <a:lvl1pPr marL="0" marR="0" indent="0" algn="l" defTabSz="914305" rtl="0" eaLnBrk="1" fontAlgn="auto" latinLnBrk="0" hangingPunct="1">
              <a:lnSpc>
                <a:spcPct val="90000"/>
              </a:lnSpc>
              <a:spcBef>
                <a:spcPts val="0"/>
              </a:spcBef>
              <a:spcAft>
                <a:spcPts val="400"/>
              </a:spcAft>
              <a:buClr>
                <a:schemeClr val="tx2"/>
              </a:buClr>
              <a:buSzTx/>
              <a:buFont typeface="Arial" pitchFamily="34" charset="0"/>
              <a:buNone/>
              <a:tabLst/>
              <a:defRPr/>
            </a:lvl1pPr>
            <a:lvl4pPr marL="542903" indent="-180968">
              <a:defRPr/>
            </a:lvl4pPr>
            <a:lvl5pPr marL="714346" indent="-171443">
              <a:defRPr/>
            </a:lvl5pPr>
            <a:lvl6pPr>
              <a:defRPr/>
            </a:lvl6pPr>
            <a:lvl7pPr>
              <a:defRPr/>
            </a:lvl7pPr>
            <a:lvl8pPr>
              <a:defRPr/>
            </a:lvl8pPr>
            <a:lvl9pPr>
              <a:defRPr/>
            </a:lvl9pPr>
          </a:lstStyle>
          <a:p>
            <a:pPr marL="0" marR="0" lvl="0" indent="0" algn="l" defTabSz="914305" rtl="0" eaLnBrk="1" fontAlgn="auto" latinLnBrk="0" hangingPunct="1">
              <a:lnSpc>
                <a:spcPct val="90000"/>
              </a:lnSpc>
              <a:spcBef>
                <a:spcPts val="0"/>
              </a:spcBef>
              <a:spcAft>
                <a:spcPts val="400"/>
              </a:spcAft>
              <a:buClr>
                <a:schemeClr val="tx2"/>
              </a:buClr>
              <a:buSzTx/>
              <a:buFont typeface="Arial" pitchFamily="34" charset="0"/>
              <a:buNone/>
              <a:tabLst/>
              <a:defRPr/>
            </a:pPr>
            <a:r>
              <a:rPr lang="en-US" noProof="0" dirty="0"/>
              <a:t>Click to edit text on first level</a:t>
            </a:r>
            <a:endParaRPr lang="en-GB" dirty="0"/>
          </a:p>
          <a:p>
            <a:pPr lvl="1"/>
            <a:r>
              <a:rPr lang="en-GB" dirty="0"/>
              <a:t>Second level</a:t>
            </a:r>
          </a:p>
          <a:p>
            <a:pPr lvl="2"/>
            <a:r>
              <a:rPr lang="en-GB" dirty="0"/>
              <a:t>Third level</a:t>
            </a:r>
          </a:p>
          <a:p>
            <a:pPr lvl="3"/>
            <a:r>
              <a:rPr lang="en-GB" dirty="0"/>
              <a:t>Fourth level</a:t>
            </a:r>
          </a:p>
          <a:p>
            <a:pPr lvl="4"/>
            <a:r>
              <a:rPr lang="en-GB" dirty="0"/>
              <a:t>Fifth level</a:t>
            </a:r>
          </a:p>
        </p:txBody>
      </p:sp>
    </p:spTree>
    <p:extLst>
      <p:ext uri="{BB962C8B-B14F-4D97-AF65-F5344CB8AC3E}">
        <p14:creationId xmlns:p14="http://schemas.microsoft.com/office/powerpoint/2010/main" val="27263196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8" cy="143985"/>
        </p:xfrm>
        <a:graphic>
          <a:graphicData uri="http://schemas.openxmlformats.org/presentationml/2006/ole">
            <mc:AlternateContent xmlns:mc="http://schemas.openxmlformats.org/markup-compatibility/2006">
              <mc:Choice xmlns:v="urn:schemas-microsoft-com:vml" Requires="v">
                <p:oleObj spid="_x0000_s90118" name="think-cell Slide" r:id="rId6" imgW="360" imgH="360" progId="TCLayout.ActiveDocument.1">
                  <p:embed/>
                </p:oleObj>
              </mc:Choice>
              <mc:Fallback>
                <p:oleObj name="think-cell Slide" r:id="rId6" imgW="360" imgH="360" progId="TCLayout.ActiveDocument.1">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p:custDataLst>
              <p:tags r:id="rId4"/>
            </p:custDataLst>
          </p:nvPr>
        </p:nvSpPr>
        <p:spPr>
          <a:xfrm>
            <a:off x="420079" y="1255713"/>
            <a:ext cx="11351846" cy="5011737"/>
          </a:xfrm>
        </p:spPr>
        <p:txBody>
          <a:bodyPr/>
          <a:lstStyle>
            <a:lvl1pPr>
              <a:defRPr b="0"/>
            </a:lvl1pPr>
            <a:lvl2pPr marL="457182" indent="-228591">
              <a:defRPr/>
            </a:lvl2pPr>
            <a:lvl3pPr marL="685773" indent="-228591">
              <a:defRPr/>
            </a:lvl3pPr>
            <a:lvl4pPr>
              <a:defRPr/>
            </a:lvl4pPr>
            <a:lvl5pPr>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13655020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91142"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8" name="Content Placeholder 7"/>
          <p:cNvSpPr>
            <a:spLocks noGrp="1"/>
          </p:cNvSpPr>
          <p:nvPr>
            <p:ph sz="quarter" idx="10"/>
          </p:nvPr>
        </p:nvSpPr>
        <p:spPr>
          <a:xfrm>
            <a:off x="46893" y="1414465"/>
            <a:ext cx="2514601" cy="2471737"/>
          </a:xfrm>
          <a:prstGeom prst="rect">
            <a:avLst/>
          </a:prstGeom>
        </p:spPr>
        <p:txBody>
          <a:bodyPr/>
          <a:lstStyle>
            <a:lvl1pPr marL="174618" indent="-174618">
              <a:buClr>
                <a:schemeClr val="accent2"/>
              </a:buClr>
              <a:defRPr sz="1200">
                <a:solidFill>
                  <a:schemeClr val="tx1"/>
                </a:solidFill>
              </a:defRPr>
            </a:lvl1pPr>
            <a:lvl2pPr>
              <a:defRPr sz="1200"/>
            </a:lvl2pPr>
            <a:lvl3pPr>
              <a:defRPr sz="1200"/>
            </a:lvl3pPr>
            <a:lvl4pPr>
              <a:defRPr sz="1200"/>
            </a:lvl4pPr>
            <a:lvl5pPr>
              <a:defRPr sz="1200"/>
            </a:lvl5pPr>
          </a:lstStyle>
          <a:p>
            <a:pPr lvl="0"/>
            <a:r>
              <a:rPr lang="en-US" dirty="0"/>
              <a:t>Click to edit Master text styles</a:t>
            </a:r>
          </a:p>
        </p:txBody>
      </p:sp>
      <p:sp>
        <p:nvSpPr>
          <p:cNvPr id="9" name="Content Placeholder 7"/>
          <p:cNvSpPr>
            <a:spLocks noGrp="1"/>
          </p:cNvSpPr>
          <p:nvPr>
            <p:ph sz="quarter" idx="11"/>
          </p:nvPr>
        </p:nvSpPr>
        <p:spPr>
          <a:xfrm>
            <a:off x="2879761" y="2011681"/>
            <a:ext cx="2724834" cy="2965837"/>
          </a:xfrm>
          <a:prstGeom prst="rect">
            <a:avLst/>
          </a:prstGeom>
        </p:spPr>
        <p:txBody>
          <a:bodyPr lIns="0" rIns="45720"/>
          <a:lstStyle>
            <a:lvl1pPr marL="174618" indent="-174618">
              <a:buClr>
                <a:schemeClr val="accent6"/>
              </a:buClr>
              <a:defRPr sz="1200">
                <a:solidFill>
                  <a:schemeClr val="tx2">
                    <a:lumMod val="50000"/>
                  </a:schemeClr>
                </a:solidFill>
              </a:defRPr>
            </a:lvl1pPr>
            <a:lvl2pPr>
              <a:defRPr sz="1200"/>
            </a:lvl2pPr>
            <a:lvl3pPr>
              <a:defRPr sz="1200"/>
            </a:lvl3pPr>
            <a:lvl4pPr>
              <a:defRPr sz="1200"/>
            </a:lvl4pPr>
            <a:lvl5pPr>
              <a:defRPr sz="1200"/>
            </a:lvl5pPr>
          </a:lstStyle>
          <a:p>
            <a:pPr lvl="0"/>
            <a:r>
              <a:rPr lang="en-US" dirty="0"/>
              <a:t>Click to edit Master text styles</a:t>
            </a:r>
          </a:p>
        </p:txBody>
      </p:sp>
      <p:sp>
        <p:nvSpPr>
          <p:cNvPr id="10" name="Content Placeholder 7"/>
          <p:cNvSpPr>
            <a:spLocks noGrp="1"/>
          </p:cNvSpPr>
          <p:nvPr>
            <p:ph sz="quarter" idx="12"/>
          </p:nvPr>
        </p:nvSpPr>
        <p:spPr>
          <a:xfrm>
            <a:off x="5916037" y="2011681"/>
            <a:ext cx="2724834" cy="2965837"/>
          </a:xfrm>
          <a:prstGeom prst="rect">
            <a:avLst/>
          </a:prstGeom>
        </p:spPr>
        <p:txBody>
          <a:bodyPr lIns="0" rIns="45720"/>
          <a:lstStyle>
            <a:lvl1pPr marL="174618" indent="-174618">
              <a:buClr>
                <a:schemeClr val="accent3">
                  <a:lumMod val="75000"/>
                </a:schemeClr>
              </a:buClr>
              <a:defRPr sz="1200">
                <a:solidFill>
                  <a:schemeClr val="tx2">
                    <a:lumMod val="50000"/>
                  </a:schemeClr>
                </a:solidFill>
              </a:defRPr>
            </a:lvl1pPr>
            <a:lvl2pPr>
              <a:defRPr sz="1200"/>
            </a:lvl2pPr>
            <a:lvl3pPr>
              <a:defRPr sz="1200"/>
            </a:lvl3pPr>
            <a:lvl4pPr>
              <a:defRPr sz="1200"/>
            </a:lvl4pPr>
            <a:lvl5pPr>
              <a:defRPr sz="1200"/>
            </a:lvl5pPr>
          </a:lstStyle>
          <a:p>
            <a:pPr lvl="0"/>
            <a:r>
              <a:rPr lang="en-US" dirty="0"/>
              <a:t>Click to edit Master text styles</a:t>
            </a:r>
          </a:p>
        </p:txBody>
      </p:sp>
      <p:sp>
        <p:nvSpPr>
          <p:cNvPr id="11" name="Content Placeholder 7"/>
          <p:cNvSpPr>
            <a:spLocks noGrp="1"/>
          </p:cNvSpPr>
          <p:nvPr>
            <p:ph sz="quarter" idx="13"/>
          </p:nvPr>
        </p:nvSpPr>
        <p:spPr>
          <a:xfrm>
            <a:off x="8949766" y="2011681"/>
            <a:ext cx="2724834" cy="2965837"/>
          </a:xfrm>
          <a:prstGeom prst="rect">
            <a:avLst/>
          </a:prstGeom>
        </p:spPr>
        <p:txBody>
          <a:bodyPr lIns="0" rIns="45720"/>
          <a:lstStyle>
            <a:lvl1pPr marL="174618" indent="-174618">
              <a:buClr>
                <a:schemeClr val="accent2">
                  <a:lumMod val="75000"/>
                </a:schemeClr>
              </a:buClr>
              <a:defRPr sz="1200">
                <a:solidFill>
                  <a:schemeClr val="tx2">
                    <a:lumMod val="50000"/>
                  </a:schemeClr>
                </a:solidFill>
              </a:defRPr>
            </a:lvl1pPr>
            <a:lvl2pPr>
              <a:defRPr sz="1200"/>
            </a:lvl2pPr>
            <a:lvl3pPr>
              <a:defRPr sz="1200"/>
            </a:lvl3pPr>
            <a:lvl4pPr>
              <a:defRPr sz="1200"/>
            </a:lvl4pPr>
            <a:lvl5pPr>
              <a:defRPr sz="1200"/>
            </a:lvl5pPr>
          </a:lstStyle>
          <a:p>
            <a:pPr lvl="0"/>
            <a:r>
              <a:rPr lang="en-US" dirty="0"/>
              <a:t>Click to edit Master text styles</a:t>
            </a:r>
          </a:p>
        </p:txBody>
      </p:sp>
      <p:sp>
        <p:nvSpPr>
          <p:cNvPr id="15" name="Content Placeholder 7"/>
          <p:cNvSpPr>
            <a:spLocks noGrp="1"/>
          </p:cNvSpPr>
          <p:nvPr>
            <p:ph sz="quarter" idx="17"/>
          </p:nvPr>
        </p:nvSpPr>
        <p:spPr>
          <a:xfrm rot="21373968">
            <a:off x="291192" y="4525838"/>
            <a:ext cx="2078209" cy="332356"/>
          </a:xfrm>
          <a:prstGeom prst="rect">
            <a:avLst/>
          </a:prstGeom>
        </p:spPr>
        <p:txBody>
          <a:bodyPr lIns="0" tIns="0" rIns="0" bIns="0">
            <a:spAutoFit/>
          </a:bodyPr>
          <a:lstStyle>
            <a:lvl1pPr marL="0" indent="0">
              <a:buClr>
                <a:schemeClr val="bg1"/>
              </a:buClr>
              <a:defRPr sz="1200">
                <a:solidFill>
                  <a:schemeClr val="bg2">
                    <a:lumMod val="50000"/>
                  </a:schemeClr>
                </a:solidFill>
              </a:defRPr>
            </a:lvl1pPr>
            <a:lvl2pPr>
              <a:defRPr sz="1200"/>
            </a:lvl2pPr>
            <a:lvl3pPr>
              <a:defRPr sz="1200"/>
            </a:lvl3pPr>
            <a:lvl4pPr>
              <a:defRPr sz="1200"/>
            </a:lvl4pPr>
            <a:lvl5pPr>
              <a:defRPr sz="1200"/>
            </a:lvl5pPr>
          </a:lstStyle>
          <a:p>
            <a:pPr lvl="0"/>
            <a:r>
              <a:rPr lang="en-US" dirty="0"/>
              <a:t>Click to edit Master text styles</a:t>
            </a:r>
          </a:p>
        </p:txBody>
      </p:sp>
      <p:sp>
        <p:nvSpPr>
          <p:cNvPr id="16" name="Content Placeholder 7"/>
          <p:cNvSpPr>
            <a:spLocks noGrp="1"/>
          </p:cNvSpPr>
          <p:nvPr>
            <p:ph sz="quarter" idx="18"/>
          </p:nvPr>
        </p:nvSpPr>
        <p:spPr>
          <a:xfrm>
            <a:off x="2879761" y="5598816"/>
            <a:ext cx="2724834" cy="184666"/>
          </a:xfrm>
          <a:prstGeom prst="rect">
            <a:avLst/>
          </a:prstGeom>
        </p:spPr>
        <p:txBody>
          <a:bodyPr lIns="0" tIns="0" rIns="0" bIns="0">
            <a:noAutofit/>
          </a:bodyPr>
          <a:lstStyle>
            <a:lvl1pPr marL="114295" indent="-114295">
              <a:buClr>
                <a:schemeClr val="bg1"/>
              </a:buClr>
              <a:buFont typeface="Wingdings" pitchFamily="2" charset="2"/>
              <a:buChar char="§"/>
              <a:defRPr sz="1200">
                <a:solidFill>
                  <a:schemeClr val="bg1"/>
                </a:solidFill>
              </a:defRPr>
            </a:lvl1pPr>
            <a:lvl2pPr>
              <a:defRPr sz="1200"/>
            </a:lvl2pPr>
            <a:lvl3pPr>
              <a:defRPr sz="1200"/>
            </a:lvl3pPr>
            <a:lvl4pPr>
              <a:defRPr sz="1200"/>
            </a:lvl4pPr>
            <a:lvl5pPr>
              <a:defRPr sz="1200"/>
            </a:lvl5pPr>
          </a:lstStyle>
          <a:p>
            <a:pPr lvl="0"/>
            <a:r>
              <a:rPr lang="en-US" dirty="0"/>
              <a:t>Click to edit Master text styles</a:t>
            </a:r>
          </a:p>
        </p:txBody>
      </p:sp>
      <p:sp>
        <p:nvSpPr>
          <p:cNvPr id="17" name="Content Placeholder 7"/>
          <p:cNvSpPr>
            <a:spLocks noGrp="1"/>
          </p:cNvSpPr>
          <p:nvPr>
            <p:ph sz="quarter" idx="19"/>
          </p:nvPr>
        </p:nvSpPr>
        <p:spPr>
          <a:xfrm>
            <a:off x="5917420" y="5598816"/>
            <a:ext cx="2724834" cy="184666"/>
          </a:xfrm>
          <a:prstGeom prst="rect">
            <a:avLst/>
          </a:prstGeom>
        </p:spPr>
        <p:txBody>
          <a:bodyPr lIns="0" tIns="0" rIns="0" bIns="0">
            <a:noAutofit/>
          </a:bodyPr>
          <a:lstStyle>
            <a:lvl1pPr marL="114295" indent="-114295">
              <a:buClr>
                <a:schemeClr val="bg1"/>
              </a:buClr>
              <a:buFont typeface="Wingdings" pitchFamily="2" charset="2"/>
              <a:buChar char="§"/>
              <a:defRPr sz="1200">
                <a:solidFill>
                  <a:schemeClr val="bg1"/>
                </a:solidFill>
              </a:defRPr>
            </a:lvl1pPr>
            <a:lvl2pPr>
              <a:defRPr sz="1200"/>
            </a:lvl2pPr>
            <a:lvl3pPr>
              <a:defRPr sz="1200"/>
            </a:lvl3pPr>
            <a:lvl4pPr>
              <a:defRPr sz="1200"/>
            </a:lvl4pPr>
            <a:lvl5pPr>
              <a:defRPr sz="1200"/>
            </a:lvl5pPr>
          </a:lstStyle>
          <a:p>
            <a:pPr lvl="0"/>
            <a:r>
              <a:rPr lang="en-US" dirty="0"/>
              <a:t>Click to edit Master text styles</a:t>
            </a:r>
          </a:p>
        </p:txBody>
      </p:sp>
      <p:sp>
        <p:nvSpPr>
          <p:cNvPr id="18" name="Content Placeholder 7"/>
          <p:cNvSpPr>
            <a:spLocks noGrp="1"/>
          </p:cNvSpPr>
          <p:nvPr>
            <p:ph sz="quarter" idx="20"/>
          </p:nvPr>
        </p:nvSpPr>
        <p:spPr>
          <a:xfrm>
            <a:off x="8949766" y="5598816"/>
            <a:ext cx="2724834" cy="184666"/>
          </a:xfrm>
          <a:prstGeom prst="rect">
            <a:avLst/>
          </a:prstGeom>
        </p:spPr>
        <p:txBody>
          <a:bodyPr lIns="0" tIns="0" rIns="0" bIns="0">
            <a:noAutofit/>
          </a:bodyPr>
          <a:lstStyle>
            <a:lvl1pPr marL="114295" indent="-114295">
              <a:buClr>
                <a:schemeClr val="bg1"/>
              </a:buClr>
              <a:buFont typeface="Wingdings" pitchFamily="2" charset="2"/>
              <a:buChar char="§"/>
              <a:defRPr sz="1200">
                <a:solidFill>
                  <a:schemeClr val="bg1"/>
                </a:solidFill>
              </a:defRPr>
            </a:lvl1pPr>
            <a:lvl2pPr>
              <a:defRPr sz="1200"/>
            </a:lvl2pPr>
            <a:lvl3pPr>
              <a:defRPr sz="1200"/>
            </a:lvl3pPr>
            <a:lvl4pPr>
              <a:defRPr sz="1200"/>
            </a:lvl4pPr>
            <a:lvl5pPr>
              <a:defRPr sz="1200"/>
            </a:lvl5pPr>
          </a:lstStyle>
          <a:p>
            <a:pPr lvl="0"/>
            <a:r>
              <a:rPr lang="en-US" dirty="0"/>
              <a:t>Click to edit Master text styles</a:t>
            </a:r>
          </a:p>
        </p:txBody>
      </p:sp>
    </p:spTree>
    <p:extLst>
      <p:ext uri="{BB962C8B-B14F-4D97-AF65-F5344CB8AC3E}">
        <p14:creationId xmlns:p14="http://schemas.microsoft.com/office/powerpoint/2010/main" val="237677391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2_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a:off x="1" y="2698315"/>
            <a:ext cx="6262141" cy="4159686"/>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600" dirty="0"/>
          </a:p>
        </p:txBody>
      </p:sp>
      <p:sp>
        <p:nvSpPr>
          <p:cNvPr id="36" name="Text Placeholder 30">
            <a:extLst>
              <a:ext uri="{FF2B5EF4-FFF2-40B4-BE49-F238E27FC236}">
                <a16:creationId xmlns:a16="http://schemas.microsoft.com/office/drawing/2014/main" id="{A694DB54-BE04-4A4E-A6EE-DAEE5E62E607}"/>
              </a:ext>
            </a:extLst>
          </p:cNvPr>
          <p:cNvSpPr>
            <a:spLocks noGrp="1"/>
          </p:cNvSpPr>
          <p:nvPr>
            <p:ph type="body" sz="quarter" idx="22" hasCustomPrompt="1"/>
          </p:nvPr>
        </p:nvSpPr>
        <p:spPr>
          <a:xfrm>
            <a:off x="7752184" y="1370345"/>
            <a:ext cx="3960000" cy="5082843"/>
          </a:xfrm>
          <a:prstGeom prst="rect">
            <a:avLst/>
          </a:prstGeom>
        </p:spPr>
        <p:txBody>
          <a:bodyPr>
            <a:noAutofit/>
          </a:bodyPr>
          <a:lstStyle>
            <a:lvl1pPr marL="285739" marR="0" indent="-285739" algn="l" defTabSz="914363" rtl="0" eaLnBrk="1" fontAlgn="auto" latinLnBrk="0" hangingPunct="1">
              <a:lnSpc>
                <a:spcPct val="90000"/>
              </a:lnSpc>
              <a:spcBef>
                <a:spcPts val="1000"/>
              </a:spcBef>
              <a:spcAft>
                <a:spcPts val="0"/>
              </a:spcAft>
              <a:buClr>
                <a:schemeClr val="accent5"/>
              </a:buClr>
              <a:buSzTx/>
              <a:buFont typeface="Wingdings" panose="05000000000000000000" pitchFamily="2" charset="2"/>
              <a:buChar char="§"/>
              <a:tabLst/>
              <a:defRPr sz="1200"/>
            </a:lvl1pPr>
          </a:lstStyle>
          <a:p>
            <a:pPr marL="285739" marR="0" lvl="0" indent="-285739" algn="l" defTabSz="914363"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39" marR="0" lvl="0" indent="-285739" algn="l" defTabSz="914363"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39" marR="0" lvl="0" indent="-285739" algn="l" defTabSz="914363"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39" marR="0" lvl="0" indent="-285739" algn="l" defTabSz="914363"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endParaRPr lang="en-US" dirty="0"/>
          </a:p>
        </p:txBody>
      </p:sp>
      <p:sp>
        <p:nvSpPr>
          <p:cNvPr id="35" name="Text Placeholder 4">
            <a:extLst>
              <a:ext uri="{FF2B5EF4-FFF2-40B4-BE49-F238E27FC236}">
                <a16:creationId xmlns:a16="http://schemas.microsoft.com/office/drawing/2014/main" id="{E2060C84-FD71-4961-82B4-7C268461CC65}"/>
              </a:ext>
            </a:extLst>
          </p:cNvPr>
          <p:cNvSpPr>
            <a:spLocks noGrp="1"/>
          </p:cNvSpPr>
          <p:nvPr>
            <p:ph type="body" sz="quarter" idx="21" hasCustomPrompt="1"/>
          </p:nvPr>
        </p:nvSpPr>
        <p:spPr>
          <a:xfrm>
            <a:off x="7752184" y="948199"/>
            <a:ext cx="3960000" cy="412363"/>
          </a:xfrm>
          <a:prstGeom prst="rect">
            <a:avLst/>
          </a:prstGeom>
          <a:noFill/>
        </p:spPr>
        <p:txBody>
          <a:bodyPr anchor="ctr">
            <a:noAutofit/>
          </a:bodyPr>
          <a:lstStyle>
            <a:lvl1pPr algn="l">
              <a:defRPr sz="1400" b="1">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2" name="Text Placeholder 4">
            <a:extLst>
              <a:ext uri="{FF2B5EF4-FFF2-40B4-BE49-F238E27FC236}">
                <a16:creationId xmlns:a16="http://schemas.microsoft.com/office/drawing/2014/main" id="{2004AAFC-35BA-48A1-8C05-845440E48D80}"/>
              </a:ext>
            </a:extLst>
          </p:cNvPr>
          <p:cNvSpPr>
            <a:spLocks noGrp="1"/>
          </p:cNvSpPr>
          <p:nvPr>
            <p:ph type="body" sz="quarter" idx="18" hasCustomPrompt="1"/>
          </p:nvPr>
        </p:nvSpPr>
        <p:spPr>
          <a:xfrm>
            <a:off x="3575720" y="948199"/>
            <a:ext cx="3960000" cy="412363"/>
          </a:xfrm>
          <a:prstGeom prst="rect">
            <a:avLst/>
          </a:prstGeom>
          <a:noFill/>
        </p:spPr>
        <p:txBody>
          <a:bodyPr anchor="ctr">
            <a:noAutofit/>
          </a:bodyPr>
          <a:lstStyle>
            <a:lvl1pPr algn="l">
              <a:defRPr sz="1400" b="1">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407990" y="5580774"/>
            <a:ext cx="3023716" cy="331986"/>
          </a:xfrm>
          <a:prstGeom prst="rect">
            <a:avLst/>
          </a:prstGeom>
          <a:noFill/>
        </p:spPr>
        <p:txBody>
          <a:bodyPr anchor="ctr">
            <a:noAutofit/>
          </a:bodyPr>
          <a:lstStyle>
            <a:lvl1pPr algn="l">
              <a:defRPr sz="1600" b="1">
                <a:solidFill>
                  <a:schemeClr val="bg1"/>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407989" y="3601839"/>
            <a:ext cx="3023716" cy="412363"/>
          </a:xfrm>
          <a:prstGeom prst="rect">
            <a:avLst/>
          </a:prstGeom>
          <a:noFill/>
        </p:spPr>
        <p:txBody>
          <a:bodyPr anchor="ctr">
            <a:noAutofit/>
          </a:bodyPr>
          <a:lstStyle>
            <a:lvl1pPr algn="l">
              <a:spcAft>
                <a:spcPts val="0"/>
              </a:spcAft>
              <a:defRPr sz="1800" b="1">
                <a:solidFill>
                  <a:schemeClr val="bg1"/>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407987" y="4038053"/>
            <a:ext cx="3023718" cy="540000"/>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407989" y="5913336"/>
            <a:ext cx="3023716" cy="540000"/>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31" name="Text Placeholder 30">
            <a:extLst>
              <a:ext uri="{FF2B5EF4-FFF2-40B4-BE49-F238E27FC236}">
                <a16:creationId xmlns:a16="http://schemas.microsoft.com/office/drawing/2014/main" id="{2F5FD05B-1971-40EF-87B3-AD5F161F8514}"/>
              </a:ext>
            </a:extLst>
          </p:cNvPr>
          <p:cNvSpPr>
            <a:spLocks noGrp="1"/>
          </p:cNvSpPr>
          <p:nvPr>
            <p:ph type="body" sz="quarter" idx="17" hasCustomPrompt="1"/>
          </p:nvPr>
        </p:nvSpPr>
        <p:spPr>
          <a:xfrm>
            <a:off x="3575720" y="1370346"/>
            <a:ext cx="3960000" cy="2123602"/>
          </a:xfrm>
          <a:prstGeom prst="rect">
            <a:avLst/>
          </a:prstGeom>
        </p:spPr>
        <p:txBody>
          <a:bodyPr>
            <a:noAutofit/>
          </a:bodyPr>
          <a:lstStyle>
            <a:lvl1pPr marL="285739" marR="0" indent="-196842" algn="l" defTabSz="914363" rtl="0" eaLnBrk="1" fontAlgn="auto" latinLnBrk="0" hangingPunct="1">
              <a:lnSpc>
                <a:spcPct val="90000"/>
              </a:lnSpc>
              <a:spcBef>
                <a:spcPts val="600"/>
              </a:spcBef>
              <a:spcAft>
                <a:spcPts val="600"/>
              </a:spcAft>
              <a:buClr>
                <a:schemeClr val="accent5"/>
              </a:buClr>
              <a:buSzTx/>
              <a:buFont typeface="Wingdings" panose="05000000000000000000" pitchFamily="2" charset="2"/>
              <a:buChar char="§"/>
              <a:tabLst/>
              <a:defRPr sz="1200"/>
            </a:lvl1pPr>
          </a:lstStyle>
          <a:p>
            <a:pPr marL="285739" marR="0" lvl="0" indent="-285739" algn="l" defTabSz="914363"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39" marR="0" lvl="0" indent="-285739" algn="l" defTabSz="914363"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39" marR="0" lvl="0" indent="-285739" algn="l" defTabSz="914363"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39" marR="0" lvl="0" indent="-285739" algn="l" defTabSz="914363"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endParaRPr lang="en-US" dirty="0"/>
          </a:p>
        </p:txBody>
      </p:sp>
      <p:sp>
        <p:nvSpPr>
          <p:cNvPr id="33" name="Text Placeholder 4">
            <a:extLst>
              <a:ext uri="{FF2B5EF4-FFF2-40B4-BE49-F238E27FC236}">
                <a16:creationId xmlns:a16="http://schemas.microsoft.com/office/drawing/2014/main" id="{C387DD03-5B9B-4915-A35C-BA24C495D5E3}"/>
              </a:ext>
            </a:extLst>
          </p:cNvPr>
          <p:cNvSpPr>
            <a:spLocks noGrp="1"/>
          </p:cNvSpPr>
          <p:nvPr>
            <p:ph type="body" sz="quarter" idx="19" hasCustomPrompt="1"/>
          </p:nvPr>
        </p:nvSpPr>
        <p:spPr>
          <a:xfrm>
            <a:off x="3575720" y="3683544"/>
            <a:ext cx="3960000" cy="412363"/>
          </a:xfrm>
          <a:prstGeom prst="rect">
            <a:avLst/>
          </a:prstGeom>
          <a:noFill/>
        </p:spPr>
        <p:txBody>
          <a:bodyPr anchor="ctr">
            <a:noAutofit/>
          </a:bodyPr>
          <a:lstStyle>
            <a:lvl1pPr algn="l">
              <a:defRPr sz="1400" b="1">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4" name="Text Placeholder 30">
            <a:extLst>
              <a:ext uri="{FF2B5EF4-FFF2-40B4-BE49-F238E27FC236}">
                <a16:creationId xmlns:a16="http://schemas.microsoft.com/office/drawing/2014/main" id="{F174517F-7F9E-4498-9850-A8027203156A}"/>
              </a:ext>
            </a:extLst>
          </p:cNvPr>
          <p:cNvSpPr>
            <a:spLocks noGrp="1"/>
          </p:cNvSpPr>
          <p:nvPr>
            <p:ph type="body" sz="quarter" idx="20" hasCustomPrompt="1"/>
          </p:nvPr>
        </p:nvSpPr>
        <p:spPr>
          <a:xfrm>
            <a:off x="3575720" y="4105690"/>
            <a:ext cx="3960000" cy="2347498"/>
          </a:xfrm>
          <a:prstGeom prst="rect">
            <a:avLst/>
          </a:prstGeom>
        </p:spPr>
        <p:txBody>
          <a:bodyPr>
            <a:noAutofit/>
          </a:bodyPr>
          <a:lstStyle>
            <a:lvl1pPr marL="285739" marR="0" indent="-285739" algn="l" defTabSz="914363" rtl="0" eaLnBrk="1" fontAlgn="auto" latinLnBrk="0" hangingPunct="1">
              <a:lnSpc>
                <a:spcPct val="90000"/>
              </a:lnSpc>
              <a:spcBef>
                <a:spcPts val="1000"/>
              </a:spcBef>
              <a:spcAft>
                <a:spcPts val="0"/>
              </a:spcAft>
              <a:buClr>
                <a:schemeClr val="accent5"/>
              </a:buClr>
              <a:buSzTx/>
              <a:buFont typeface="Wingdings" panose="05000000000000000000" pitchFamily="2" charset="2"/>
              <a:buChar char="§"/>
              <a:tabLst/>
              <a:defRPr sz="1200"/>
            </a:lvl1pPr>
          </a:lstStyle>
          <a:p>
            <a:pPr marL="285739" marR="0" lvl="0" indent="-285739" algn="l" defTabSz="914363"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39" marR="0" lvl="0" indent="-285739" algn="l" defTabSz="914363"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39" marR="0" lvl="0" indent="-285739" algn="l" defTabSz="914363"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39" marR="0" lvl="0" indent="-285739" algn="l" defTabSz="914363"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endParaRPr lang="en-US" dirty="0"/>
          </a:p>
        </p:txBody>
      </p:sp>
      <p:sp>
        <p:nvSpPr>
          <p:cNvPr id="13" name="Oval 20">
            <a:extLst>
              <a:ext uri="{FF2B5EF4-FFF2-40B4-BE49-F238E27FC236}">
                <a16:creationId xmlns:a16="http://schemas.microsoft.com/office/drawing/2014/main" id="{1EFB3510-D39A-47CF-8191-109DDF9E53D5}"/>
              </a:ext>
            </a:extLst>
          </p:cNvPr>
          <p:cNvSpPr/>
          <p:nvPr userDrawn="1"/>
        </p:nvSpPr>
        <p:spPr>
          <a:xfrm>
            <a:off x="762628" y="1028253"/>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600"/>
          </a:p>
        </p:txBody>
      </p:sp>
      <p:sp>
        <p:nvSpPr>
          <p:cNvPr id="14" name="Text Placeholder 4">
            <a:extLst>
              <a:ext uri="{FF2B5EF4-FFF2-40B4-BE49-F238E27FC236}">
                <a16:creationId xmlns:a16="http://schemas.microsoft.com/office/drawing/2014/main" id="{7E551D69-F21D-4601-B4BD-97ECB52F39D6}"/>
              </a:ext>
            </a:extLst>
          </p:cNvPr>
          <p:cNvSpPr>
            <a:spLocks noGrp="1"/>
          </p:cNvSpPr>
          <p:nvPr>
            <p:ph type="body" sz="quarter" idx="23" hasCustomPrompt="1"/>
          </p:nvPr>
        </p:nvSpPr>
        <p:spPr>
          <a:xfrm>
            <a:off x="407987" y="4660835"/>
            <a:ext cx="3023718" cy="331986"/>
          </a:xfrm>
          <a:prstGeom prst="rect">
            <a:avLst/>
          </a:prstGeom>
          <a:noFill/>
        </p:spPr>
        <p:txBody>
          <a:bodyPr anchor="ctr">
            <a:noAutofit/>
          </a:bodyPr>
          <a:lstStyle>
            <a:lvl1pPr algn="l">
              <a:defRPr sz="1600" b="1">
                <a:solidFill>
                  <a:schemeClr val="bg1"/>
                </a:solidFill>
              </a:defRPr>
            </a:lvl1pPr>
            <a:lvl2pPr>
              <a:defRPr sz="1400"/>
            </a:lvl2pPr>
            <a:lvl3pPr>
              <a:defRPr sz="1200"/>
            </a:lvl3pPr>
            <a:lvl4pPr>
              <a:defRPr sz="1100"/>
            </a:lvl4pPr>
            <a:lvl5pPr>
              <a:defRPr sz="1100"/>
            </a:lvl5pPr>
          </a:lstStyle>
          <a:p>
            <a:pPr lvl="0"/>
            <a:r>
              <a:rPr lang="en-US" dirty="0"/>
              <a:t>Insert education </a:t>
            </a:r>
          </a:p>
        </p:txBody>
      </p:sp>
      <p:sp>
        <p:nvSpPr>
          <p:cNvPr id="15" name="Text Placeholder 7">
            <a:extLst>
              <a:ext uri="{FF2B5EF4-FFF2-40B4-BE49-F238E27FC236}">
                <a16:creationId xmlns:a16="http://schemas.microsoft.com/office/drawing/2014/main" id="{53745724-67BB-4475-9660-FEEE12268615}"/>
              </a:ext>
            </a:extLst>
          </p:cNvPr>
          <p:cNvSpPr>
            <a:spLocks noGrp="1"/>
          </p:cNvSpPr>
          <p:nvPr>
            <p:ph type="body" sz="quarter" idx="24" hasCustomPrompt="1"/>
          </p:nvPr>
        </p:nvSpPr>
        <p:spPr>
          <a:xfrm>
            <a:off x="409041" y="5012085"/>
            <a:ext cx="3022665" cy="540000"/>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6" name="Date Placeholder"/>
          <p:cNvSpPr>
            <a:spLocks noGrp="1"/>
          </p:cNvSpPr>
          <p:nvPr>
            <p:ph type="dt" sz="half" idx="2"/>
          </p:nvPr>
        </p:nvSpPr>
        <p:spPr>
          <a:xfrm>
            <a:off x="9039861" y="6478590"/>
            <a:ext cx="2743200" cy="216172"/>
          </a:xfrm>
          <a:prstGeom prst="rect">
            <a:avLst/>
          </a:prstGeom>
        </p:spPr>
        <p:txBody>
          <a:bodyPr vert="horz" lIns="91440" tIns="45720" rIns="91440" bIns="45720" rtlCol="0" anchor="ctr"/>
          <a:lstStyle>
            <a:lvl1pPr algn="r">
              <a:defRPr sz="800">
                <a:solidFill>
                  <a:schemeClr val="tx1"/>
                </a:solidFill>
              </a:defRPr>
            </a:lvl1pPr>
          </a:lstStyle>
          <a:p>
            <a:fld id="{1F870B5A-93A5-4D4B-BC94-9ADCBCB44494}" type="datetimeFigureOut">
              <a:rPr lang="en-GB" smtClean="0"/>
              <a:pPr/>
              <a:t>13/12/2018</a:t>
            </a:fld>
            <a:endParaRPr lang="en-GB" dirty="0"/>
          </a:p>
        </p:txBody>
      </p:sp>
    </p:spTree>
    <p:extLst>
      <p:ext uri="{BB962C8B-B14F-4D97-AF65-F5344CB8AC3E}">
        <p14:creationId xmlns:p14="http://schemas.microsoft.com/office/powerpoint/2010/main" val="20057017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4.sv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26" Type="http://schemas.openxmlformats.org/officeDocument/2006/relationships/slideLayout" Target="../slideLayouts/slideLayout35.xml"/><Relationship Id="rId3" Type="http://schemas.openxmlformats.org/officeDocument/2006/relationships/slideLayout" Target="../slideLayouts/slideLayout12.xml"/><Relationship Id="rId21" Type="http://schemas.openxmlformats.org/officeDocument/2006/relationships/slideLayout" Target="../slideLayouts/slideLayout30.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5" Type="http://schemas.openxmlformats.org/officeDocument/2006/relationships/slideLayout" Target="../slideLayouts/slideLayout34.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29" Type="http://schemas.openxmlformats.org/officeDocument/2006/relationships/image" Target="../media/image4.svg"/><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24" Type="http://schemas.openxmlformats.org/officeDocument/2006/relationships/slideLayout" Target="../slideLayouts/slideLayout33.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28" Type="http://schemas.openxmlformats.org/officeDocument/2006/relationships/image" Target="../media/image3.png"/><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slideLayout" Target="../slideLayouts/slideLayout31.xml"/><Relationship Id="rId27"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image" Target="../media/image4.svg"/><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image" Target="../media/image3.png"/><Relationship Id="rId10" Type="http://schemas.openxmlformats.org/officeDocument/2006/relationships/slideLayout" Target="../slideLayouts/slideLayout45.xml"/><Relationship Id="rId19" Type="http://schemas.openxmlformats.org/officeDocument/2006/relationships/slideLayout" Target="../slideLayouts/slideLayout54.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image" Target="../media/image4.svg"/><Relationship Id="rId5" Type="http://schemas.openxmlformats.org/officeDocument/2006/relationships/slideLayout" Target="../slideLayouts/slideLayout61.xml"/><Relationship Id="rId10" Type="http://schemas.openxmlformats.org/officeDocument/2006/relationships/image" Target="../media/image3.png"/><Relationship Id="rId4" Type="http://schemas.openxmlformats.org/officeDocument/2006/relationships/slideLayout" Target="../slideLayouts/slideLayout60.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18" Type="http://schemas.openxmlformats.org/officeDocument/2006/relationships/slideLayout" Target="../slideLayouts/slideLayout83.xml"/><Relationship Id="rId26" Type="http://schemas.openxmlformats.org/officeDocument/2006/relationships/slideLayout" Target="../slideLayouts/slideLayout91.xml"/><Relationship Id="rId3" Type="http://schemas.openxmlformats.org/officeDocument/2006/relationships/slideLayout" Target="../slideLayouts/slideLayout68.xml"/><Relationship Id="rId21" Type="http://schemas.openxmlformats.org/officeDocument/2006/relationships/slideLayout" Target="../slideLayouts/slideLayout86.xml"/><Relationship Id="rId34" Type="http://schemas.openxmlformats.org/officeDocument/2006/relationships/theme" Target="../theme/theme7.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17" Type="http://schemas.openxmlformats.org/officeDocument/2006/relationships/slideLayout" Target="../slideLayouts/slideLayout82.xml"/><Relationship Id="rId25" Type="http://schemas.openxmlformats.org/officeDocument/2006/relationships/slideLayout" Target="../slideLayouts/slideLayout90.xml"/><Relationship Id="rId33" Type="http://schemas.openxmlformats.org/officeDocument/2006/relationships/slideLayout" Target="../slideLayouts/slideLayout98.xml"/><Relationship Id="rId38" Type="http://schemas.openxmlformats.org/officeDocument/2006/relationships/image" Target="../media/image38.emf"/><Relationship Id="rId2" Type="http://schemas.openxmlformats.org/officeDocument/2006/relationships/slideLayout" Target="../slideLayouts/slideLayout67.xml"/><Relationship Id="rId16" Type="http://schemas.openxmlformats.org/officeDocument/2006/relationships/slideLayout" Target="../slideLayouts/slideLayout81.xml"/><Relationship Id="rId20" Type="http://schemas.openxmlformats.org/officeDocument/2006/relationships/slideLayout" Target="../slideLayouts/slideLayout85.xml"/><Relationship Id="rId29" Type="http://schemas.openxmlformats.org/officeDocument/2006/relationships/slideLayout" Target="../slideLayouts/slideLayout94.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24" Type="http://schemas.openxmlformats.org/officeDocument/2006/relationships/slideLayout" Target="../slideLayouts/slideLayout89.xml"/><Relationship Id="rId32" Type="http://schemas.openxmlformats.org/officeDocument/2006/relationships/slideLayout" Target="../slideLayouts/slideLayout97.xml"/><Relationship Id="rId37" Type="http://schemas.openxmlformats.org/officeDocument/2006/relationships/oleObject" Target="../embeddings/oleObject3.bin"/><Relationship Id="rId5" Type="http://schemas.openxmlformats.org/officeDocument/2006/relationships/slideLayout" Target="../slideLayouts/slideLayout70.xml"/><Relationship Id="rId15" Type="http://schemas.openxmlformats.org/officeDocument/2006/relationships/slideLayout" Target="../slideLayouts/slideLayout80.xml"/><Relationship Id="rId23" Type="http://schemas.openxmlformats.org/officeDocument/2006/relationships/slideLayout" Target="../slideLayouts/slideLayout88.xml"/><Relationship Id="rId28" Type="http://schemas.openxmlformats.org/officeDocument/2006/relationships/slideLayout" Target="../slideLayouts/slideLayout93.xml"/><Relationship Id="rId36" Type="http://schemas.openxmlformats.org/officeDocument/2006/relationships/tags" Target="../tags/tag5.xml"/><Relationship Id="rId10" Type="http://schemas.openxmlformats.org/officeDocument/2006/relationships/slideLayout" Target="../slideLayouts/slideLayout75.xml"/><Relationship Id="rId19" Type="http://schemas.openxmlformats.org/officeDocument/2006/relationships/slideLayout" Target="../slideLayouts/slideLayout84.xml"/><Relationship Id="rId31" Type="http://schemas.openxmlformats.org/officeDocument/2006/relationships/slideLayout" Target="../slideLayouts/slideLayout96.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 Id="rId22" Type="http://schemas.openxmlformats.org/officeDocument/2006/relationships/slideLayout" Target="../slideLayouts/slideLayout87.xml"/><Relationship Id="rId27" Type="http://schemas.openxmlformats.org/officeDocument/2006/relationships/slideLayout" Target="../slideLayouts/slideLayout92.xml"/><Relationship Id="rId30" Type="http://schemas.openxmlformats.org/officeDocument/2006/relationships/slideLayout" Target="../slideLayouts/slideLayout95.xml"/><Relationship Id="rId35" Type="http://schemas.openxmlformats.org/officeDocument/2006/relationships/vmlDrawing" Target="../drawings/vmlDrawing3.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407987" y="413387"/>
            <a:ext cx="11376025" cy="855026"/>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3378625389"/>
      </p:ext>
    </p:extLst>
  </p:cSld>
  <p:clrMap bg1="lt1" tx1="dk1" bg2="lt2" tx2="dk2" accent1="accent1" accent2="accent2" accent3="accent3" accent4="accent4" accent5="accent5" accent6="accent6" hlink="hlink" folHlink="folHlink"/>
  <p:sldLayoutIdLst>
    <p:sldLayoutId id="2147483790" r:id="rId1"/>
    <p:sldLayoutId id="2147483721" r:id="rId2"/>
    <p:sldLayoutId id="2147483810" r:id="rId3"/>
    <p:sldLayoutId id="2147483666" r:id="rId4"/>
    <p:sldLayoutId id="2147483720" r:id="rId5"/>
  </p:sldLayoutIdLst>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userDrawn="1">
          <p15:clr>
            <a:srgbClr val="F26B43"/>
          </p15:clr>
        </p15:guide>
        <p15:guide id="2" pos="257" userDrawn="1">
          <p15:clr>
            <a:srgbClr val="F26B43"/>
          </p15:clr>
        </p15:guide>
        <p15:guide id="3" pos="7423" userDrawn="1">
          <p15:clr>
            <a:srgbClr val="F26B43"/>
          </p15:clr>
        </p15:guide>
        <p15:guide id="4" orient="horz" pos="25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413068" y="418452"/>
            <a:ext cx="11083532" cy="859536"/>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3731682138"/>
      </p:ext>
    </p:extLst>
  </p:cSld>
  <p:clrMap bg1="lt1" tx1="dk1" bg2="lt2" tx2="dk2" accent1="accent1" accent2="accent2" accent3="accent3" accent4="accent4" accent5="accent5" accent6="accent6" hlink="hlink" folHlink="folHlink"/>
  <p:sldLayoutIdLst>
    <p:sldLayoutId id="2147483791" r:id="rId1"/>
    <p:sldLayoutId id="2147483731" r:id="rId2"/>
    <p:sldLayoutId id="2147483795" r:id="rId3"/>
    <p:sldLayoutId id="2147483732" r:id="rId4"/>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8600"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3" pos="7423" userDrawn="1">
          <p15:clr>
            <a:srgbClr val="F26B43"/>
          </p15:clr>
        </p15:guide>
        <p15:guide id="4" pos="257" userDrawn="1">
          <p15:clr>
            <a:srgbClr val="F26B43"/>
          </p15:clr>
        </p15:guide>
        <p15:guide id="5" orient="horz" pos="4065" userDrawn="1">
          <p15:clr>
            <a:srgbClr val="F26B43"/>
          </p15:clr>
        </p15:guide>
        <p15:guide id="6" orient="horz" pos="799" userDrawn="1">
          <p15:clr>
            <a:srgbClr val="F26B43"/>
          </p15:clr>
        </p15:guide>
        <p15:guide id="7" orient="horz" pos="89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pic>
        <p:nvPicPr>
          <p:cNvPr id="9"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8">
            <a:extLst>
              <a:ext uri="{96DAC541-7B7A-43D3-8B79-37D633B846F1}">
                <asvg:svgBlip xmlns:asvg="http://schemas.microsoft.com/office/drawing/2016/SVG/main" r:embed="rId29"/>
              </a:ext>
            </a:extLst>
          </a:blip>
          <a:srcRect l="81836" t="-4713" b="16530"/>
          <a:stretch/>
        </p:blipFill>
        <p:spPr>
          <a:xfrm>
            <a:off x="11547793" y="188640"/>
            <a:ext cx="424356" cy="459624"/>
          </a:xfrm>
          <a:prstGeom prst="rect">
            <a:avLst/>
          </a:prstGeom>
        </p:spPr>
      </p:pic>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36" r:id="rId1"/>
    <p:sldLayoutId id="2147483838" r:id="rId2"/>
    <p:sldLayoutId id="2147483786" r:id="rId3"/>
    <p:sldLayoutId id="2147483722" r:id="rId4"/>
    <p:sldLayoutId id="2147483672" r:id="rId5"/>
    <p:sldLayoutId id="2147483811" r:id="rId6"/>
    <p:sldLayoutId id="2147483781" r:id="rId7"/>
    <p:sldLayoutId id="2147483780" r:id="rId8"/>
    <p:sldLayoutId id="2147483779" r:id="rId9"/>
    <p:sldLayoutId id="2147483778" r:id="rId10"/>
    <p:sldLayoutId id="2147483733" r:id="rId11"/>
    <p:sldLayoutId id="2147483734" r:id="rId12"/>
    <p:sldLayoutId id="2147483735" r:id="rId13"/>
    <p:sldLayoutId id="2147483736" r:id="rId14"/>
    <p:sldLayoutId id="2147483785" r:id="rId15"/>
    <p:sldLayoutId id="2147483737" r:id="rId16"/>
    <p:sldLayoutId id="2147483738" r:id="rId17"/>
    <p:sldLayoutId id="2147483739" r:id="rId18"/>
    <p:sldLayoutId id="2147483740" r:id="rId19"/>
    <p:sldLayoutId id="2147483794" r:id="rId20"/>
    <p:sldLayoutId id="2147483793" r:id="rId21"/>
    <p:sldLayoutId id="2147483792" r:id="rId22"/>
    <p:sldLayoutId id="2147483787" r:id="rId23"/>
    <p:sldLayoutId id="2147483847" r:id="rId24"/>
    <p:sldLayoutId id="2147483850" r:id="rId25"/>
    <p:sldLayoutId id="2147483851" r:id="rId26"/>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pic>
        <p:nvPicPr>
          <p:cNvPr id="9"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3">
            <a:extLst>
              <a:ext uri="{96DAC541-7B7A-43D3-8B79-37D633B846F1}">
                <asvg:svgBlip xmlns:asvg="http://schemas.microsoft.com/office/drawing/2016/SVG/main" r:embed="rId24"/>
              </a:ext>
            </a:extLst>
          </a:blip>
          <a:srcRect l="81836" t="-4713" b="16530"/>
          <a:stretch/>
        </p:blipFill>
        <p:spPr>
          <a:xfrm>
            <a:off x="11547793" y="188640"/>
            <a:ext cx="424356" cy="459624"/>
          </a:xfrm>
          <a:prstGeom prst="rect">
            <a:avLst/>
          </a:prstGeom>
        </p:spPr>
      </p:pic>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01364011"/>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6" r:id="rId12"/>
    <p:sldLayoutId id="2147483827" r:id="rId13"/>
    <p:sldLayoutId id="2147483828" r:id="rId14"/>
    <p:sldLayoutId id="2147483829" r:id="rId15"/>
    <p:sldLayoutId id="2147483830" r:id="rId16"/>
    <p:sldLayoutId id="2147483831" r:id="rId17"/>
    <p:sldLayoutId id="2147483832" r:id="rId18"/>
    <p:sldLayoutId id="2147483833" r:id="rId19"/>
    <p:sldLayoutId id="2147483834" r:id="rId20"/>
    <p:sldLayoutId id="2147483835" r:id="rId21"/>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10">
            <a:extLst>
              <a:ext uri="{96DAC541-7B7A-43D3-8B79-37D633B846F1}">
                <asvg:svgBlip xmlns:asvg="http://schemas.microsoft.com/office/drawing/2016/SVG/main" r:embed="rId11"/>
              </a:ext>
            </a:extLst>
          </a:blip>
          <a:srcRect l="81836" t="-4713" b="16530"/>
          <a:stretch/>
        </p:blipFill>
        <p:spPr>
          <a:xfrm>
            <a:off x="11547793" y="188640"/>
            <a:ext cx="424356" cy="459624"/>
          </a:xfrm>
          <a:prstGeom prst="rect">
            <a:avLst/>
          </a:prstGeom>
        </p:spPr>
      </p:pic>
      <p:sp>
        <p:nvSpPr>
          <p:cNvPr id="14"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15"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21207809"/>
      </p:ext>
    </p:extLst>
  </p:cSld>
  <p:clrMap bg1="lt1" tx1="dk1" bg2="lt2" tx2="dk2" accent1="accent1" accent2="accent2" accent3="accent3" accent4="accent4" accent5="accent5" accent6="accent6" hlink="hlink" folHlink="folHlink"/>
  <p:sldLayoutIdLst>
    <p:sldLayoutId id="2147483796" r:id="rId1"/>
    <p:sldLayoutId id="2147483743" r:id="rId2"/>
    <p:sldLayoutId id="2147483812" r:id="rId3"/>
    <p:sldLayoutId id="2147483744" r:id="rId4"/>
    <p:sldLayoutId id="2147483745" r:id="rId5"/>
    <p:sldLayoutId id="2147483746" r:id="rId6"/>
    <p:sldLayoutId id="2147483747" r:id="rId7"/>
    <p:sldLayoutId id="2147483798" r:id="rId8"/>
  </p:sldLayoutIdLst>
  <p:txStyles>
    <p:titleStyle>
      <a:lvl1pPr algn="l" defTabSz="914400" rtl="0" eaLnBrk="1" latinLnBrk="0" hangingPunct="1">
        <a:lnSpc>
          <a:spcPct val="90000"/>
        </a:lnSpc>
        <a:spcBef>
          <a:spcPct val="0"/>
        </a:spcBef>
        <a:buNone/>
        <a:defRPr sz="2600" kern="1200">
          <a:solidFill>
            <a:schemeClr val="tx2"/>
          </a:solidFill>
          <a:latin typeface="+mj-lt"/>
          <a:ea typeface="+mj-ea"/>
          <a:cs typeface="+mj-cs"/>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1775"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63550" indent="-231775"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82625" indent="-219075"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2" pos="257" userDrawn="1">
          <p15:clr>
            <a:srgbClr val="F26B43"/>
          </p15:clr>
        </p15:guide>
        <p15:guide id="3" pos="7423"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407987" y="413387"/>
            <a:ext cx="11376025" cy="855026"/>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1322340521"/>
      </p:ext>
    </p:extLst>
  </p:cSld>
  <p:clrMap bg1="lt1" tx1="dk1" bg2="lt2" tx2="dk2" accent1="accent1" accent2="accent2" accent3="accent3" accent4="accent4" accent5="accent5" accent6="accent6" hlink="hlink" folHlink="folHlink"/>
  <p:sldLayoutIdLst>
    <p:sldLayoutId id="2147483841" r:id="rId1"/>
  </p:sldLayoutIdLst>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36"/>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9638" name="think-cell Slide" r:id="rId37" imgW="270" imgH="270" progId="TCLayout.ActiveDocument.1">
                  <p:embed/>
                </p:oleObj>
              </mc:Choice>
              <mc:Fallback>
                <p:oleObj name="think-cell Slide" r:id="rId37" imgW="270" imgH="270" progId="TCLayout.ActiveDocument.1">
                  <p:embed/>
                  <p:pic>
                    <p:nvPicPr>
                      <p:cNvPr id="21" name="Object 20" hidden="1"/>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p:nvGrpSpPr>
        <p:grpSpPr>
          <a:xfrm>
            <a:off x="11501102" y="171573"/>
            <a:ext cx="419437" cy="388988"/>
            <a:chOff x="11501102" y="171573"/>
            <a:chExt cx="419436" cy="388988"/>
          </a:xfrm>
        </p:grpSpPr>
        <p:sp>
          <p:nvSpPr>
            <p:cNvPr id="4109" name="Freeform 13"/>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sz="2600"/>
            </a:p>
          </p:txBody>
        </p:sp>
        <p:sp>
          <p:nvSpPr>
            <p:cNvPr id="4110" name="Freeform 14"/>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sz="2600"/>
            </a:p>
          </p:txBody>
        </p:sp>
      </p:grpSp>
      <p:sp>
        <p:nvSpPr>
          <p:cNvPr id="7" name="Retângulo 43">
            <a:extLst>
              <a:ext uri="{FF2B5EF4-FFF2-40B4-BE49-F238E27FC236}">
                <a16:creationId xmlns:a16="http://schemas.microsoft.com/office/drawing/2014/main" id="{25FC8637-25BD-4C09-AF25-56B4243DAB3D}"/>
              </a:ext>
            </a:extLst>
          </p:cNvPr>
          <p:cNvSpPr/>
          <p:nvPr/>
        </p:nvSpPr>
        <p:spPr>
          <a:xfrm>
            <a:off x="11751671"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p:nvSpPr>
        <p:spPr>
          <a:xfrm>
            <a:off x="9017224" y="6650663"/>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363"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800" dirty="0">
                <a:solidFill>
                  <a:schemeClr val="bg1">
                    <a:lumMod val="65000"/>
                  </a:schemeClr>
                </a:solidFill>
              </a:rPr>
              <a:t>© Capgemini 2017. All rights reserved  </a:t>
            </a:r>
            <a:r>
              <a:rPr lang="en-US" sz="800"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p:nvSpPr>
        <p:spPr>
          <a:xfrm>
            <a:off x="227350" y="6650663"/>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800" dirty="0">
                <a:solidFill>
                  <a:schemeClr val="bg1">
                    <a:lumMod val="65000"/>
                  </a:schemeClr>
                </a:solidFill>
              </a:rPr>
              <a:t>Data Governance Project | 06.12.2017</a:t>
            </a:r>
          </a:p>
        </p:txBody>
      </p:sp>
      <p:sp>
        <p:nvSpPr>
          <p:cNvPr id="4" name="Espace réservé du texte 3"/>
          <p:cNvSpPr>
            <a:spLocks noGrp="1"/>
          </p:cNvSpPr>
          <p:nvPr>
            <p:ph type="body" idx="1"/>
          </p:nvPr>
        </p:nvSpPr>
        <p:spPr>
          <a:xfrm>
            <a:off x="227349" y="1815354"/>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50" y="0"/>
            <a:ext cx="11125236" cy="1104900"/>
          </a:xfrm>
          <a:prstGeom prst="rect">
            <a:avLst/>
          </a:prstGeom>
        </p:spPr>
        <p:txBody>
          <a:bodyPr vert="horz" lIns="0" tIns="0" rIns="0" bIns="0" rtlCol="0" anchor="ctr">
            <a:no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541959615"/>
      </p:ext>
    </p:extLst>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 id="2147483868" r:id="rId14"/>
    <p:sldLayoutId id="2147483869" r:id="rId15"/>
    <p:sldLayoutId id="2147483870" r:id="rId16"/>
    <p:sldLayoutId id="2147483871" r:id="rId17"/>
    <p:sldLayoutId id="2147483872" r:id="rId18"/>
    <p:sldLayoutId id="2147483873" r:id="rId19"/>
    <p:sldLayoutId id="2147483874" r:id="rId20"/>
    <p:sldLayoutId id="2147483875" r:id="rId21"/>
    <p:sldLayoutId id="2147483876" r:id="rId22"/>
    <p:sldLayoutId id="2147483877" r:id="rId23"/>
    <p:sldLayoutId id="2147483878" r:id="rId24"/>
    <p:sldLayoutId id="2147483879" r:id="rId25"/>
    <p:sldLayoutId id="2147483880" r:id="rId26"/>
    <p:sldLayoutId id="2147483881" r:id="rId27"/>
    <p:sldLayoutId id="2147483882" r:id="rId28"/>
    <p:sldLayoutId id="2147483883" r:id="rId29"/>
    <p:sldLayoutId id="2147483884" r:id="rId30"/>
    <p:sldLayoutId id="2147483885" r:id="rId31"/>
    <p:sldLayoutId id="2147483886" r:id="rId32"/>
    <p:sldLayoutId id="2147483887" r:id="rId33"/>
  </p:sldLayoutIdLst>
  <p:txStyles>
    <p:titleStyle>
      <a:lvl1pPr marL="0" marR="0" indent="0" algn="l" defTabSz="914363"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363"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689" indent="-177793" algn="l" defTabSz="914363"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482" indent="-177793" algn="l" defTabSz="914363"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275" indent="-177793" algn="l" defTabSz="914363"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767" indent="-190492" algn="l" defTabSz="914363"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499"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81"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63"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45"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33.xml"/><Relationship Id="rId1" Type="http://schemas.openxmlformats.org/officeDocument/2006/relationships/tags" Target="../tags/tag36.xml"/><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8" Type="http://schemas.openxmlformats.org/officeDocument/2006/relationships/tags" Target="../tags/tag92.xml"/><Relationship Id="rId13" Type="http://schemas.openxmlformats.org/officeDocument/2006/relationships/tags" Target="../tags/tag97.xml"/><Relationship Id="rId18" Type="http://schemas.openxmlformats.org/officeDocument/2006/relationships/image" Target="../media/image45.emf"/><Relationship Id="rId3" Type="http://schemas.openxmlformats.org/officeDocument/2006/relationships/tags" Target="../tags/tag87.xml"/><Relationship Id="rId7" Type="http://schemas.openxmlformats.org/officeDocument/2006/relationships/tags" Target="../tags/tag91.xml"/><Relationship Id="rId12" Type="http://schemas.openxmlformats.org/officeDocument/2006/relationships/tags" Target="../tags/tag96.xml"/><Relationship Id="rId17" Type="http://schemas.openxmlformats.org/officeDocument/2006/relationships/oleObject" Target="../embeddings/oleObject26.bin"/><Relationship Id="rId2" Type="http://schemas.openxmlformats.org/officeDocument/2006/relationships/tags" Target="../tags/tag86.xml"/><Relationship Id="rId16" Type="http://schemas.openxmlformats.org/officeDocument/2006/relationships/notesSlide" Target="../notesSlides/notesSlide2.xml"/><Relationship Id="rId1" Type="http://schemas.openxmlformats.org/officeDocument/2006/relationships/vmlDrawing" Target="../drawings/vmlDrawing26.vml"/><Relationship Id="rId6" Type="http://schemas.openxmlformats.org/officeDocument/2006/relationships/tags" Target="../tags/tag90.xml"/><Relationship Id="rId11" Type="http://schemas.openxmlformats.org/officeDocument/2006/relationships/tags" Target="../tags/tag95.xml"/><Relationship Id="rId5" Type="http://schemas.openxmlformats.org/officeDocument/2006/relationships/tags" Target="../tags/tag89.xml"/><Relationship Id="rId15" Type="http://schemas.openxmlformats.org/officeDocument/2006/relationships/slideLayout" Target="../slideLayouts/slideLayout35.xml"/><Relationship Id="rId10" Type="http://schemas.openxmlformats.org/officeDocument/2006/relationships/tags" Target="../tags/tag94.xml"/><Relationship Id="rId4" Type="http://schemas.openxmlformats.org/officeDocument/2006/relationships/tags" Target="../tags/tag88.xml"/><Relationship Id="rId9" Type="http://schemas.openxmlformats.org/officeDocument/2006/relationships/tags" Target="../tags/tag93.xml"/><Relationship Id="rId14" Type="http://schemas.openxmlformats.org/officeDocument/2006/relationships/tags" Target="../tags/tag98.xml"/></Relationships>
</file>

<file path=ppt/slides/_rels/slide11.xml.rels><?xml version="1.0" encoding="UTF-8" standalone="yes"?>
<Relationships xmlns="http://schemas.openxmlformats.org/package/2006/relationships"><Relationship Id="rId8" Type="http://schemas.openxmlformats.org/officeDocument/2006/relationships/tags" Target="../tags/tag105.xml"/><Relationship Id="rId13" Type="http://schemas.openxmlformats.org/officeDocument/2006/relationships/tags" Target="../tags/tag110.xml"/><Relationship Id="rId18" Type="http://schemas.openxmlformats.org/officeDocument/2006/relationships/image" Target="../media/image45.emf"/><Relationship Id="rId3" Type="http://schemas.openxmlformats.org/officeDocument/2006/relationships/tags" Target="../tags/tag100.xml"/><Relationship Id="rId7" Type="http://schemas.openxmlformats.org/officeDocument/2006/relationships/tags" Target="../tags/tag104.xml"/><Relationship Id="rId12" Type="http://schemas.openxmlformats.org/officeDocument/2006/relationships/tags" Target="../tags/tag109.xml"/><Relationship Id="rId17" Type="http://schemas.openxmlformats.org/officeDocument/2006/relationships/oleObject" Target="../embeddings/oleObject27.bin"/><Relationship Id="rId2" Type="http://schemas.openxmlformats.org/officeDocument/2006/relationships/tags" Target="../tags/tag99.xml"/><Relationship Id="rId16" Type="http://schemas.openxmlformats.org/officeDocument/2006/relationships/notesSlide" Target="../notesSlides/notesSlide3.xml"/><Relationship Id="rId1" Type="http://schemas.openxmlformats.org/officeDocument/2006/relationships/vmlDrawing" Target="../drawings/vmlDrawing27.vml"/><Relationship Id="rId6" Type="http://schemas.openxmlformats.org/officeDocument/2006/relationships/tags" Target="../tags/tag103.xml"/><Relationship Id="rId11" Type="http://schemas.openxmlformats.org/officeDocument/2006/relationships/tags" Target="../tags/tag108.xml"/><Relationship Id="rId5" Type="http://schemas.openxmlformats.org/officeDocument/2006/relationships/tags" Target="../tags/tag102.xml"/><Relationship Id="rId15" Type="http://schemas.openxmlformats.org/officeDocument/2006/relationships/slideLayout" Target="../slideLayouts/slideLayout35.xml"/><Relationship Id="rId10" Type="http://schemas.openxmlformats.org/officeDocument/2006/relationships/tags" Target="../tags/tag107.xml"/><Relationship Id="rId4" Type="http://schemas.openxmlformats.org/officeDocument/2006/relationships/tags" Target="../tags/tag101.xml"/><Relationship Id="rId9" Type="http://schemas.openxmlformats.org/officeDocument/2006/relationships/tags" Target="../tags/tag106.xml"/><Relationship Id="rId14" Type="http://schemas.openxmlformats.org/officeDocument/2006/relationships/tags" Target="../tags/tag111.xml"/></Relationships>
</file>

<file path=ppt/slides/_rels/slide12.xml.rels><?xml version="1.0" encoding="UTF-8" standalone="yes"?>
<Relationships xmlns="http://schemas.openxmlformats.org/package/2006/relationships"><Relationship Id="rId8" Type="http://schemas.openxmlformats.org/officeDocument/2006/relationships/tags" Target="../tags/tag118.xml"/><Relationship Id="rId13" Type="http://schemas.openxmlformats.org/officeDocument/2006/relationships/tags" Target="../tags/tag123.xml"/><Relationship Id="rId18" Type="http://schemas.openxmlformats.org/officeDocument/2006/relationships/image" Target="../media/image45.emf"/><Relationship Id="rId3" Type="http://schemas.openxmlformats.org/officeDocument/2006/relationships/tags" Target="../tags/tag113.xml"/><Relationship Id="rId7" Type="http://schemas.openxmlformats.org/officeDocument/2006/relationships/tags" Target="../tags/tag117.xml"/><Relationship Id="rId12" Type="http://schemas.openxmlformats.org/officeDocument/2006/relationships/tags" Target="../tags/tag122.xml"/><Relationship Id="rId17" Type="http://schemas.openxmlformats.org/officeDocument/2006/relationships/oleObject" Target="../embeddings/oleObject28.bin"/><Relationship Id="rId2" Type="http://schemas.openxmlformats.org/officeDocument/2006/relationships/tags" Target="../tags/tag112.xml"/><Relationship Id="rId16" Type="http://schemas.openxmlformats.org/officeDocument/2006/relationships/notesSlide" Target="../notesSlides/notesSlide4.xml"/><Relationship Id="rId1" Type="http://schemas.openxmlformats.org/officeDocument/2006/relationships/vmlDrawing" Target="../drawings/vmlDrawing28.vml"/><Relationship Id="rId6" Type="http://schemas.openxmlformats.org/officeDocument/2006/relationships/tags" Target="../tags/tag116.xml"/><Relationship Id="rId11" Type="http://schemas.openxmlformats.org/officeDocument/2006/relationships/tags" Target="../tags/tag121.xml"/><Relationship Id="rId5" Type="http://schemas.openxmlformats.org/officeDocument/2006/relationships/tags" Target="../tags/tag115.xml"/><Relationship Id="rId15" Type="http://schemas.openxmlformats.org/officeDocument/2006/relationships/slideLayout" Target="../slideLayouts/slideLayout34.xml"/><Relationship Id="rId10" Type="http://schemas.openxmlformats.org/officeDocument/2006/relationships/tags" Target="../tags/tag120.xml"/><Relationship Id="rId4" Type="http://schemas.openxmlformats.org/officeDocument/2006/relationships/tags" Target="../tags/tag114.xml"/><Relationship Id="rId9" Type="http://schemas.openxmlformats.org/officeDocument/2006/relationships/tags" Target="../tags/tag119.xml"/><Relationship Id="rId14" Type="http://schemas.openxmlformats.org/officeDocument/2006/relationships/tags" Target="../tags/tag124.xml"/></Relationships>
</file>

<file path=ppt/slides/_rels/slide1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Layout" Target="../slideLayouts/slideLayout33.xml"/><Relationship Id="rId1" Type="http://schemas.openxmlformats.org/officeDocument/2006/relationships/tags" Target="../tags/tag125.xml"/><Relationship Id="rId4" Type="http://schemas.openxmlformats.org/officeDocument/2006/relationships/image" Target="../media/image4.svg"/></Relationships>
</file>

<file path=ppt/slides/_rels/slide1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Layout" Target="../slideLayouts/slideLayout33.xml"/><Relationship Id="rId1" Type="http://schemas.openxmlformats.org/officeDocument/2006/relationships/tags" Target="../tags/tag126.xml"/><Relationship Id="rId4" Type="http://schemas.openxmlformats.org/officeDocument/2006/relationships/image" Target="../media/image4.svg"/></Relationships>
</file>

<file path=ppt/slides/_rels/slide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Layout" Target="../slideLayouts/slideLayout33.xml"/><Relationship Id="rId1" Type="http://schemas.openxmlformats.org/officeDocument/2006/relationships/tags" Target="../tags/tag127.xml"/><Relationship Id="rId4" Type="http://schemas.openxmlformats.org/officeDocument/2006/relationships/image" Target="../media/image4.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slideLayout" Target="../slideLayouts/slideLayout34.xml"/><Relationship Id="rId3" Type="http://schemas.openxmlformats.org/officeDocument/2006/relationships/tags" Target="../tags/tag39.xml"/><Relationship Id="rId7" Type="http://schemas.openxmlformats.org/officeDocument/2006/relationships/tags" Target="../tags/tag43.xml"/><Relationship Id="rId12" Type="http://schemas.openxmlformats.org/officeDocument/2006/relationships/tags" Target="../tags/tag48.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tags" Target="../tags/tag47.xml"/><Relationship Id="rId5" Type="http://schemas.openxmlformats.org/officeDocument/2006/relationships/tags" Target="../tags/tag41.xml"/><Relationship Id="rId10" Type="http://schemas.openxmlformats.org/officeDocument/2006/relationships/tags" Target="../tags/tag46.xml"/><Relationship Id="rId4" Type="http://schemas.openxmlformats.org/officeDocument/2006/relationships/tags" Target="../tags/tag40.xml"/><Relationship Id="rId9" Type="http://schemas.openxmlformats.org/officeDocument/2006/relationships/tags" Target="../tags/tag45.xml"/></Relationships>
</file>

<file path=ppt/slides/_rels/slide7.xml.rels><?xml version="1.0" encoding="UTF-8" standalone="yes"?>
<Relationships xmlns="http://schemas.openxmlformats.org/package/2006/relationships"><Relationship Id="rId8" Type="http://schemas.openxmlformats.org/officeDocument/2006/relationships/tags" Target="../tags/tag55.xml"/><Relationship Id="rId13" Type="http://schemas.openxmlformats.org/officeDocument/2006/relationships/tags" Target="../tags/tag60.xml"/><Relationship Id="rId18" Type="http://schemas.openxmlformats.org/officeDocument/2006/relationships/image" Target="../media/image45.emf"/><Relationship Id="rId3" Type="http://schemas.openxmlformats.org/officeDocument/2006/relationships/tags" Target="../tags/tag50.xml"/><Relationship Id="rId7" Type="http://schemas.openxmlformats.org/officeDocument/2006/relationships/tags" Target="../tags/tag54.xml"/><Relationship Id="rId12" Type="http://schemas.openxmlformats.org/officeDocument/2006/relationships/tags" Target="../tags/tag59.xml"/><Relationship Id="rId17" Type="http://schemas.openxmlformats.org/officeDocument/2006/relationships/oleObject" Target="../embeddings/oleObject25.bin"/><Relationship Id="rId2" Type="http://schemas.openxmlformats.org/officeDocument/2006/relationships/tags" Target="../tags/tag49.xml"/><Relationship Id="rId16" Type="http://schemas.openxmlformats.org/officeDocument/2006/relationships/notesSlide" Target="../notesSlides/notesSlide1.xml"/><Relationship Id="rId1" Type="http://schemas.openxmlformats.org/officeDocument/2006/relationships/vmlDrawing" Target="../drawings/vmlDrawing25.vml"/><Relationship Id="rId6" Type="http://schemas.openxmlformats.org/officeDocument/2006/relationships/tags" Target="../tags/tag53.xml"/><Relationship Id="rId11" Type="http://schemas.openxmlformats.org/officeDocument/2006/relationships/tags" Target="../tags/tag58.xml"/><Relationship Id="rId5" Type="http://schemas.openxmlformats.org/officeDocument/2006/relationships/tags" Target="../tags/tag52.xml"/><Relationship Id="rId15" Type="http://schemas.openxmlformats.org/officeDocument/2006/relationships/slideLayout" Target="../slideLayouts/slideLayout34.xml"/><Relationship Id="rId10" Type="http://schemas.openxmlformats.org/officeDocument/2006/relationships/tags" Target="../tags/tag57.xml"/><Relationship Id="rId4" Type="http://schemas.openxmlformats.org/officeDocument/2006/relationships/tags" Target="../tags/tag51.xml"/><Relationship Id="rId9" Type="http://schemas.openxmlformats.org/officeDocument/2006/relationships/tags" Target="../tags/tag56.xml"/><Relationship Id="rId14" Type="http://schemas.openxmlformats.org/officeDocument/2006/relationships/tags" Target="../tags/tag61.xml"/></Relationships>
</file>

<file path=ppt/slides/_rels/slide8.xml.rels><?xml version="1.0" encoding="UTF-8" standalone="yes"?>
<Relationships xmlns="http://schemas.openxmlformats.org/package/2006/relationships"><Relationship Id="rId8" Type="http://schemas.openxmlformats.org/officeDocument/2006/relationships/tags" Target="../tags/tag69.xml"/><Relationship Id="rId13" Type="http://schemas.openxmlformats.org/officeDocument/2006/relationships/slideLayout" Target="../slideLayouts/slideLayout34.xml"/><Relationship Id="rId3" Type="http://schemas.openxmlformats.org/officeDocument/2006/relationships/tags" Target="../tags/tag64.xml"/><Relationship Id="rId7" Type="http://schemas.openxmlformats.org/officeDocument/2006/relationships/tags" Target="../tags/tag68.xml"/><Relationship Id="rId12" Type="http://schemas.openxmlformats.org/officeDocument/2006/relationships/tags" Target="../tags/tag73.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tags" Target="../tags/tag67.xml"/><Relationship Id="rId11" Type="http://schemas.openxmlformats.org/officeDocument/2006/relationships/tags" Target="../tags/tag72.xml"/><Relationship Id="rId5" Type="http://schemas.openxmlformats.org/officeDocument/2006/relationships/tags" Target="../tags/tag66.xml"/><Relationship Id="rId10" Type="http://schemas.openxmlformats.org/officeDocument/2006/relationships/tags" Target="../tags/tag71.xml"/><Relationship Id="rId4" Type="http://schemas.openxmlformats.org/officeDocument/2006/relationships/tags" Target="../tags/tag65.xml"/><Relationship Id="rId9" Type="http://schemas.openxmlformats.org/officeDocument/2006/relationships/tags" Target="../tags/tag70.xml"/></Relationships>
</file>

<file path=ppt/slides/_rels/slide9.xml.rels><?xml version="1.0" encoding="UTF-8" standalone="yes"?>
<Relationships xmlns="http://schemas.openxmlformats.org/package/2006/relationships"><Relationship Id="rId8" Type="http://schemas.openxmlformats.org/officeDocument/2006/relationships/tags" Target="../tags/tag81.xml"/><Relationship Id="rId13" Type="http://schemas.openxmlformats.org/officeDocument/2006/relationships/slideLayout" Target="../slideLayouts/slideLayout34.xml"/><Relationship Id="rId3" Type="http://schemas.openxmlformats.org/officeDocument/2006/relationships/tags" Target="../tags/tag76.xml"/><Relationship Id="rId7" Type="http://schemas.openxmlformats.org/officeDocument/2006/relationships/tags" Target="../tags/tag80.xml"/><Relationship Id="rId12" Type="http://schemas.openxmlformats.org/officeDocument/2006/relationships/tags" Target="../tags/tag85.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tags" Target="../tags/tag79.xml"/><Relationship Id="rId11" Type="http://schemas.openxmlformats.org/officeDocument/2006/relationships/tags" Target="../tags/tag84.xml"/><Relationship Id="rId5" Type="http://schemas.openxmlformats.org/officeDocument/2006/relationships/tags" Target="../tags/tag78.xml"/><Relationship Id="rId10" Type="http://schemas.openxmlformats.org/officeDocument/2006/relationships/tags" Target="../tags/tag83.xml"/><Relationship Id="rId4" Type="http://schemas.openxmlformats.org/officeDocument/2006/relationships/tags" Target="../tags/tag77.xml"/><Relationship Id="rId9" Type="http://schemas.openxmlformats.org/officeDocument/2006/relationships/tags" Target="../tags/tag8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7">
            <a:extLst>
              <a:ext uri="{FF2B5EF4-FFF2-40B4-BE49-F238E27FC236}">
                <a16:creationId xmlns:a16="http://schemas.microsoft.com/office/drawing/2014/main" id="{AF310831-D03E-404B-934F-73B268225B7E}"/>
              </a:ext>
            </a:extLst>
          </p:cNvPr>
          <p:cNvSpPr>
            <a:spLocks noGrp="1"/>
          </p:cNvSpPr>
          <p:nvPr>
            <p:custDataLst>
              <p:tags r:id="rId1"/>
            </p:custDataLst>
          </p:nvPr>
        </p:nvSpPr>
        <p:spPr bwMode="auto">
          <a:xfrm>
            <a:off x="7608168" y="836712"/>
            <a:ext cx="4392488" cy="5649153"/>
          </a:xfrm>
          <a:prstGeom prst="rect">
            <a:avLst/>
          </a:prstGeom>
          <a:solidFill>
            <a:schemeClr val="bg1"/>
          </a:solidFill>
          <a:ln w="28575" cap="flat" cmpd="sng" algn="ctr">
            <a:solidFill>
              <a:srgbClr val="D9D9D9"/>
            </a:solidFill>
            <a:prstDash val="solid"/>
            <a:round/>
            <a:headEnd type="none" w="med" len="med"/>
            <a:tailEnd type="none" w="med" len="med"/>
          </a:ln>
        </p:spPr>
        <p:txBody>
          <a:bodyPr vert="horz" wrap="square" lIns="91440" tIns="45720" rIns="91440" bIns="45720" rtlCol="0" anchor="ctr" anchorCtr="0">
            <a:noAutofit/>
          </a:bodyPr>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0"/>
              </a:lnSpc>
              <a:spcAft>
                <a:spcPts val="0"/>
              </a:spcAft>
            </a:pPr>
            <a:endParaRPr lang="pt-PT" dirty="0">
              <a:solidFill>
                <a:schemeClr val="lt1"/>
              </a:solidFill>
              <a:latin typeface="Verdana" panose="020B0604030504040204" pitchFamily="34" charset="0"/>
            </a:endParaRPr>
          </a:p>
        </p:txBody>
      </p:sp>
      <p:sp>
        <p:nvSpPr>
          <p:cNvPr id="16" name="Rectangle 15">
            <a:extLst>
              <a:ext uri="{FF2B5EF4-FFF2-40B4-BE49-F238E27FC236}">
                <a16:creationId xmlns:a16="http://schemas.microsoft.com/office/drawing/2014/main" id="{99EC5A94-649F-4527-BADE-33DE38D49E54}"/>
              </a:ext>
            </a:extLst>
          </p:cNvPr>
          <p:cNvSpPr/>
          <p:nvPr/>
        </p:nvSpPr>
        <p:spPr>
          <a:xfrm>
            <a:off x="3719736" y="836712"/>
            <a:ext cx="3816424" cy="1904737"/>
          </a:xfrm>
          <a:prstGeom prst="rect">
            <a:avLst/>
          </a:prstGeom>
          <a:solidFill>
            <a:schemeClr val="bg1"/>
          </a:solid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ctangle 16">
            <a:extLst>
              <a:ext uri="{FF2B5EF4-FFF2-40B4-BE49-F238E27FC236}">
                <a16:creationId xmlns:a16="http://schemas.microsoft.com/office/drawing/2014/main" id="{99EC5A94-649F-4527-BADE-33DE38D49E54}"/>
              </a:ext>
            </a:extLst>
          </p:cNvPr>
          <p:cNvSpPr/>
          <p:nvPr/>
        </p:nvSpPr>
        <p:spPr>
          <a:xfrm>
            <a:off x="3719736" y="2815177"/>
            <a:ext cx="3816424" cy="3670688"/>
          </a:xfrm>
          <a:prstGeom prst="rect">
            <a:avLst/>
          </a:prstGeom>
          <a:solidFill>
            <a:schemeClr val="bg1"/>
          </a:solid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 name="Text Placeholder 1"/>
          <p:cNvSpPr>
            <a:spLocks noGrp="1"/>
          </p:cNvSpPr>
          <p:nvPr>
            <p:ph type="body" sz="quarter" idx="22"/>
          </p:nvPr>
        </p:nvSpPr>
        <p:spPr>
          <a:xfrm>
            <a:off x="7680176" y="1258858"/>
            <a:ext cx="4176464" cy="5082843"/>
          </a:xfrm>
        </p:spPr>
        <p:txBody>
          <a:bodyPr/>
          <a:lstStyle/>
          <a:p>
            <a:pPr marL="190800" lvl="1" indent="-190800" defTabSz="957756">
              <a:lnSpc>
                <a:spcPct val="100000"/>
              </a:lnSpc>
              <a:spcBef>
                <a:spcPts val="200"/>
              </a:spcBef>
              <a:buClr>
                <a:srgbClr val="998C85"/>
              </a:buClr>
            </a:pPr>
            <a:r>
              <a:rPr lang="en-US" sz="1050" b="1" dirty="0">
                <a:solidFill>
                  <a:sysClr val="windowText" lastClr="000000"/>
                </a:solidFill>
              </a:rPr>
              <a:t>Role: </a:t>
            </a:r>
            <a:r>
              <a:rPr lang="en-US" sz="1050" dirty="0">
                <a:solidFill>
                  <a:sysClr val="windowText" lastClr="000000"/>
                </a:solidFill>
              </a:rPr>
              <a:t>Architect, Lead</a:t>
            </a:r>
            <a:r>
              <a:rPr lang="en-US" sz="1050" b="1" dirty="0">
                <a:solidFill>
                  <a:sysClr val="windowText" lastClr="000000"/>
                </a:solidFill>
              </a:rPr>
              <a:t> Industry:</a:t>
            </a:r>
            <a:r>
              <a:rPr lang="en-US" sz="1050" dirty="0">
                <a:solidFill>
                  <a:sysClr val="windowText" lastClr="000000"/>
                </a:solidFill>
              </a:rPr>
              <a:t> Global Retail </a:t>
            </a:r>
            <a:r>
              <a:rPr lang="en-US" sz="1050" b="1" dirty="0">
                <a:solidFill>
                  <a:sysClr val="windowText" lastClr="000000"/>
                </a:solidFill>
              </a:rPr>
              <a:t>Project: </a:t>
            </a:r>
            <a:r>
              <a:rPr lang="en-US" sz="1050" dirty="0">
                <a:solidFill>
                  <a:sysClr val="windowText" lastClr="000000"/>
                </a:solidFill>
              </a:rPr>
              <a:t>Product Master Data Management </a:t>
            </a:r>
            <a:r>
              <a:rPr lang="en-US" sz="1050" b="1" dirty="0">
                <a:solidFill>
                  <a:sysClr val="windowText" lastClr="000000"/>
                </a:solidFill>
              </a:rPr>
              <a:t>Responsible: </a:t>
            </a:r>
            <a:r>
              <a:rPr lang="en-US" sz="1050" dirty="0">
                <a:solidFill>
                  <a:sysClr val="windowText" lastClr="000000"/>
                </a:solidFill>
              </a:rPr>
              <a:t>Sub-Stream Lead, Lead Architect, MDM processes, business &amp; technical design, MDM strategy, Data Quality Management </a:t>
            </a:r>
          </a:p>
          <a:p>
            <a:pPr marL="190800" lvl="1" indent="-190800" defTabSz="957756">
              <a:lnSpc>
                <a:spcPct val="100000"/>
              </a:lnSpc>
              <a:spcBef>
                <a:spcPts val="200"/>
              </a:spcBef>
              <a:buClr>
                <a:srgbClr val="998C85"/>
              </a:buClr>
            </a:pPr>
            <a:r>
              <a:rPr lang="en-US" sz="1050" b="1" dirty="0">
                <a:solidFill>
                  <a:sysClr val="windowText" lastClr="000000"/>
                </a:solidFill>
              </a:rPr>
              <a:t>Role: </a:t>
            </a:r>
            <a:r>
              <a:rPr lang="en-US" sz="1050" dirty="0">
                <a:solidFill>
                  <a:sysClr val="windowText" lastClr="000000"/>
                </a:solidFill>
              </a:rPr>
              <a:t>Architect</a:t>
            </a:r>
            <a:r>
              <a:rPr lang="en-US" sz="1050" b="1" dirty="0">
                <a:solidFill>
                  <a:sysClr val="windowText" lastClr="000000"/>
                </a:solidFill>
              </a:rPr>
              <a:t> Industry:</a:t>
            </a:r>
            <a:r>
              <a:rPr lang="en-US" sz="1050" dirty="0">
                <a:solidFill>
                  <a:sysClr val="windowText" lastClr="000000"/>
                </a:solidFill>
              </a:rPr>
              <a:t> Global Retail </a:t>
            </a:r>
            <a:r>
              <a:rPr lang="en-US" sz="1050" b="1" dirty="0">
                <a:solidFill>
                  <a:sysClr val="windowText" lastClr="000000"/>
                </a:solidFill>
              </a:rPr>
              <a:t>Project: </a:t>
            </a:r>
            <a:r>
              <a:rPr lang="en-US" sz="1050" dirty="0">
                <a:solidFill>
                  <a:sysClr val="windowText" lastClr="000000"/>
                </a:solidFill>
              </a:rPr>
              <a:t>DWH Introduction </a:t>
            </a:r>
            <a:r>
              <a:rPr lang="en-US" sz="1050" b="1" dirty="0">
                <a:solidFill>
                  <a:sysClr val="windowText" lastClr="000000"/>
                </a:solidFill>
              </a:rPr>
              <a:t>Responsible: </a:t>
            </a:r>
            <a:r>
              <a:rPr lang="en-US" sz="1050" dirty="0">
                <a:solidFill>
                  <a:sysClr val="windowText" lastClr="000000"/>
                </a:solidFill>
              </a:rPr>
              <a:t>Lead Architect, DWH processes, business &amp; technical design, DWH strategy, Data Quality Management, agile DWH methodology, mentoring of mixed team (client, service provider)</a:t>
            </a:r>
          </a:p>
          <a:p>
            <a:pPr marL="190800" lvl="1" indent="-190800" defTabSz="957756">
              <a:lnSpc>
                <a:spcPct val="100000"/>
              </a:lnSpc>
              <a:spcBef>
                <a:spcPts val="200"/>
              </a:spcBef>
              <a:buClr>
                <a:srgbClr val="998C85"/>
              </a:buClr>
            </a:pPr>
            <a:r>
              <a:rPr lang="en-US" sz="1050" b="1" dirty="0">
                <a:solidFill>
                  <a:sysClr val="windowText" lastClr="000000"/>
                </a:solidFill>
              </a:rPr>
              <a:t>Role: </a:t>
            </a:r>
            <a:r>
              <a:rPr lang="en-US" sz="1050" dirty="0">
                <a:solidFill>
                  <a:sysClr val="windowText" lastClr="000000"/>
                </a:solidFill>
              </a:rPr>
              <a:t>Architect</a:t>
            </a:r>
            <a:r>
              <a:rPr lang="en-US" sz="1050" b="1" dirty="0">
                <a:solidFill>
                  <a:sysClr val="windowText" lastClr="000000"/>
                </a:solidFill>
              </a:rPr>
              <a:t> Industry: </a:t>
            </a:r>
            <a:r>
              <a:rPr lang="en-US" sz="1050" dirty="0">
                <a:solidFill>
                  <a:sysClr val="windowText" lastClr="000000"/>
                </a:solidFill>
              </a:rPr>
              <a:t>Utilities</a:t>
            </a:r>
            <a:r>
              <a:rPr lang="en-US" sz="1050" b="1" dirty="0">
                <a:solidFill>
                  <a:sysClr val="windowText" lastClr="000000"/>
                </a:solidFill>
              </a:rPr>
              <a:t> Project: </a:t>
            </a:r>
            <a:r>
              <a:rPr lang="en-US" sz="1050" dirty="0">
                <a:solidFill>
                  <a:sysClr val="windowText" lastClr="000000"/>
                </a:solidFill>
              </a:rPr>
              <a:t>Design Master Data Management System</a:t>
            </a:r>
            <a:r>
              <a:rPr lang="en-US" sz="1050" b="1" dirty="0">
                <a:solidFill>
                  <a:sysClr val="windowText" lastClr="000000"/>
                </a:solidFill>
              </a:rPr>
              <a:t> Responsible</a:t>
            </a:r>
            <a:r>
              <a:rPr lang="en-US" sz="1050" dirty="0">
                <a:solidFill>
                  <a:sysClr val="windowText" lastClr="000000"/>
                </a:solidFill>
              </a:rPr>
              <a:t>: Engagement manager, architecture, as-is-analysis, design, MDM tool evaluation</a:t>
            </a:r>
          </a:p>
          <a:p>
            <a:pPr marL="190800" lvl="1" indent="-190800" defTabSz="957756">
              <a:lnSpc>
                <a:spcPct val="100000"/>
              </a:lnSpc>
              <a:spcBef>
                <a:spcPts val="200"/>
              </a:spcBef>
              <a:buClr>
                <a:srgbClr val="998C85"/>
              </a:buClr>
            </a:pPr>
            <a:r>
              <a:rPr lang="en-US" sz="1050" b="1" dirty="0">
                <a:solidFill>
                  <a:sysClr val="windowText" lastClr="000000"/>
                </a:solidFill>
              </a:rPr>
              <a:t>Role</a:t>
            </a:r>
            <a:r>
              <a:rPr lang="en-US" sz="1050" dirty="0">
                <a:solidFill>
                  <a:sysClr val="windowText" lastClr="000000"/>
                </a:solidFill>
              </a:rPr>
              <a:t>: Architect </a:t>
            </a:r>
            <a:r>
              <a:rPr lang="en-US" sz="1050" b="1" dirty="0">
                <a:solidFill>
                  <a:sysClr val="windowText" lastClr="000000"/>
                </a:solidFill>
              </a:rPr>
              <a:t>Industry</a:t>
            </a:r>
            <a:r>
              <a:rPr lang="en-US" sz="1050" dirty="0">
                <a:solidFill>
                  <a:sysClr val="windowText" lastClr="000000"/>
                </a:solidFill>
              </a:rPr>
              <a:t>: Logistic </a:t>
            </a:r>
            <a:r>
              <a:rPr lang="en-US" sz="1050" b="1" dirty="0">
                <a:solidFill>
                  <a:sysClr val="windowText" lastClr="000000"/>
                </a:solidFill>
              </a:rPr>
              <a:t>Project</a:t>
            </a:r>
            <a:r>
              <a:rPr lang="en-US" sz="1050" dirty="0">
                <a:solidFill>
                  <a:sysClr val="windowText" lastClr="000000"/>
                </a:solidFill>
              </a:rPr>
              <a:t>: Central Asset Master Data Management System </a:t>
            </a:r>
            <a:r>
              <a:rPr lang="en-US" sz="1050" b="1" dirty="0">
                <a:solidFill>
                  <a:sysClr val="windowText" lastClr="000000"/>
                </a:solidFill>
              </a:rPr>
              <a:t>Responsible</a:t>
            </a:r>
            <a:r>
              <a:rPr lang="en-US" sz="1050" dirty="0">
                <a:solidFill>
                  <a:sysClr val="windowText" lastClr="000000"/>
                </a:solidFill>
              </a:rPr>
              <a:t>: Strategy, architecture, design, processes</a:t>
            </a:r>
          </a:p>
          <a:p>
            <a:pPr marL="190800" lvl="1" indent="-190800" defTabSz="957756">
              <a:lnSpc>
                <a:spcPct val="100000"/>
              </a:lnSpc>
              <a:spcBef>
                <a:spcPts val="200"/>
              </a:spcBef>
              <a:buClr>
                <a:srgbClr val="998C85"/>
              </a:buClr>
            </a:pPr>
            <a:r>
              <a:rPr lang="en-US" sz="1050" b="1" dirty="0">
                <a:solidFill>
                  <a:sysClr val="windowText" lastClr="000000"/>
                </a:solidFill>
              </a:rPr>
              <a:t>Role</a:t>
            </a:r>
            <a:r>
              <a:rPr lang="en-US" sz="1050" dirty="0">
                <a:solidFill>
                  <a:sysClr val="windowText" lastClr="000000"/>
                </a:solidFill>
              </a:rPr>
              <a:t>: Architect </a:t>
            </a:r>
            <a:r>
              <a:rPr lang="en-US" sz="1050" b="1" dirty="0">
                <a:solidFill>
                  <a:sysClr val="windowText" lastClr="000000"/>
                </a:solidFill>
              </a:rPr>
              <a:t>Industry</a:t>
            </a:r>
            <a:r>
              <a:rPr lang="en-US" sz="1050" dirty="0">
                <a:solidFill>
                  <a:sysClr val="windowText" lastClr="000000"/>
                </a:solidFill>
              </a:rPr>
              <a:t>: Retail </a:t>
            </a:r>
            <a:r>
              <a:rPr lang="en-US" sz="1050" b="1" dirty="0">
                <a:solidFill>
                  <a:sysClr val="windowText" lastClr="000000"/>
                </a:solidFill>
              </a:rPr>
              <a:t>Project</a:t>
            </a:r>
            <a:r>
              <a:rPr lang="en-US" sz="1050" dirty="0">
                <a:solidFill>
                  <a:sysClr val="windowText" lastClr="000000"/>
                </a:solidFill>
              </a:rPr>
              <a:t>: Master Data Management Strategy </a:t>
            </a:r>
            <a:r>
              <a:rPr lang="en-US" sz="1050" b="1" dirty="0">
                <a:solidFill>
                  <a:sysClr val="windowText" lastClr="000000"/>
                </a:solidFill>
              </a:rPr>
              <a:t>Responsible</a:t>
            </a:r>
            <a:r>
              <a:rPr lang="en-US" sz="1050" dirty="0">
                <a:solidFill>
                  <a:sysClr val="windowText" lastClr="000000"/>
                </a:solidFill>
              </a:rPr>
              <a:t>: Master Data Management Strategy</a:t>
            </a:r>
          </a:p>
          <a:p>
            <a:pPr marL="190800" lvl="1" indent="-190800" defTabSz="957756">
              <a:lnSpc>
                <a:spcPct val="100000"/>
              </a:lnSpc>
              <a:spcBef>
                <a:spcPts val="200"/>
              </a:spcBef>
              <a:buClr>
                <a:srgbClr val="998C85"/>
              </a:buClr>
            </a:pPr>
            <a:r>
              <a:rPr lang="en-US" sz="1050" b="1" dirty="0">
                <a:solidFill>
                  <a:sysClr val="windowText" lastClr="000000"/>
                </a:solidFill>
              </a:rPr>
              <a:t>Role</a:t>
            </a:r>
            <a:r>
              <a:rPr lang="en-US" sz="1050" dirty="0">
                <a:solidFill>
                  <a:sysClr val="windowText" lastClr="000000"/>
                </a:solidFill>
              </a:rPr>
              <a:t>: Architect </a:t>
            </a:r>
            <a:r>
              <a:rPr lang="en-US" sz="1050" b="1" dirty="0">
                <a:solidFill>
                  <a:sysClr val="windowText" lastClr="000000"/>
                </a:solidFill>
              </a:rPr>
              <a:t>Industry</a:t>
            </a:r>
            <a:r>
              <a:rPr lang="en-US" sz="1050" dirty="0">
                <a:solidFill>
                  <a:sysClr val="windowText" lastClr="000000"/>
                </a:solidFill>
              </a:rPr>
              <a:t>: Media </a:t>
            </a:r>
            <a:r>
              <a:rPr lang="en-US" sz="1050" b="1" dirty="0">
                <a:solidFill>
                  <a:sysClr val="windowText" lastClr="000000"/>
                </a:solidFill>
              </a:rPr>
              <a:t>Project</a:t>
            </a:r>
            <a:r>
              <a:rPr lang="en-US" sz="1050" dirty="0">
                <a:solidFill>
                  <a:sysClr val="windowText" lastClr="000000"/>
                </a:solidFill>
              </a:rPr>
              <a:t>: Data Quality Management Strategy </a:t>
            </a:r>
            <a:r>
              <a:rPr lang="en-US" sz="1050" b="1" dirty="0">
                <a:solidFill>
                  <a:sysClr val="windowText" lastClr="000000"/>
                </a:solidFill>
              </a:rPr>
              <a:t>Responsible</a:t>
            </a:r>
            <a:r>
              <a:rPr lang="en-US" sz="1050" dirty="0">
                <a:solidFill>
                  <a:sysClr val="windowText" lastClr="000000"/>
                </a:solidFill>
              </a:rPr>
              <a:t>: Data Quality Management Strategy  for Customer Master Data</a:t>
            </a:r>
          </a:p>
          <a:p>
            <a:pPr marL="190800" lvl="1" indent="-190800" defTabSz="957756">
              <a:lnSpc>
                <a:spcPct val="100000"/>
              </a:lnSpc>
              <a:spcBef>
                <a:spcPts val="200"/>
              </a:spcBef>
              <a:buClr>
                <a:srgbClr val="998C85"/>
              </a:buClr>
            </a:pPr>
            <a:r>
              <a:rPr lang="en-US" sz="1050" b="1" dirty="0">
                <a:solidFill>
                  <a:sysClr val="windowText" lastClr="000000"/>
                </a:solidFill>
              </a:rPr>
              <a:t>Role</a:t>
            </a:r>
            <a:r>
              <a:rPr lang="en-US" sz="1050" dirty="0">
                <a:solidFill>
                  <a:sysClr val="windowText" lastClr="000000"/>
                </a:solidFill>
              </a:rPr>
              <a:t>: Consultant </a:t>
            </a:r>
            <a:r>
              <a:rPr lang="en-US" sz="1050" b="1" dirty="0">
                <a:solidFill>
                  <a:sysClr val="windowText" lastClr="000000"/>
                </a:solidFill>
              </a:rPr>
              <a:t>Industry</a:t>
            </a:r>
            <a:r>
              <a:rPr lang="en-US" sz="1050" dirty="0">
                <a:solidFill>
                  <a:sysClr val="windowText" lastClr="000000"/>
                </a:solidFill>
              </a:rPr>
              <a:t>: Retail </a:t>
            </a:r>
            <a:r>
              <a:rPr lang="en-US" sz="1050" b="1" dirty="0">
                <a:solidFill>
                  <a:sysClr val="windowText" lastClr="000000"/>
                </a:solidFill>
              </a:rPr>
              <a:t>Project</a:t>
            </a:r>
            <a:r>
              <a:rPr lang="en-US" sz="1050" dirty="0">
                <a:solidFill>
                  <a:sysClr val="windowText" lastClr="000000"/>
                </a:solidFill>
              </a:rPr>
              <a:t>: Strategy consulting Master Data Management </a:t>
            </a:r>
            <a:r>
              <a:rPr lang="en-US" sz="1050" b="1" dirty="0">
                <a:solidFill>
                  <a:sysClr val="windowText" lastClr="000000"/>
                </a:solidFill>
              </a:rPr>
              <a:t>Responsible</a:t>
            </a:r>
            <a:r>
              <a:rPr lang="en-US" sz="1050" dirty="0">
                <a:solidFill>
                  <a:sysClr val="windowText" lastClr="000000"/>
                </a:solidFill>
              </a:rPr>
              <a:t>: Master Data Management Strategy, roadmap</a:t>
            </a:r>
          </a:p>
          <a:p>
            <a:pPr marL="190800" lvl="1" indent="-190800" defTabSz="957756">
              <a:lnSpc>
                <a:spcPct val="100000"/>
              </a:lnSpc>
              <a:spcBef>
                <a:spcPts val="200"/>
              </a:spcBef>
              <a:buClr>
                <a:srgbClr val="998C85"/>
              </a:buClr>
            </a:pPr>
            <a:r>
              <a:rPr lang="en-US" sz="1050" b="1" dirty="0">
                <a:solidFill>
                  <a:sysClr val="windowText" lastClr="000000"/>
                </a:solidFill>
              </a:rPr>
              <a:t>Role</a:t>
            </a:r>
            <a:r>
              <a:rPr lang="en-US" sz="1050" dirty="0">
                <a:solidFill>
                  <a:sysClr val="windowText" lastClr="000000"/>
                </a:solidFill>
              </a:rPr>
              <a:t>: Project lead, Architect, Developer </a:t>
            </a:r>
            <a:r>
              <a:rPr lang="en-US" sz="1050" b="1" dirty="0">
                <a:solidFill>
                  <a:sysClr val="windowText" lastClr="000000"/>
                </a:solidFill>
              </a:rPr>
              <a:t>Industry</a:t>
            </a:r>
            <a:r>
              <a:rPr lang="en-US" sz="1050" dirty="0">
                <a:solidFill>
                  <a:sysClr val="windowText" lastClr="000000"/>
                </a:solidFill>
              </a:rPr>
              <a:t>: Healthcare </a:t>
            </a:r>
            <a:r>
              <a:rPr lang="en-US" sz="1050" b="1" dirty="0">
                <a:solidFill>
                  <a:sysClr val="windowText" lastClr="000000"/>
                </a:solidFill>
              </a:rPr>
              <a:t>Project</a:t>
            </a:r>
            <a:r>
              <a:rPr lang="en-US" sz="1050" dirty="0">
                <a:solidFill>
                  <a:sysClr val="windowText" lastClr="000000"/>
                </a:solidFill>
              </a:rPr>
              <a:t>: Implementation of a DWH </a:t>
            </a:r>
            <a:r>
              <a:rPr lang="en-US" sz="1050" b="1" dirty="0">
                <a:solidFill>
                  <a:sysClr val="windowText" lastClr="000000"/>
                </a:solidFill>
              </a:rPr>
              <a:t>Responsible</a:t>
            </a:r>
            <a:r>
              <a:rPr lang="en-US" sz="1050" dirty="0">
                <a:solidFill>
                  <a:sysClr val="windowText" lastClr="000000"/>
                </a:solidFill>
              </a:rPr>
              <a:t>: Architecture, Master Data Management, Design, Specification, Implementation und Roll Out</a:t>
            </a:r>
          </a:p>
          <a:p>
            <a:pPr marL="190800" lvl="1" indent="-190800" defTabSz="957756">
              <a:lnSpc>
                <a:spcPct val="100000"/>
              </a:lnSpc>
              <a:spcBef>
                <a:spcPts val="200"/>
              </a:spcBef>
              <a:buClr>
                <a:srgbClr val="998C85"/>
              </a:buClr>
            </a:pPr>
            <a:endParaRPr lang="en-US" sz="1050" dirty="0">
              <a:solidFill>
                <a:sysClr val="windowText" lastClr="000000"/>
              </a:solidFill>
            </a:endParaRPr>
          </a:p>
        </p:txBody>
      </p:sp>
      <p:sp>
        <p:nvSpPr>
          <p:cNvPr id="3" name="Text Placeholder 2"/>
          <p:cNvSpPr>
            <a:spLocks noGrp="1"/>
          </p:cNvSpPr>
          <p:nvPr>
            <p:ph type="body" sz="quarter" idx="21"/>
          </p:nvPr>
        </p:nvSpPr>
        <p:spPr>
          <a:xfrm>
            <a:off x="7680176" y="836712"/>
            <a:ext cx="3960464" cy="412363"/>
          </a:xfrm>
        </p:spPr>
        <p:txBody>
          <a:bodyPr/>
          <a:lstStyle/>
          <a:p>
            <a:r>
              <a:rPr lang="de-DE" dirty="0"/>
              <a:t>More than 22 years of experience</a:t>
            </a:r>
          </a:p>
        </p:txBody>
      </p:sp>
      <p:sp>
        <p:nvSpPr>
          <p:cNvPr id="4" name="Text Placeholder 3"/>
          <p:cNvSpPr>
            <a:spLocks noGrp="1"/>
          </p:cNvSpPr>
          <p:nvPr>
            <p:ph type="body" sz="quarter" idx="18"/>
          </p:nvPr>
        </p:nvSpPr>
        <p:spPr>
          <a:xfrm>
            <a:off x="3792184" y="836712"/>
            <a:ext cx="3960000" cy="412363"/>
          </a:xfrm>
        </p:spPr>
        <p:txBody>
          <a:bodyPr/>
          <a:lstStyle/>
          <a:p>
            <a:r>
              <a:rPr lang="en-GB" dirty="0"/>
              <a:t>Education &amp; Employment</a:t>
            </a:r>
          </a:p>
        </p:txBody>
      </p:sp>
      <p:sp>
        <p:nvSpPr>
          <p:cNvPr id="5" name="Text Placeholder 4"/>
          <p:cNvSpPr>
            <a:spLocks noGrp="1"/>
          </p:cNvSpPr>
          <p:nvPr>
            <p:ph type="body" sz="quarter" idx="14"/>
          </p:nvPr>
        </p:nvSpPr>
        <p:spPr/>
        <p:txBody>
          <a:bodyPr/>
          <a:lstStyle/>
          <a:p>
            <a:r>
              <a:rPr lang="en-GB" sz="1400" dirty="0"/>
              <a:t>Languages</a:t>
            </a:r>
          </a:p>
        </p:txBody>
      </p:sp>
      <p:sp>
        <p:nvSpPr>
          <p:cNvPr id="6" name="Text Placeholder 5"/>
          <p:cNvSpPr>
            <a:spLocks noGrp="1"/>
          </p:cNvSpPr>
          <p:nvPr>
            <p:ph type="body" sz="quarter" idx="13"/>
          </p:nvPr>
        </p:nvSpPr>
        <p:spPr/>
        <p:txBody>
          <a:bodyPr/>
          <a:lstStyle/>
          <a:p>
            <a:r>
              <a:rPr lang="en-GB" sz="2000" dirty="0"/>
              <a:t>John Doe 1</a:t>
            </a:r>
          </a:p>
        </p:txBody>
      </p:sp>
      <p:sp>
        <p:nvSpPr>
          <p:cNvPr id="7" name="Text Placeholder 6"/>
          <p:cNvSpPr>
            <a:spLocks noGrp="1"/>
          </p:cNvSpPr>
          <p:nvPr>
            <p:ph type="body" sz="quarter" idx="10"/>
          </p:nvPr>
        </p:nvSpPr>
        <p:spPr/>
        <p:txBody>
          <a:bodyPr/>
          <a:lstStyle/>
          <a:p>
            <a:r>
              <a:rPr lang="en-GB" dirty="0"/>
              <a:t>Managing Enterprise Architect</a:t>
            </a:r>
          </a:p>
        </p:txBody>
      </p:sp>
      <p:sp>
        <p:nvSpPr>
          <p:cNvPr id="8" name="Text Placeholder 7"/>
          <p:cNvSpPr>
            <a:spLocks noGrp="1"/>
          </p:cNvSpPr>
          <p:nvPr>
            <p:ph type="body" sz="quarter" idx="15"/>
          </p:nvPr>
        </p:nvSpPr>
        <p:spPr/>
        <p:txBody>
          <a:bodyPr/>
          <a:lstStyle/>
          <a:p>
            <a:r>
              <a:rPr lang="en-GB" dirty="0"/>
              <a:t>German, English</a:t>
            </a:r>
          </a:p>
          <a:p>
            <a:endParaRPr lang="en-GB" dirty="0"/>
          </a:p>
        </p:txBody>
      </p:sp>
      <p:sp>
        <p:nvSpPr>
          <p:cNvPr id="10" name="Text Placeholder 9"/>
          <p:cNvSpPr>
            <a:spLocks noGrp="1"/>
          </p:cNvSpPr>
          <p:nvPr>
            <p:ph type="body" sz="quarter" idx="19"/>
          </p:nvPr>
        </p:nvSpPr>
        <p:spPr>
          <a:xfrm>
            <a:off x="3792184" y="2813457"/>
            <a:ext cx="3960000" cy="412363"/>
          </a:xfrm>
        </p:spPr>
        <p:txBody>
          <a:bodyPr/>
          <a:lstStyle/>
          <a:p>
            <a:r>
              <a:rPr lang="en-GB" dirty="0"/>
              <a:t>Qualification</a:t>
            </a:r>
          </a:p>
        </p:txBody>
      </p:sp>
      <p:sp>
        <p:nvSpPr>
          <p:cNvPr id="11" name="Text Placeholder 10"/>
          <p:cNvSpPr>
            <a:spLocks noGrp="1"/>
          </p:cNvSpPr>
          <p:nvPr>
            <p:ph type="body" sz="quarter" idx="20"/>
          </p:nvPr>
        </p:nvSpPr>
        <p:spPr>
          <a:xfrm>
            <a:off x="3792184" y="3235603"/>
            <a:ext cx="3743976" cy="2347498"/>
          </a:xfrm>
        </p:spPr>
        <p:txBody>
          <a:bodyPr/>
          <a:lstStyle/>
          <a:p>
            <a:pPr marL="180000" indent="-180000">
              <a:lnSpc>
                <a:spcPct val="100000"/>
              </a:lnSpc>
              <a:spcBef>
                <a:spcPts val="0"/>
              </a:spcBef>
              <a:spcAft>
                <a:spcPts val="600"/>
              </a:spcAft>
            </a:pPr>
            <a:r>
              <a:rPr lang="en-GB" sz="1100" dirty="0" err="1"/>
              <a:t>Datenqualitäts</a:t>
            </a:r>
            <a:r>
              <a:rPr lang="en-GB" sz="1100" dirty="0"/>
              <a:t>- und </a:t>
            </a:r>
            <a:r>
              <a:rPr lang="en-GB" sz="1100" dirty="0" err="1"/>
              <a:t>Stammdaten</a:t>
            </a:r>
            <a:r>
              <a:rPr lang="en-GB" sz="1100" dirty="0"/>
              <a:t>-Management, Data Governance, </a:t>
            </a:r>
            <a:r>
              <a:rPr lang="en-GB" sz="1100" dirty="0" err="1"/>
              <a:t>Datenmigration</a:t>
            </a:r>
            <a:r>
              <a:rPr lang="en-GB" sz="1100" dirty="0"/>
              <a:t> (</a:t>
            </a:r>
            <a:r>
              <a:rPr lang="en-GB" sz="1100" dirty="0" err="1"/>
              <a:t>Konzeption</a:t>
            </a:r>
            <a:r>
              <a:rPr lang="en-GB" sz="1100" dirty="0"/>
              <a:t>, Design, </a:t>
            </a:r>
            <a:r>
              <a:rPr lang="en-GB" sz="1100" dirty="0" err="1"/>
              <a:t>Architektur</a:t>
            </a:r>
            <a:r>
              <a:rPr lang="en-GB" sz="1100" dirty="0"/>
              <a:t>, Organisation, </a:t>
            </a:r>
            <a:r>
              <a:rPr lang="en-GB" sz="1100" dirty="0" err="1"/>
              <a:t>Prozesse</a:t>
            </a:r>
            <a:r>
              <a:rPr lang="en-GB" sz="1100" dirty="0"/>
              <a:t>, </a:t>
            </a:r>
            <a:r>
              <a:rPr lang="en-GB" sz="1100" dirty="0" err="1"/>
              <a:t>Strategie</a:t>
            </a:r>
            <a:r>
              <a:rPr lang="en-GB" sz="1100" dirty="0"/>
              <a:t>)</a:t>
            </a:r>
          </a:p>
          <a:p>
            <a:pPr marL="180000" indent="-180000">
              <a:lnSpc>
                <a:spcPct val="100000"/>
              </a:lnSpc>
              <a:spcBef>
                <a:spcPts val="0"/>
              </a:spcBef>
              <a:spcAft>
                <a:spcPts val="600"/>
              </a:spcAft>
            </a:pPr>
            <a:r>
              <a:rPr lang="en-GB" sz="1100" dirty="0"/>
              <a:t>Data Warehousing und Business Intelligence (</a:t>
            </a:r>
            <a:r>
              <a:rPr lang="en-GB" sz="1100" dirty="0" err="1"/>
              <a:t>Konzeption</a:t>
            </a:r>
            <a:r>
              <a:rPr lang="en-GB" sz="1100" dirty="0"/>
              <a:t>, Design, </a:t>
            </a:r>
            <a:r>
              <a:rPr lang="en-GB" sz="1100" dirty="0" err="1"/>
              <a:t>Architektur</a:t>
            </a:r>
            <a:r>
              <a:rPr lang="en-GB" sz="1100" dirty="0"/>
              <a:t>, Organisation, </a:t>
            </a:r>
            <a:r>
              <a:rPr lang="en-GB" sz="1100" dirty="0" err="1"/>
              <a:t>Strategie</a:t>
            </a:r>
            <a:r>
              <a:rPr lang="en-GB" sz="1100" dirty="0"/>
              <a:t>)</a:t>
            </a:r>
          </a:p>
          <a:p>
            <a:pPr marL="180000" indent="-180000">
              <a:lnSpc>
                <a:spcPct val="100000"/>
              </a:lnSpc>
              <a:spcBef>
                <a:spcPts val="0"/>
              </a:spcBef>
              <a:spcAft>
                <a:spcPts val="600"/>
              </a:spcAft>
            </a:pPr>
            <a:r>
              <a:rPr lang="en-GB" sz="1100" dirty="0" err="1"/>
              <a:t>Projekt</a:t>
            </a:r>
            <a:r>
              <a:rPr lang="en-GB" sz="1100" dirty="0"/>
              <a:t>-/</a:t>
            </a:r>
            <a:r>
              <a:rPr lang="en-GB" sz="1100" dirty="0" err="1"/>
              <a:t>Programmleitung</a:t>
            </a:r>
            <a:endParaRPr lang="en-GB" sz="1100" dirty="0"/>
          </a:p>
          <a:p>
            <a:pPr marL="180000" indent="-180000">
              <a:lnSpc>
                <a:spcPct val="100000"/>
              </a:lnSpc>
              <a:spcBef>
                <a:spcPts val="0"/>
              </a:spcBef>
              <a:spcAft>
                <a:spcPts val="600"/>
              </a:spcAft>
            </a:pPr>
            <a:r>
              <a:rPr lang="en-GB" sz="1100" dirty="0"/>
              <a:t>Predictive Intelligence/Data Mining</a:t>
            </a:r>
          </a:p>
          <a:p>
            <a:pPr marL="180000" indent="-180000">
              <a:lnSpc>
                <a:spcPct val="100000"/>
              </a:lnSpc>
              <a:spcBef>
                <a:spcPts val="0"/>
              </a:spcBef>
              <a:spcAft>
                <a:spcPts val="600"/>
              </a:spcAft>
            </a:pPr>
            <a:r>
              <a:rPr lang="en-GB" sz="1100" dirty="0"/>
              <a:t>Trillium Software; IBM Quality Stage, Informatica PowerCenter, Data Quality; Pentaho; Talend</a:t>
            </a:r>
          </a:p>
          <a:p>
            <a:pPr marL="180000" indent="-180000">
              <a:lnSpc>
                <a:spcPct val="100000"/>
              </a:lnSpc>
              <a:spcBef>
                <a:spcPts val="0"/>
              </a:spcBef>
              <a:spcAft>
                <a:spcPts val="600"/>
              </a:spcAft>
            </a:pPr>
            <a:r>
              <a:rPr lang="en-GB" sz="1100" dirty="0"/>
              <a:t>SAP BW, Oracle Warehouse Builder, IBM Data Stage, SAP MDG, Informatica MDM, IBM MDM</a:t>
            </a:r>
          </a:p>
          <a:p>
            <a:pPr marL="180000" indent="-180000">
              <a:lnSpc>
                <a:spcPct val="100000"/>
              </a:lnSpc>
              <a:spcBef>
                <a:spcPts val="0"/>
              </a:spcBef>
              <a:spcAft>
                <a:spcPts val="600"/>
              </a:spcAft>
            </a:pPr>
            <a:r>
              <a:rPr lang="en-GB" sz="1100" dirty="0"/>
              <a:t>IBM Intelligent Miner, Oracle Data Miner, SAP Data Mining-Workbench, SPSS Clementine </a:t>
            </a:r>
          </a:p>
          <a:p>
            <a:pPr marL="180000" indent="-180000">
              <a:lnSpc>
                <a:spcPct val="100000"/>
              </a:lnSpc>
              <a:spcBef>
                <a:spcPts val="0"/>
              </a:spcBef>
              <a:spcAft>
                <a:spcPts val="600"/>
              </a:spcAft>
            </a:pPr>
            <a:r>
              <a:rPr lang="en-GB" sz="1100" dirty="0"/>
              <a:t>Oracle </a:t>
            </a:r>
            <a:r>
              <a:rPr lang="en-GB" sz="1100" dirty="0" err="1"/>
              <a:t>Datenbank</a:t>
            </a:r>
            <a:r>
              <a:rPr lang="en-GB" sz="1100" dirty="0"/>
              <a:t>, PL/SQL</a:t>
            </a:r>
          </a:p>
          <a:p>
            <a:pPr marL="180000" indent="-180000">
              <a:lnSpc>
                <a:spcPct val="100000"/>
              </a:lnSpc>
              <a:spcBef>
                <a:spcPts val="0"/>
              </a:spcBef>
              <a:spcAft>
                <a:spcPts val="600"/>
              </a:spcAft>
            </a:pPr>
            <a:endParaRPr lang="en-GB" dirty="0"/>
          </a:p>
        </p:txBody>
      </p:sp>
      <p:sp>
        <p:nvSpPr>
          <p:cNvPr id="12" name="Text Placeholder 11"/>
          <p:cNvSpPr>
            <a:spLocks noGrp="1"/>
          </p:cNvSpPr>
          <p:nvPr>
            <p:ph type="body" sz="quarter" idx="23"/>
          </p:nvPr>
        </p:nvSpPr>
        <p:spPr>
          <a:xfrm>
            <a:off x="407368" y="4509120"/>
            <a:ext cx="3023718" cy="331986"/>
          </a:xfrm>
        </p:spPr>
        <p:txBody>
          <a:bodyPr/>
          <a:lstStyle/>
          <a:p>
            <a:r>
              <a:rPr lang="en-GB" sz="1400" dirty="0"/>
              <a:t>Key Competences</a:t>
            </a:r>
          </a:p>
        </p:txBody>
      </p:sp>
      <p:sp>
        <p:nvSpPr>
          <p:cNvPr id="13" name="Text Placeholder 12"/>
          <p:cNvSpPr>
            <a:spLocks noGrp="1"/>
          </p:cNvSpPr>
          <p:nvPr>
            <p:ph type="body" sz="quarter" idx="24"/>
          </p:nvPr>
        </p:nvSpPr>
        <p:spPr>
          <a:xfrm>
            <a:off x="407368" y="4869160"/>
            <a:ext cx="3022665" cy="711036"/>
          </a:xfrm>
        </p:spPr>
        <p:txBody>
          <a:bodyPr/>
          <a:lstStyle/>
          <a:p>
            <a:r>
              <a:rPr lang="en-GB" dirty="0"/>
              <a:t>Master-Data-Management, Data Governance, Data-Quality-Management</a:t>
            </a:r>
          </a:p>
        </p:txBody>
      </p:sp>
      <p:sp>
        <p:nvSpPr>
          <p:cNvPr id="14" name="Date Placeholder 13"/>
          <p:cNvSpPr>
            <a:spLocks noGrp="1"/>
          </p:cNvSpPr>
          <p:nvPr>
            <p:ph type="dt" sz="half" idx="2"/>
          </p:nvPr>
        </p:nvSpPr>
        <p:spPr/>
        <p:txBody>
          <a:bodyPr/>
          <a:lstStyle/>
          <a:p>
            <a:fld id="{593CDA0A-CBAA-42F3-AB46-D063D35BDF70}" type="datetime1">
              <a:rPr lang="en-GB" smtClean="0"/>
              <a:pPr/>
              <a:t>13/12/2018</a:t>
            </a:fld>
            <a:endParaRPr lang="en-GB" dirty="0"/>
          </a:p>
        </p:txBody>
      </p:sp>
      <p:pic>
        <p:nvPicPr>
          <p:cNvPr id="20" name="Graphic 4">
            <a:extLst>
              <a:ext uri="{FF2B5EF4-FFF2-40B4-BE49-F238E27FC236}">
                <a16:creationId xmlns:a16="http://schemas.microsoft.com/office/drawing/2014/main" id="{A1AF80BE-8569-4A27-9142-34F03CD669BB}"/>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81836" t="-4713" b="16530"/>
          <a:stretch/>
        </p:blipFill>
        <p:spPr>
          <a:xfrm>
            <a:off x="11520000" y="180000"/>
            <a:ext cx="424356" cy="459624"/>
          </a:xfrm>
          <a:prstGeom prst="rect">
            <a:avLst/>
          </a:prstGeom>
        </p:spPr>
      </p:pic>
    </p:spTree>
    <p:extLst>
      <p:ext uri="{BB962C8B-B14F-4D97-AF65-F5344CB8AC3E}">
        <p14:creationId xmlns:p14="http://schemas.microsoft.com/office/powerpoint/2010/main" val="166947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Object 21" hidden="1"/>
          <p:cNvGraphicFramePr>
            <a:graphicFrameLocks noChangeAspect="1"/>
          </p:cNvGraphicFramePr>
          <p:nvPr>
            <p:custDataLst>
              <p:tags r:id="rId2"/>
            </p:custDataLst>
          </p:nvPr>
        </p:nvGraphicFramePr>
        <p:xfrm>
          <a:off x="1143000" y="0"/>
          <a:ext cx="158750" cy="158750"/>
        </p:xfrm>
        <a:graphic>
          <a:graphicData uri="http://schemas.openxmlformats.org/presentationml/2006/ole">
            <mc:AlternateContent xmlns:mc="http://schemas.openxmlformats.org/markup-compatibility/2006">
              <mc:Choice xmlns:v="urn:schemas-microsoft-com:vml" Requires="v">
                <p:oleObj spid="_x0000_s66570" name="think-cell Slide" r:id="rId17" imgW="360" imgH="360" progId="">
                  <p:embed/>
                </p:oleObj>
              </mc:Choice>
              <mc:Fallback>
                <p:oleObj name="think-cell Slide" r:id="rId17" imgW="360" imgH="360" progId="">
                  <p:embed/>
                  <p:pic>
                    <p:nvPicPr>
                      <p:cNvPr id="22" name="Object 21" hidden="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4300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8725" name="Rectangle 5"/>
          <p:cNvSpPr>
            <a:spLocks noChangeArrowheads="1"/>
          </p:cNvSpPr>
          <p:nvPr>
            <p:custDataLst>
              <p:tags r:id="rId3"/>
            </p:custDataLst>
          </p:nvPr>
        </p:nvSpPr>
        <p:spPr bwMode="auto">
          <a:xfrm>
            <a:off x="1416049" y="2781300"/>
            <a:ext cx="4608514" cy="287338"/>
          </a:xfrm>
          <a:prstGeom prst="round1Rect">
            <a:avLst>
              <a:gd name="adj" fmla="val 43333"/>
            </a:avLst>
          </a:prstGeom>
          <a:solidFill>
            <a:schemeClr val="tx2"/>
          </a:solidFill>
          <a:ln w="9525" cap="flat" cmpd="sng" algn="ctr">
            <a:solidFill>
              <a:schemeClr val="bg2"/>
            </a:solidFill>
            <a:prstDash val="solid"/>
            <a:miter lim="800000"/>
            <a:headEnd type="none" w="med" len="med"/>
            <a:tailEnd type="none" w="med" len="med"/>
          </a:ln>
          <a:effectLst>
            <a:outerShdw blurRad="50800" dist="38099" dir="2700015" rotWithShape="0">
              <a:scrgbClr r="0" g="0" b="0">
                <a:alpha val="40000"/>
              </a:scrgbClr>
            </a:outerShdw>
          </a:effectLst>
        </p:spPr>
        <p:txBody>
          <a:bodyPr vert="horz" wrap="square" lIns="91440" tIns="45720" rIns="91440" bIns="45720" numCol="1" anchor="ctr" anchorCtr="0" compatLnSpc="1">
            <a:prstTxWarp prst="textNoShape">
              <a:avLst/>
            </a:prstTxWarp>
          </a:bodyPr>
          <a:lstStyle/>
          <a:p>
            <a:pPr marL="1588" lvl="1" fontAlgn="base">
              <a:lnSpc>
                <a:spcPct val="90000"/>
              </a:lnSpc>
              <a:spcBef>
                <a:spcPts val="672"/>
              </a:spcBef>
              <a:spcAft>
                <a:spcPct val="0"/>
              </a:spcAft>
              <a:tabLst>
                <a:tab pos="6464300" algn="r"/>
              </a:tabLst>
            </a:pPr>
            <a:r>
              <a:rPr lang="en-GB" sz="1200" b="1" dirty="0" err="1">
                <a:solidFill>
                  <a:schemeClr val="bg1"/>
                </a:solidFill>
              </a:rPr>
              <a:t>Ausbildung</a:t>
            </a:r>
            <a:r>
              <a:rPr lang="en-GB" sz="1200" b="1" dirty="0">
                <a:solidFill>
                  <a:schemeClr val="bg1"/>
                </a:solidFill>
              </a:rPr>
              <a:t> und </a:t>
            </a:r>
            <a:r>
              <a:rPr lang="en-GB" sz="1200" b="1" dirty="0" err="1">
                <a:solidFill>
                  <a:schemeClr val="bg1"/>
                </a:solidFill>
              </a:rPr>
              <a:t>Schwerpunkte</a:t>
            </a:r>
            <a:endParaRPr lang="en-GB" sz="1200" b="1" dirty="0">
              <a:solidFill>
                <a:schemeClr val="bg1"/>
              </a:solidFill>
            </a:endParaRPr>
          </a:p>
        </p:txBody>
      </p:sp>
      <p:sp>
        <p:nvSpPr>
          <p:cNvPr id="1438736" name="Rectangle 16"/>
          <p:cNvSpPr>
            <a:spLocks noChangeArrowheads="1"/>
          </p:cNvSpPr>
          <p:nvPr>
            <p:custDataLst>
              <p:tags r:id="rId4"/>
            </p:custDataLst>
          </p:nvPr>
        </p:nvSpPr>
        <p:spPr bwMode="auto">
          <a:xfrm flipH="1">
            <a:off x="6167438" y="1484730"/>
            <a:ext cx="4608512" cy="285752"/>
          </a:xfrm>
          <a:prstGeom prst="round1Rect">
            <a:avLst>
              <a:gd name="adj" fmla="val 50000"/>
            </a:avLst>
          </a:prstGeom>
          <a:solidFill>
            <a:schemeClr val="tx2"/>
          </a:solidFill>
          <a:ln w="9525" cap="flat" cmpd="sng" algn="ctr">
            <a:solidFill>
              <a:schemeClr val="bg2"/>
            </a:solidFill>
            <a:prstDash val="solid"/>
            <a:miter lim="800000"/>
            <a:headEnd type="none" w="med" len="med"/>
            <a:tailEnd type="none" w="med" len="med"/>
          </a:ln>
          <a:effectLst>
            <a:outerShdw blurRad="50800" dist="38099" dir="2700015" rotWithShape="0">
              <a:scrgbClr r="0" g="0" b="0">
                <a:alpha val="40000"/>
              </a:scrgbClr>
            </a:outerShdw>
          </a:effectLst>
        </p:spPr>
        <p:txBody>
          <a:bodyPr vert="horz" wrap="square" lIns="91440" tIns="45720" rIns="91440" bIns="45720" numCol="1" anchor="ctr" anchorCtr="0" compatLnSpc="1">
            <a:prstTxWarp prst="textNoShape">
              <a:avLst/>
            </a:prstTxWarp>
          </a:bodyPr>
          <a:lstStyle/>
          <a:p>
            <a:pPr marL="1588" lvl="1" fontAlgn="base">
              <a:lnSpc>
                <a:spcPct val="90000"/>
              </a:lnSpc>
              <a:spcBef>
                <a:spcPts val="672"/>
              </a:spcBef>
              <a:spcAft>
                <a:spcPct val="0"/>
              </a:spcAft>
              <a:tabLst>
                <a:tab pos="6464300" algn="r"/>
              </a:tabLst>
            </a:pPr>
            <a:r>
              <a:rPr lang="en-GB" sz="1200" b="1" dirty="0" err="1">
                <a:solidFill>
                  <a:schemeClr val="bg1"/>
                </a:solidFill>
              </a:rPr>
              <a:t>Berufserfahrung</a:t>
            </a:r>
            <a:r>
              <a:rPr lang="en-GB" sz="1200" b="1" dirty="0">
                <a:solidFill>
                  <a:schemeClr val="bg1"/>
                </a:solidFill>
              </a:rPr>
              <a:t> (</a:t>
            </a:r>
            <a:r>
              <a:rPr lang="en-GB" sz="1200" b="1" dirty="0" err="1">
                <a:solidFill>
                  <a:schemeClr val="bg1"/>
                </a:solidFill>
              </a:rPr>
              <a:t>Auszug</a:t>
            </a:r>
            <a:r>
              <a:rPr lang="en-GB" sz="1200" b="1" dirty="0">
                <a:solidFill>
                  <a:schemeClr val="bg1"/>
                </a:solidFill>
              </a:rPr>
              <a:t>)</a:t>
            </a:r>
          </a:p>
        </p:txBody>
      </p:sp>
      <p:sp>
        <p:nvSpPr>
          <p:cNvPr id="23" name="Rectangle 22"/>
          <p:cNvSpPr>
            <a:spLocks noChangeArrowheads="1"/>
          </p:cNvSpPr>
          <p:nvPr>
            <p:custDataLst>
              <p:tags r:id="rId5"/>
            </p:custDataLst>
          </p:nvPr>
        </p:nvSpPr>
        <p:spPr bwMode="auto">
          <a:xfrm>
            <a:off x="6168010" y="1772770"/>
            <a:ext cx="4608512" cy="4466806"/>
          </a:xfrm>
          <a:prstGeom prst="rect">
            <a:avLst/>
          </a:prstGeom>
          <a:solidFill>
            <a:schemeClr val="bg1"/>
          </a:solidFill>
          <a:ln w="9525">
            <a:solidFill>
              <a:schemeClr val="bg2"/>
            </a:solidFill>
          </a:ln>
          <a:effectLst>
            <a:outerShdw blurRad="50800" dist="38099" dir="2700015" rotWithShape="0">
              <a:scrgbClr r="0" g="0" b="0">
                <a:alpha val="4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lvl1pPr algn="l" rtl="0" eaLnBrk="1" fontAlgn="base" hangingPunct="1">
              <a:spcBef>
                <a:spcPct val="20000"/>
              </a:spcBef>
              <a:spcAft>
                <a:spcPct val="0"/>
              </a:spcAft>
              <a:defRPr sz="1600" b="1" i="1">
                <a:solidFill>
                  <a:schemeClr val="tx1"/>
                </a:solidFill>
                <a:latin typeface="+mn-lt"/>
                <a:ea typeface="+mn-ea"/>
                <a:cs typeface="+mn-cs"/>
              </a:defRPr>
            </a:lvl1pPr>
            <a:lvl2pPr marL="1588" algn="l" rtl="0" eaLnBrk="1" fontAlgn="base" hangingPunct="1">
              <a:lnSpc>
                <a:spcPct val="90000"/>
              </a:lnSpc>
              <a:spcBef>
                <a:spcPct val="10000"/>
              </a:spcBef>
              <a:spcAft>
                <a:spcPct val="0"/>
              </a:spcAft>
              <a:defRPr sz="1400">
                <a:solidFill>
                  <a:schemeClr val="tx1"/>
                </a:solidFill>
                <a:latin typeface="+mn-lt"/>
              </a:defRPr>
            </a:lvl2pPr>
            <a:lvl3pPr marL="192088" indent="-188913" algn="l" rtl="0" eaLnBrk="1" fontAlgn="base" hangingPunct="1">
              <a:lnSpc>
                <a:spcPct val="90000"/>
              </a:lnSpc>
              <a:spcBef>
                <a:spcPct val="40000"/>
              </a:spcBef>
              <a:spcAft>
                <a:spcPct val="0"/>
              </a:spcAft>
              <a:buChar char="•"/>
              <a:defRPr sz="1400">
                <a:solidFill>
                  <a:schemeClr val="tx1"/>
                </a:solidFill>
                <a:latin typeface="+mn-lt"/>
              </a:defRPr>
            </a:lvl3pPr>
            <a:lvl4pPr marL="376238" indent="-182563" algn="l" rtl="0" eaLnBrk="1" fontAlgn="base" hangingPunct="1">
              <a:lnSpc>
                <a:spcPct val="90000"/>
              </a:lnSpc>
              <a:spcBef>
                <a:spcPct val="40000"/>
              </a:spcBef>
              <a:spcAft>
                <a:spcPct val="0"/>
              </a:spcAft>
              <a:buChar char="–"/>
              <a:defRPr sz="1400">
                <a:solidFill>
                  <a:schemeClr val="tx1"/>
                </a:solidFill>
                <a:latin typeface="+mn-lt"/>
              </a:defRPr>
            </a:lvl4pPr>
            <a:lvl5pPr marL="571500" indent="-193675" algn="l" rtl="0" eaLnBrk="1" fontAlgn="base" hangingPunct="1">
              <a:lnSpc>
                <a:spcPct val="90000"/>
              </a:lnSpc>
              <a:spcBef>
                <a:spcPct val="40000"/>
              </a:spcBef>
              <a:spcAft>
                <a:spcPct val="0"/>
              </a:spcAft>
              <a:buChar char="-"/>
              <a:defRPr sz="1400">
                <a:solidFill>
                  <a:schemeClr val="tx1"/>
                </a:solidFill>
                <a:latin typeface="+mn-lt"/>
              </a:defRPr>
            </a:lvl5pPr>
            <a:lvl6pPr marL="1028700" indent="-193675" algn="l" rtl="0" eaLnBrk="1" fontAlgn="base" hangingPunct="1">
              <a:lnSpc>
                <a:spcPct val="90000"/>
              </a:lnSpc>
              <a:spcBef>
                <a:spcPct val="40000"/>
              </a:spcBef>
              <a:spcAft>
                <a:spcPct val="0"/>
              </a:spcAft>
              <a:buChar char="-"/>
              <a:defRPr sz="1400">
                <a:solidFill>
                  <a:schemeClr val="tx1"/>
                </a:solidFill>
                <a:latin typeface="+mn-lt"/>
              </a:defRPr>
            </a:lvl6pPr>
            <a:lvl7pPr marL="1485900" indent="-193675" algn="l" rtl="0" eaLnBrk="1" fontAlgn="base" hangingPunct="1">
              <a:lnSpc>
                <a:spcPct val="90000"/>
              </a:lnSpc>
              <a:spcBef>
                <a:spcPct val="40000"/>
              </a:spcBef>
              <a:spcAft>
                <a:spcPct val="0"/>
              </a:spcAft>
              <a:buChar char="-"/>
              <a:defRPr sz="1400">
                <a:solidFill>
                  <a:schemeClr val="tx1"/>
                </a:solidFill>
                <a:latin typeface="+mn-lt"/>
              </a:defRPr>
            </a:lvl7pPr>
            <a:lvl8pPr marL="1943100" indent="-193675" algn="l" rtl="0" eaLnBrk="1" fontAlgn="base" hangingPunct="1">
              <a:lnSpc>
                <a:spcPct val="90000"/>
              </a:lnSpc>
              <a:spcBef>
                <a:spcPct val="40000"/>
              </a:spcBef>
              <a:spcAft>
                <a:spcPct val="0"/>
              </a:spcAft>
              <a:buChar char="-"/>
              <a:defRPr sz="1400">
                <a:solidFill>
                  <a:schemeClr val="tx1"/>
                </a:solidFill>
                <a:latin typeface="+mn-lt"/>
              </a:defRPr>
            </a:lvl8pPr>
            <a:lvl9pPr marL="2400300" indent="-193675" algn="l" rtl="0" eaLnBrk="1" fontAlgn="base" hangingPunct="1">
              <a:lnSpc>
                <a:spcPct val="90000"/>
              </a:lnSpc>
              <a:spcBef>
                <a:spcPct val="40000"/>
              </a:spcBef>
              <a:spcAft>
                <a:spcPct val="0"/>
              </a:spcAft>
              <a:buChar char="-"/>
              <a:defRPr sz="1400">
                <a:solidFill>
                  <a:schemeClr val="tx1"/>
                </a:solidFill>
                <a:latin typeface="+mn-lt"/>
              </a:defRPr>
            </a:lvl9pPr>
          </a:lstStyle>
          <a:p>
            <a:pPr marL="190800" lvl="1" indent="-190800">
              <a:lnSpc>
                <a:spcPct val="100000"/>
              </a:lnSpc>
              <a:spcBef>
                <a:spcPts val="200"/>
              </a:spcBef>
              <a:spcAft>
                <a:spcPts val="0"/>
              </a:spcAft>
              <a:buClr>
                <a:schemeClr val="tx2"/>
              </a:buClr>
              <a:buFont typeface="Arial" pitchFamily="34" charset="0"/>
              <a:buChar char="•"/>
            </a:pPr>
            <a:r>
              <a:rPr lang="de-DE" sz="1100" b="1" dirty="0"/>
              <a:t>Rolle: </a:t>
            </a:r>
            <a:r>
              <a:rPr lang="de-DE" sz="1100" dirty="0"/>
              <a:t>Projektleiter </a:t>
            </a:r>
            <a:r>
              <a:rPr lang="de-DE" sz="1100" b="1" dirty="0"/>
              <a:t>Industrie:</a:t>
            </a:r>
            <a:r>
              <a:rPr lang="de-DE" sz="1100" dirty="0"/>
              <a:t> Automobilbank </a:t>
            </a:r>
            <a:r>
              <a:rPr lang="de-DE" sz="1100" b="1" dirty="0"/>
              <a:t>Projekt: </a:t>
            </a:r>
            <a:r>
              <a:rPr lang="de-DE" sz="1100" dirty="0"/>
              <a:t>Exploration Phase für die Einführung von SAP </a:t>
            </a:r>
            <a:r>
              <a:rPr lang="de-DE" sz="1100" dirty="0" err="1"/>
              <a:t>Subledger</a:t>
            </a:r>
            <a:r>
              <a:rPr lang="de-DE" sz="1100" dirty="0"/>
              <a:t> Accounting (</a:t>
            </a:r>
            <a:r>
              <a:rPr lang="de-DE" sz="1100" dirty="0" err="1"/>
              <a:t>Scrum</a:t>
            </a:r>
            <a:r>
              <a:rPr lang="de-DE" sz="1100" dirty="0"/>
              <a:t>)  </a:t>
            </a:r>
            <a:r>
              <a:rPr lang="de-DE" sz="1100" b="1" dirty="0"/>
              <a:t>Verantwortlich: </a:t>
            </a:r>
            <a:r>
              <a:rPr lang="de-DE" sz="1100" dirty="0"/>
              <a:t>Projektleitung und </a:t>
            </a:r>
            <a:r>
              <a:rPr lang="de-DE" sz="1100" dirty="0" err="1"/>
              <a:t>Scrum</a:t>
            </a:r>
            <a:r>
              <a:rPr lang="de-DE" sz="1100" dirty="0"/>
              <a:t> Master</a:t>
            </a:r>
            <a:br>
              <a:rPr lang="de-DE" sz="1100" dirty="0"/>
            </a:br>
            <a:endParaRPr lang="de-DE" sz="1100" dirty="0"/>
          </a:p>
          <a:p>
            <a:pPr marL="190800" lvl="1" indent="-190800">
              <a:lnSpc>
                <a:spcPct val="100000"/>
              </a:lnSpc>
              <a:spcBef>
                <a:spcPts val="200"/>
              </a:spcBef>
              <a:spcAft>
                <a:spcPts val="0"/>
              </a:spcAft>
              <a:buClr>
                <a:schemeClr val="tx2"/>
              </a:buClr>
              <a:buFont typeface="Arial" pitchFamily="34" charset="0"/>
              <a:buChar char="•"/>
            </a:pPr>
            <a:r>
              <a:rPr lang="de-DE" sz="1100" b="1" dirty="0"/>
              <a:t>Rolle: </a:t>
            </a:r>
            <a:r>
              <a:rPr lang="de-DE" sz="1100" dirty="0"/>
              <a:t>Projektleiter </a:t>
            </a:r>
            <a:r>
              <a:rPr lang="de-DE" sz="1100" b="1" dirty="0"/>
              <a:t>Industrie:</a:t>
            </a:r>
            <a:r>
              <a:rPr lang="de-DE" sz="1100" dirty="0"/>
              <a:t> </a:t>
            </a:r>
            <a:r>
              <a:rPr lang="de-DE" sz="1100" dirty="0" err="1"/>
              <a:t>Industriefinanzierer</a:t>
            </a:r>
            <a:r>
              <a:rPr lang="de-DE" sz="1100" dirty="0"/>
              <a:t> </a:t>
            </a:r>
            <a:r>
              <a:rPr lang="de-DE" sz="1100" b="1" dirty="0"/>
              <a:t>Projekt: </a:t>
            </a:r>
            <a:r>
              <a:rPr lang="de-DE" sz="1100" dirty="0"/>
              <a:t>Entwicklung und Einführung eines internationalen Anwendungssystems für Trade Finance (</a:t>
            </a:r>
            <a:r>
              <a:rPr lang="de-DE" sz="1100" dirty="0" err="1"/>
              <a:t>Scrum</a:t>
            </a:r>
            <a:r>
              <a:rPr lang="de-DE" sz="1100" dirty="0"/>
              <a:t> und Nearshore®)  </a:t>
            </a:r>
            <a:r>
              <a:rPr lang="de-DE" sz="1100" b="1" dirty="0"/>
              <a:t>Verantwortlich: </a:t>
            </a:r>
            <a:r>
              <a:rPr lang="de-DE" sz="1100" dirty="0"/>
              <a:t>Projektleitung</a:t>
            </a:r>
            <a:br>
              <a:rPr lang="de-DE" sz="1100" dirty="0"/>
            </a:br>
            <a:endParaRPr lang="de-DE" sz="1100" dirty="0"/>
          </a:p>
          <a:p>
            <a:pPr marL="190800" lvl="1" indent="-190800">
              <a:lnSpc>
                <a:spcPct val="100000"/>
              </a:lnSpc>
              <a:spcBef>
                <a:spcPts val="200"/>
              </a:spcBef>
              <a:spcAft>
                <a:spcPts val="0"/>
              </a:spcAft>
              <a:buClr>
                <a:schemeClr val="tx2"/>
              </a:buClr>
              <a:buFont typeface="Arial" pitchFamily="34" charset="0"/>
              <a:buChar char="•"/>
            </a:pPr>
            <a:r>
              <a:rPr lang="de-DE" sz="1100" b="1" dirty="0"/>
              <a:t>Rolle: </a:t>
            </a:r>
            <a:r>
              <a:rPr lang="de-DE" sz="1100" dirty="0"/>
              <a:t>Projektleiter </a:t>
            </a:r>
            <a:r>
              <a:rPr lang="de-DE" sz="1100" b="1" dirty="0"/>
              <a:t>Industrie:</a:t>
            </a:r>
            <a:r>
              <a:rPr lang="de-DE" sz="1100" dirty="0"/>
              <a:t> Internationale Universalbank </a:t>
            </a:r>
            <a:r>
              <a:rPr lang="de-DE" sz="1100" b="1" dirty="0"/>
              <a:t>Projekt: </a:t>
            </a:r>
            <a:r>
              <a:rPr lang="de-DE" sz="1100" dirty="0"/>
              <a:t>Entwicklung einer Payments Engine für die Integration von Auslandszahlungsverkehr und Fremdwährungshandel (</a:t>
            </a:r>
            <a:r>
              <a:rPr lang="de-DE" sz="1100" dirty="0" err="1"/>
              <a:t>Scrum</a:t>
            </a:r>
            <a:r>
              <a:rPr lang="de-DE" sz="1100" dirty="0"/>
              <a:t> und Nearshore®)  </a:t>
            </a:r>
            <a:r>
              <a:rPr lang="de-DE" sz="1100" b="1" dirty="0"/>
              <a:t>Verantwortlich: </a:t>
            </a:r>
            <a:r>
              <a:rPr lang="de-DE" sz="1100" dirty="0"/>
              <a:t>Projektleitung</a:t>
            </a:r>
            <a:br>
              <a:rPr lang="de-DE" sz="1100" dirty="0"/>
            </a:br>
            <a:endParaRPr lang="de-DE" sz="1100" dirty="0"/>
          </a:p>
          <a:p>
            <a:pPr marL="190800" lvl="1" indent="-190800">
              <a:lnSpc>
                <a:spcPct val="100000"/>
              </a:lnSpc>
              <a:spcBef>
                <a:spcPts val="200"/>
              </a:spcBef>
              <a:spcAft>
                <a:spcPts val="0"/>
              </a:spcAft>
              <a:buClr>
                <a:schemeClr val="tx2"/>
              </a:buClr>
              <a:buFont typeface="Arial" pitchFamily="34" charset="0"/>
              <a:buChar char="•"/>
            </a:pPr>
            <a:r>
              <a:rPr lang="de-DE" sz="1100" b="1" dirty="0"/>
              <a:t>Rolle: </a:t>
            </a:r>
            <a:r>
              <a:rPr lang="de-DE" sz="1100" dirty="0"/>
              <a:t>Teilprojektleiter</a:t>
            </a:r>
            <a:r>
              <a:rPr lang="de-DE" sz="1100" dirty="0">
                <a:solidFill>
                  <a:srgbClr val="000000"/>
                </a:solidFill>
              </a:rPr>
              <a:t> </a:t>
            </a:r>
            <a:r>
              <a:rPr lang="de-DE" sz="1100" b="1" dirty="0"/>
              <a:t>Industrie:</a:t>
            </a:r>
            <a:r>
              <a:rPr lang="de-DE" sz="1100" dirty="0">
                <a:solidFill>
                  <a:srgbClr val="FF0000"/>
                </a:solidFill>
              </a:rPr>
              <a:t> </a:t>
            </a:r>
            <a:r>
              <a:rPr lang="de-DE" sz="1100" dirty="0"/>
              <a:t>Automobilbank </a:t>
            </a:r>
            <a:r>
              <a:rPr lang="de-DE" sz="1100" b="1" dirty="0"/>
              <a:t>Projekt:  </a:t>
            </a:r>
            <a:r>
              <a:rPr lang="de-DE" sz="1100" dirty="0"/>
              <a:t>Großprojekt zur Erneuerung der Kern-Systemlandschaft für Leasing und </a:t>
            </a:r>
            <a:r>
              <a:rPr lang="de-DE" sz="1100" dirty="0" err="1"/>
              <a:t>Contract</a:t>
            </a:r>
            <a:r>
              <a:rPr lang="de-DE" sz="1100" dirty="0"/>
              <a:t> Management  </a:t>
            </a:r>
            <a:r>
              <a:rPr lang="de-DE" sz="1100" b="1" dirty="0"/>
              <a:t>Verantwortlich: </a:t>
            </a:r>
            <a:r>
              <a:rPr lang="de-DE" sz="1100" dirty="0"/>
              <a:t>Testmanagement</a:t>
            </a:r>
          </a:p>
          <a:p>
            <a:pPr marL="190800" lvl="1" indent="-190800">
              <a:lnSpc>
                <a:spcPct val="100000"/>
              </a:lnSpc>
              <a:spcBef>
                <a:spcPts val="200"/>
              </a:spcBef>
              <a:spcAft>
                <a:spcPts val="0"/>
              </a:spcAft>
              <a:buClr>
                <a:schemeClr val="tx2"/>
              </a:buClr>
              <a:buFont typeface="Arial" pitchFamily="34" charset="0"/>
              <a:buChar char="•"/>
            </a:pPr>
            <a:endParaRPr lang="de-DE" sz="1100" dirty="0"/>
          </a:p>
          <a:p>
            <a:pPr marL="190800" lvl="1" indent="-190800">
              <a:lnSpc>
                <a:spcPct val="100000"/>
              </a:lnSpc>
              <a:spcBef>
                <a:spcPts val="200"/>
              </a:spcBef>
              <a:spcAft>
                <a:spcPts val="0"/>
              </a:spcAft>
              <a:buClr>
                <a:schemeClr val="tx2"/>
              </a:buClr>
              <a:buFont typeface="Arial" pitchFamily="34" charset="0"/>
              <a:buChar char="•"/>
            </a:pPr>
            <a:r>
              <a:rPr lang="de-DE" sz="1100" b="1" dirty="0"/>
              <a:t>Rolle: </a:t>
            </a:r>
            <a:r>
              <a:rPr lang="de-DE" sz="1100" dirty="0"/>
              <a:t>Programm Manager </a:t>
            </a:r>
            <a:r>
              <a:rPr lang="de-DE" sz="1100" b="1" dirty="0"/>
              <a:t>Industrie:</a:t>
            </a:r>
            <a:r>
              <a:rPr lang="de-DE" sz="1100" dirty="0">
                <a:solidFill>
                  <a:srgbClr val="FF0000"/>
                </a:solidFill>
              </a:rPr>
              <a:t> </a:t>
            </a:r>
            <a:r>
              <a:rPr lang="de-DE" sz="1100" dirty="0"/>
              <a:t>Fondsgesellschaft </a:t>
            </a:r>
            <a:r>
              <a:rPr lang="de-DE" sz="1100" b="1" dirty="0"/>
              <a:t>Projekt: </a:t>
            </a:r>
            <a:r>
              <a:rPr lang="de-DE" sz="1100" dirty="0"/>
              <a:t>Erneuerung der Systemlandschaft </a:t>
            </a:r>
            <a:r>
              <a:rPr lang="de-DE" sz="1100" b="1" dirty="0"/>
              <a:t>Verantwortlich: </a:t>
            </a:r>
            <a:r>
              <a:rPr lang="de-DE" sz="1100" dirty="0"/>
              <a:t>Programm Management, Projektleitung</a:t>
            </a:r>
            <a:br>
              <a:rPr lang="de-DE" sz="1100" dirty="0"/>
            </a:br>
            <a:endParaRPr lang="de-DE" sz="1100" dirty="0"/>
          </a:p>
          <a:p>
            <a:pPr marL="190800" lvl="1" indent="-190800">
              <a:lnSpc>
                <a:spcPct val="100000"/>
              </a:lnSpc>
              <a:spcBef>
                <a:spcPts val="200"/>
              </a:spcBef>
              <a:spcAft>
                <a:spcPts val="0"/>
              </a:spcAft>
              <a:buClr>
                <a:schemeClr val="tx2"/>
              </a:buClr>
              <a:buFont typeface="Arial" pitchFamily="34" charset="0"/>
              <a:buChar char="•"/>
            </a:pPr>
            <a:r>
              <a:rPr lang="de-DE" sz="1100" b="1" dirty="0"/>
              <a:t>Rolle: </a:t>
            </a:r>
            <a:r>
              <a:rPr lang="de-DE" sz="1100" dirty="0"/>
              <a:t>Projektleiter </a:t>
            </a:r>
            <a:r>
              <a:rPr lang="de-DE" sz="1100" b="1" dirty="0"/>
              <a:t>Industrie:</a:t>
            </a:r>
            <a:r>
              <a:rPr lang="de-DE" sz="1100" dirty="0">
                <a:solidFill>
                  <a:srgbClr val="FF0000"/>
                </a:solidFill>
              </a:rPr>
              <a:t> </a:t>
            </a:r>
            <a:r>
              <a:rPr lang="de-DE" sz="1100" dirty="0"/>
              <a:t>Fondsgesellschaft </a:t>
            </a:r>
            <a:r>
              <a:rPr lang="de-DE" sz="1100" b="1" dirty="0"/>
              <a:t>Projekt: </a:t>
            </a:r>
            <a:r>
              <a:rPr lang="de-DE" sz="1100" dirty="0"/>
              <a:t>Entwicklung der neuen Vertriebspartner- und Anlegerverwaltung  </a:t>
            </a:r>
            <a:r>
              <a:rPr lang="de-DE" sz="1100" b="1" dirty="0"/>
              <a:t>Verantwortlich: </a:t>
            </a:r>
            <a:r>
              <a:rPr lang="de-DE" sz="1100" dirty="0"/>
              <a:t>Projektleitung </a:t>
            </a:r>
            <a:br>
              <a:rPr lang="de-DE" sz="1100" dirty="0"/>
            </a:br>
            <a:endParaRPr lang="de-DE" sz="1100" dirty="0"/>
          </a:p>
        </p:txBody>
      </p:sp>
      <p:sp>
        <p:nvSpPr>
          <p:cNvPr id="20" name="Rectangle 19"/>
          <p:cNvSpPr>
            <a:spLocks noChangeArrowheads="1"/>
          </p:cNvSpPr>
          <p:nvPr>
            <p:custDataLst>
              <p:tags r:id="rId6"/>
            </p:custDataLst>
          </p:nvPr>
        </p:nvSpPr>
        <p:spPr bwMode="auto">
          <a:xfrm>
            <a:off x="1416051" y="3068638"/>
            <a:ext cx="4608513" cy="3168650"/>
          </a:xfrm>
          <a:prstGeom prst="rect">
            <a:avLst/>
          </a:prstGeom>
          <a:solidFill>
            <a:schemeClr val="bg1"/>
          </a:solidFill>
          <a:ln w="9525">
            <a:solidFill>
              <a:schemeClr val="bg2"/>
            </a:solidFill>
          </a:ln>
          <a:effectLst>
            <a:outerShdw blurRad="50800" dist="38099" dir="2700015" rotWithShape="0">
              <a:scrgbClr r="0" g="0" b="0">
                <a:alpha val="4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lvl1pPr algn="l" rtl="0" eaLnBrk="1" fontAlgn="base" hangingPunct="1">
              <a:spcBef>
                <a:spcPct val="20000"/>
              </a:spcBef>
              <a:spcAft>
                <a:spcPct val="0"/>
              </a:spcAft>
              <a:defRPr sz="1600" b="1" i="1">
                <a:solidFill>
                  <a:schemeClr val="tx1"/>
                </a:solidFill>
                <a:latin typeface="+mn-lt"/>
                <a:ea typeface="+mn-ea"/>
                <a:cs typeface="+mn-cs"/>
              </a:defRPr>
            </a:lvl1pPr>
            <a:lvl2pPr marL="1588" algn="l" rtl="0" eaLnBrk="1" fontAlgn="base" hangingPunct="1">
              <a:lnSpc>
                <a:spcPct val="90000"/>
              </a:lnSpc>
              <a:spcBef>
                <a:spcPct val="10000"/>
              </a:spcBef>
              <a:spcAft>
                <a:spcPct val="0"/>
              </a:spcAft>
              <a:defRPr sz="1400">
                <a:solidFill>
                  <a:schemeClr val="tx1"/>
                </a:solidFill>
                <a:latin typeface="+mn-lt"/>
              </a:defRPr>
            </a:lvl2pPr>
            <a:lvl3pPr marL="192088" indent="-188913" algn="l" rtl="0" eaLnBrk="1" fontAlgn="base" hangingPunct="1">
              <a:lnSpc>
                <a:spcPct val="90000"/>
              </a:lnSpc>
              <a:spcBef>
                <a:spcPct val="40000"/>
              </a:spcBef>
              <a:spcAft>
                <a:spcPct val="0"/>
              </a:spcAft>
              <a:buChar char="•"/>
              <a:defRPr sz="1400">
                <a:solidFill>
                  <a:schemeClr val="tx1"/>
                </a:solidFill>
                <a:latin typeface="+mn-lt"/>
              </a:defRPr>
            </a:lvl3pPr>
            <a:lvl4pPr marL="376238" indent="-182563" algn="l" rtl="0" eaLnBrk="1" fontAlgn="base" hangingPunct="1">
              <a:lnSpc>
                <a:spcPct val="90000"/>
              </a:lnSpc>
              <a:spcBef>
                <a:spcPct val="40000"/>
              </a:spcBef>
              <a:spcAft>
                <a:spcPct val="0"/>
              </a:spcAft>
              <a:buChar char="–"/>
              <a:defRPr sz="1400">
                <a:solidFill>
                  <a:schemeClr val="tx1"/>
                </a:solidFill>
                <a:latin typeface="+mn-lt"/>
              </a:defRPr>
            </a:lvl4pPr>
            <a:lvl5pPr marL="571500" indent="-193675" algn="l" rtl="0" eaLnBrk="1" fontAlgn="base" hangingPunct="1">
              <a:lnSpc>
                <a:spcPct val="90000"/>
              </a:lnSpc>
              <a:spcBef>
                <a:spcPct val="40000"/>
              </a:spcBef>
              <a:spcAft>
                <a:spcPct val="0"/>
              </a:spcAft>
              <a:buChar char="-"/>
              <a:defRPr sz="1400">
                <a:solidFill>
                  <a:schemeClr val="tx1"/>
                </a:solidFill>
                <a:latin typeface="+mn-lt"/>
              </a:defRPr>
            </a:lvl5pPr>
            <a:lvl6pPr marL="1028700" indent="-193675" algn="l" rtl="0" eaLnBrk="1" fontAlgn="base" hangingPunct="1">
              <a:lnSpc>
                <a:spcPct val="90000"/>
              </a:lnSpc>
              <a:spcBef>
                <a:spcPct val="40000"/>
              </a:spcBef>
              <a:spcAft>
                <a:spcPct val="0"/>
              </a:spcAft>
              <a:buChar char="-"/>
              <a:defRPr sz="1400">
                <a:solidFill>
                  <a:schemeClr val="tx1"/>
                </a:solidFill>
                <a:latin typeface="+mn-lt"/>
              </a:defRPr>
            </a:lvl6pPr>
            <a:lvl7pPr marL="1485900" indent="-193675" algn="l" rtl="0" eaLnBrk="1" fontAlgn="base" hangingPunct="1">
              <a:lnSpc>
                <a:spcPct val="90000"/>
              </a:lnSpc>
              <a:spcBef>
                <a:spcPct val="40000"/>
              </a:spcBef>
              <a:spcAft>
                <a:spcPct val="0"/>
              </a:spcAft>
              <a:buChar char="-"/>
              <a:defRPr sz="1400">
                <a:solidFill>
                  <a:schemeClr val="tx1"/>
                </a:solidFill>
                <a:latin typeface="+mn-lt"/>
              </a:defRPr>
            </a:lvl7pPr>
            <a:lvl8pPr marL="1943100" indent="-193675" algn="l" rtl="0" eaLnBrk="1" fontAlgn="base" hangingPunct="1">
              <a:lnSpc>
                <a:spcPct val="90000"/>
              </a:lnSpc>
              <a:spcBef>
                <a:spcPct val="40000"/>
              </a:spcBef>
              <a:spcAft>
                <a:spcPct val="0"/>
              </a:spcAft>
              <a:buChar char="-"/>
              <a:defRPr sz="1400">
                <a:solidFill>
                  <a:schemeClr val="tx1"/>
                </a:solidFill>
                <a:latin typeface="+mn-lt"/>
              </a:defRPr>
            </a:lvl8pPr>
            <a:lvl9pPr marL="2400300" indent="-193675" algn="l" rtl="0" eaLnBrk="1" fontAlgn="base" hangingPunct="1">
              <a:lnSpc>
                <a:spcPct val="90000"/>
              </a:lnSpc>
              <a:spcBef>
                <a:spcPct val="40000"/>
              </a:spcBef>
              <a:spcAft>
                <a:spcPct val="0"/>
              </a:spcAft>
              <a:buChar char="-"/>
              <a:defRPr sz="1400">
                <a:solidFill>
                  <a:schemeClr val="tx1"/>
                </a:solidFill>
                <a:latin typeface="+mn-lt"/>
              </a:defRPr>
            </a:lvl9pPr>
          </a:lstStyle>
          <a:p>
            <a:pPr marL="190800" lvl="2" indent="-190800">
              <a:lnSpc>
                <a:spcPct val="100000"/>
              </a:lnSpc>
              <a:spcBef>
                <a:spcPts val="200"/>
              </a:spcBef>
              <a:spcAft>
                <a:spcPts val="0"/>
              </a:spcAft>
              <a:buClr>
                <a:schemeClr val="tx2"/>
              </a:buClr>
              <a:buNone/>
            </a:pPr>
            <a:r>
              <a:rPr lang="de-DE" sz="1100" b="1" dirty="0">
                <a:solidFill>
                  <a:srgbClr val="000000"/>
                </a:solidFill>
              </a:rPr>
              <a:t>Ausbildung</a:t>
            </a:r>
          </a:p>
          <a:p>
            <a:pPr marL="190800" lvl="2" indent="-190800">
              <a:lnSpc>
                <a:spcPct val="100000"/>
              </a:lnSpc>
              <a:spcBef>
                <a:spcPts val="200"/>
              </a:spcBef>
              <a:spcAft>
                <a:spcPts val="0"/>
              </a:spcAft>
              <a:buClr>
                <a:schemeClr val="tx2"/>
              </a:buClr>
              <a:buNone/>
            </a:pPr>
            <a:endParaRPr lang="de-DE" sz="1100" dirty="0">
              <a:solidFill>
                <a:srgbClr val="000000"/>
              </a:solidFill>
            </a:endParaRPr>
          </a:p>
          <a:p>
            <a:pPr marL="190800" lvl="2" indent="-190800">
              <a:lnSpc>
                <a:spcPct val="100000"/>
              </a:lnSpc>
              <a:spcBef>
                <a:spcPts val="200"/>
              </a:spcBef>
              <a:spcAft>
                <a:spcPts val="0"/>
              </a:spcAft>
              <a:buClr>
                <a:schemeClr val="tx2"/>
              </a:buClr>
              <a:buNone/>
            </a:pPr>
            <a:r>
              <a:rPr lang="de-DE" sz="1100" b="1" dirty="0">
                <a:solidFill>
                  <a:srgbClr val="000000"/>
                </a:solidFill>
              </a:rPr>
              <a:t>Zertifizierungen: </a:t>
            </a:r>
            <a:r>
              <a:rPr lang="de-DE" sz="1100" dirty="0" err="1">
                <a:solidFill>
                  <a:srgbClr val="000000"/>
                </a:solidFill>
              </a:rPr>
              <a:t>Scrum</a:t>
            </a:r>
            <a:r>
              <a:rPr lang="de-DE" sz="1100" dirty="0">
                <a:solidFill>
                  <a:srgbClr val="000000"/>
                </a:solidFill>
              </a:rPr>
              <a:t> Master, Senior Project Manager IPMA, ITIL</a:t>
            </a:r>
            <a:br>
              <a:rPr lang="de-DE" sz="1100" dirty="0">
                <a:solidFill>
                  <a:srgbClr val="000000"/>
                </a:solidFill>
              </a:rPr>
            </a:br>
            <a:endParaRPr lang="de-DE" sz="1100" b="1" dirty="0">
              <a:solidFill>
                <a:srgbClr val="000000"/>
              </a:solidFill>
            </a:endParaRPr>
          </a:p>
          <a:p>
            <a:pPr marL="190800" lvl="1" indent="-190800">
              <a:lnSpc>
                <a:spcPct val="100000"/>
              </a:lnSpc>
              <a:spcBef>
                <a:spcPts val="200"/>
              </a:spcBef>
              <a:spcAft>
                <a:spcPts val="0"/>
              </a:spcAft>
            </a:pPr>
            <a:r>
              <a:rPr lang="de-DE" sz="1100" b="1" dirty="0">
                <a:solidFill>
                  <a:srgbClr val="000000"/>
                </a:solidFill>
              </a:rPr>
              <a:t>(Beratungs-)Schwerpunkte</a:t>
            </a:r>
          </a:p>
          <a:p>
            <a:pPr marL="190800" lvl="2" indent="-190800">
              <a:lnSpc>
                <a:spcPct val="100000"/>
              </a:lnSpc>
              <a:spcBef>
                <a:spcPts val="200"/>
              </a:spcBef>
              <a:spcAft>
                <a:spcPts val="0"/>
              </a:spcAft>
              <a:buClr>
                <a:schemeClr val="tx2"/>
              </a:buClr>
              <a:buFont typeface="Arial" pitchFamily="34" charset="0"/>
              <a:buChar char="•"/>
            </a:pPr>
            <a:r>
              <a:rPr lang="de-DE" sz="1100" dirty="0">
                <a:solidFill>
                  <a:srgbClr val="000000"/>
                </a:solidFill>
              </a:rPr>
              <a:t>Leasing, Fonds- und Assetmanagement, Zahlungsverkehr</a:t>
            </a:r>
          </a:p>
          <a:p>
            <a:pPr marL="190800" lvl="2" indent="-190800">
              <a:lnSpc>
                <a:spcPct val="100000"/>
              </a:lnSpc>
              <a:spcBef>
                <a:spcPts val="200"/>
              </a:spcBef>
              <a:spcAft>
                <a:spcPts val="0"/>
              </a:spcAft>
              <a:buClr>
                <a:schemeClr val="tx2"/>
              </a:buClr>
              <a:buFont typeface="Arial" pitchFamily="34" charset="0"/>
              <a:buChar char="•"/>
            </a:pPr>
            <a:r>
              <a:rPr lang="de-DE" sz="1100" dirty="0">
                <a:solidFill>
                  <a:srgbClr val="000000"/>
                </a:solidFill>
              </a:rPr>
              <a:t>Projektmanagement, Programm-Management, Facharchitektur, Business Analyse, Testmanagement, Qualitätsmanagement</a:t>
            </a:r>
          </a:p>
          <a:p>
            <a:pPr marL="190800" lvl="2" indent="-190800">
              <a:lnSpc>
                <a:spcPct val="100000"/>
              </a:lnSpc>
              <a:spcBef>
                <a:spcPts val="200"/>
              </a:spcBef>
              <a:spcAft>
                <a:spcPts val="0"/>
              </a:spcAft>
              <a:buClr>
                <a:schemeClr val="tx2"/>
              </a:buClr>
              <a:buFont typeface="Arial" pitchFamily="34" charset="0"/>
              <a:buChar char="•"/>
            </a:pPr>
            <a:r>
              <a:rPr lang="de-DE" sz="1100" dirty="0">
                <a:solidFill>
                  <a:srgbClr val="000000"/>
                </a:solidFill>
              </a:rPr>
              <a:t>Agile Project Management, Agile Coaching</a:t>
            </a:r>
          </a:p>
          <a:p>
            <a:pPr marL="190800" lvl="1" indent="-190800">
              <a:lnSpc>
                <a:spcPct val="100000"/>
              </a:lnSpc>
              <a:spcBef>
                <a:spcPts val="200"/>
              </a:spcBef>
              <a:spcAft>
                <a:spcPts val="0"/>
              </a:spcAft>
            </a:pPr>
            <a:endParaRPr lang="de-DE" sz="1100" dirty="0">
              <a:solidFill>
                <a:srgbClr val="000000"/>
              </a:solidFill>
            </a:endParaRPr>
          </a:p>
        </p:txBody>
      </p:sp>
      <p:sp>
        <p:nvSpPr>
          <p:cNvPr id="1438731" name="Rectangle 11"/>
          <p:cNvSpPr>
            <a:spLocks noChangeArrowheads="1"/>
          </p:cNvSpPr>
          <p:nvPr>
            <p:custDataLst>
              <p:tags r:id="rId7"/>
            </p:custDataLst>
          </p:nvPr>
        </p:nvSpPr>
        <p:spPr bwMode="auto">
          <a:xfrm flipH="1">
            <a:off x="2495547" y="1484730"/>
            <a:ext cx="1079501" cy="288508"/>
          </a:xfrm>
          <a:prstGeom prst="round1Rect">
            <a:avLst>
              <a:gd name="adj" fmla="val 50000"/>
            </a:avLst>
          </a:prstGeom>
          <a:solidFill>
            <a:schemeClr val="tx2"/>
          </a:solidFill>
          <a:ln w="9525" cap="flat" cmpd="sng" algn="ctr">
            <a:solidFill>
              <a:schemeClr val="bg2"/>
            </a:solidFill>
            <a:prstDash val="solid"/>
            <a:miter lim="800000"/>
            <a:headEnd type="none" w="med" len="med"/>
            <a:tailEnd type="none" w="med" len="med"/>
          </a:ln>
          <a:effectLst>
            <a:outerShdw blurRad="50800" dist="38099" dir="2700015" rotWithShape="0">
              <a:scrgbClr r="0" g="0" b="0">
                <a:alpha val="40000"/>
              </a:scrgbClr>
            </a:outerShdw>
          </a:effectLst>
        </p:spPr>
        <p:txBody>
          <a:bodyPr vert="horz" wrap="none" lIns="90000" tIns="46800" rIns="90000" bIns="46800" anchor="ctr" anchorCtr="0"/>
          <a:lstStyle/>
          <a:p>
            <a:pPr eaLnBrk="0" hangingPunct="0">
              <a:spcBef>
                <a:spcPct val="40000"/>
              </a:spcBef>
              <a:tabLst>
                <a:tab pos="6464300" algn="r"/>
              </a:tabLst>
            </a:pPr>
            <a:r>
              <a:rPr lang="en-GB" sz="1200" b="1" dirty="0">
                <a:solidFill>
                  <a:schemeClr val="bg1"/>
                </a:solidFill>
              </a:rPr>
              <a:t>Name</a:t>
            </a:r>
          </a:p>
        </p:txBody>
      </p:sp>
      <p:sp>
        <p:nvSpPr>
          <p:cNvPr id="1438735" name="Rectangle 15"/>
          <p:cNvSpPr>
            <a:spLocks noChangeArrowheads="1"/>
          </p:cNvSpPr>
          <p:nvPr>
            <p:custDataLst>
              <p:tags r:id="rId8"/>
            </p:custDataLst>
          </p:nvPr>
        </p:nvSpPr>
        <p:spPr bwMode="auto">
          <a:xfrm>
            <a:off x="3575050" y="1484730"/>
            <a:ext cx="2449513" cy="288508"/>
          </a:xfrm>
          <a:prstGeom prst="rect">
            <a:avLst/>
          </a:prstGeom>
          <a:solidFill>
            <a:schemeClr val="bg1"/>
          </a:solidFill>
          <a:ln w="9525">
            <a:solidFill>
              <a:schemeClr val="bg2"/>
            </a:solidFill>
          </a:ln>
          <a:effectLst>
            <a:outerShdw blurRad="50800" dist="38099" dir="2700015" rotWithShape="0">
              <a:scrgbClr r="0" g="0" b="0">
                <a:alpha val="4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lstStyle/>
          <a:p>
            <a:pPr marL="0" lvl="2" indent="3175" fontAlgn="base">
              <a:lnSpc>
                <a:spcPct val="90000"/>
              </a:lnSpc>
              <a:spcAft>
                <a:spcPts val="400"/>
              </a:spcAft>
              <a:buClr>
                <a:schemeClr val="tx2"/>
              </a:buClr>
              <a:tabLst>
                <a:tab pos="6464300" algn="r"/>
              </a:tabLst>
            </a:pPr>
            <a:r>
              <a:rPr lang="en-GB" sz="1200" dirty="0">
                <a:solidFill>
                  <a:schemeClr val="tx1"/>
                </a:solidFill>
              </a:rPr>
              <a:t>John Doe 7</a:t>
            </a:r>
          </a:p>
        </p:txBody>
      </p:sp>
      <p:sp>
        <p:nvSpPr>
          <p:cNvPr id="1438730" name="Rectangle 10"/>
          <p:cNvSpPr>
            <a:spLocks noChangeArrowheads="1"/>
          </p:cNvSpPr>
          <p:nvPr>
            <p:custDataLst>
              <p:tags r:id="rId9"/>
            </p:custDataLst>
          </p:nvPr>
        </p:nvSpPr>
        <p:spPr bwMode="auto">
          <a:xfrm>
            <a:off x="2495550" y="1773238"/>
            <a:ext cx="1079501" cy="287573"/>
          </a:xfrm>
          <a:prstGeom prst="rect">
            <a:avLst/>
          </a:prstGeom>
          <a:solidFill>
            <a:schemeClr val="tx2"/>
          </a:solidFill>
          <a:ln w="9525" cap="flat" cmpd="sng" algn="ctr">
            <a:solidFill>
              <a:schemeClr val="bg2"/>
            </a:solidFill>
            <a:prstDash val="solid"/>
            <a:miter lim="800000"/>
            <a:headEnd type="none" w="med" len="med"/>
            <a:tailEnd type="none" w="med" len="med"/>
          </a:ln>
          <a:effectLst>
            <a:outerShdw blurRad="50800" dist="38099" dir="2700015" rotWithShape="0">
              <a:scrgbClr r="0" g="0" b="0">
                <a:alpha val="40000"/>
              </a:scrgbClr>
            </a:outerShdw>
          </a:effectLst>
        </p:spPr>
        <p:txBody>
          <a:bodyPr vert="horz" wrap="none" lIns="90000" tIns="46800" rIns="90000" bIns="46800" anchor="ctr" anchorCtr="0"/>
          <a:lstStyle/>
          <a:p>
            <a:pPr eaLnBrk="0" hangingPunct="0">
              <a:spcBef>
                <a:spcPct val="40000"/>
              </a:spcBef>
              <a:tabLst>
                <a:tab pos="6464300" algn="r"/>
              </a:tabLst>
            </a:pPr>
            <a:r>
              <a:rPr lang="en-GB" sz="1200" b="1" dirty="0">
                <a:solidFill>
                  <a:schemeClr val="bg1"/>
                </a:solidFill>
              </a:rPr>
              <a:t>Level</a:t>
            </a:r>
          </a:p>
        </p:txBody>
      </p:sp>
      <p:sp>
        <p:nvSpPr>
          <p:cNvPr id="1438734" name="Rectangle 14"/>
          <p:cNvSpPr>
            <a:spLocks noChangeArrowheads="1"/>
          </p:cNvSpPr>
          <p:nvPr>
            <p:custDataLst>
              <p:tags r:id="rId10"/>
            </p:custDataLst>
          </p:nvPr>
        </p:nvSpPr>
        <p:spPr bwMode="auto">
          <a:xfrm>
            <a:off x="3575050" y="1773238"/>
            <a:ext cx="2449513" cy="287573"/>
          </a:xfrm>
          <a:prstGeom prst="rect">
            <a:avLst/>
          </a:prstGeom>
          <a:solidFill>
            <a:schemeClr val="bg1"/>
          </a:solidFill>
          <a:ln w="9525">
            <a:solidFill>
              <a:schemeClr val="bg2"/>
            </a:solidFill>
          </a:ln>
          <a:effectLst>
            <a:outerShdw blurRad="50800" dist="38099" dir="2700015" rotWithShape="0">
              <a:scrgbClr r="0" g="0" b="0">
                <a:alpha val="4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lstStyle/>
          <a:p>
            <a:pPr marL="0" lvl="2" indent="3175" fontAlgn="base">
              <a:lnSpc>
                <a:spcPct val="90000"/>
              </a:lnSpc>
              <a:spcAft>
                <a:spcPts val="400"/>
              </a:spcAft>
              <a:buClr>
                <a:schemeClr val="tx2"/>
              </a:buClr>
              <a:tabLst>
                <a:tab pos="6464300" algn="r"/>
              </a:tabLst>
            </a:pPr>
            <a:r>
              <a:rPr lang="en-GB" sz="1200" dirty="0">
                <a:solidFill>
                  <a:schemeClr val="tx1"/>
                </a:solidFill>
              </a:rPr>
              <a:t>Principal Consultant</a:t>
            </a:r>
          </a:p>
        </p:txBody>
      </p:sp>
      <p:sp>
        <p:nvSpPr>
          <p:cNvPr id="1438729" name="Rectangle 9"/>
          <p:cNvSpPr>
            <a:spLocks noChangeArrowheads="1"/>
          </p:cNvSpPr>
          <p:nvPr>
            <p:custDataLst>
              <p:tags r:id="rId11"/>
            </p:custDataLst>
          </p:nvPr>
        </p:nvSpPr>
        <p:spPr bwMode="auto">
          <a:xfrm>
            <a:off x="2495550" y="2060810"/>
            <a:ext cx="1079501" cy="288690"/>
          </a:xfrm>
          <a:prstGeom prst="rect">
            <a:avLst/>
          </a:prstGeom>
          <a:solidFill>
            <a:schemeClr val="tx2"/>
          </a:solidFill>
          <a:ln w="9525" cap="flat" cmpd="sng" algn="ctr">
            <a:solidFill>
              <a:schemeClr val="bg2"/>
            </a:solidFill>
            <a:prstDash val="solid"/>
            <a:miter lim="800000"/>
            <a:headEnd type="none" w="med" len="med"/>
            <a:tailEnd type="none" w="med" len="med"/>
          </a:ln>
          <a:effectLst>
            <a:outerShdw blurRad="50800" dist="38099" dir="2700015" rotWithShape="0">
              <a:scrgbClr r="0" g="0" b="0">
                <a:alpha val="40000"/>
              </a:scrgbClr>
            </a:outerShdw>
          </a:effectLst>
        </p:spPr>
        <p:txBody>
          <a:bodyPr vert="horz" wrap="none" lIns="90000" tIns="46800" rIns="90000" bIns="46800" anchor="ctr" anchorCtr="0"/>
          <a:lstStyle/>
          <a:p>
            <a:pPr eaLnBrk="0" hangingPunct="0">
              <a:spcBef>
                <a:spcPct val="40000"/>
              </a:spcBef>
              <a:tabLst>
                <a:tab pos="6464300" algn="r"/>
              </a:tabLst>
            </a:pPr>
            <a:r>
              <a:rPr lang="en-GB" sz="1200" b="1" dirty="0" err="1">
                <a:solidFill>
                  <a:schemeClr val="bg1"/>
                </a:solidFill>
              </a:rPr>
              <a:t>Nationalität</a:t>
            </a:r>
            <a:endParaRPr lang="en-GB" sz="1200" b="1" dirty="0">
              <a:solidFill>
                <a:schemeClr val="bg1"/>
              </a:solidFill>
            </a:endParaRPr>
          </a:p>
        </p:txBody>
      </p:sp>
      <p:sp>
        <p:nvSpPr>
          <p:cNvPr id="1438733" name="Rectangle 13"/>
          <p:cNvSpPr>
            <a:spLocks noChangeArrowheads="1"/>
          </p:cNvSpPr>
          <p:nvPr>
            <p:custDataLst>
              <p:tags r:id="rId12"/>
            </p:custDataLst>
          </p:nvPr>
        </p:nvSpPr>
        <p:spPr bwMode="auto">
          <a:xfrm>
            <a:off x="3575050" y="2060810"/>
            <a:ext cx="2449513" cy="288690"/>
          </a:xfrm>
          <a:prstGeom prst="rect">
            <a:avLst/>
          </a:prstGeom>
          <a:solidFill>
            <a:schemeClr val="bg1"/>
          </a:solidFill>
          <a:ln w="9525">
            <a:solidFill>
              <a:schemeClr val="bg2"/>
            </a:solidFill>
          </a:ln>
          <a:effectLst>
            <a:outerShdw blurRad="50800" dist="38099" dir="2700015" rotWithShape="0">
              <a:scrgbClr r="0" g="0" b="0">
                <a:alpha val="4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lstStyle/>
          <a:p>
            <a:pPr marL="0" lvl="2" indent="3175" fontAlgn="base">
              <a:lnSpc>
                <a:spcPct val="90000"/>
              </a:lnSpc>
              <a:spcAft>
                <a:spcPts val="400"/>
              </a:spcAft>
              <a:buClr>
                <a:schemeClr val="tx2"/>
              </a:buClr>
              <a:tabLst>
                <a:tab pos="6464300" algn="r"/>
              </a:tabLst>
            </a:pPr>
            <a:r>
              <a:rPr lang="en-GB" sz="1200" dirty="0">
                <a:solidFill>
                  <a:schemeClr val="tx1"/>
                </a:solidFill>
              </a:rPr>
              <a:t>Deutsch</a:t>
            </a:r>
          </a:p>
        </p:txBody>
      </p:sp>
      <p:sp>
        <p:nvSpPr>
          <p:cNvPr id="1438727" name="Rectangle 7"/>
          <p:cNvSpPr>
            <a:spLocks noChangeArrowheads="1"/>
          </p:cNvSpPr>
          <p:nvPr>
            <p:custDataLst>
              <p:tags r:id="rId13"/>
            </p:custDataLst>
          </p:nvPr>
        </p:nvSpPr>
        <p:spPr bwMode="auto">
          <a:xfrm>
            <a:off x="2495550" y="2349500"/>
            <a:ext cx="1079501" cy="287338"/>
          </a:xfrm>
          <a:prstGeom prst="rect">
            <a:avLst/>
          </a:prstGeom>
          <a:solidFill>
            <a:schemeClr val="tx2"/>
          </a:solidFill>
          <a:ln w="9525" cap="flat" cmpd="sng" algn="ctr">
            <a:solidFill>
              <a:schemeClr val="bg2"/>
            </a:solidFill>
            <a:prstDash val="solid"/>
            <a:miter lim="800000"/>
            <a:headEnd type="none" w="med" len="med"/>
            <a:tailEnd type="none" w="med" len="med"/>
          </a:ln>
          <a:effectLst>
            <a:outerShdw blurRad="50800" dist="38099" dir="2700015" rotWithShape="0">
              <a:scrgbClr r="0" g="0" b="0">
                <a:alpha val="40000"/>
              </a:scrgbClr>
            </a:outerShdw>
          </a:effectLst>
        </p:spPr>
        <p:txBody>
          <a:bodyPr vert="horz" wrap="square" lIns="91440" tIns="45720" rIns="91440" bIns="45720" numCol="1" anchor="ctr" anchorCtr="0" compatLnSpc="1">
            <a:prstTxWarp prst="textNoShape">
              <a:avLst/>
            </a:prstTxWarp>
          </a:bodyPr>
          <a:lstStyle/>
          <a:p>
            <a:pPr marL="1588" lvl="1" fontAlgn="base">
              <a:lnSpc>
                <a:spcPct val="90000"/>
              </a:lnSpc>
              <a:spcBef>
                <a:spcPts val="672"/>
              </a:spcBef>
              <a:spcAft>
                <a:spcPct val="0"/>
              </a:spcAft>
              <a:tabLst>
                <a:tab pos="6464300" algn="r"/>
              </a:tabLst>
            </a:pPr>
            <a:r>
              <a:rPr lang="en-GB" sz="1200" b="1" dirty="0" err="1">
                <a:solidFill>
                  <a:schemeClr val="bg1"/>
                </a:solidFill>
              </a:rPr>
              <a:t>Sprachen</a:t>
            </a:r>
            <a:endParaRPr lang="en-GB" sz="1200" b="1" dirty="0">
              <a:solidFill>
                <a:schemeClr val="bg1"/>
              </a:solidFill>
            </a:endParaRPr>
          </a:p>
        </p:txBody>
      </p:sp>
      <p:sp>
        <p:nvSpPr>
          <p:cNvPr id="1438732" name="Rectangle 12"/>
          <p:cNvSpPr>
            <a:spLocks noChangeArrowheads="1"/>
          </p:cNvSpPr>
          <p:nvPr>
            <p:custDataLst>
              <p:tags r:id="rId14"/>
            </p:custDataLst>
          </p:nvPr>
        </p:nvSpPr>
        <p:spPr bwMode="auto">
          <a:xfrm>
            <a:off x="3575050" y="2349500"/>
            <a:ext cx="2449513" cy="287338"/>
          </a:xfrm>
          <a:prstGeom prst="rect">
            <a:avLst/>
          </a:prstGeom>
          <a:solidFill>
            <a:schemeClr val="bg1"/>
          </a:solidFill>
          <a:ln w="9525">
            <a:solidFill>
              <a:schemeClr val="bg2"/>
            </a:solidFill>
          </a:ln>
          <a:effectLst>
            <a:outerShdw blurRad="50800" dist="38099" dir="2700015" rotWithShape="0">
              <a:scrgbClr r="0" g="0" b="0">
                <a:alpha val="4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lstStyle/>
          <a:p>
            <a:pPr marL="0" lvl="2" indent="3175" fontAlgn="base">
              <a:lnSpc>
                <a:spcPct val="90000"/>
              </a:lnSpc>
              <a:spcAft>
                <a:spcPts val="400"/>
              </a:spcAft>
              <a:buClr>
                <a:schemeClr val="tx2"/>
              </a:buClr>
              <a:tabLst>
                <a:tab pos="6464300" algn="r"/>
              </a:tabLst>
            </a:pPr>
            <a:r>
              <a:rPr lang="en-GB" sz="1200" dirty="0">
                <a:solidFill>
                  <a:schemeClr val="tx1"/>
                </a:solidFill>
              </a:rPr>
              <a:t>Deutsch, </a:t>
            </a:r>
            <a:r>
              <a:rPr lang="en-GB" sz="1200" dirty="0" err="1">
                <a:solidFill>
                  <a:schemeClr val="tx1"/>
                </a:solidFill>
              </a:rPr>
              <a:t>Englisch</a:t>
            </a:r>
            <a:endParaRPr lang="en-GB" sz="1200" dirty="0">
              <a:solidFill>
                <a:schemeClr val="tx1"/>
              </a:solidFill>
            </a:endParaRPr>
          </a:p>
        </p:txBody>
      </p:sp>
    </p:spTree>
    <p:extLst>
      <p:ext uri="{BB962C8B-B14F-4D97-AF65-F5344CB8AC3E}">
        <p14:creationId xmlns:p14="http://schemas.microsoft.com/office/powerpoint/2010/main" val="321683001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Object 21" hidden="1"/>
          <p:cNvGraphicFramePr>
            <a:graphicFrameLocks noChangeAspect="1"/>
          </p:cNvGraphicFramePr>
          <p:nvPr>
            <p:custDataLst>
              <p:tags r:id="rId2"/>
            </p:custDataLst>
          </p:nvPr>
        </p:nvGraphicFramePr>
        <p:xfrm>
          <a:off x="1143000" y="0"/>
          <a:ext cx="158750" cy="158750"/>
        </p:xfrm>
        <a:graphic>
          <a:graphicData uri="http://schemas.openxmlformats.org/presentationml/2006/ole">
            <mc:AlternateContent xmlns:mc="http://schemas.openxmlformats.org/markup-compatibility/2006">
              <mc:Choice xmlns:v="urn:schemas-microsoft-com:vml" Requires="v">
                <p:oleObj spid="_x0000_s67594" name="think-cell Slide" r:id="rId17" imgW="360" imgH="360" progId="">
                  <p:embed/>
                </p:oleObj>
              </mc:Choice>
              <mc:Fallback>
                <p:oleObj name="think-cell Slide" r:id="rId17" imgW="360" imgH="360" progId="">
                  <p:embed/>
                  <p:pic>
                    <p:nvPicPr>
                      <p:cNvPr id="22" name="Object 21" hidden="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4300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8725" name="Rectangle 5"/>
          <p:cNvSpPr>
            <a:spLocks noChangeArrowheads="1"/>
          </p:cNvSpPr>
          <p:nvPr>
            <p:custDataLst>
              <p:tags r:id="rId3"/>
            </p:custDataLst>
          </p:nvPr>
        </p:nvSpPr>
        <p:spPr bwMode="auto">
          <a:xfrm>
            <a:off x="1416049" y="2781300"/>
            <a:ext cx="4608514" cy="287338"/>
          </a:xfrm>
          <a:prstGeom prst="round1Rect">
            <a:avLst>
              <a:gd name="adj" fmla="val 43333"/>
            </a:avLst>
          </a:prstGeom>
          <a:solidFill>
            <a:schemeClr val="tx2"/>
          </a:solidFill>
          <a:ln w="9525" cap="flat" cmpd="sng" algn="ctr">
            <a:solidFill>
              <a:schemeClr val="bg2"/>
            </a:solidFill>
            <a:prstDash val="solid"/>
            <a:miter lim="800000"/>
            <a:headEnd type="none" w="med" len="med"/>
            <a:tailEnd type="none" w="med" len="med"/>
          </a:ln>
          <a:effectLst>
            <a:outerShdw blurRad="50800" dist="38099" dir="2700015" rotWithShape="0">
              <a:scrgbClr r="0" g="0" b="0">
                <a:alpha val="40000"/>
              </a:scrgbClr>
            </a:outerShdw>
          </a:effectLst>
        </p:spPr>
        <p:txBody>
          <a:bodyPr vert="horz" wrap="square" lIns="91440" tIns="45720" rIns="91440" bIns="45720" numCol="1" anchor="ctr" anchorCtr="0" compatLnSpc="1">
            <a:prstTxWarp prst="textNoShape">
              <a:avLst/>
            </a:prstTxWarp>
          </a:bodyPr>
          <a:lstStyle/>
          <a:p>
            <a:pPr marL="1588" lvl="1" fontAlgn="base">
              <a:lnSpc>
                <a:spcPct val="90000"/>
              </a:lnSpc>
              <a:spcBef>
                <a:spcPts val="672"/>
              </a:spcBef>
              <a:spcAft>
                <a:spcPct val="0"/>
              </a:spcAft>
              <a:tabLst>
                <a:tab pos="6464300" algn="r"/>
              </a:tabLst>
            </a:pPr>
            <a:r>
              <a:rPr lang="en-GB" sz="1200" b="1" dirty="0" err="1">
                <a:solidFill>
                  <a:schemeClr val="bg1"/>
                </a:solidFill>
              </a:rPr>
              <a:t>Ausbildung</a:t>
            </a:r>
            <a:r>
              <a:rPr lang="en-GB" sz="1200" b="1" dirty="0">
                <a:solidFill>
                  <a:schemeClr val="bg1"/>
                </a:solidFill>
              </a:rPr>
              <a:t> und </a:t>
            </a:r>
            <a:r>
              <a:rPr lang="en-GB" sz="1200" b="1" dirty="0" err="1">
                <a:solidFill>
                  <a:schemeClr val="bg1"/>
                </a:solidFill>
              </a:rPr>
              <a:t>Schwerpunkte</a:t>
            </a:r>
            <a:endParaRPr lang="en-GB" sz="1200" b="1" dirty="0">
              <a:solidFill>
                <a:schemeClr val="bg1"/>
              </a:solidFill>
            </a:endParaRPr>
          </a:p>
        </p:txBody>
      </p:sp>
      <p:sp>
        <p:nvSpPr>
          <p:cNvPr id="1438736" name="Rectangle 16"/>
          <p:cNvSpPr>
            <a:spLocks noChangeArrowheads="1"/>
          </p:cNvSpPr>
          <p:nvPr>
            <p:custDataLst>
              <p:tags r:id="rId4"/>
            </p:custDataLst>
          </p:nvPr>
        </p:nvSpPr>
        <p:spPr bwMode="auto">
          <a:xfrm flipH="1">
            <a:off x="6167438" y="1484730"/>
            <a:ext cx="4608512" cy="285752"/>
          </a:xfrm>
          <a:prstGeom prst="round1Rect">
            <a:avLst>
              <a:gd name="adj" fmla="val 50000"/>
            </a:avLst>
          </a:prstGeom>
          <a:solidFill>
            <a:schemeClr val="tx2"/>
          </a:solidFill>
          <a:ln w="9525" cap="flat" cmpd="sng" algn="ctr">
            <a:solidFill>
              <a:schemeClr val="bg2"/>
            </a:solidFill>
            <a:prstDash val="solid"/>
            <a:miter lim="800000"/>
            <a:headEnd type="none" w="med" len="med"/>
            <a:tailEnd type="none" w="med" len="med"/>
          </a:ln>
          <a:effectLst>
            <a:outerShdw blurRad="50800" dist="38099" dir="2700015" rotWithShape="0">
              <a:scrgbClr r="0" g="0" b="0">
                <a:alpha val="40000"/>
              </a:scrgbClr>
            </a:outerShdw>
          </a:effectLst>
        </p:spPr>
        <p:txBody>
          <a:bodyPr vert="horz" wrap="square" lIns="91440" tIns="45720" rIns="91440" bIns="45720" numCol="1" anchor="ctr" anchorCtr="0" compatLnSpc="1">
            <a:prstTxWarp prst="textNoShape">
              <a:avLst/>
            </a:prstTxWarp>
          </a:bodyPr>
          <a:lstStyle/>
          <a:p>
            <a:pPr marL="1588" lvl="1" fontAlgn="base">
              <a:lnSpc>
                <a:spcPct val="90000"/>
              </a:lnSpc>
              <a:spcBef>
                <a:spcPts val="672"/>
              </a:spcBef>
              <a:spcAft>
                <a:spcPct val="0"/>
              </a:spcAft>
              <a:tabLst>
                <a:tab pos="6464300" algn="r"/>
              </a:tabLst>
            </a:pPr>
            <a:r>
              <a:rPr lang="en-GB" sz="1200" b="1" dirty="0" err="1">
                <a:solidFill>
                  <a:schemeClr val="bg1"/>
                </a:solidFill>
              </a:rPr>
              <a:t>Berufserfahrung</a:t>
            </a:r>
            <a:r>
              <a:rPr lang="en-GB" sz="1200" b="1" dirty="0">
                <a:solidFill>
                  <a:schemeClr val="bg1"/>
                </a:solidFill>
              </a:rPr>
              <a:t> (</a:t>
            </a:r>
            <a:r>
              <a:rPr lang="en-GB" sz="1200" b="1" dirty="0" err="1">
                <a:solidFill>
                  <a:schemeClr val="bg1"/>
                </a:solidFill>
              </a:rPr>
              <a:t>Auszug</a:t>
            </a:r>
            <a:r>
              <a:rPr lang="en-GB" sz="1200" b="1" dirty="0">
                <a:solidFill>
                  <a:schemeClr val="bg1"/>
                </a:solidFill>
              </a:rPr>
              <a:t>)</a:t>
            </a:r>
          </a:p>
        </p:txBody>
      </p:sp>
      <p:sp>
        <p:nvSpPr>
          <p:cNvPr id="23" name="Rectangle 22"/>
          <p:cNvSpPr>
            <a:spLocks noChangeArrowheads="1"/>
          </p:cNvSpPr>
          <p:nvPr>
            <p:custDataLst>
              <p:tags r:id="rId5"/>
            </p:custDataLst>
          </p:nvPr>
        </p:nvSpPr>
        <p:spPr bwMode="auto">
          <a:xfrm>
            <a:off x="6167439" y="1770482"/>
            <a:ext cx="4608512" cy="4466806"/>
          </a:xfrm>
          <a:prstGeom prst="rect">
            <a:avLst/>
          </a:prstGeom>
          <a:solidFill>
            <a:schemeClr val="bg1"/>
          </a:solidFill>
          <a:ln w="9525">
            <a:solidFill>
              <a:schemeClr val="bg2"/>
            </a:solidFill>
          </a:ln>
          <a:effectLst>
            <a:outerShdw blurRad="50800" dist="38099" dir="2700015" rotWithShape="0">
              <a:scrgbClr r="0" g="0" b="0">
                <a:alpha val="4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lvl1pPr algn="l" rtl="0" eaLnBrk="1" fontAlgn="base" hangingPunct="1">
              <a:spcBef>
                <a:spcPct val="20000"/>
              </a:spcBef>
              <a:spcAft>
                <a:spcPct val="0"/>
              </a:spcAft>
              <a:defRPr sz="1600" b="1" i="1">
                <a:solidFill>
                  <a:schemeClr val="tx1"/>
                </a:solidFill>
                <a:latin typeface="+mn-lt"/>
                <a:ea typeface="+mn-ea"/>
                <a:cs typeface="+mn-cs"/>
              </a:defRPr>
            </a:lvl1pPr>
            <a:lvl2pPr marL="1588" algn="l" rtl="0" eaLnBrk="1" fontAlgn="base" hangingPunct="1">
              <a:lnSpc>
                <a:spcPct val="90000"/>
              </a:lnSpc>
              <a:spcBef>
                <a:spcPct val="10000"/>
              </a:spcBef>
              <a:spcAft>
                <a:spcPct val="0"/>
              </a:spcAft>
              <a:defRPr sz="1400">
                <a:solidFill>
                  <a:schemeClr val="tx1"/>
                </a:solidFill>
                <a:latin typeface="+mn-lt"/>
              </a:defRPr>
            </a:lvl2pPr>
            <a:lvl3pPr marL="192088" indent="-188913" algn="l" rtl="0" eaLnBrk="1" fontAlgn="base" hangingPunct="1">
              <a:lnSpc>
                <a:spcPct val="90000"/>
              </a:lnSpc>
              <a:spcBef>
                <a:spcPct val="40000"/>
              </a:spcBef>
              <a:spcAft>
                <a:spcPct val="0"/>
              </a:spcAft>
              <a:buChar char="•"/>
              <a:defRPr sz="1400">
                <a:solidFill>
                  <a:schemeClr val="tx1"/>
                </a:solidFill>
                <a:latin typeface="+mn-lt"/>
              </a:defRPr>
            </a:lvl3pPr>
            <a:lvl4pPr marL="376238" indent="-182563" algn="l" rtl="0" eaLnBrk="1" fontAlgn="base" hangingPunct="1">
              <a:lnSpc>
                <a:spcPct val="90000"/>
              </a:lnSpc>
              <a:spcBef>
                <a:spcPct val="40000"/>
              </a:spcBef>
              <a:spcAft>
                <a:spcPct val="0"/>
              </a:spcAft>
              <a:buChar char="–"/>
              <a:defRPr sz="1400">
                <a:solidFill>
                  <a:schemeClr val="tx1"/>
                </a:solidFill>
                <a:latin typeface="+mn-lt"/>
              </a:defRPr>
            </a:lvl4pPr>
            <a:lvl5pPr marL="571500" indent="-193675" algn="l" rtl="0" eaLnBrk="1" fontAlgn="base" hangingPunct="1">
              <a:lnSpc>
                <a:spcPct val="90000"/>
              </a:lnSpc>
              <a:spcBef>
                <a:spcPct val="40000"/>
              </a:spcBef>
              <a:spcAft>
                <a:spcPct val="0"/>
              </a:spcAft>
              <a:buChar char="-"/>
              <a:defRPr sz="1400">
                <a:solidFill>
                  <a:schemeClr val="tx1"/>
                </a:solidFill>
                <a:latin typeface="+mn-lt"/>
              </a:defRPr>
            </a:lvl5pPr>
            <a:lvl6pPr marL="1028700" indent="-193675" algn="l" rtl="0" eaLnBrk="1" fontAlgn="base" hangingPunct="1">
              <a:lnSpc>
                <a:spcPct val="90000"/>
              </a:lnSpc>
              <a:spcBef>
                <a:spcPct val="40000"/>
              </a:spcBef>
              <a:spcAft>
                <a:spcPct val="0"/>
              </a:spcAft>
              <a:buChar char="-"/>
              <a:defRPr sz="1400">
                <a:solidFill>
                  <a:schemeClr val="tx1"/>
                </a:solidFill>
                <a:latin typeface="+mn-lt"/>
              </a:defRPr>
            </a:lvl6pPr>
            <a:lvl7pPr marL="1485900" indent="-193675" algn="l" rtl="0" eaLnBrk="1" fontAlgn="base" hangingPunct="1">
              <a:lnSpc>
                <a:spcPct val="90000"/>
              </a:lnSpc>
              <a:spcBef>
                <a:spcPct val="40000"/>
              </a:spcBef>
              <a:spcAft>
                <a:spcPct val="0"/>
              </a:spcAft>
              <a:buChar char="-"/>
              <a:defRPr sz="1400">
                <a:solidFill>
                  <a:schemeClr val="tx1"/>
                </a:solidFill>
                <a:latin typeface="+mn-lt"/>
              </a:defRPr>
            </a:lvl7pPr>
            <a:lvl8pPr marL="1943100" indent="-193675" algn="l" rtl="0" eaLnBrk="1" fontAlgn="base" hangingPunct="1">
              <a:lnSpc>
                <a:spcPct val="90000"/>
              </a:lnSpc>
              <a:spcBef>
                <a:spcPct val="40000"/>
              </a:spcBef>
              <a:spcAft>
                <a:spcPct val="0"/>
              </a:spcAft>
              <a:buChar char="-"/>
              <a:defRPr sz="1400">
                <a:solidFill>
                  <a:schemeClr val="tx1"/>
                </a:solidFill>
                <a:latin typeface="+mn-lt"/>
              </a:defRPr>
            </a:lvl8pPr>
            <a:lvl9pPr marL="2400300" indent="-193675" algn="l" rtl="0" eaLnBrk="1" fontAlgn="base" hangingPunct="1">
              <a:lnSpc>
                <a:spcPct val="90000"/>
              </a:lnSpc>
              <a:spcBef>
                <a:spcPct val="40000"/>
              </a:spcBef>
              <a:spcAft>
                <a:spcPct val="0"/>
              </a:spcAft>
              <a:buChar char="-"/>
              <a:defRPr sz="1400">
                <a:solidFill>
                  <a:schemeClr val="tx1"/>
                </a:solidFill>
                <a:latin typeface="+mn-lt"/>
              </a:defRPr>
            </a:lvl9pPr>
          </a:lstStyle>
          <a:p>
            <a:pPr marL="190800" lvl="1" indent="-190800" fontAlgn="auto">
              <a:lnSpc>
                <a:spcPct val="100000"/>
              </a:lnSpc>
              <a:spcBef>
                <a:spcPts val="200"/>
              </a:spcBef>
              <a:spcAft>
                <a:spcPts val="0"/>
              </a:spcAft>
              <a:buClr>
                <a:srgbClr val="998C85"/>
              </a:buClr>
              <a:buFont typeface="Arial" pitchFamily="34" charset="0"/>
              <a:buChar char="•"/>
            </a:pPr>
            <a:r>
              <a:rPr lang="de-DE" sz="1100" b="1" dirty="0">
                <a:solidFill>
                  <a:srgbClr val="000000"/>
                </a:solidFill>
              </a:rPr>
              <a:t>Rolle: </a:t>
            </a:r>
            <a:r>
              <a:rPr lang="de-DE" sz="1100" dirty="0">
                <a:solidFill>
                  <a:srgbClr val="000000"/>
                </a:solidFill>
              </a:rPr>
              <a:t>Teilprojektleitung </a:t>
            </a:r>
            <a:r>
              <a:rPr lang="de-DE" sz="1100" b="1" dirty="0">
                <a:solidFill>
                  <a:srgbClr val="000000"/>
                </a:solidFill>
              </a:rPr>
              <a:t>Industrie: </a:t>
            </a:r>
            <a:r>
              <a:rPr lang="de-DE" sz="1100" dirty="0">
                <a:solidFill>
                  <a:srgbClr val="000000"/>
                </a:solidFill>
              </a:rPr>
              <a:t>Bank/Finanzdienstleister </a:t>
            </a:r>
            <a:r>
              <a:rPr lang="de-DE" sz="1100" b="1" dirty="0">
                <a:solidFill>
                  <a:srgbClr val="000000"/>
                </a:solidFill>
              </a:rPr>
              <a:t>Projekt: </a:t>
            </a:r>
            <a:r>
              <a:rPr lang="de-DE" sz="1100" dirty="0">
                <a:solidFill>
                  <a:srgbClr val="000000"/>
                </a:solidFill>
                <a:latin typeface="Arial" charset="0"/>
              </a:rPr>
              <a:t>BLB-</a:t>
            </a:r>
            <a:r>
              <a:rPr lang="de-DE" sz="1100" dirty="0" err="1">
                <a:solidFill>
                  <a:srgbClr val="000000"/>
                </a:solidFill>
                <a:latin typeface="Arial" charset="0"/>
              </a:rPr>
              <a:t>AnaCredit</a:t>
            </a:r>
            <a:r>
              <a:rPr lang="de-DE" sz="1100" dirty="0">
                <a:solidFill>
                  <a:srgbClr val="000000"/>
                </a:solidFill>
                <a:latin typeface="Arial" charset="0"/>
              </a:rPr>
              <a:t> </a:t>
            </a:r>
            <a:r>
              <a:rPr lang="de-DE" sz="1100" b="1" dirty="0">
                <a:solidFill>
                  <a:srgbClr val="000000"/>
                </a:solidFill>
              </a:rPr>
              <a:t>Verantwortlich: </a:t>
            </a:r>
            <a:r>
              <a:rPr lang="de-DE" sz="1100" dirty="0">
                <a:solidFill>
                  <a:srgbClr val="000000"/>
                </a:solidFill>
                <a:latin typeface="Arial" charset="0"/>
                <a:cs typeface="Arial" charset="0"/>
              </a:rPr>
              <a:t>Einführung der neuen statistischen Meldung </a:t>
            </a:r>
            <a:r>
              <a:rPr lang="de-DE" sz="1100" dirty="0" err="1">
                <a:solidFill>
                  <a:srgbClr val="000000"/>
                </a:solidFill>
                <a:latin typeface="Arial" charset="0"/>
                <a:cs typeface="Arial" charset="0"/>
              </a:rPr>
              <a:t>AnaCredit</a:t>
            </a:r>
            <a:r>
              <a:rPr lang="de-DE" sz="1100" dirty="0">
                <a:solidFill>
                  <a:srgbClr val="000000"/>
                </a:solidFill>
                <a:latin typeface="Arial" charset="0"/>
                <a:cs typeface="Arial" charset="0"/>
              </a:rPr>
              <a:t> (Linux, z/OS, DB2, </a:t>
            </a:r>
            <a:r>
              <a:rPr lang="de-DE" sz="1100" dirty="0" err="1">
                <a:solidFill>
                  <a:srgbClr val="000000"/>
                </a:solidFill>
                <a:latin typeface="Arial" charset="0"/>
                <a:cs typeface="Arial" charset="0"/>
              </a:rPr>
              <a:t>bash</a:t>
            </a:r>
            <a:r>
              <a:rPr lang="de-DE" sz="1100" dirty="0">
                <a:solidFill>
                  <a:srgbClr val="000000"/>
                </a:solidFill>
                <a:latin typeface="Arial" charset="0"/>
                <a:cs typeface="Arial" charset="0"/>
              </a:rPr>
              <a:t>, Java, Python)</a:t>
            </a:r>
            <a:r>
              <a:rPr lang="de-DE" sz="1100" dirty="0">
                <a:solidFill>
                  <a:srgbClr val="000000"/>
                </a:solidFill>
                <a:latin typeface="Arial" charset="0"/>
              </a:rPr>
              <a:t>.</a:t>
            </a:r>
            <a:endParaRPr lang="de-DE" sz="1100" dirty="0">
              <a:solidFill>
                <a:prstClr val="white"/>
              </a:solidFill>
            </a:endParaRPr>
          </a:p>
          <a:p>
            <a:pPr marL="190800" lvl="1" indent="-190800" fontAlgn="auto">
              <a:lnSpc>
                <a:spcPct val="100000"/>
              </a:lnSpc>
              <a:spcBef>
                <a:spcPts val="200"/>
              </a:spcBef>
              <a:spcAft>
                <a:spcPts val="0"/>
              </a:spcAft>
              <a:buClr>
                <a:srgbClr val="998C85"/>
              </a:buClr>
              <a:buFont typeface="Arial" pitchFamily="34" charset="0"/>
              <a:buChar char="•"/>
            </a:pPr>
            <a:endParaRPr lang="de-DE" sz="1100" b="1" dirty="0">
              <a:solidFill>
                <a:srgbClr val="000000"/>
              </a:solidFill>
            </a:endParaRPr>
          </a:p>
          <a:p>
            <a:pPr marL="190800" lvl="1" indent="-190800">
              <a:lnSpc>
                <a:spcPct val="100000"/>
              </a:lnSpc>
              <a:spcBef>
                <a:spcPts val="200"/>
              </a:spcBef>
              <a:spcAft>
                <a:spcPts val="0"/>
              </a:spcAft>
              <a:buClr>
                <a:schemeClr val="tx2"/>
              </a:buClr>
              <a:buFont typeface="Arial" pitchFamily="34" charset="0"/>
              <a:buChar char="•"/>
            </a:pPr>
            <a:r>
              <a:rPr lang="de-DE" sz="1100" b="1" dirty="0"/>
              <a:t>Rolle: </a:t>
            </a:r>
            <a:r>
              <a:rPr lang="de-DE" sz="1100" dirty="0"/>
              <a:t>Teilprojektleitung </a:t>
            </a:r>
            <a:r>
              <a:rPr lang="de-DE" sz="1100" b="1" dirty="0"/>
              <a:t>Industrie: </a:t>
            </a:r>
            <a:r>
              <a:rPr lang="de-DE" sz="1100" dirty="0"/>
              <a:t>Bank/Finanzdienstleister </a:t>
            </a:r>
            <a:r>
              <a:rPr lang="de-DE" sz="1100" b="1" dirty="0"/>
              <a:t>Projekt: </a:t>
            </a:r>
            <a:r>
              <a:rPr lang="de-DE" sz="1100" dirty="0">
                <a:solidFill>
                  <a:srgbClr val="000000"/>
                </a:solidFill>
                <a:latin typeface="Arial" charset="0"/>
              </a:rPr>
              <a:t>BLB-MW2016 </a:t>
            </a:r>
            <a:r>
              <a:rPr lang="de-DE" sz="1100" b="1" dirty="0"/>
              <a:t>Verantwortlich: </a:t>
            </a:r>
            <a:r>
              <a:rPr lang="de-DE" sz="1100" dirty="0">
                <a:solidFill>
                  <a:srgbClr val="000000"/>
                </a:solidFill>
                <a:latin typeface="Arial" charset="0"/>
                <a:cs typeface="Arial" charset="0"/>
              </a:rPr>
              <a:t>Inbetriebnahme neuer Versionen der </a:t>
            </a:r>
            <a:r>
              <a:rPr lang="de-DE" sz="1100" dirty="0" err="1">
                <a:solidFill>
                  <a:srgbClr val="000000"/>
                </a:solidFill>
                <a:latin typeface="Arial" charset="0"/>
                <a:cs typeface="Arial" charset="0"/>
              </a:rPr>
              <a:t>Meldewesensoftware</a:t>
            </a:r>
            <a:r>
              <a:rPr lang="de-DE" sz="1100" dirty="0">
                <a:solidFill>
                  <a:srgbClr val="000000"/>
                </a:solidFill>
                <a:latin typeface="Arial" charset="0"/>
                <a:cs typeface="Arial" charset="0"/>
              </a:rPr>
              <a:t> BSM BAIS; Migration der Software und Nachbarsystemanbindung von einer AIX- auf eine Linux-Plattform (Linux, AIX, z/OS, DB2, </a:t>
            </a:r>
            <a:r>
              <a:rPr lang="de-DE" sz="1100" dirty="0" err="1">
                <a:solidFill>
                  <a:srgbClr val="000000"/>
                </a:solidFill>
                <a:latin typeface="Arial" charset="0"/>
                <a:cs typeface="Arial" charset="0"/>
              </a:rPr>
              <a:t>bash</a:t>
            </a:r>
            <a:r>
              <a:rPr lang="de-DE" sz="1100" dirty="0">
                <a:solidFill>
                  <a:srgbClr val="000000"/>
                </a:solidFill>
                <a:latin typeface="Arial" charset="0"/>
                <a:cs typeface="Arial" charset="0"/>
              </a:rPr>
              <a:t>, Java, Python)</a:t>
            </a:r>
            <a:r>
              <a:rPr lang="de-DE" sz="1100" dirty="0">
                <a:solidFill>
                  <a:srgbClr val="000000"/>
                </a:solidFill>
                <a:latin typeface="Arial" charset="0"/>
              </a:rPr>
              <a:t>.</a:t>
            </a:r>
            <a:endParaRPr lang="de-DE" sz="1100" dirty="0"/>
          </a:p>
          <a:p>
            <a:pPr marL="190800" lvl="1" indent="-190800">
              <a:lnSpc>
                <a:spcPct val="100000"/>
              </a:lnSpc>
              <a:spcBef>
                <a:spcPts val="200"/>
              </a:spcBef>
              <a:spcAft>
                <a:spcPts val="0"/>
              </a:spcAft>
              <a:buClr>
                <a:schemeClr val="tx2"/>
              </a:buClr>
              <a:buFont typeface="Arial" pitchFamily="34" charset="0"/>
              <a:buChar char="•"/>
            </a:pPr>
            <a:endParaRPr lang="de-DE" sz="1100" b="1" dirty="0">
              <a:solidFill>
                <a:srgbClr val="000000"/>
              </a:solidFill>
            </a:endParaRPr>
          </a:p>
          <a:p>
            <a:pPr marL="190800" lvl="1" indent="-190800">
              <a:lnSpc>
                <a:spcPct val="100000"/>
              </a:lnSpc>
              <a:spcBef>
                <a:spcPts val="200"/>
              </a:spcBef>
              <a:spcAft>
                <a:spcPts val="0"/>
              </a:spcAft>
              <a:buClr>
                <a:schemeClr val="tx2"/>
              </a:buClr>
              <a:buFont typeface="Arial" pitchFamily="34" charset="0"/>
              <a:buChar char="•"/>
            </a:pPr>
            <a:r>
              <a:rPr lang="de-DE" sz="1100" b="1" dirty="0">
                <a:solidFill>
                  <a:srgbClr val="000000"/>
                </a:solidFill>
                <a:latin typeface="Arial" charset="0"/>
              </a:rPr>
              <a:t>Rolle: </a:t>
            </a:r>
            <a:r>
              <a:rPr lang="de-DE" sz="1100" dirty="0">
                <a:solidFill>
                  <a:srgbClr val="000000"/>
                </a:solidFill>
                <a:latin typeface="Arial" charset="0"/>
              </a:rPr>
              <a:t>Technisches und fachliches Design </a:t>
            </a:r>
            <a:r>
              <a:rPr lang="de-DE" sz="1100" b="1" dirty="0">
                <a:solidFill>
                  <a:srgbClr val="000000"/>
                </a:solidFill>
                <a:latin typeface="Arial" charset="0"/>
              </a:rPr>
              <a:t>Industrie: </a:t>
            </a:r>
            <a:r>
              <a:rPr lang="de-DE" sz="1100" dirty="0">
                <a:solidFill>
                  <a:srgbClr val="000000"/>
                </a:solidFill>
                <a:latin typeface="Arial" charset="0"/>
              </a:rPr>
              <a:t>Versicherung </a:t>
            </a:r>
            <a:r>
              <a:rPr lang="de-DE" sz="1100" b="1" dirty="0">
                <a:solidFill>
                  <a:srgbClr val="000000"/>
                </a:solidFill>
                <a:latin typeface="Arial" charset="0"/>
              </a:rPr>
              <a:t>Projekt: </a:t>
            </a:r>
            <a:r>
              <a:rPr lang="de-DE" sz="1100" dirty="0">
                <a:solidFill>
                  <a:srgbClr val="000000"/>
                </a:solidFill>
                <a:latin typeface="Arial" charset="0"/>
              </a:rPr>
              <a:t>VKB-DZUG </a:t>
            </a:r>
            <a:r>
              <a:rPr lang="de-DE" sz="1100" b="1" dirty="0">
                <a:solidFill>
                  <a:srgbClr val="000000"/>
                </a:solidFill>
                <a:latin typeface="Arial" charset="0"/>
              </a:rPr>
              <a:t>Verantwortlich: </a:t>
            </a:r>
            <a:r>
              <a:rPr lang="de-DE" sz="1100" dirty="0">
                <a:solidFill>
                  <a:srgbClr val="000000"/>
                </a:solidFill>
                <a:latin typeface="Arial" charset="0"/>
                <a:ea typeface="Times New Roman" pitchFamily="18" charset="0"/>
                <a:cs typeface="Arial" charset="0"/>
              </a:rPr>
              <a:t>Performance-Optimierung einer generischen Datenzugriffsschicht mit zweidimensionaler Historisierung durch Einsatz aktueller DB2-SQL-Konstrukte (z/OS, DB2, COBOL, C++). </a:t>
            </a:r>
          </a:p>
          <a:p>
            <a:pPr marL="190800" lvl="1" indent="-190800">
              <a:lnSpc>
                <a:spcPct val="100000"/>
              </a:lnSpc>
              <a:spcBef>
                <a:spcPts val="200"/>
              </a:spcBef>
              <a:spcAft>
                <a:spcPts val="0"/>
              </a:spcAft>
              <a:buClr>
                <a:schemeClr val="tx2"/>
              </a:buClr>
              <a:buFont typeface="Arial" pitchFamily="34" charset="0"/>
              <a:buChar char="•"/>
            </a:pPr>
            <a:endParaRPr lang="de-DE" sz="1100" b="1" dirty="0">
              <a:solidFill>
                <a:srgbClr val="000000"/>
              </a:solidFill>
              <a:latin typeface="Arial" charset="0"/>
              <a:cs typeface="Arial" charset="0"/>
            </a:endParaRPr>
          </a:p>
          <a:p>
            <a:pPr marL="190800" lvl="1" indent="-190800">
              <a:lnSpc>
                <a:spcPct val="100000"/>
              </a:lnSpc>
              <a:spcBef>
                <a:spcPts val="200"/>
              </a:spcBef>
              <a:spcAft>
                <a:spcPts val="0"/>
              </a:spcAft>
              <a:buClr>
                <a:schemeClr val="tx2"/>
              </a:buClr>
              <a:buFont typeface="Arial" pitchFamily="34" charset="0"/>
              <a:buChar char="•"/>
            </a:pPr>
            <a:r>
              <a:rPr lang="de-DE" sz="1100" b="1" dirty="0">
                <a:solidFill>
                  <a:srgbClr val="000000"/>
                </a:solidFill>
                <a:latin typeface="Arial" charset="0"/>
                <a:cs typeface="Arial" charset="0"/>
              </a:rPr>
              <a:t>Rolle: </a:t>
            </a:r>
            <a:r>
              <a:rPr lang="de-DE" sz="1100" dirty="0">
                <a:solidFill>
                  <a:srgbClr val="000000"/>
                </a:solidFill>
                <a:latin typeface="Arial" charset="0"/>
                <a:cs typeface="Arial" charset="0"/>
              </a:rPr>
              <a:t>Technisches Design, Softwareentwicklung </a:t>
            </a:r>
            <a:r>
              <a:rPr lang="de-DE" sz="1100" b="1" dirty="0">
                <a:solidFill>
                  <a:srgbClr val="000000"/>
                </a:solidFill>
                <a:latin typeface="Arial" charset="0"/>
                <a:cs typeface="Arial" charset="0"/>
              </a:rPr>
              <a:t>Industrie: </a:t>
            </a:r>
            <a:r>
              <a:rPr lang="de-DE" sz="1100" dirty="0">
                <a:solidFill>
                  <a:srgbClr val="000000"/>
                </a:solidFill>
                <a:latin typeface="Arial" charset="0"/>
                <a:cs typeface="Arial" charset="0"/>
              </a:rPr>
              <a:t>Bank/Finanzdienstleister </a:t>
            </a:r>
            <a:r>
              <a:rPr lang="de-DE" sz="1100" b="1" dirty="0">
                <a:solidFill>
                  <a:srgbClr val="000000"/>
                </a:solidFill>
                <a:latin typeface="Arial" charset="0"/>
                <a:cs typeface="Arial" charset="0"/>
              </a:rPr>
              <a:t>Projekt: </a:t>
            </a:r>
            <a:r>
              <a:rPr lang="de-DE" sz="1100" dirty="0">
                <a:solidFill>
                  <a:srgbClr val="000000"/>
                </a:solidFill>
                <a:latin typeface="Arial" charset="0"/>
                <a:cs typeface="Arial" charset="0"/>
              </a:rPr>
              <a:t>HVB-EAGLE </a:t>
            </a:r>
            <a:r>
              <a:rPr lang="de-DE" sz="1100" b="1" dirty="0">
                <a:solidFill>
                  <a:srgbClr val="000000"/>
                </a:solidFill>
                <a:latin typeface="Arial" charset="0"/>
                <a:cs typeface="Arial" charset="0"/>
              </a:rPr>
              <a:t>Verantwortlich: </a:t>
            </a:r>
            <a:r>
              <a:rPr lang="de-DE" sz="1100" dirty="0">
                <a:solidFill>
                  <a:srgbClr val="000000"/>
                </a:solidFill>
                <a:latin typeface="Arial" charset="0"/>
              </a:rPr>
              <a:t>Auslagerung der Wertpapierabwicklung für das Privatkundensegment an </a:t>
            </a:r>
            <a:r>
              <a:rPr lang="de-DE" sz="1100" dirty="0">
                <a:solidFill>
                  <a:srgbClr val="000000"/>
                </a:solidFill>
                <a:latin typeface="Arial" charset="0"/>
                <a:cs typeface="Arial" charset="0"/>
              </a:rPr>
              <a:t>einen externen Dienstleister,</a:t>
            </a:r>
            <a:r>
              <a:rPr lang="de-DE" sz="1100" dirty="0">
                <a:solidFill>
                  <a:srgbClr val="000000"/>
                </a:solidFill>
                <a:latin typeface="Arial" charset="0"/>
              </a:rPr>
              <a:t> Anbindung über einen Enterprise Service Bus (</a:t>
            </a:r>
            <a:r>
              <a:rPr lang="de-DE" sz="1100" dirty="0">
                <a:solidFill>
                  <a:srgbClr val="000000"/>
                </a:solidFill>
                <a:latin typeface="Arial" charset="0"/>
                <a:cs typeface="Arial" charset="0"/>
              </a:rPr>
              <a:t>IBM </a:t>
            </a:r>
            <a:r>
              <a:rPr lang="de-DE" sz="1100" dirty="0" err="1">
                <a:solidFill>
                  <a:srgbClr val="000000"/>
                </a:solidFill>
                <a:latin typeface="Arial" charset="0"/>
                <a:cs typeface="Arial" charset="0"/>
              </a:rPr>
              <a:t>WebSphere</a:t>
            </a:r>
            <a:r>
              <a:rPr lang="de-DE" sz="1100" dirty="0">
                <a:solidFill>
                  <a:srgbClr val="000000"/>
                </a:solidFill>
                <a:latin typeface="Arial" charset="0"/>
                <a:cs typeface="Arial" charset="0"/>
              </a:rPr>
              <a:t> Message Broker, </a:t>
            </a:r>
            <a:r>
              <a:rPr lang="de-DE" sz="1100" dirty="0" err="1">
                <a:solidFill>
                  <a:srgbClr val="000000"/>
                </a:solidFill>
                <a:latin typeface="Arial" charset="0"/>
                <a:cs typeface="Arial" charset="0"/>
              </a:rPr>
              <a:t>WebSphere</a:t>
            </a:r>
            <a:r>
              <a:rPr lang="de-DE" sz="1100" dirty="0">
                <a:solidFill>
                  <a:srgbClr val="000000"/>
                </a:solidFill>
                <a:latin typeface="Arial" charset="0"/>
                <a:cs typeface="Arial" charset="0"/>
              </a:rPr>
              <a:t> MQ, Oracle).</a:t>
            </a:r>
            <a:br>
              <a:rPr lang="de-DE" sz="1100" dirty="0">
                <a:solidFill>
                  <a:srgbClr val="000000"/>
                </a:solidFill>
                <a:latin typeface="Arial" charset="0"/>
              </a:rPr>
            </a:br>
            <a:endParaRPr lang="de-DE" sz="1100" b="1" dirty="0">
              <a:solidFill>
                <a:srgbClr val="000000"/>
              </a:solidFill>
            </a:endParaRPr>
          </a:p>
        </p:txBody>
      </p:sp>
      <p:sp>
        <p:nvSpPr>
          <p:cNvPr id="20" name="Rectangle 19"/>
          <p:cNvSpPr>
            <a:spLocks noChangeArrowheads="1"/>
          </p:cNvSpPr>
          <p:nvPr>
            <p:custDataLst>
              <p:tags r:id="rId6"/>
            </p:custDataLst>
          </p:nvPr>
        </p:nvSpPr>
        <p:spPr bwMode="auto">
          <a:xfrm>
            <a:off x="1416051" y="3068638"/>
            <a:ext cx="4608513" cy="3168650"/>
          </a:xfrm>
          <a:prstGeom prst="rect">
            <a:avLst/>
          </a:prstGeom>
          <a:solidFill>
            <a:schemeClr val="bg1"/>
          </a:solidFill>
          <a:ln w="9525">
            <a:solidFill>
              <a:schemeClr val="bg2"/>
            </a:solidFill>
          </a:ln>
          <a:effectLst>
            <a:outerShdw blurRad="50800" dist="38099" dir="2700015" rotWithShape="0">
              <a:scrgbClr r="0" g="0" b="0">
                <a:alpha val="4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lvl1pPr algn="l" rtl="0" eaLnBrk="1" fontAlgn="base" hangingPunct="1">
              <a:spcBef>
                <a:spcPct val="20000"/>
              </a:spcBef>
              <a:spcAft>
                <a:spcPct val="0"/>
              </a:spcAft>
              <a:defRPr sz="1600" b="1" i="1">
                <a:solidFill>
                  <a:schemeClr val="tx1"/>
                </a:solidFill>
                <a:latin typeface="+mn-lt"/>
                <a:ea typeface="+mn-ea"/>
                <a:cs typeface="+mn-cs"/>
              </a:defRPr>
            </a:lvl1pPr>
            <a:lvl2pPr marL="1588" algn="l" rtl="0" eaLnBrk="1" fontAlgn="base" hangingPunct="1">
              <a:lnSpc>
                <a:spcPct val="90000"/>
              </a:lnSpc>
              <a:spcBef>
                <a:spcPct val="10000"/>
              </a:spcBef>
              <a:spcAft>
                <a:spcPct val="0"/>
              </a:spcAft>
              <a:defRPr sz="1400">
                <a:solidFill>
                  <a:schemeClr val="tx1"/>
                </a:solidFill>
                <a:latin typeface="+mn-lt"/>
              </a:defRPr>
            </a:lvl2pPr>
            <a:lvl3pPr marL="192088" indent="-188913" algn="l" rtl="0" eaLnBrk="1" fontAlgn="base" hangingPunct="1">
              <a:lnSpc>
                <a:spcPct val="90000"/>
              </a:lnSpc>
              <a:spcBef>
                <a:spcPct val="40000"/>
              </a:spcBef>
              <a:spcAft>
                <a:spcPct val="0"/>
              </a:spcAft>
              <a:buChar char="•"/>
              <a:defRPr sz="1400">
                <a:solidFill>
                  <a:schemeClr val="tx1"/>
                </a:solidFill>
                <a:latin typeface="+mn-lt"/>
              </a:defRPr>
            </a:lvl3pPr>
            <a:lvl4pPr marL="376238" indent="-182563" algn="l" rtl="0" eaLnBrk="1" fontAlgn="base" hangingPunct="1">
              <a:lnSpc>
                <a:spcPct val="90000"/>
              </a:lnSpc>
              <a:spcBef>
                <a:spcPct val="40000"/>
              </a:spcBef>
              <a:spcAft>
                <a:spcPct val="0"/>
              </a:spcAft>
              <a:buChar char="–"/>
              <a:defRPr sz="1400">
                <a:solidFill>
                  <a:schemeClr val="tx1"/>
                </a:solidFill>
                <a:latin typeface="+mn-lt"/>
              </a:defRPr>
            </a:lvl4pPr>
            <a:lvl5pPr marL="571500" indent="-193675" algn="l" rtl="0" eaLnBrk="1" fontAlgn="base" hangingPunct="1">
              <a:lnSpc>
                <a:spcPct val="90000"/>
              </a:lnSpc>
              <a:spcBef>
                <a:spcPct val="40000"/>
              </a:spcBef>
              <a:spcAft>
                <a:spcPct val="0"/>
              </a:spcAft>
              <a:buChar char="-"/>
              <a:defRPr sz="1400">
                <a:solidFill>
                  <a:schemeClr val="tx1"/>
                </a:solidFill>
                <a:latin typeface="+mn-lt"/>
              </a:defRPr>
            </a:lvl5pPr>
            <a:lvl6pPr marL="1028700" indent="-193675" algn="l" rtl="0" eaLnBrk="1" fontAlgn="base" hangingPunct="1">
              <a:lnSpc>
                <a:spcPct val="90000"/>
              </a:lnSpc>
              <a:spcBef>
                <a:spcPct val="40000"/>
              </a:spcBef>
              <a:spcAft>
                <a:spcPct val="0"/>
              </a:spcAft>
              <a:buChar char="-"/>
              <a:defRPr sz="1400">
                <a:solidFill>
                  <a:schemeClr val="tx1"/>
                </a:solidFill>
                <a:latin typeface="+mn-lt"/>
              </a:defRPr>
            </a:lvl6pPr>
            <a:lvl7pPr marL="1485900" indent="-193675" algn="l" rtl="0" eaLnBrk="1" fontAlgn="base" hangingPunct="1">
              <a:lnSpc>
                <a:spcPct val="90000"/>
              </a:lnSpc>
              <a:spcBef>
                <a:spcPct val="40000"/>
              </a:spcBef>
              <a:spcAft>
                <a:spcPct val="0"/>
              </a:spcAft>
              <a:buChar char="-"/>
              <a:defRPr sz="1400">
                <a:solidFill>
                  <a:schemeClr val="tx1"/>
                </a:solidFill>
                <a:latin typeface="+mn-lt"/>
              </a:defRPr>
            </a:lvl7pPr>
            <a:lvl8pPr marL="1943100" indent="-193675" algn="l" rtl="0" eaLnBrk="1" fontAlgn="base" hangingPunct="1">
              <a:lnSpc>
                <a:spcPct val="90000"/>
              </a:lnSpc>
              <a:spcBef>
                <a:spcPct val="40000"/>
              </a:spcBef>
              <a:spcAft>
                <a:spcPct val="0"/>
              </a:spcAft>
              <a:buChar char="-"/>
              <a:defRPr sz="1400">
                <a:solidFill>
                  <a:schemeClr val="tx1"/>
                </a:solidFill>
                <a:latin typeface="+mn-lt"/>
              </a:defRPr>
            </a:lvl8pPr>
            <a:lvl9pPr marL="2400300" indent="-193675" algn="l" rtl="0" eaLnBrk="1" fontAlgn="base" hangingPunct="1">
              <a:lnSpc>
                <a:spcPct val="90000"/>
              </a:lnSpc>
              <a:spcBef>
                <a:spcPct val="40000"/>
              </a:spcBef>
              <a:spcAft>
                <a:spcPct val="0"/>
              </a:spcAft>
              <a:buChar char="-"/>
              <a:defRPr sz="1400">
                <a:solidFill>
                  <a:schemeClr val="tx1"/>
                </a:solidFill>
                <a:latin typeface="+mn-lt"/>
              </a:defRPr>
            </a:lvl9pPr>
          </a:lstStyle>
          <a:p>
            <a:pPr marL="190800" lvl="2" indent="-190800">
              <a:lnSpc>
                <a:spcPct val="100000"/>
              </a:lnSpc>
              <a:spcBef>
                <a:spcPts val="200"/>
              </a:spcBef>
              <a:spcAft>
                <a:spcPts val="0"/>
              </a:spcAft>
              <a:buClr>
                <a:schemeClr val="tx2"/>
              </a:buClr>
              <a:buNone/>
            </a:pPr>
            <a:r>
              <a:rPr lang="de-DE" sz="1100" b="1" dirty="0">
                <a:solidFill>
                  <a:srgbClr val="000000"/>
                </a:solidFill>
              </a:rPr>
              <a:t>Ausbildung</a:t>
            </a:r>
          </a:p>
          <a:p>
            <a:pPr marL="190800" lvl="1" indent="-190800">
              <a:lnSpc>
                <a:spcPct val="100000"/>
              </a:lnSpc>
              <a:spcBef>
                <a:spcPts val="200"/>
              </a:spcBef>
              <a:spcAft>
                <a:spcPts val="0"/>
              </a:spcAft>
            </a:pPr>
            <a:endParaRPr lang="de-DE" sz="1100" b="1" dirty="0">
              <a:solidFill>
                <a:srgbClr val="000000"/>
              </a:solidFill>
            </a:endParaRPr>
          </a:p>
          <a:p>
            <a:pPr marL="190800" lvl="1" indent="-190800">
              <a:lnSpc>
                <a:spcPct val="100000"/>
              </a:lnSpc>
              <a:spcBef>
                <a:spcPts val="200"/>
              </a:spcBef>
              <a:spcAft>
                <a:spcPts val="0"/>
              </a:spcAft>
            </a:pPr>
            <a:r>
              <a:rPr lang="de-DE" sz="1100" b="1" dirty="0">
                <a:solidFill>
                  <a:srgbClr val="000000"/>
                </a:solidFill>
              </a:rPr>
              <a:t>Schwerpunkte</a:t>
            </a:r>
          </a:p>
          <a:p>
            <a:pPr marL="190800" lvl="2" indent="-190800">
              <a:lnSpc>
                <a:spcPct val="100000"/>
              </a:lnSpc>
              <a:spcBef>
                <a:spcPts val="200"/>
              </a:spcBef>
              <a:spcAft>
                <a:spcPts val="0"/>
              </a:spcAft>
              <a:buClr>
                <a:schemeClr val="tx2"/>
              </a:buClr>
              <a:buFont typeface="Arial" pitchFamily="34" charset="0"/>
              <a:buChar char="•"/>
            </a:pPr>
            <a:r>
              <a:rPr lang="de-DE" sz="1100" dirty="0">
                <a:solidFill>
                  <a:srgbClr val="000000"/>
                </a:solidFill>
              </a:rPr>
              <a:t>Fachliche Schwerpunkte: Meldewesen bei Banken</a:t>
            </a:r>
          </a:p>
          <a:p>
            <a:pPr marL="190800" lvl="2" indent="-190800">
              <a:lnSpc>
                <a:spcPct val="100000"/>
              </a:lnSpc>
              <a:spcBef>
                <a:spcPts val="200"/>
              </a:spcBef>
              <a:spcAft>
                <a:spcPts val="0"/>
              </a:spcAft>
              <a:buClr>
                <a:schemeClr val="tx2"/>
              </a:buClr>
              <a:buFont typeface="Arial" pitchFamily="34" charset="0"/>
              <a:buChar char="•"/>
              <a:tabLst>
                <a:tab pos="1258888" algn="l"/>
              </a:tabLst>
            </a:pPr>
            <a:r>
              <a:rPr lang="de-DE" sz="1100" dirty="0">
                <a:solidFill>
                  <a:srgbClr val="000000"/>
                </a:solidFill>
              </a:rPr>
              <a:t>Methoden: OO, UML, ER-Modellierung</a:t>
            </a:r>
          </a:p>
          <a:p>
            <a:pPr marL="190800" lvl="2" indent="-190800">
              <a:lnSpc>
                <a:spcPct val="100000"/>
              </a:lnSpc>
              <a:spcBef>
                <a:spcPts val="200"/>
              </a:spcBef>
              <a:spcAft>
                <a:spcPts val="0"/>
              </a:spcAft>
              <a:buClr>
                <a:schemeClr val="tx2"/>
              </a:buClr>
              <a:buFont typeface="Arial" pitchFamily="34" charset="0"/>
              <a:buChar char="•"/>
              <a:tabLst>
                <a:tab pos="1258888" algn="l"/>
              </a:tabLst>
            </a:pPr>
            <a:r>
              <a:rPr lang="de-DE" sz="1100" dirty="0">
                <a:solidFill>
                  <a:srgbClr val="000000"/>
                </a:solidFill>
              </a:rPr>
              <a:t>Zertifizierungen: OCEB fundamental </a:t>
            </a:r>
            <a:r>
              <a:rPr lang="de-DE" sz="1100" dirty="0" err="1">
                <a:solidFill>
                  <a:srgbClr val="000000"/>
                </a:solidFill>
              </a:rPr>
              <a:t>level</a:t>
            </a:r>
            <a:endParaRPr lang="de-DE" sz="1100" dirty="0">
              <a:solidFill>
                <a:srgbClr val="000000"/>
              </a:solidFill>
            </a:endParaRPr>
          </a:p>
          <a:p>
            <a:pPr marL="190800" lvl="2" indent="-190800">
              <a:lnSpc>
                <a:spcPct val="100000"/>
              </a:lnSpc>
              <a:spcBef>
                <a:spcPts val="200"/>
              </a:spcBef>
              <a:spcAft>
                <a:spcPts val="0"/>
              </a:spcAft>
              <a:buClr>
                <a:schemeClr val="tx2"/>
              </a:buClr>
              <a:buFont typeface="Arial" pitchFamily="34" charset="0"/>
              <a:buChar char="•"/>
              <a:tabLst>
                <a:tab pos="1258888" algn="l"/>
              </a:tabLst>
            </a:pPr>
            <a:r>
              <a:rPr lang="de-DE" sz="1100" dirty="0">
                <a:solidFill>
                  <a:srgbClr val="000000"/>
                </a:solidFill>
              </a:rPr>
              <a:t>Betriebssysteme: Unix, z/OS, OS/400, Windows</a:t>
            </a:r>
          </a:p>
          <a:p>
            <a:pPr marL="190800" lvl="2" indent="-190800">
              <a:lnSpc>
                <a:spcPct val="100000"/>
              </a:lnSpc>
              <a:spcBef>
                <a:spcPts val="200"/>
              </a:spcBef>
              <a:spcAft>
                <a:spcPts val="0"/>
              </a:spcAft>
              <a:buClr>
                <a:schemeClr val="tx2"/>
              </a:buClr>
              <a:buFont typeface="Arial" pitchFamily="34" charset="0"/>
              <a:buChar char="•"/>
              <a:tabLst>
                <a:tab pos="1258888" algn="l"/>
              </a:tabLst>
            </a:pPr>
            <a:r>
              <a:rPr lang="de-DE" sz="1100" dirty="0">
                <a:solidFill>
                  <a:srgbClr val="000000"/>
                </a:solidFill>
              </a:rPr>
              <a:t>Sprachen: Java, Python, C/C++, Perl, COBOL</a:t>
            </a:r>
          </a:p>
          <a:p>
            <a:pPr marL="190800" lvl="2" indent="-190800">
              <a:lnSpc>
                <a:spcPct val="100000"/>
              </a:lnSpc>
              <a:spcBef>
                <a:spcPts val="200"/>
              </a:spcBef>
              <a:spcAft>
                <a:spcPts val="0"/>
              </a:spcAft>
              <a:buClr>
                <a:schemeClr val="tx2"/>
              </a:buClr>
              <a:buFont typeface="Arial" pitchFamily="34" charset="0"/>
              <a:buChar char="•"/>
              <a:tabLst>
                <a:tab pos="1258888" algn="l"/>
              </a:tabLst>
            </a:pPr>
            <a:r>
              <a:rPr lang="de-DE" sz="1100" dirty="0">
                <a:solidFill>
                  <a:srgbClr val="000000"/>
                </a:solidFill>
              </a:rPr>
              <a:t>Datenbanksysteme: DB2, Oracle</a:t>
            </a:r>
          </a:p>
          <a:p>
            <a:pPr marL="190800" lvl="2" indent="-190800">
              <a:lnSpc>
                <a:spcPct val="100000"/>
              </a:lnSpc>
              <a:spcBef>
                <a:spcPts val="200"/>
              </a:spcBef>
              <a:spcAft>
                <a:spcPts val="0"/>
              </a:spcAft>
              <a:buClr>
                <a:schemeClr val="tx2"/>
              </a:buClr>
              <a:buFont typeface="Arial" pitchFamily="34" charset="0"/>
              <a:buChar char="•"/>
              <a:tabLst>
                <a:tab pos="1258888" algn="l"/>
              </a:tabLst>
            </a:pPr>
            <a:r>
              <a:rPr lang="de-DE" sz="1100" dirty="0">
                <a:solidFill>
                  <a:srgbClr val="000000"/>
                </a:solidFill>
              </a:rPr>
              <a:t>Produkte und Standards: JEE, </a:t>
            </a:r>
            <a:r>
              <a:rPr lang="de-DE" sz="1100" dirty="0" err="1">
                <a:solidFill>
                  <a:srgbClr val="000000"/>
                </a:solidFill>
              </a:rPr>
              <a:t>WebSphere</a:t>
            </a:r>
            <a:r>
              <a:rPr lang="de-DE" sz="1100" dirty="0">
                <a:solidFill>
                  <a:srgbClr val="000000"/>
                </a:solidFill>
              </a:rPr>
              <a:t> MQ, IBM </a:t>
            </a:r>
            <a:r>
              <a:rPr lang="de-DE" sz="1100" dirty="0" err="1">
                <a:solidFill>
                  <a:srgbClr val="000000"/>
                </a:solidFill>
              </a:rPr>
              <a:t>WebSphere</a:t>
            </a:r>
            <a:r>
              <a:rPr lang="de-DE" sz="1100" dirty="0">
                <a:solidFill>
                  <a:srgbClr val="000000"/>
                </a:solidFill>
              </a:rPr>
              <a:t> Message Broker, BSM BAIS, CICS</a:t>
            </a:r>
          </a:p>
          <a:p>
            <a:pPr marL="190800" lvl="2" indent="-190800">
              <a:lnSpc>
                <a:spcPct val="100000"/>
              </a:lnSpc>
              <a:spcBef>
                <a:spcPts val="200"/>
              </a:spcBef>
              <a:spcAft>
                <a:spcPts val="0"/>
              </a:spcAft>
              <a:buClr>
                <a:schemeClr val="tx2"/>
              </a:buClr>
              <a:buFont typeface="Arial" pitchFamily="34" charset="0"/>
              <a:buChar char="•"/>
              <a:tabLst>
                <a:tab pos="1258888" algn="l"/>
              </a:tabLst>
            </a:pPr>
            <a:r>
              <a:rPr lang="de-DE" sz="1100" dirty="0">
                <a:solidFill>
                  <a:srgbClr val="000000"/>
                </a:solidFill>
              </a:rPr>
              <a:t>Werkzeuge: </a:t>
            </a:r>
            <a:r>
              <a:rPr lang="de-DE" sz="1100" dirty="0" err="1">
                <a:solidFill>
                  <a:srgbClr val="000000"/>
                </a:solidFill>
              </a:rPr>
              <a:t>Eclipse</a:t>
            </a:r>
            <a:r>
              <a:rPr lang="de-DE" sz="1100" dirty="0">
                <a:solidFill>
                  <a:srgbClr val="000000"/>
                </a:solidFill>
              </a:rPr>
              <a:t>, </a:t>
            </a:r>
            <a:r>
              <a:rPr lang="de-DE" sz="1100" dirty="0" err="1">
                <a:solidFill>
                  <a:srgbClr val="000000"/>
                </a:solidFill>
              </a:rPr>
              <a:t>git</a:t>
            </a:r>
            <a:endParaRPr lang="de-DE" sz="1100" dirty="0">
              <a:solidFill>
                <a:srgbClr val="000000"/>
              </a:solidFill>
            </a:endParaRPr>
          </a:p>
          <a:p>
            <a:pPr marL="190800" lvl="2" indent="-190800">
              <a:lnSpc>
                <a:spcPct val="100000"/>
              </a:lnSpc>
              <a:spcBef>
                <a:spcPts val="200"/>
              </a:spcBef>
              <a:spcAft>
                <a:spcPts val="0"/>
              </a:spcAft>
              <a:buClr>
                <a:schemeClr val="tx2"/>
              </a:buClr>
              <a:buFont typeface="Arial" pitchFamily="34" charset="0"/>
              <a:buChar char="•"/>
            </a:pPr>
            <a:endParaRPr lang="de-DE" sz="1100" dirty="0">
              <a:solidFill>
                <a:srgbClr val="000000"/>
              </a:solidFill>
              <a:latin typeface="Arial" charset="0"/>
              <a:cs typeface="Arial" charset="0"/>
            </a:endParaRPr>
          </a:p>
          <a:p>
            <a:pPr marL="190800" lvl="2" indent="-190800">
              <a:lnSpc>
                <a:spcPct val="100000"/>
              </a:lnSpc>
              <a:spcBef>
                <a:spcPts val="200"/>
              </a:spcBef>
              <a:spcAft>
                <a:spcPts val="0"/>
              </a:spcAft>
              <a:buClr>
                <a:schemeClr val="tx2"/>
              </a:buClr>
            </a:pPr>
            <a:endParaRPr lang="de-DE" sz="1100" dirty="0">
              <a:solidFill>
                <a:srgbClr val="000000"/>
              </a:solidFill>
            </a:endParaRPr>
          </a:p>
          <a:p>
            <a:pPr marL="190800" lvl="2" indent="-190800">
              <a:lnSpc>
                <a:spcPct val="100000"/>
              </a:lnSpc>
              <a:spcBef>
                <a:spcPts val="200"/>
              </a:spcBef>
              <a:spcAft>
                <a:spcPts val="0"/>
              </a:spcAft>
              <a:buClr>
                <a:schemeClr val="tx2"/>
              </a:buClr>
            </a:pPr>
            <a:endParaRPr lang="de-DE" sz="1100" dirty="0">
              <a:solidFill>
                <a:srgbClr val="000000"/>
              </a:solidFill>
            </a:endParaRPr>
          </a:p>
          <a:p>
            <a:pPr marL="190800" lvl="2" indent="-190800">
              <a:lnSpc>
                <a:spcPct val="100000"/>
              </a:lnSpc>
              <a:spcBef>
                <a:spcPts val="200"/>
              </a:spcBef>
              <a:spcAft>
                <a:spcPts val="0"/>
              </a:spcAft>
              <a:buClr>
                <a:schemeClr val="tx2"/>
              </a:buClr>
            </a:pPr>
            <a:endParaRPr lang="de-DE" sz="1100" dirty="0">
              <a:solidFill>
                <a:srgbClr val="000000"/>
              </a:solidFill>
            </a:endParaRPr>
          </a:p>
        </p:txBody>
      </p:sp>
      <p:sp>
        <p:nvSpPr>
          <p:cNvPr id="1438731" name="Rectangle 11"/>
          <p:cNvSpPr>
            <a:spLocks noChangeArrowheads="1"/>
          </p:cNvSpPr>
          <p:nvPr>
            <p:custDataLst>
              <p:tags r:id="rId7"/>
            </p:custDataLst>
          </p:nvPr>
        </p:nvSpPr>
        <p:spPr bwMode="auto">
          <a:xfrm flipH="1">
            <a:off x="2495547" y="1484730"/>
            <a:ext cx="1079501" cy="288508"/>
          </a:xfrm>
          <a:prstGeom prst="round1Rect">
            <a:avLst>
              <a:gd name="adj" fmla="val 50000"/>
            </a:avLst>
          </a:prstGeom>
          <a:solidFill>
            <a:schemeClr val="tx2"/>
          </a:solidFill>
          <a:ln w="9525" cap="flat" cmpd="sng" algn="ctr">
            <a:solidFill>
              <a:schemeClr val="bg2"/>
            </a:solidFill>
            <a:prstDash val="solid"/>
            <a:miter lim="800000"/>
            <a:headEnd type="none" w="med" len="med"/>
            <a:tailEnd type="none" w="med" len="med"/>
          </a:ln>
          <a:effectLst>
            <a:outerShdw blurRad="50800" dist="38099" dir="2700015" rotWithShape="0">
              <a:scrgbClr r="0" g="0" b="0">
                <a:alpha val="40000"/>
              </a:scrgbClr>
            </a:outerShdw>
          </a:effectLst>
        </p:spPr>
        <p:txBody>
          <a:bodyPr vert="horz" wrap="none" lIns="90000" tIns="46800" rIns="90000" bIns="46800" anchor="ctr" anchorCtr="0"/>
          <a:lstStyle/>
          <a:p>
            <a:pPr eaLnBrk="0" hangingPunct="0">
              <a:spcBef>
                <a:spcPct val="40000"/>
              </a:spcBef>
              <a:tabLst>
                <a:tab pos="6464300" algn="r"/>
              </a:tabLst>
            </a:pPr>
            <a:r>
              <a:rPr lang="en-GB" sz="1200" b="1" dirty="0">
                <a:solidFill>
                  <a:schemeClr val="bg1"/>
                </a:solidFill>
              </a:rPr>
              <a:t>Name</a:t>
            </a:r>
          </a:p>
        </p:txBody>
      </p:sp>
      <p:sp>
        <p:nvSpPr>
          <p:cNvPr id="1438735" name="Rectangle 15"/>
          <p:cNvSpPr>
            <a:spLocks noChangeArrowheads="1"/>
          </p:cNvSpPr>
          <p:nvPr>
            <p:custDataLst>
              <p:tags r:id="rId8"/>
            </p:custDataLst>
          </p:nvPr>
        </p:nvSpPr>
        <p:spPr bwMode="auto">
          <a:xfrm>
            <a:off x="3575050" y="1484730"/>
            <a:ext cx="2449513" cy="288508"/>
          </a:xfrm>
          <a:prstGeom prst="rect">
            <a:avLst/>
          </a:prstGeom>
          <a:solidFill>
            <a:schemeClr val="bg1"/>
          </a:solidFill>
          <a:ln w="9525">
            <a:solidFill>
              <a:schemeClr val="bg2"/>
            </a:solidFill>
          </a:ln>
          <a:effectLst>
            <a:outerShdw blurRad="50800" dist="38099" dir="2700015" rotWithShape="0">
              <a:scrgbClr r="0" g="0" b="0">
                <a:alpha val="4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lstStyle/>
          <a:p>
            <a:pPr marL="0" lvl="2" indent="3175" fontAlgn="base">
              <a:lnSpc>
                <a:spcPct val="90000"/>
              </a:lnSpc>
              <a:spcAft>
                <a:spcPts val="400"/>
              </a:spcAft>
              <a:buClr>
                <a:schemeClr val="tx2"/>
              </a:buClr>
              <a:tabLst>
                <a:tab pos="6464300" algn="r"/>
              </a:tabLst>
            </a:pPr>
            <a:r>
              <a:rPr lang="en-GB" sz="1200" dirty="0">
                <a:solidFill>
                  <a:schemeClr val="tx1"/>
                </a:solidFill>
              </a:rPr>
              <a:t>John Doe 8</a:t>
            </a:r>
          </a:p>
        </p:txBody>
      </p:sp>
      <p:sp>
        <p:nvSpPr>
          <p:cNvPr id="1438730" name="Rectangle 10"/>
          <p:cNvSpPr>
            <a:spLocks noChangeArrowheads="1"/>
          </p:cNvSpPr>
          <p:nvPr>
            <p:custDataLst>
              <p:tags r:id="rId9"/>
            </p:custDataLst>
          </p:nvPr>
        </p:nvSpPr>
        <p:spPr bwMode="auto">
          <a:xfrm>
            <a:off x="2495550" y="1773238"/>
            <a:ext cx="1079501" cy="287573"/>
          </a:xfrm>
          <a:prstGeom prst="rect">
            <a:avLst/>
          </a:prstGeom>
          <a:solidFill>
            <a:schemeClr val="tx2"/>
          </a:solidFill>
          <a:ln w="9525" cap="flat" cmpd="sng" algn="ctr">
            <a:solidFill>
              <a:schemeClr val="bg2"/>
            </a:solidFill>
            <a:prstDash val="solid"/>
            <a:miter lim="800000"/>
            <a:headEnd type="none" w="med" len="med"/>
            <a:tailEnd type="none" w="med" len="med"/>
          </a:ln>
          <a:effectLst>
            <a:outerShdw blurRad="50800" dist="38099" dir="2700015" rotWithShape="0">
              <a:scrgbClr r="0" g="0" b="0">
                <a:alpha val="40000"/>
              </a:scrgbClr>
            </a:outerShdw>
          </a:effectLst>
        </p:spPr>
        <p:txBody>
          <a:bodyPr vert="horz" wrap="none" lIns="90000" tIns="46800" rIns="90000" bIns="46800" anchor="ctr" anchorCtr="0"/>
          <a:lstStyle/>
          <a:p>
            <a:pPr eaLnBrk="0" hangingPunct="0">
              <a:spcBef>
                <a:spcPct val="40000"/>
              </a:spcBef>
              <a:tabLst>
                <a:tab pos="6464300" algn="r"/>
              </a:tabLst>
            </a:pPr>
            <a:r>
              <a:rPr lang="en-GB" sz="1200" b="1" dirty="0">
                <a:solidFill>
                  <a:schemeClr val="bg1"/>
                </a:solidFill>
              </a:rPr>
              <a:t>Level</a:t>
            </a:r>
          </a:p>
        </p:txBody>
      </p:sp>
      <p:sp>
        <p:nvSpPr>
          <p:cNvPr id="1438734" name="Rectangle 14"/>
          <p:cNvSpPr>
            <a:spLocks noChangeArrowheads="1"/>
          </p:cNvSpPr>
          <p:nvPr>
            <p:custDataLst>
              <p:tags r:id="rId10"/>
            </p:custDataLst>
          </p:nvPr>
        </p:nvSpPr>
        <p:spPr bwMode="auto">
          <a:xfrm>
            <a:off x="3575050" y="1773238"/>
            <a:ext cx="2449513" cy="287573"/>
          </a:xfrm>
          <a:prstGeom prst="rect">
            <a:avLst/>
          </a:prstGeom>
          <a:solidFill>
            <a:schemeClr val="bg1"/>
          </a:solidFill>
          <a:ln w="9525">
            <a:solidFill>
              <a:schemeClr val="bg2"/>
            </a:solidFill>
          </a:ln>
          <a:effectLst>
            <a:outerShdw blurRad="50800" dist="38099" dir="2700015" rotWithShape="0">
              <a:scrgbClr r="0" g="0" b="0">
                <a:alpha val="4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lstStyle/>
          <a:p>
            <a:pPr marL="0" lvl="2" indent="3175" fontAlgn="base">
              <a:lnSpc>
                <a:spcPct val="90000"/>
              </a:lnSpc>
              <a:spcAft>
                <a:spcPts val="400"/>
              </a:spcAft>
              <a:buClr>
                <a:schemeClr val="tx2"/>
              </a:buClr>
              <a:tabLst>
                <a:tab pos="6464300" algn="r"/>
              </a:tabLst>
            </a:pPr>
            <a:r>
              <a:rPr lang="en-GB" sz="1200" dirty="0">
                <a:solidFill>
                  <a:schemeClr val="tx1"/>
                </a:solidFill>
              </a:rPr>
              <a:t>Senior Solution Architect</a:t>
            </a:r>
          </a:p>
        </p:txBody>
      </p:sp>
      <p:sp>
        <p:nvSpPr>
          <p:cNvPr id="1438729" name="Rectangle 9"/>
          <p:cNvSpPr>
            <a:spLocks noChangeArrowheads="1"/>
          </p:cNvSpPr>
          <p:nvPr>
            <p:custDataLst>
              <p:tags r:id="rId11"/>
            </p:custDataLst>
          </p:nvPr>
        </p:nvSpPr>
        <p:spPr bwMode="auto">
          <a:xfrm>
            <a:off x="2495550" y="2060810"/>
            <a:ext cx="1079501" cy="288690"/>
          </a:xfrm>
          <a:prstGeom prst="rect">
            <a:avLst/>
          </a:prstGeom>
          <a:solidFill>
            <a:schemeClr val="tx2"/>
          </a:solidFill>
          <a:ln w="9525" cap="flat" cmpd="sng" algn="ctr">
            <a:solidFill>
              <a:schemeClr val="bg2"/>
            </a:solidFill>
            <a:prstDash val="solid"/>
            <a:miter lim="800000"/>
            <a:headEnd type="none" w="med" len="med"/>
            <a:tailEnd type="none" w="med" len="med"/>
          </a:ln>
          <a:effectLst>
            <a:outerShdw blurRad="50800" dist="38099" dir="2700015" rotWithShape="0">
              <a:scrgbClr r="0" g="0" b="0">
                <a:alpha val="40000"/>
              </a:scrgbClr>
            </a:outerShdw>
          </a:effectLst>
        </p:spPr>
        <p:txBody>
          <a:bodyPr vert="horz" wrap="none" lIns="90000" tIns="46800" rIns="90000" bIns="46800" anchor="ctr" anchorCtr="0"/>
          <a:lstStyle/>
          <a:p>
            <a:pPr eaLnBrk="0" hangingPunct="0">
              <a:spcBef>
                <a:spcPct val="40000"/>
              </a:spcBef>
              <a:tabLst>
                <a:tab pos="6464300" algn="r"/>
              </a:tabLst>
            </a:pPr>
            <a:r>
              <a:rPr lang="en-GB" sz="1200" b="1" dirty="0" err="1">
                <a:solidFill>
                  <a:schemeClr val="bg1"/>
                </a:solidFill>
              </a:rPr>
              <a:t>Nationalität</a:t>
            </a:r>
            <a:endParaRPr lang="en-GB" sz="1200" b="1" dirty="0">
              <a:solidFill>
                <a:schemeClr val="bg1"/>
              </a:solidFill>
            </a:endParaRPr>
          </a:p>
        </p:txBody>
      </p:sp>
      <p:sp>
        <p:nvSpPr>
          <p:cNvPr id="1438733" name="Rectangle 13"/>
          <p:cNvSpPr>
            <a:spLocks noChangeArrowheads="1"/>
          </p:cNvSpPr>
          <p:nvPr>
            <p:custDataLst>
              <p:tags r:id="rId12"/>
            </p:custDataLst>
          </p:nvPr>
        </p:nvSpPr>
        <p:spPr bwMode="auto">
          <a:xfrm>
            <a:off x="3575050" y="2060810"/>
            <a:ext cx="2449513" cy="288690"/>
          </a:xfrm>
          <a:prstGeom prst="rect">
            <a:avLst/>
          </a:prstGeom>
          <a:solidFill>
            <a:schemeClr val="bg1"/>
          </a:solidFill>
          <a:ln w="9525">
            <a:solidFill>
              <a:schemeClr val="bg2"/>
            </a:solidFill>
          </a:ln>
          <a:effectLst>
            <a:outerShdw blurRad="50800" dist="38099" dir="2700015" rotWithShape="0">
              <a:scrgbClr r="0" g="0" b="0">
                <a:alpha val="4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lstStyle/>
          <a:p>
            <a:pPr marL="0" lvl="2" indent="3175" fontAlgn="base">
              <a:lnSpc>
                <a:spcPct val="90000"/>
              </a:lnSpc>
              <a:spcAft>
                <a:spcPts val="400"/>
              </a:spcAft>
              <a:buClr>
                <a:schemeClr val="tx2"/>
              </a:buClr>
              <a:tabLst>
                <a:tab pos="6464300" algn="r"/>
              </a:tabLst>
            </a:pPr>
            <a:r>
              <a:rPr lang="en-GB" sz="1200" dirty="0" err="1">
                <a:solidFill>
                  <a:schemeClr val="tx1"/>
                </a:solidFill>
              </a:rPr>
              <a:t>D</a:t>
            </a:r>
            <a:r>
              <a:rPr lang="en-GB" sz="1200">
                <a:solidFill>
                  <a:schemeClr val="tx1"/>
                </a:solidFill>
              </a:rPr>
              <a:t>eutsch</a:t>
            </a:r>
            <a:endParaRPr lang="en-GB" sz="1200" dirty="0">
              <a:solidFill>
                <a:schemeClr val="tx1"/>
              </a:solidFill>
            </a:endParaRPr>
          </a:p>
        </p:txBody>
      </p:sp>
      <p:sp>
        <p:nvSpPr>
          <p:cNvPr id="1438727" name="Rectangle 7"/>
          <p:cNvSpPr>
            <a:spLocks noChangeArrowheads="1"/>
          </p:cNvSpPr>
          <p:nvPr>
            <p:custDataLst>
              <p:tags r:id="rId13"/>
            </p:custDataLst>
          </p:nvPr>
        </p:nvSpPr>
        <p:spPr bwMode="auto">
          <a:xfrm>
            <a:off x="2495550" y="2349500"/>
            <a:ext cx="1079501" cy="287338"/>
          </a:xfrm>
          <a:prstGeom prst="rect">
            <a:avLst/>
          </a:prstGeom>
          <a:solidFill>
            <a:schemeClr val="tx2"/>
          </a:solidFill>
          <a:ln w="9525" cap="flat" cmpd="sng" algn="ctr">
            <a:solidFill>
              <a:schemeClr val="bg2"/>
            </a:solidFill>
            <a:prstDash val="solid"/>
            <a:miter lim="800000"/>
            <a:headEnd type="none" w="med" len="med"/>
            <a:tailEnd type="none" w="med" len="med"/>
          </a:ln>
          <a:effectLst>
            <a:outerShdw blurRad="50800" dist="38099" dir="2700015" rotWithShape="0">
              <a:scrgbClr r="0" g="0" b="0">
                <a:alpha val="40000"/>
              </a:scrgbClr>
            </a:outerShdw>
          </a:effectLst>
        </p:spPr>
        <p:txBody>
          <a:bodyPr vert="horz" wrap="square" lIns="91440" tIns="45720" rIns="91440" bIns="45720" numCol="1" anchor="ctr" anchorCtr="0" compatLnSpc="1">
            <a:prstTxWarp prst="textNoShape">
              <a:avLst/>
            </a:prstTxWarp>
          </a:bodyPr>
          <a:lstStyle/>
          <a:p>
            <a:pPr marL="1588" lvl="1" fontAlgn="base">
              <a:lnSpc>
                <a:spcPct val="90000"/>
              </a:lnSpc>
              <a:spcBef>
                <a:spcPts val="672"/>
              </a:spcBef>
              <a:spcAft>
                <a:spcPct val="0"/>
              </a:spcAft>
              <a:tabLst>
                <a:tab pos="6464300" algn="r"/>
              </a:tabLst>
            </a:pPr>
            <a:r>
              <a:rPr lang="en-GB" sz="1200" b="1" dirty="0" err="1">
                <a:solidFill>
                  <a:schemeClr val="bg1"/>
                </a:solidFill>
              </a:rPr>
              <a:t>Sprachen</a:t>
            </a:r>
            <a:endParaRPr lang="en-GB" sz="1200" b="1" dirty="0">
              <a:solidFill>
                <a:schemeClr val="bg1"/>
              </a:solidFill>
            </a:endParaRPr>
          </a:p>
        </p:txBody>
      </p:sp>
      <p:sp>
        <p:nvSpPr>
          <p:cNvPr id="1438732" name="Rectangle 12"/>
          <p:cNvSpPr>
            <a:spLocks noChangeArrowheads="1"/>
          </p:cNvSpPr>
          <p:nvPr>
            <p:custDataLst>
              <p:tags r:id="rId14"/>
            </p:custDataLst>
          </p:nvPr>
        </p:nvSpPr>
        <p:spPr bwMode="auto">
          <a:xfrm>
            <a:off x="3575050" y="2349500"/>
            <a:ext cx="2449513" cy="287338"/>
          </a:xfrm>
          <a:prstGeom prst="rect">
            <a:avLst/>
          </a:prstGeom>
          <a:solidFill>
            <a:schemeClr val="bg1"/>
          </a:solidFill>
          <a:ln w="9525">
            <a:solidFill>
              <a:schemeClr val="bg2"/>
            </a:solidFill>
          </a:ln>
          <a:effectLst>
            <a:outerShdw blurRad="50800" dist="38099" dir="2700015" rotWithShape="0">
              <a:scrgbClr r="0" g="0" b="0">
                <a:alpha val="4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lstStyle/>
          <a:p>
            <a:pPr marL="0" lvl="2" indent="3175" fontAlgn="base">
              <a:lnSpc>
                <a:spcPct val="90000"/>
              </a:lnSpc>
              <a:spcAft>
                <a:spcPts val="400"/>
              </a:spcAft>
              <a:buClr>
                <a:schemeClr val="tx2"/>
              </a:buClr>
              <a:tabLst>
                <a:tab pos="6464300" algn="r"/>
              </a:tabLst>
            </a:pPr>
            <a:r>
              <a:rPr lang="en-GB" sz="1200" dirty="0">
                <a:solidFill>
                  <a:schemeClr val="tx1"/>
                </a:solidFill>
              </a:rPr>
              <a:t>Deutsch, </a:t>
            </a:r>
            <a:r>
              <a:rPr lang="en-GB" sz="1200" dirty="0" err="1">
                <a:solidFill>
                  <a:schemeClr val="tx1"/>
                </a:solidFill>
              </a:rPr>
              <a:t>Englisch</a:t>
            </a:r>
            <a:endParaRPr lang="en-GB" sz="1200" dirty="0">
              <a:solidFill>
                <a:schemeClr val="tx1"/>
              </a:solidFill>
            </a:endParaRPr>
          </a:p>
        </p:txBody>
      </p:sp>
    </p:spTree>
    <p:extLst>
      <p:ext uri="{BB962C8B-B14F-4D97-AF65-F5344CB8AC3E}">
        <p14:creationId xmlns:p14="http://schemas.microsoft.com/office/powerpoint/2010/main" val="323414590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Object 21" hidden="1"/>
          <p:cNvGraphicFramePr>
            <a:graphicFrameLocks noChangeAspect="1"/>
          </p:cNvGraphicFramePr>
          <p:nvPr>
            <p:custDataLst>
              <p:tags r:id="rId2"/>
            </p:custDataLst>
          </p:nvPr>
        </p:nvGraphicFramePr>
        <p:xfrm>
          <a:off x="1143000" y="0"/>
          <a:ext cx="158750" cy="158750"/>
        </p:xfrm>
        <a:graphic>
          <a:graphicData uri="http://schemas.openxmlformats.org/presentationml/2006/ole">
            <mc:AlternateContent xmlns:mc="http://schemas.openxmlformats.org/markup-compatibility/2006">
              <mc:Choice xmlns:v="urn:schemas-microsoft-com:vml" Requires="v">
                <p:oleObj spid="_x0000_s68618" name="think-cell Folie" r:id="rId17" imgW="360" imgH="360" progId="">
                  <p:embed/>
                </p:oleObj>
              </mc:Choice>
              <mc:Fallback>
                <p:oleObj name="think-cell Folie" r:id="rId17" imgW="360" imgH="360" progId="">
                  <p:embed/>
                  <p:pic>
                    <p:nvPicPr>
                      <p:cNvPr id="22" name="Object 21" hidden="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4300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8725" name="Rectangle 5"/>
          <p:cNvSpPr>
            <a:spLocks noChangeArrowheads="1"/>
          </p:cNvSpPr>
          <p:nvPr>
            <p:custDataLst>
              <p:tags r:id="rId3"/>
            </p:custDataLst>
          </p:nvPr>
        </p:nvSpPr>
        <p:spPr bwMode="auto">
          <a:xfrm>
            <a:off x="1416049" y="2636890"/>
            <a:ext cx="4608514" cy="287338"/>
          </a:xfrm>
          <a:prstGeom prst="round1Rect">
            <a:avLst>
              <a:gd name="adj" fmla="val 43333"/>
            </a:avLst>
          </a:prstGeom>
          <a:solidFill>
            <a:schemeClr val="tx2"/>
          </a:solidFill>
          <a:ln w="9525" cap="flat" cmpd="sng" algn="ctr">
            <a:solidFill>
              <a:schemeClr val="bg2"/>
            </a:solidFill>
            <a:prstDash val="solid"/>
            <a:miter lim="800000"/>
            <a:headEnd type="none" w="med" len="med"/>
            <a:tailEnd type="none" w="med" len="med"/>
          </a:ln>
          <a:effectLst>
            <a:outerShdw blurRad="50800" dist="38099" dir="2700015" rotWithShape="0">
              <a:scrgbClr r="0" g="0" b="0">
                <a:alpha val="40000"/>
              </a:scrgbClr>
            </a:outerShdw>
          </a:effectLst>
        </p:spPr>
        <p:txBody>
          <a:bodyPr vert="horz" wrap="square" lIns="91440" tIns="45720" rIns="91440" bIns="45720" numCol="1" anchor="ctr" anchorCtr="0" compatLnSpc="1">
            <a:prstTxWarp prst="textNoShape">
              <a:avLst/>
            </a:prstTxWarp>
          </a:bodyPr>
          <a:lstStyle/>
          <a:p>
            <a:pPr marL="1588" lvl="1" fontAlgn="base">
              <a:lnSpc>
                <a:spcPct val="90000"/>
              </a:lnSpc>
              <a:spcBef>
                <a:spcPts val="672"/>
              </a:spcBef>
              <a:spcAft>
                <a:spcPct val="0"/>
              </a:spcAft>
              <a:tabLst>
                <a:tab pos="6464300" algn="r"/>
              </a:tabLst>
            </a:pPr>
            <a:r>
              <a:rPr lang="de-DE" sz="1200" b="1" dirty="0">
                <a:solidFill>
                  <a:schemeClr val="bg1"/>
                </a:solidFill>
              </a:rPr>
              <a:t>Ausbildung und Schwerpunkte</a:t>
            </a:r>
          </a:p>
        </p:txBody>
      </p:sp>
      <p:sp>
        <p:nvSpPr>
          <p:cNvPr id="1438736" name="Rectangle 16"/>
          <p:cNvSpPr>
            <a:spLocks noChangeArrowheads="1"/>
          </p:cNvSpPr>
          <p:nvPr>
            <p:custDataLst>
              <p:tags r:id="rId4"/>
            </p:custDataLst>
          </p:nvPr>
        </p:nvSpPr>
        <p:spPr bwMode="auto">
          <a:xfrm flipH="1">
            <a:off x="6167438" y="1423542"/>
            <a:ext cx="4608512" cy="285752"/>
          </a:xfrm>
          <a:prstGeom prst="round1Rect">
            <a:avLst>
              <a:gd name="adj" fmla="val 50000"/>
            </a:avLst>
          </a:prstGeom>
          <a:solidFill>
            <a:schemeClr val="tx2"/>
          </a:solidFill>
          <a:ln w="9525" cap="flat" cmpd="sng" algn="ctr">
            <a:solidFill>
              <a:schemeClr val="bg2"/>
            </a:solidFill>
            <a:prstDash val="solid"/>
            <a:miter lim="800000"/>
            <a:headEnd type="none" w="med" len="med"/>
            <a:tailEnd type="none" w="med" len="med"/>
          </a:ln>
          <a:effectLst>
            <a:outerShdw blurRad="50800" dist="38099" dir="2700015" rotWithShape="0">
              <a:scrgbClr r="0" g="0" b="0">
                <a:alpha val="40000"/>
              </a:scrgbClr>
            </a:outerShdw>
          </a:effectLst>
        </p:spPr>
        <p:txBody>
          <a:bodyPr vert="horz" wrap="square" lIns="91440" tIns="45720" rIns="91440" bIns="45720" numCol="1" anchor="ctr" anchorCtr="0" compatLnSpc="1">
            <a:prstTxWarp prst="textNoShape">
              <a:avLst/>
            </a:prstTxWarp>
          </a:bodyPr>
          <a:lstStyle/>
          <a:p>
            <a:pPr marL="1588" lvl="1" fontAlgn="base">
              <a:lnSpc>
                <a:spcPct val="90000"/>
              </a:lnSpc>
              <a:spcBef>
                <a:spcPts val="672"/>
              </a:spcBef>
              <a:spcAft>
                <a:spcPct val="0"/>
              </a:spcAft>
              <a:tabLst>
                <a:tab pos="6464300" algn="r"/>
              </a:tabLst>
            </a:pPr>
            <a:r>
              <a:rPr lang="de-DE" sz="1200" b="1" dirty="0">
                <a:solidFill>
                  <a:schemeClr val="bg1"/>
                </a:solidFill>
              </a:rPr>
              <a:t>Berufserfahrung (Auszug)</a:t>
            </a:r>
          </a:p>
        </p:txBody>
      </p:sp>
      <p:sp>
        <p:nvSpPr>
          <p:cNvPr id="23" name="Rectangle 22"/>
          <p:cNvSpPr>
            <a:spLocks noChangeArrowheads="1"/>
          </p:cNvSpPr>
          <p:nvPr>
            <p:custDataLst>
              <p:tags r:id="rId5"/>
            </p:custDataLst>
          </p:nvPr>
        </p:nvSpPr>
        <p:spPr bwMode="auto">
          <a:xfrm>
            <a:off x="6167439" y="1709294"/>
            <a:ext cx="4608512" cy="4600106"/>
          </a:xfrm>
          <a:prstGeom prst="rect">
            <a:avLst/>
          </a:prstGeom>
          <a:solidFill>
            <a:schemeClr val="bg1"/>
          </a:solidFill>
          <a:ln w="9525">
            <a:solidFill>
              <a:schemeClr val="bg2"/>
            </a:solidFill>
          </a:ln>
          <a:effectLst>
            <a:outerShdw blurRad="50800" dist="38099" dir="2700015" rotWithShape="0">
              <a:scrgbClr r="0" g="0" b="0">
                <a:alpha val="4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Ins="36000" rtlCol="0" anchor="t" anchorCtr="0"/>
          <a:lstStyle>
            <a:lvl1pPr algn="l" rtl="0" eaLnBrk="1" fontAlgn="base" hangingPunct="1">
              <a:spcBef>
                <a:spcPct val="20000"/>
              </a:spcBef>
              <a:spcAft>
                <a:spcPct val="0"/>
              </a:spcAft>
              <a:defRPr sz="1600" b="1" i="1">
                <a:solidFill>
                  <a:schemeClr val="tx1"/>
                </a:solidFill>
                <a:latin typeface="+mn-lt"/>
                <a:ea typeface="+mn-ea"/>
                <a:cs typeface="+mn-cs"/>
              </a:defRPr>
            </a:lvl1pPr>
            <a:lvl2pPr marL="1588" algn="l" rtl="0" eaLnBrk="1" fontAlgn="base" hangingPunct="1">
              <a:lnSpc>
                <a:spcPct val="90000"/>
              </a:lnSpc>
              <a:spcBef>
                <a:spcPct val="10000"/>
              </a:spcBef>
              <a:spcAft>
                <a:spcPct val="0"/>
              </a:spcAft>
              <a:defRPr sz="1400">
                <a:solidFill>
                  <a:schemeClr val="tx1"/>
                </a:solidFill>
                <a:latin typeface="+mn-lt"/>
              </a:defRPr>
            </a:lvl2pPr>
            <a:lvl3pPr marL="192088" indent="-188913" algn="l" rtl="0" eaLnBrk="1" fontAlgn="base" hangingPunct="1">
              <a:lnSpc>
                <a:spcPct val="90000"/>
              </a:lnSpc>
              <a:spcBef>
                <a:spcPct val="40000"/>
              </a:spcBef>
              <a:spcAft>
                <a:spcPct val="0"/>
              </a:spcAft>
              <a:buChar char="•"/>
              <a:defRPr sz="1400">
                <a:solidFill>
                  <a:schemeClr val="tx1"/>
                </a:solidFill>
                <a:latin typeface="+mn-lt"/>
              </a:defRPr>
            </a:lvl3pPr>
            <a:lvl4pPr marL="376238" indent="-182563" algn="l" rtl="0" eaLnBrk="1" fontAlgn="base" hangingPunct="1">
              <a:lnSpc>
                <a:spcPct val="90000"/>
              </a:lnSpc>
              <a:spcBef>
                <a:spcPct val="40000"/>
              </a:spcBef>
              <a:spcAft>
                <a:spcPct val="0"/>
              </a:spcAft>
              <a:buChar char="–"/>
              <a:defRPr sz="1400">
                <a:solidFill>
                  <a:schemeClr val="tx1"/>
                </a:solidFill>
                <a:latin typeface="+mn-lt"/>
              </a:defRPr>
            </a:lvl4pPr>
            <a:lvl5pPr marL="571500" indent="-193675" algn="l" rtl="0" eaLnBrk="1" fontAlgn="base" hangingPunct="1">
              <a:lnSpc>
                <a:spcPct val="90000"/>
              </a:lnSpc>
              <a:spcBef>
                <a:spcPct val="40000"/>
              </a:spcBef>
              <a:spcAft>
                <a:spcPct val="0"/>
              </a:spcAft>
              <a:buChar char="-"/>
              <a:defRPr sz="1400">
                <a:solidFill>
                  <a:schemeClr val="tx1"/>
                </a:solidFill>
                <a:latin typeface="+mn-lt"/>
              </a:defRPr>
            </a:lvl5pPr>
            <a:lvl6pPr marL="1028700" indent="-193675" algn="l" rtl="0" eaLnBrk="1" fontAlgn="base" hangingPunct="1">
              <a:lnSpc>
                <a:spcPct val="90000"/>
              </a:lnSpc>
              <a:spcBef>
                <a:spcPct val="40000"/>
              </a:spcBef>
              <a:spcAft>
                <a:spcPct val="0"/>
              </a:spcAft>
              <a:buChar char="-"/>
              <a:defRPr sz="1400">
                <a:solidFill>
                  <a:schemeClr val="tx1"/>
                </a:solidFill>
                <a:latin typeface="+mn-lt"/>
              </a:defRPr>
            </a:lvl6pPr>
            <a:lvl7pPr marL="1485900" indent="-193675" algn="l" rtl="0" eaLnBrk="1" fontAlgn="base" hangingPunct="1">
              <a:lnSpc>
                <a:spcPct val="90000"/>
              </a:lnSpc>
              <a:spcBef>
                <a:spcPct val="40000"/>
              </a:spcBef>
              <a:spcAft>
                <a:spcPct val="0"/>
              </a:spcAft>
              <a:buChar char="-"/>
              <a:defRPr sz="1400">
                <a:solidFill>
                  <a:schemeClr val="tx1"/>
                </a:solidFill>
                <a:latin typeface="+mn-lt"/>
              </a:defRPr>
            </a:lvl7pPr>
            <a:lvl8pPr marL="1943100" indent="-193675" algn="l" rtl="0" eaLnBrk="1" fontAlgn="base" hangingPunct="1">
              <a:lnSpc>
                <a:spcPct val="90000"/>
              </a:lnSpc>
              <a:spcBef>
                <a:spcPct val="40000"/>
              </a:spcBef>
              <a:spcAft>
                <a:spcPct val="0"/>
              </a:spcAft>
              <a:buChar char="-"/>
              <a:defRPr sz="1400">
                <a:solidFill>
                  <a:schemeClr val="tx1"/>
                </a:solidFill>
                <a:latin typeface="+mn-lt"/>
              </a:defRPr>
            </a:lvl8pPr>
            <a:lvl9pPr marL="2400300" indent="-193675" algn="l" rtl="0" eaLnBrk="1" fontAlgn="base" hangingPunct="1">
              <a:lnSpc>
                <a:spcPct val="90000"/>
              </a:lnSpc>
              <a:spcBef>
                <a:spcPct val="40000"/>
              </a:spcBef>
              <a:spcAft>
                <a:spcPct val="0"/>
              </a:spcAft>
              <a:buChar char="-"/>
              <a:defRPr sz="1400">
                <a:solidFill>
                  <a:schemeClr val="tx1"/>
                </a:solidFill>
                <a:latin typeface="+mn-lt"/>
              </a:defRPr>
            </a:lvl9pPr>
          </a:lstStyle>
          <a:p>
            <a:pPr marL="180975" lvl="2" indent="-180975">
              <a:lnSpc>
                <a:spcPct val="100000"/>
              </a:lnSpc>
              <a:spcBef>
                <a:spcPts val="0"/>
              </a:spcBef>
              <a:buClr>
                <a:schemeClr val="tx2"/>
              </a:buClr>
              <a:buFont typeface="Wingdings" pitchFamily="2" charset="2"/>
              <a:buChar char="§"/>
            </a:pPr>
            <a:r>
              <a:rPr lang="de-DE" sz="900" b="1" dirty="0"/>
              <a:t>Rolle: </a:t>
            </a:r>
            <a:r>
              <a:rPr lang="de-DE" sz="900" dirty="0"/>
              <a:t>Technische PL </a:t>
            </a:r>
            <a:r>
              <a:rPr lang="de-DE" sz="900" b="1" dirty="0"/>
              <a:t>Branche: </a:t>
            </a:r>
            <a:r>
              <a:rPr lang="de-DE" sz="900" dirty="0"/>
              <a:t>Automobilbank </a:t>
            </a:r>
            <a:r>
              <a:rPr lang="de-DE" sz="900" b="1" dirty="0"/>
              <a:t>Projekt: </a:t>
            </a:r>
            <a:r>
              <a:rPr lang="de-DE" sz="900" dirty="0"/>
              <a:t>Absicherung Zahlungsverkehrsstrecken</a:t>
            </a:r>
          </a:p>
          <a:p>
            <a:pPr marL="365125" lvl="3" indent="-180975">
              <a:lnSpc>
                <a:spcPct val="100000"/>
              </a:lnSpc>
              <a:spcBef>
                <a:spcPts val="0"/>
              </a:spcBef>
              <a:buClr>
                <a:schemeClr val="tx2"/>
              </a:buClr>
            </a:pPr>
            <a:r>
              <a:rPr lang="de-DE" sz="900" dirty="0"/>
              <a:t>Analyse  angebundener Systeme, Konfiguration und Steuerung der Umsetzung</a:t>
            </a:r>
          </a:p>
          <a:p>
            <a:pPr marL="180975" lvl="2" indent="-180975">
              <a:lnSpc>
                <a:spcPct val="100000"/>
              </a:lnSpc>
              <a:spcBef>
                <a:spcPts val="0"/>
              </a:spcBef>
              <a:buClr>
                <a:schemeClr val="tx2"/>
              </a:buClr>
              <a:buFont typeface="Wingdings" pitchFamily="2" charset="2"/>
              <a:buChar char="§"/>
            </a:pPr>
            <a:r>
              <a:rPr lang="de-DE" sz="900" b="1" dirty="0"/>
              <a:t>Rolle: </a:t>
            </a:r>
            <a:r>
              <a:rPr lang="de-DE" sz="900" dirty="0"/>
              <a:t>Business Analyst </a:t>
            </a:r>
            <a:r>
              <a:rPr lang="de-DE" sz="900" b="1" dirty="0"/>
              <a:t>Branche: </a:t>
            </a:r>
            <a:r>
              <a:rPr lang="de-DE" sz="900" dirty="0"/>
              <a:t>Automobilbank </a:t>
            </a:r>
            <a:r>
              <a:rPr lang="de-DE" sz="900" b="1" dirty="0"/>
              <a:t>Projekt: </a:t>
            </a:r>
            <a:r>
              <a:rPr lang="de-DE" sz="900" dirty="0"/>
              <a:t>Einführung Kirchensteuer</a:t>
            </a:r>
          </a:p>
          <a:p>
            <a:pPr marL="365125" lvl="3" indent="-180975">
              <a:lnSpc>
                <a:spcPct val="100000"/>
              </a:lnSpc>
              <a:spcBef>
                <a:spcPts val="0"/>
              </a:spcBef>
              <a:buClr>
                <a:schemeClr val="tx2"/>
              </a:buClr>
            </a:pPr>
            <a:r>
              <a:rPr lang="de-DE" sz="900" dirty="0"/>
              <a:t>Anforderungen mit Fachbereich und Regulierern erarbeiten. Relevanz für auf bestehende Prozesse abbilden. Prozesse definieren. Softwareauswahl begleiten und Projekt initiieren</a:t>
            </a:r>
          </a:p>
          <a:p>
            <a:pPr marL="180975" lvl="2" indent="-180975">
              <a:lnSpc>
                <a:spcPct val="100000"/>
              </a:lnSpc>
              <a:spcBef>
                <a:spcPts val="0"/>
              </a:spcBef>
              <a:buClr>
                <a:schemeClr val="tx2"/>
              </a:buClr>
              <a:buFont typeface="Wingdings" pitchFamily="2" charset="2"/>
              <a:buChar char="§"/>
            </a:pPr>
            <a:r>
              <a:rPr lang="de-DE" sz="900" b="1" dirty="0"/>
              <a:t>Rolle: </a:t>
            </a:r>
            <a:r>
              <a:rPr lang="de-DE" sz="900" dirty="0"/>
              <a:t>Business Analyst </a:t>
            </a:r>
            <a:r>
              <a:rPr lang="de-DE" sz="900" b="1" dirty="0"/>
              <a:t>Branche: </a:t>
            </a:r>
            <a:r>
              <a:rPr lang="de-DE" sz="900" dirty="0"/>
              <a:t>Automobilbank </a:t>
            </a:r>
            <a:r>
              <a:rPr lang="de-DE" sz="900" b="1" dirty="0"/>
              <a:t>Projekt: </a:t>
            </a:r>
            <a:r>
              <a:rPr lang="de-DE" sz="900" dirty="0"/>
              <a:t>Einführung FATCA</a:t>
            </a:r>
          </a:p>
          <a:p>
            <a:pPr marL="365125" lvl="3" indent="-180975">
              <a:lnSpc>
                <a:spcPct val="100000"/>
              </a:lnSpc>
              <a:spcBef>
                <a:spcPts val="0"/>
              </a:spcBef>
              <a:buClr>
                <a:schemeClr val="tx2"/>
              </a:buClr>
            </a:pPr>
            <a:r>
              <a:rPr lang="de-DE" sz="900" dirty="0"/>
              <a:t>Anforderungen mit Fachbereich und WP abstimmen und auf Prozesslandschaft abbilden. Softwareauswahl begleiten und Projektauftrag erarbeiten</a:t>
            </a:r>
          </a:p>
          <a:p>
            <a:pPr marL="180975" lvl="2" indent="-180975">
              <a:lnSpc>
                <a:spcPct val="100000"/>
              </a:lnSpc>
              <a:spcBef>
                <a:spcPts val="0"/>
              </a:spcBef>
              <a:buClr>
                <a:schemeClr val="tx2"/>
              </a:buClr>
              <a:buFont typeface="Wingdings" pitchFamily="2" charset="2"/>
              <a:buChar char="§"/>
            </a:pPr>
            <a:r>
              <a:rPr lang="de-DE" sz="900" b="1" dirty="0"/>
              <a:t>Rolle: </a:t>
            </a:r>
            <a:r>
              <a:rPr lang="de-DE" sz="900" dirty="0"/>
              <a:t>Qualitätsmanager </a:t>
            </a:r>
            <a:r>
              <a:rPr lang="de-DE" sz="900" b="1" dirty="0"/>
              <a:t>Branche: </a:t>
            </a:r>
            <a:r>
              <a:rPr lang="de-DE" sz="900" dirty="0"/>
              <a:t>Bank </a:t>
            </a:r>
            <a:r>
              <a:rPr lang="de-DE" sz="900" b="1" dirty="0"/>
              <a:t>Projekt: </a:t>
            </a:r>
            <a:r>
              <a:rPr lang="de-DE" sz="900" dirty="0"/>
              <a:t>Einführung gemeinsamer Stammdaten und finanzieller Kenngrößen zur Berechnung von G+V und </a:t>
            </a:r>
            <a:r>
              <a:rPr lang="de-DE" sz="900" dirty="0" err="1"/>
              <a:t>VaR</a:t>
            </a:r>
            <a:endParaRPr lang="de-DE" sz="900" dirty="0"/>
          </a:p>
          <a:p>
            <a:pPr marL="365125" lvl="3" indent="-180975">
              <a:lnSpc>
                <a:spcPct val="100000"/>
              </a:lnSpc>
              <a:spcBef>
                <a:spcPts val="0"/>
              </a:spcBef>
              <a:buClr>
                <a:schemeClr val="tx2"/>
              </a:buClr>
            </a:pPr>
            <a:r>
              <a:rPr lang="de-DE" sz="900" dirty="0"/>
              <a:t>Kontrolle der IT-Konzepte auf Vollständigkeit und Korrektheit gegenüber den Fachkonzepten (</a:t>
            </a:r>
            <a:r>
              <a:rPr lang="de-DE" sz="900" dirty="0" err="1"/>
              <a:t>Traceability</a:t>
            </a:r>
            <a:r>
              <a:rPr lang="de-DE" sz="900" dirty="0"/>
              <a:t>). QM im Umsetzungsprojekt.</a:t>
            </a:r>
          </a:p>
          <a:p>
            <a:pPr marL="180975" lvl="2" indent="-180975">
              <a:lnSpc>
                <a:spcPct val="100000"/>
              </a:lnSpc>
              <a:spcBef>
                <a:spcPts val="0"/>
              </a:spcBef>
              <a:buClr>
                <a:schemeClr val="tx2"/>
              </a:buClr>
              <a:buFont typeface="Wingdings" pitchFamily="2" charset="2"/>
              <a:buChar char="§"/>
            </a:pPr>
            <a:r>
              <a:rPr lang="de-DE" sz="900" b="1" dirty="0"/>
              <a:t>Rolle:</a:t>
            </a:r>
            <a:r>
              <a:rPr lang="de-DE" sz="900" dirty="0"/>
              <a:t> Business Analyst </a:t>
            </a:r>
            <a:r>
              <a:rPr lang="de-DE" sz="900" b="1" dirty="0"/>
              <a:t>Branche: </a:t>
            </a:r>
            <a:r>
              <a:rPr lang="de-DE" sz="900" dirty="0"/>
              <a:t>Finanz-Indizes </a:t>
            </a:r>
            <a:r>
              <a:rPr lang="de-DE" sz="900" b="1" dirty="0"/>
              <a:t>Projekt: </a:t>
            </a:r>
            <a:r>
              <a:rPr lang="de-DE" sz="900" dirty="0"/>
              <a:t>Aufbau einer neuen Berechnungs-Infrastruktur nach Zusammenschluss zweier Firmen</a:t>
            </a:r>
          </a:p>
          <a:p>
            <a:pPr marL="365125" lvl="3" indent="-180975">
              <a:lnSpc>
                <a:spcPct val="100000"/>
              </a:lnSpc>
              <a:spcBef>
                <a:spcPts val="0"/>
              </a:spcBef>
              <a:buClr>
                <a:schemeClr val="tx2"/>
              </a:buClr>
            </a:pPr>
            <a:r>
              <a:rPr lang="de-DE" sz="900" dirty="0"/>
              <a:t>Erarbeitung IT-Konzept aus bestehenden Index-Berechnungs-Vorschriften. </a:t>
            </a:r>
          </a:p>
          <a:p>
            <a:pPr marL="365125" lvl="3" indent="-180975">
              <a:lnSpc>
                <a:spcPct val="100000"/>
              </a:lnSpc>
              <a:spcBef>
                <a:spcPts val="0"/>
              </a:spcBef>
              <a:buClr>
                <a:schemeClr val="tx2"/>
              </a:buClr>
            </a:pPr>
            <a:r>
              <a:rPr lang="de-DE" sz="900" dirty="0"/>
              <a:t>Architekturentwurf für Landschaft von Quellsystemen</a:t>
            </a:r>
          </a:p>
          <a:p>
            <a:pPr marL="365125" lvl="3" indent="-180975">
              <a:lnSpc>
                <a:spcPct val="100000"/>
              </a:lnSpc>
              <a:spcBef>
                <a:spcPts val="0"/>
              </a:spcBef>
              <a:buClr>
                <a:schemeClr val="tx2"/>
              </a:buClr>
            </a:pPr>
            <a:r>
              <a:rPr lang="de-DE" sz="900" dirty="0"/>
              <a:t>Migrationsplan für produktive Indizes</a:t>
            </a:r>
          </a:p>
          <a:p>
            <a:pPr marL="180975" lvl="2" indent="-180975">
              <a:lnSpc>
                <a:spcPct val="100000"/>
              </a:lnSpc>
              <a:spcBef>
                <a:spcPts val="0"/>
              </a:spcBef>
              <a:buClr>
                <a:schemeClr val="tx2"/>
              </a:buClr>
              <a:buFont typeface="Wingdings" pitchFamily="2" charset="2"/>
              <a:buChar char="§"/>
            </a:pPr>
            <a:r>
              <a:rPr lang="de-DE" sz="900" b="1" dirty="0"/>
              <a:t>Rolle:  </a:t>
            </a:r>
            <a:r>
              <a:rPr lang="de-DE" sz="900" dirty="0"/>
              <a:t>Business Analyst </a:t>
            </a:r>
            <a:r>
              <a:rPr lang="de-DE" sz="900" b="1" dirty="0"/>
              <a:t>Branche: </a:t>
            </a:r>
            <a:r>
              <a:rPr lang="de-DE" sz="900" dirty="0"/>
              <a:t>KAG </a:t>
            </a:r>
            <a:r>
              <a:rPr lang="de-DE" sz="900" b="1" dirty="0"/>
              <a:t>Projekt: </a:t>
            </a:r>
            <a:r>
              <a:rPr lang="de-DE" sz="900" dirty="0"/>
              <a:t>Fehlersuche in komplexem ETL und BI Umfeld. Verbesserung des </a:t>
            </a:r>
            <a:r>
              <a:rPr lang="de-DE" sz="900" dirty="0" err="1"/>
              <a:t>Reportings</a:t>
            </a:r>
            <a:endParaRPr lang="de-DE" sz="900" dirty="0"/>
          </a:p>
          <a:p>
            <a:pPr marL="365125" lvl="3" indent="-180975">
              <a:lnSpc>
                <a:spcPct val="100000"/>
              </a:lnSpc>
              <a:spcBef>
                <a:spcPts val="0"/>
              </a:spcBef>
              <a:buClr>
                <a:schemeClr val="tx2"/>
              </a:buClr>
            </a:pPr>
            <a:r>
              <a:rPr lang="de-DE" sz="900" dirty="0"/>
              <a:t>Analyse der Fehlerbilder in Reports und Identifikation der Ursachen in BI-System, DWH-Modell, ETL-Prozessen oder Vorliefer-Systemen.</a:t>
            </a:r>
          </a:p>
          <a:p>
            <a:pPr marL="365125" lvl="3" indent="-180975">
              <a:lnSpc>
                <a:spcPct val="100000"/>
              </a:lnSpc>
              <a:spcBef>
                <a:spcPts val="0"/>
              </a:spcBef>
              <a:buClr>
                <a:schemeClr val="tx2"/>
              </a:buClr>
            </a:pPr>
            <a:r>
              <a:rPr lang="de-DE" sz="900" dirty="0"/>
              <a:t>Erarbeitung von CRs zur Behebung</a:t>
            </a:r>
          </a:p>
          <a:p>
            <a:pPr marL="180975" lvl="2" indent="-180975">
              <a:lnSpc>
                <a:spcPct val="100000"/>
              </a:lnSpc>
              <a:spcBef>
                <a:spcPts val="0"/>
              </a:spcBef>
              <a:buClr>
                <a:schemeClr val="tx2"/>
              </a:buClr>
              <a:buFont typeface="Wingdings" pitchFamily="2" charset="2"/>
              <a:buChar char="§"/>
            </a:pPr>
            <a:r>
              <a:rPr lang="de-DE" sz="900" b="1" dirty="0"/>
              <a:t>Rolle: </a:t>
            </a:r>
            <a:r>
              <a:rPr lang="de-DE" sz="900" dirty="0"/>
              <a:t>Projektleiter </a:t>
            </a:r>
            <a:r>
              <a:rPr lang="de-DE" sz="900" b="1" dirty="0"/>
              <a:t>Branche: </a:t>
            </a:r>
            <a:r>
              <a:rPr lang="de-DE" sz="900" dirty="0" err="1"/>
              <a:t>Kapitalanlagegeselleschaft</a:t>
            </a:r>
            <a:r>
              <a:rPr lang="de-DE" sz="900" dirty="0"/>
              <a:t> </a:t>
            </a:r>
            <a:r>
              <a:rPr lang="de-DE" sz="900" b="1" dirty="0"/>
              <a:t>Projekt: </a:t>
            </a:r>
            <a:r>
              <a:rPr lang="de-DE" sz="900" dirty="0"/>
              <a:t>Stammdaten- und Kursdatenversorgung in ITIL-konformen Betrieb überführen</a:t>
            </a:r>
          </a:p>
          <a:p>
            <a:pPr marL="365125" lvl="3" indent="-180975">
              <a:lnSpc>
                <a:spcPct val="100000"/>
              </a:lnSpc>
              <a:spcBef>
                <a:spcPts val="0"/>
              </a:spcBef>
              <a:buClr>
                <a:schemeClr val="tx2"/>
              </a:buClr>
            </a:pPr>
            <a:r>
              <a:rPr lang="de-DE" sz="900" dirty="0"/>
              <a:t>Erarbeitung von </a:t>
            </a:r>
            <a:r>
              <a:rPr lang="de-DE" sz="900" dirty="0" err="1"/>
              <a:t>Orga</a:t>
            </a:r>
            <a:r>
              <a:rPr lang="de-DE" sz="900" dirty="0"/>
              <a:t>-Strukturen und </a:t>
            </a:r>
            <a:r>
              <a:rPr lang="de-DE" sz="900" dirty="0" err="1"/>
              <a:t>Orga</a:t>
            </a:r>
            <a:r>
              <a:rPr lang="de-DE" sz="900" dirty="0"/>
              <a:t>-Prozessen zum Betrieb von Stammdaten-System und Kursversorgung</a:t>
            </a:r>
          </a:p>
          <a:p>
            <a:pPr marL="365125" lvl="3" indent="-180975">
              <a:lnSpc>
                <a:spcPct val="100000"/>
              </a:lnSpc>
              <a:spcBef>
                <a:spcPts val="0"/>
              </a:spcBef>
              <a:buClr>
                <a:schemeClr val="tx2"/>
              </a:buClr>
            </a:pPr>
            <a:r>
              <a:rPr lang="de-DE" sz="900" dirty="0"/>
              <a:t>Etablieren von Entwicklungsprozessen</a:t>
            </a:r>
          </a:p>
          <a:p>
            <a:pPr marL="365125" lvl="3" indent="-180975">
              <a:lnSpc>
                <a:spcPct val="100000"/>
              </a:lnSpc>
              <a:spcBef>
                <a:spcPts val="0"/>
              </a:spcBef>
              <a:buClr>
                <a:schemeClr val="tx2"/>
              </a:buClr>
            </a:pPr>
            <a:r>
              <a:rPr lang="de-DE" sz="900" dirty="0"/>
              <a:t>Weiterentwicklung nach fachlichen Vorgaben (Risiko, Reporting)</a:t>
            </a:r>
          </a:p>
        </p:txBody>
      </p:sp>
      <p:sp>
        <p:nvSpPr>
          <p:cNvPr id="20" name="Rectangle 19"/>
          <p:cNvSpPr>
            <a:spLocks noChangeArrowheads="1"/>
          </p:cNvSpPr>
          <p:nvPr>
            <p:custDataLst>
              <p:tags r:id="rId6"/>
            </p:custDataLst>
          </p:nvPr>
        </p:nvSpPr>
        <p:spPr bwMode="auto">
          <a:xfrm>
            <a:off x="1416050" y="2924228"/>
            <a:ext cx="4607940" cy="3384782"/>
          </a:xfrm>
          <a:prstGeom prst="rect">
            <a:avLst/>
          </a:prstGeom>
          <a:solidFill>
            <a:schemeClr val="bg1"/>
          </a:solidFill>
          <a:ln w="9525">
            <a:solidFill>
              <a:schemeClr val="bg2"/>
            </a:solidFill>
          </a:ln>
          <a:effectLst>
            <a:outerShdw blurRad="50800" dist="38099" dir="2700015" rotWithShape="0">
              <a:scrgbClr r="0" g="0" b="0">
                <a:alpha val="4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lvl1pPr algn="l" rtl="0" eaLnBrk="1" fontAlgn="base" hangingPunct="1">
              <a:spcBef>
                <a:spcPct val="20000"/>
              </a:spcBef>
              <a:spcAft>
                <a:spcPct val="0"/>
              </a:spcAft>
              <a:defRPr sz="1600" b="1" i="1">
                <a:solidFill>
                  <a:schemeClr val="tx1"/>
                </a:solidFill>
                <a:latin typeface="+mn-lt"/>
                <a:ea typeface="+mn-ea"/>
                <a:cs typeface="+mn-cs"/>
              </a:defRPr>
            </a:lvl1pPr>
            <a:lvl2pPr marL="1588" algn="l" rtl="0" eaLnBrk="1" fontAlgn="base" hangingPunct="1">
              <a:lnSpc>
                <a:spcPct val="90000"/>
              </a:lnSpc>
              <a:spcBef>
                <a:spcPct val="10000"/>
              </a:spcBef>
              <a:spcAft>
                <a:spcPct val="0"/>
              </a:spcAft>
              <a:defRPr sz="1400">
                <a:solidFill>
                  <a:schemeClr val="tx1"/>
                </a:solidFill>
                <a:latin typeface="+mn-lt"/>
              </a:defRPr>
            </a:lvl2pPr>
            <a:lvl3pPr marL="192088" indent="-188913" algn="l" rtl="0" eaLnBrk="1" fontAlgn="base" hangingPunct="1">
              <a:lnSpc>
                <a:spcPct val="90000"/>
              </a:lnSpc>
              <a:spcBef>
                <a:spcPct val="40000"/>
              </a:spcBef>
              <a:spcAft>
                <a:spcPct val="0"/>
              </a:spcAft>
              <a:buChar char="•"/>
              <a:defRPr sz="1400">
                <a:solidFill>
                  <a:schemeClr val="tx1"/>
                </a:solidFill>
                <a:latin typeface="+mn-lt"/>
              </a:defRPr>
            </a:lvl3pPr>
            <a:lvl4pPr marL="376238" indent="-182563" algn="l" rtl="0" eaLnBrk="1" fontAlgn="base" hangingPunct="1">
              <a:lnSpc>
                <a:spcPct val="90000"/>
              </a:lnSpc>
              <a:spcBef>
                <a:spcPct val="40000"/>
              </a:spcBef>
              <a:spcAft>
                <a:spcPct val="0"/>
              </a:spcAft>
              <a:buChar char="–"/>
              <a:defRPr sz="1400">
                <a:solidFill>
                  <a:schemeClr val="tx1"/>
                </a:solidFill>
                <a:latin typeface="+mn-lt"/>
              </a:defRPr>
            </a:lvl4pPr>
            <a:lvl5pPr marL="571500" indent="-193675" algn="l" rtl="0" eaLnBrk="1" fontAlgn="base" hangingPunct="1">
              <a:lnSpc>
                <a:spcPct val="90000"/>
              </a:lnSpc>
              <a:spcBef>
                <a:spcPct val="40000"/>
              </a:spcBef>
              <a:spcAft>
                <a:spcPct val="0"/>
              </a:spcAft>
              <a:buChar char="-"/>
              <a:defRPr sz="1400">
                <a:solidFill>
                  <a:schemeClr val="tx1"/>
                </a:solidFill>
                <a:latin typeface="+mn-lt"/>
              </a:defRPr>
            </a:lvl5pPr>
            <a:lvl6pPr marL="1028700" indent="-193675" algn="l" rtl="0" eaLnBrk="1" fontAlgn="base" hangingPunct="1">
              <a:lnSpc>
                <a:spcPct val="90000"/>
              </a:lnSpc>
              <a:spcBef>
                <a:spcPct val="40000"/>
              </a:spcBef>
              <a:spcAft>
                <a:spcPct val="0"/>
              </a:spcAft>
              <a:buChar char="-"/>
              <a:defRPr sz="1400">
                <a:solidFill>
                  <a:schemeClr val="tx1"/>
                </a:solidFill>
                <a:latin typeface="+mn-lt"/>
              </a:defRPr>
            </a:lvl6pPr>
            <a:lvl7pPr marL="1485900" indent="-193675" algn="l" rtl="0" eaLnBrk="1" fontAlgn="base" hangingPunct="1">
              <a:lnSpc>
                <a:spcPct val="90000"/>
              </a:lnSpc>
              <a:spcBef>
                <a:spcPct val="40000"/>
              </a:spcBef>
              <a:spcAft>
                <a:spcPct val="0"/>
              </a:spcAft>
              <a:buChar char="-"/>
              <a:defRPr sz="1400">
                <a:solidFill>
                  <a:schemeClr val="tx1"/>
                </a:solidFill>
                <a:latin typeface="+mn-lt"/>
              </a:defRPr>
            </a:lvl7pPr>
            <a:lvl8pPr marL="1943100" indent="-193675" algn="l" rtl="0" eaLnBrk="1" fontAlgn="base" hangingPunct="1">
              <a:lnSpc>
                <a:spcPct val="90000"/>
              </a:lnSpc>
              <a:spcBef>
                <a:spcPct val="40000"/>
              </a:spcBef>
              <a:spcAft>
                <a:spcPct val="0"/>
              </a:spcAft>
              <a:buChar char="-"/>
              <a:defRPr sz="1400">
                <a:solidFill>
                  <a:schemeClr val="tx1"/>
                </a:solidFill>
                <a:latin typeface="+mn-lt"/>
              </a:defRPr>
            </a:lvl8pPr>
            <a:lvl9pPr marL="2400300" indent="-193675" algn="l" rtl="0" eaLnBrk="1" fontAlgn="base" hangingPunct="1">
              <a:lnSpc>
                <a:spcPct val="90000"/>
              </a:lnSpc>
              <a:spcBef>
                <a:spcPct val="40000"/>
              </a:spcBef>
              <a:spcAft>
                <a:spcPct val="0"/>
              </a:spcAft>
              <a:buChar char="-"/>
              <a:defRPr sz="1400">
                <a:solidFill>
                  <a:schemeClr val="tx1"/>
                </a:solidFill>
                <a:latin typeface="+mn-lt"/>
              </a:defRPr>
            </a:lvl9pPr>
          </a:lstStyle>
          <a:p>
            <a:pPr marL="180975" lvl="2" indent="-177800">
              <a:spcBef>
                <a:spcPts val="500"/>
              </a:spcBef>
              <a:buClr>
                <a:schemeClr val="tx2"/>
              </a:buClr>
              <a:buNone/>
            </a:pPr>
            <a:r>
              <a:rPr lang="de-DE" sz="1000" b="1" dirty="0"/>
              <a:t>Ausbildung und beruflicher Werdegang</a:t>
            </a:r>
          </a:p>
          <a:p>
            <a:pPr marL="180975" lvl="2" indent="-177800">
              <a:spcBef>
                <a:spcPts val="500"/>
              </a:spcBef>
              <a:buClr>
                <a:schemeClr val="tx2"/>
              </a:buClr>
              <a:buNone/>
            </a:pPr>
            <a:endParaRPr lang="de-DE" sz="1000" dirty="0"/>
          </a:p>
          <a:p>
            <a:pPr marL="180975" lvl="2" indent="-177800">
              <a:spcBef>
                <a:spcPts val="500"/>
              </a:spcBef>
              <a:buClr>
                <a:schemeClr val="tx2"/>
              </a:buClr>
              <a:buNone/>
            </a:pPr>
            <a:r>
              <a:rPr lang="de-DE" sz="1000" b="1" dirty="0"/>
              <a:t>Beratungsschwerpunkte</a:t>
            </a:r>
          </a:p>
          <a:p>
            <a:pPr marL="180975" lvl="2" indent="-177800">
              <a:spcBef>
                <a:spcPts val="500"/>
              </a:spcBef>
              <a:buClr>
                <a:schemeClr val="tx2"/>
              </a:buClr>
              <a:buFont typeface="Wingdings" pitchFamily="2" charset="2"/>
              <a:buChar char="§"/>
            </a:pPr>
            <a:r>
              <a:rPr lang="de-DE" sz="1000" dirty="0"/>
              <a:t>Anforderungsmanagement</a:t>
            </a:r>
          </a:p>
          <a:p>
            <a:pPr marL="180975" lvl="2" indent="-177800">
              <a:spcBef>
                <a:spcPts val="500"/>
              </a:spcBef>
              <a:buClr>
                <a:schemeClr val="tx2"/>
              </a:buClr>
              <a:buFont typeface="Wingdings" pitchFamily="2" charset="2"/>
              <a:buChar char="§"/>
            </a:pPr>
            <a:r>
              <a:rPr lang="de-DE" sz="1000" dirty="0"/>
              <a:t>Prozessanalyse und –design</a:t>
            </a:r>
          </a:p>
          <a:p>
            <a:pPr marL="180975" lvl="2" indent="-177800">
              <a:spcBef>
                <a:spcPts val="500"/>
              </a:spcBef>
              <a:buClr>
                <a:schemeClr val="tx2"/>
              </a:buClr>
              <a:buFont typeface="Wingdings" pitchFamily="2" charset="2"/>
              <a:buChar char="§"/>
            </a:pPr>
            <a:r>
              <a:rPr lang="de-DE" sz="1000" dirty="0"/>
              <a:t>Business </a:t>
            </a:r>
            <a:r>
              <a:rPr lang="de-DE" sz="1000" dirty="0" err="1"/>
              <a:t>Intelligence</a:t>
            </a:r>
            <a:r>
              <a:rPr lang="de-DE" sz="1000" dirty="0"/>
              <a:t>, Datenqualitätsmanagement, Master Data Management</a:t>
            </a:r>
          </a:p>
          <a:p>
            <a:pPr marL="180975" lvl="2" indent="-177800">
              <a:spcBef>
                <a:spcPts val="500"/>
              </a:spcBef>
              <a:buClr>
                <a:schemeClr val="tx2"/>
              </a:buClr>
              <a:buFont typeface="Wingdings" pitchFamily="2" charset="2"/>
              <a:buChar char="§"/>
            </a:pPr>
            <a:r>
              <a:rPr lang="de-DE" sz="1000" dirty="0"/>
              <a:t>Projektleitung, Steuerung der Umsetzung</a:t>
            </a:r>
          </a:p>
          <a:p>
            <a:pPr marL="180975" lvl="2" indent="-177800">
              <a:spcBef>
                <a:spcPts val="500"/>
              </a:spcBef>
              <a:buClr>
                <a:schemeClr val="tx2"/>
              </a:buClr>
              <a:buFont typeface="Wingdings" pitchFamily="2" charset="2"/>
              <a:buChar char="§"/>
            </a:pPr>
            <a:r>
              <a:rPr lang="de-DE" sz="1000" dirty="0"/>
              <a:t>Qualitätssicherung</a:t>
            </a:r>
          </a:p>
          <a:p>
            <a:pPr marL="180975" lvl="2" indent="-177800">
              <a:spcBef>
                <a:spcPts val="500"/>
              </a:spcBef>
              <a:buClr>
                <a:schemeClr val="tx2"/>
              </a:buClr>
              <a:buFont typeface="Wingdings" pitchFamily="2" charset="2"/>
              <a:buChar char="§"/>
            </a:pPr>
            <a:r>
              <a:rPr lang="de-DE" sz="1000" dirty="0"/>
              <a:t>Data Management</a:t>
            </a:r>
          </a:p>
          <a:p>
            <a:pPr marL="365125" lvl="3" indent="-177800">
              <a:spcBef>
                <a:spcPts val="500"/>
              </a:spcBef>
              <a:buClr>
                <a:schemeClr val="tx2"/>
              </a:buClr>
            </a:pPr>
            <a:r>
              <a:rPr lang="de-DE" sz="1000" dirty="0"/>
              <a:t>Fachkonzeption zentrale Stammdatenverwaltung </a:t>
            </a:r>
          </a:p>
          <a:p>
            <a:pPr marL="365125" lvl="3" indent="-177800">
              <a:spcBef>
                <a:spcPts val="500"/>
              </a:spcBef>
              <a:buClr>
                <a:schemeClr val="tx2"/>
              </a:buClr>
            </a:pPr>
            <a:r>
              <a:rPr lang="de-DE" sz="1000" dirty="0"/>
              <a:t>Prozessdefinition zentrale Stammdatenverwaltung</a:t>
            </a:r>
          </a:p>
          <a:p>
            <a:pPr marL="180975" lvl="2" indent="-177800">
              <a:spcBef>
                <a:spcPts val="500"/>
              </a:spcBef>
              <a:buClr>
                <a:schemeClr val="tx2"/>
              </a:buClr>
              <a:buNone/>
            </a:pPr>
            <a:endParaRPr lang="de-DE" sz="1000" dirty="0"/>
          </a:p>
        </p:txBody>
      </p:sp>
      <p:sp>
        <p:nvSpPr>
          <p:cNvPr id="1438731" name="Rectangle 11"/>
          <p:cNvSpPr>
            <a:spLocks noChangeArrowheads="1"/>
          </p:cNvSpPr>
          <p:nvPr>
            <p:custDataLst>
              <p:tags r:id="rId7"/>
            </p:custDataLst>
          </p:nvPr>
        </p:nvSpPr>
        <p:spPr bwMode="auto">
          <a:xfrm flipH="1">
            <a:off x="2495547" y="1423542"/>
            <a:ext cx="1079501" cy="288508"/>
          </a:xfrm>
          <a:prstGeom prst="round1Rect">
            <a:avLst>
              <a:gd name="adj" fmla="val 50000"/>
            </a:avLst>
          </a:prstGeom>
          <a:solidFill>
            <a:schemeClr val="tx2"/>
          </a:solidFill>
          <a:ln w="9525" cap="flat" cmpd="sng" algn="ctr">
            <a:solidFill>
              <a:schemeClr val="bg2"/>
            </a:solidFill>
            <a:prstDash val="solid"/>
            <a:miter lim="800000"/>
            <a:headEnd type="none" w="med" len="med"/>
            <a:tailEnd type="none" w="med" len="med"/>
          </a:ln>
          <a:effectLst>
            <a:outerShdw blurRad="50800" dist="38099" dir="2700015" rotWithShape="0">
              <a:scrgbClr r="0" g="0" b="0">
                <a:alpha val="40000"/>
              </a:scrgbClr>
            </a:outerShdw>
          </a:effectLst>
        </p:spPr>
        <p:txBody>
          <a:bodyPr vert="horz" wrap="none" lIns="90000" tIns="46800" rIns="90000" bIns="46800" anchor="ctr" anchorCtr="0"/>
          <a:lstStyle/>
          <a:p>
            <a:pPr eaLnBrk="0" hangingPunct="0">
              <a:spcBef>
                <a:spcPct val="40000"/>
              </a:spcBef>
              <a:tabLst>
                <a:tab pos="6464300" algn="r"/>
              </a:tabLst>
            </a:pPr>
            <a:r>
              <a:rPr lang="de-DE" sz="1200" b="1">
                <a:solidFill>
                  <a:schemeClr val="bg1"/>
                </a:solidFill>
              </a:rPr>
              <a:t>Name</a:t>
            </a:r>
            <a:endParaRPr lang="de-DE" sz="1200" b="1" dirty="0">
              <a:solidFill>
                <a:schemeClr val="bg1"/>
              </a:solidFill>
            </a:endParaRPr>
          </a:p>
        </p:txBody>
      </p:sp>
      <p:sp>
        <p:nvSpPr>
          <p:cNvPr id="1438735" name="Rectangle 15"/>
          <p:cNvSpPr>
            <a:spLocks noChangeArrowheads="1"/>
          </p:cNvSpPr>
          <p:nvPr>
            <p:custDataLst>
              <p:tags r:id="rId8"/>
            </p:custDataLst>
          </p:nvPr>
        </p:nvSpPr>
        <p:spPr bwMode="auto">
          <a:xfrm>
            <a:off x="3575050" y="1423542"/>
            <a:ext cx="2449513" cy="288508"/>
          </a:xfrm>
          <a:prstGeom prst="rect">
            <a:avLst/>
          </a:prstGeom>
          <a:solidFill>
            <a:schemeClr val="bg1"/>
          </a:solidFill>
          <a:ln w="9525">
            <a:solidFill>
              <a:schemeClr val="bg2"/>
            </a:solidFill>
          </a:ln>
          <a:effectLst>
            <a:outerShdw blurRad="50800" dist="38099" dir="2700015" rotWithShape="0">
              <a:scrgbClr r="0" g="0" b="0">
                <a:alpha val="4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lstStyle/>
          <a:p>
            <a:pPr marL="0" lvl="2" indent="3175" fontAlgn="base">
              <a:lnSpc>
                <a:spcPct val="90000"/>
              </a:lnSpc>
              <a:spcAft>
                <a:spcPts val="400"/>
              </a:spcAft>
              <a:buClr>
                <a:schemeClr val="tx2"/>
              </a:buClr>
              <a:tabLst>
                <a:tab pos="6464300" algn="r"/>
              </a:tabLst>
            </a:pPr>
            <a:r>
              <a:rPr lang="de-DE" sz="1200" dirty="0">
                <a:solidFill>
                  <a:schemeClr val="tx1"/>
                </a:solidFill>
              </a:rPr>
              <a:t>John Doe 9</a:t>
            </a:r>
          </a:p>
        </p:txBody>
      </p:sp>
      <p:sp>
        <p:nvSpPr>
          <p:cNvPr id="1438730" name="Rectangle 10"/>
          <p:cNvSpPr>
            <a:spLocks noChangeArrowheads="1"/>
          </p:cNvSpPr>
          <p:nvPr>
            <p:custDataLst>
              <p:tags r:id="rId9"/>
            </p:custDataLst>
          </p:nvPr>
        </p:nvSpPr>
        <p:spPr bwMode="auto">
          <a:xfrm>
            <a:off x="2495550" y="1712050"/>
            <a:ext cx="1079501" cy="287573"/>
          </a:xfrm>
          <a:prstGeom prst="rect">
            <a:avLst/>
          </a:prstGeom>
          <a:solidFill>
            <a:schemeClr val="tx2"/>
          </a:solidFill>
          <a:ln w="9525" cap="flat" cmpd="sng" algn="ctr">
            <a:solidFill>
              <a:schemeClr val="bg2"/>
            </a:solidFill>
            <a:prstDash val="solid"/>
            <a:miter lim="800000"/>
            <a:headEnd type="none" w="med" len="med"/>
            <a:tailEnd type="none" w="med" len="med"/>
          </a:ln>
          <a:effectLst>
            <a:outerShdw blurRad="50800" dist="38099" dir="2700015" rotWithShape="0">
              <a:scrgbClr r="0" g="0" b="0">
                <a:alpha val="40000"/>
              </a:scrgbClr>
            </a:outerShdw>
          </a:effectLst>
        </p:spPr>
        <p:txBody>
          <a:bodyPr vert="horz" wrap="none" lIns="90000" tIns="46800" rIns="90000" bIns="46800" anchor="ctr" anchorCtr="0"/>
          <a:lstStyle/>
          <a:p>
            <a:pPr eaLnBrk="0" hangingPunct="0">
              <a:spcBef>
                <a:spcPct val="40000"/>
              </a:spcBef>
              <a:tabLst>
                <a:tab pos="6464300" algn="r"/>
              </a:tabLst>
            </a:pPr>
            <a:r>
              <a:rPr lang="de-DE" sz="1200" b="1" dirty="0">
                <a:solidFill>
                  <a:schemeClr val="bg1"/>
                </a:solidFill>
              </a:rPr>
              <a:t>Level</a:t>
            </a:r>
          </a:p>
        </p:txBody>
      </p:sp>
      <p:sp>
        <p:nvSpPr>
          <p:cNvPr id="1438734" name="Rectangle 14"/>
          <p:cNvSpPr>
            <a:spLocks noChangeArrowheads="1"/>
          </p:cNvSpPr>
          <p:nvPr>
            <p:custDataLst>
              <p:tags r:id="rId10"/>
            </p:custDataLst>
          </p:nvPr>
        </p:nvSpPr>
        <p:spPr bwMode="auto">
          <a:xfrm>
            <a:off x="3575050" y="1712050"/>
            <a:ext cx="2449513" cy="287573"/>
          </a:xfrm>
          <a:prstGeom prst="rect">
            <a:avLst/>
          </a:prstGeom>
          <a:solidFill>
            <a:schemeClr val="bg1"/>
          </a:solidFill>
          <a:ln w="9525">
            <a:solidFill>
              <a:schemeClr val="bg2"/>
            </a:solidFill>
          </a:ln>
          <a:effectLst>
            <a:outerShdw blurRad="50800" dist="38099" dir="2700015" rotWithShape="0">
              <a:scrgbClr r="0" g="0" b="0">
                <a:alpha val="4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lstStyle/>
          <a:p>
            <a:pPr marL="0" lvl="2" indent="3175" fontAlgn="base">
              <a:lnSpc>
                <a:spcPct val="90000"/>
              </a:lnSpc>
              <a:spcAft>
                <a:spcPts val="400"/>
              </a:spcAft>
              <a:buClr>
                <a:schemeClr val="tx2"/>
              </a:buClr>
              <a:tabLst>
                <a:tab pos="6464300" algn="r"/>
              </a:tabLst>
            </a:pPr>
            <a:r>
              <a:rPr lang="de-DE" sz="1200" dirty="0">
                <a:solidFill>
                  <a:schemeClr val="tx1"/>
                </a:solidFill>
              </a:rPr>
              <a:t>Senior Business Analyst</a:t>
            </a:r>
          </a:p>
        </p:txBody>
      </p:sp>
      <p:sp>
        <p:nvSpPr>
          <p:cNvPr id="1438729" name="Rectangle 9"/>
          <p:cNvSpPr>
            <a:spLocks noChangeArrowheads="1"/>
          </p:cNvSpPr>
          <p:nvPr>
            <p:custDataLst>
              <p:tags r:id="rId11"/>
            </p:custDataLst>
          </p:nvPr>
        </p:nvSpPr>
        <p:spPr bwMode="auto">
          <a:xfrm>
            <a:off x="2495550" y="1999622"/>
            <a:ext cx="1079501" cy="288690"/>
          </a:xfrm>
          <a:prstGeom prst="rect">
            <a:avLst/>
          </a:prstGeom>
          <a:solidFill>
            <a:schemeClr val="tx2"/>
          </a:solidFill>
          <a:ln w="9525" cap="flat" cmpd="sng" algn="ctr">
            <a:solidFill>
              <a:schemeClr val="bg2"/>
            </a:solidFill>
            <a:prstDash val="solid"/>
            <a:miter lim="800000"/>
            <a:headEnd type="none" w="med" len="med"/>
            <a:tailEnd type="none" w="med" len="med"/>
          </a:ln>
          <a:effectLst>
            <a:outerShdw blurRad="50800" dist="38099" dir="2700015" rotWithShape="0">
              <a:scrgbClr r="0" g="0" b="0">
                <a:alpha val="40000"/>
              </a:scrgbClr>
            </a:outerShdw>
          </a:effectLst>
        </p:spPr>
        <p:txBody>
          <a:bodyPr vert="horz" wrap="none" lIns="90000" tIns="46800" rIns="90000" bIns="46800" anchor="ctr" anchorCtr="0"/>
          <a:lstStyle/>
          <a:p>
            <a:pPr eaLnBrk="0" hangingPunct="0">
              <a:spcBef>
                <a:spcPct val="40000"/>
              </a:spcBef>
              <a:tabLst>
                <a:tab pos="6464300" algn="r"/>
              </a:tabLst>
            </a:pPr>
            <a:r>
              <a:rPr lang="de-DE" sz="1200" b="1">
                <a:solidFill>
                  <a:schemeClr val="bg1"/>
                </a:solidFill>
              </a:rPr>
              <a:t>Nationalität</a:t>
            </a:r>
            <a:endParaRPr lang="de-DE" sz="1200" b="1" dirty="0">
              <a:solidFill>
                <a:schemeClr val="bg1"/>
              </a:solidFill>
            </a:endParaRPr>
          </a:p>
        </p:txBody>
      </p:sp>
      <p:sp>
        <p:nvSpPr>
          <p:cNvPr id="1438733" name="Rectangle 13"/>
          <p:cNvSpPr>
            <a:spLocks noChangeArrowheads="1"/>
          </p:cNvSpPr>
          <p:nvPr>
            <p:custDataLst>
              <p:tags r:id="rId12"/>
            </p:custDataLst>
          </p:nvPr>
        </p:nvSpPr>
        <p:spPr bwMode="auto">
          <a:xfrm>
            <a:off x="3575050" y="1999622"/>
            <a:ext cx="2449513" cy="288690"/>
          </a:xfrm>
          <a:prstGeom prst="rect">
            <a:avLst/>
          </a:prstGeom>
          <a:solidFill>
            <a:schemeClr val="bg1"/>
          </a:solidFill>
          <a:ln w="9525">
            <a:solidFill>
              <a:schemeClr val="bg2"/>
            </a:solidFill>
          </a:ln>
          <a:effectLst>
            <a:outerShdw blurRad="50800" dist="38099" dir="2700015" rotWithShape="0">
              <a:scrgbClr r="0" g="0" b="0">
                <a:alpha val="4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lstStyle/>
          <a:p>
            <a:pPr marL="0" lvl="2" indent="3175" fontAlgn="base">
              <a:lnSpc>
                <a:spcPct val="90000"/>
              </a:lnSpc>
              <a:spcAft>
                <a:spcPts val="400"/>
              </a:spcAft>
              <a:buClr>
                <a:schemeClr val="tx2"/>
              </a:buClr>
              <a:tabLst>
                <a:tab pos="6464300" algn="r"/>
              </a:tabLst>
            </a:pPr>
            <a:r>
              <a:rPr lang="de-DE" sz="1200" dirty="0">
                <a:solidFill>
                  <a:schemeClr val="tx1"/>
                </a:solidFill>
              </a:rPr>
              <a:t>deutsch</a:t>
            </a:r>
          </a:p>
        </p:txBody>
      </p:sp>
      <p:sp>
        <p:nvSpPr>
          <p:cNvPr id="1438727" name="Rectangle 7"/>
          <p:cNvSpPr>
            <a:spLocks noChangeArrowheads="1"/>
          </p:cNvSpPr>
          <p:nvPr>
            <p:custDataLst>
              <p:tags r:id="rId13"/>
            </p:custDataLst>
          </p:nvPr>
        </p:nvSpPr>
        <p:spPr bwMode="auto">
          <a:xfrm>
            <a:off x="2495550" y="2288312"/>
            <a:ext cx="1079501" cy="287338"/>
          </a:xfrm>
          <a:prstGeom prst="rect">
            <a:avLst/>
          </a:prstGeom>
          <a:solidFill>
            <a:schemeClr val="tx2"/>
          </a:solidFill>
          <a:ln w="9525" cap="flat" cmpd="sng" algn="ctr">
            <a:solidFill>
              <a:schemeClr val="bg2"/>
            </a:solidFill>
            <a:prstDash val="solid"/>
            <a:miter lim="800000"/>
            <a:headEnd type="none" w="med" len="med"/>
            <a:tailEnd type="none" w="med" len="med"/>
          </a:ln>
          <a:effectLst>
            <a:outerShdw blurRad="50800" dist="38099" dir="2700015" rotWithShape="0">
              <a:scrgbClr r="0" g="0" b="0">
                <a:alpha val="40000"/>
              </a:scrgbClr>
            </a:outerShdw>
          </a:effectLst>
        </p:spPr>
        <p:txBody>
          <a:bodyPr vert="horz" wrap="square" lIns="91440" tIns="45720" rIns="91440" bIns="45720" numCol="1" anchor="ctr" anchorCtr="0" compatLnSpc="1">
            <a:prstTxWarp prst="textNoShape">
              <a:avLst/>
            </a:prstTxWarp>
          </a:bodyPr>
          <a:lstStyle/>
          <a:p>
            <a:pPr marL="1588" lvl="1" fontAlgn="base">
              <a:lnSpc>
                <a:spcPct val="90000"/>
              </a:lnSpc>
              <a:spcBef>
                <a:spcPts val="672"/>
              </a:spcBef>
              <a:spcAft>
                <a:spcPct val="0"/>
              </a:spcAft>
              <a:tabLst>
                <a:tab pos="6464300" algn="r"/>
              </a:tabLst>
            </a:pPr>
            <a:r>
              <a:rPr lang="de-DE" sz="1200" b="1">
                <a:solidFill>
                  <a:schemeClr val="bg1"/>
                </a:solidFill>
              </a:rPr>
              <a:t>Sprachen</a:t>
            </a:r>
            <a:endParaRPr lang="de-DE" sz="1200" b="1" dirty="0">
              <a:solidFill>
                <a:schemeClr val="bg1"/>
              </a:solidFill>
            </a:endParaRPr>
          </a:p>
        </p:txBody>
      </p:sp>
      <p:sp>
        <p:nvSpPr>
          <p:cNvPr id="1438732" name="Rectangle 12"/>
          <p:cNvSpPr>
            <a:spLocks noChangeArrowheads="1"/>
          </p:cNvSpPr>
          <p:nvPr>
            <p:custDataLst>
              <p:tags r:id="rId14"/>
            </p:custDataLst>
          </p:nvPr>
        </p:nvSpPr>
        <p:spPr bwMode="auto">
          <a:xfrm>
            <a:off x="3575050" y="2288312"/>
            <a:ext cx="2449513" cy="287338"/>
          </a:xfrm>
          <a:prstGeom prst="rect">
            <a:avLst/>
          </a:prstGeom>
          <a:solidFill>
            <a:schemeClr val="bg1"/>
          </a:solidFill>
          <a:ln w="9525">
            <a:solidFill>
              <a:schemeClr val="bg2"/>
            </a:solidFill>
          </a:ln>
          <a:effectLst>
            <a:outerShdw blurRad="50800" dist="38099" dir="2700015" rotWithShape="0">
              <a:scrgbClr r="0" g="0" b="0">
                <a:alpha val="4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lstStyle/>
          <a:p>
            <a:pPr marL="0" lvl="2" indent="3175" fontAlgn="base">
              <a:lnSpc>
                <a:spcPct val="90000"/>
              </a:lnSpc>
              <a:spcAft>
                <a:spcPts val="400"/>
              </a:spcAft>
              <a:buClr>
                <a:schemeClr val="tx2"/>
              </a:buClr>
              <a:tabLst>
                <a:tab pos="6464300" algn="r"/>
              </a:tabLst>
            </a:pPr>
            <a:r>
              <a:rPr lang="de-DE" sz="1100" dirty="0">
                <a:solidFill>
                  <a:schemeClr val="tx1"/>
                </a:solidFill>
              </a:rPr>
              <a:t>deutsch, englisch, GK französisch</a:t>
            </a:r>
          </a:p>
        </p:txBody>
      </p:sp>
    </p:spTree>
    <p:extLst>
      <p:ext uri="{BB962C8B-B14F-4D97-AF65-F5344CB8AC3E}">
        <p14:creationId xmlns:p14="http://schemas.microsoft.com/office/powerpoint/2010/main" val="760324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7">
            <a:extLst>
              <a:ext uri="{FF2B5EF4-FFF2-40B4-BE49-F238E27FC236}">
                <a16:creationId xmlns:a16="http://schemas.microsoft.com/office/drawing/2014/main" id="{AF310831-D03E-404B-934F-73B268225B7E}"/>
              </a:ext>
            </a:extLst>
          </p:cNvPr>
          <p:cNvSpPr>
            <a:spLocks noGrp="1"/>
          </p:cNvSpPr>
          <p:nvPr>
            <p:custDataLst>
              <p:tags r:id="rId1"/>
            </p:custDataLst>
          </p:nvPr>
        </p:nvSpPr>
        <p:spPr bwMode="auto">
          <a:xfrm>
            <a:off x="7608168" y="951722"/>
            <a:ext cx="4392488" cy="5495731"/>
          </a:xfrm>
          <a:prstGeom prst="rect">
            <a:avLst/>
          </a:prstGeom>
          <a:solidFill>
            <a:schemeClr val="bg1"/>
          </a:solidFill>
          <a:ln w="28575" cap="flat" cmpd="sng" algn="ctr">
            <a:solidFill>
              <a:srgbClr val="D9D9D9"/>
            </a:solidFill>
            <a:prstDash val="solid"/>
            <a:round/>
            <a:headEnd type="none" w="med" len="med"/>
            <a:tailEnd type="none" w="med" len="med"/>
          </a:ln>
        </p:spPr>
        <p:txBody>
          <a:bodyPr vert="horz" wrap="square" lIns="91440" tIns="45720" rIns="91440" bIns="45720" rtlCol="0" anchor="ctr" anchorCtr="0">
            <a:noAutofit/>
          </a:bodyPr>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0"/>
              </a:lnSpc>
              <a:spcAft>
                <a:spcPts val="0"/>
              </a:spcAft>
            </a:pPr>
            <a:endParaRPr lang="de-DE" dirty="0">
              <a:solidFill>
                <a:schemeClr val="lt1"/>
              </a:solidFill>
              <a:latin typeface="Verdana" panose="020B0604030504040204" pitchFamily="34" charset="0"/>
            </a:endParaRPr>
          </a:p>
        </p:txBody>
      </p:sp>
      <p:sp>
        <p:nvSpPr>
          <p:cNvPr id="16" name="Rectangle 15">
            <a:extLst>
              <a:ext uri="{FF2B5EF4-FFF2-40B4-BE49-F238E27FC236}">
                <a16:creationId xmlns:a16="http://schemas.microsoft.com/office/drawing/2014/main" id="{99EC5A94-649F-4527-BADE-33DE38D49E54}"/>
              </a:ext>
            </a:extLst>
          </p:cNvPr>
          <p:cNvSpPr/>
          <p:nvPr/>
        </p:nvSpPr>
        <p:spPr>
          <a:xfrm>
            <a:off x="3719736" y="948199"/>
            <a:ext cx="3816424" cy="2653640"/>
          </a:xfrm>
          <a:prstGeom prst="rect">
            <a:avLst/>
          </a:prstGeom>
          <a:solidFill>
            <a:schemeClr val="bg1"/>
          </a:solid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7" name="Rectangle 16">
            <a:extLst>
              <a:ext uri="{FF2B5EF4-FFF2-40B4-BE49-F238E27FC236}">
                <a16:creationId xmlns:a16="http://schemas.microsoft.com/office/drawing/2014/main" id="{99EC5A94-649F-4527-BADE-33DE38D49E54}"/>
              </a:ext>
            </a:extLst>
          </p:cNvPr>
          <p:cNvSpPr/>
          <p:nvPr/>
        </p:nvSpPr>
        <p:spPr>
          <a:xfrm>
            <a:off x="3719736" y="3685264"/>
            <a:ext cx="3816424" cy="2767923"/>
          </a:xfrm>
          <a:prstGeom prst="rect">
            <a:avLst/>
          </a:prstGeom>
          <a:solidFill>
            <a:schemeClr val="bg1"/>
          </a:solid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Text Placeholder 1"/>
          <p:cNvSpPr>
            <a:spLocks noGrp="1"/>
          </p:cNvSpPr>
          <p:nvPr>
            <p:ph type="body" sz="quarter" idx="22"/>
          </p:nvPr>
        </p:nvSpPr>
        <p:spPr>
          <a:xfrm>
            <a:off x="7680176" y="1370345"/>
            <a:ext cx="4176464" cy="5082843"/>
          </a:xfrm>
        </p:spPr>
        <p:txBody>
          <a:bodyPr/>
          <a:lstStyle/>
          <a:p>
            <a:pPr marL="190800" lvl="1" indent="-190800">
              <a:lnSpc>
                <a:spcPct val="100000"/>
              </a:lnSpc>
              <a:spcBef>
                <a:spcPts val="200"/>
              </a:spcBef>
              <a:buClr>
                <a:srgbClr val="998C85"/>
              </a:buClr>
            </a:pPr>
            <a:r>
              <a:rPr lang="de-DE" sz="1100" b="1" dirty="0"/>
              <a:t>Rolle: </a:t>
            </a:r>
            <a:r>
              <a:rPr lang="de-DE" sz="1100" dirty="0"/>
              <a:t>Senior Consultant </a:t>
            </a:r>
            <a:r>
              <a:rPr lang="de-DE" sz="1100" b="1" dirty="0"/>
              <a:t>Industrie:</a:t>
            </a:r>
            <a:r>
              <a:rPr lang="de-DE" sz="1100" dirty="0"/>
              <a:t> Telekommunikation </a:t>
            </a:r>
            <a:r>
              <a:rPr lang="de-DE" sz="1100" b="1" dirty="0"/>
              <a:t>Projekt:</a:t>
            </a:r>
            <a:r>
              <a:rPr lang="de-DE" sz="1100" dirty="0"/>
              <a:t> Entwicklung Cloud Strategie &amp; Architektur </a:t>
            </a:r>
            <a:r>
              <a:rPr lang="de-DE" sz="1100" b="1" dirty="0"/>
              <a:t>Verantwortlich:</a:t>
            </a:r>
            <a:r>
              <a:rPr lang="de-DE" sz="1100" dirty="0"/>
              <a:t> Entwicklung einer Cloud Strategie und IT-Architektur für </a:t>
            </a:r>
            <a:r>
              <a:rPr lang="de-DE" sz="1100" dirty="0" err="1"/>
              <a:t>IaaS</a:t>
            </a:r>
            <a:r>
              <a:rPr lang="de-DE" sz="1100" dirty="0"/>
              <a:t>, SaaS, </a:t>
            </a:r>
            <a:r>
              <a:rPr lang="de-DE" sz="1100" dirty="0" err="1"/>
              <a:t>PaaS</a:t>
            </a:r>
            <a:r>
              <a:rPr lang="de-DE" sz="1100" dirty="0"/>
              <a:t> und </a:t>
            </a:r>
            <a:r>
              <a:rPr lang="de-DE" sz="1100" dirty="0" err="1"/>
              <a:t>DcaaS</a:t>
            </a:r>
            <a:r>
              <a:rPr lang="de-DE" sz="1100" dirty="0"/>
              <a:t>, sowie Entwicklung eines Cloud IT-</a:t>
            </a:r>
            <a:r>
              <a:rPr lang="de-DE" sz="1100" dirty="0" err="1"/>
              <a:t>Fähigkeitenmodells</a:t>
            </a:r>
            <a:r>
              <a:rPr lang="de-DE" sz="1100" dirty="0"/>
              <a:t> für das zweitgrößte Telekommunikationsunternehmen in Tunesien</a:t>
            </a:r>
          </a:p>
          <a:p>
            <a:pPr marL="190800" lvl="1" indent="-190800">
              <a:lnSpc>
                <a:spcPct val="100000"/>
              </a:lnSpc>
              <a:spcBef>
                <a:spcPts val="200"/>
              </a:spcBef>
              <a:buClr>
                <a:srgbClr val="998C85"/>
              </a:buClr>
            </a:pPr>
            <a:endParaRPr lang="de-DE" sz="1100" dirty="0"/>
          </a:p>
          <a:p>
            <a:pPr marL="190800" lvl="1" indent="-190800">
              <a:lnSpc>
                <a:spcPct val="100000"/>
              </a:lnSpc>
              <a:spcBef>
                <a:spcPts val="200"/>
              </a:spcBef>
              <a:buClr>
                <a:srgbClr val="998C85"/>
              </a:buClr>
            </a:pPr>
            <a:r>
              <a:rPr lang="de-DE" sz="1100" b="1" dirty="0"/>
              <a:t>Rolle: </a:t>
            </a:r>
            <a:r>
              <a:rPr lang="de-DE" sz="1100" dirty="0"/>
              <a:t>Solution </a:t>
            </a:r>
            <a:r>
              <a:rPr lang="de-DE" sz="1100" dirty="0" err="1"/>
              <a:t>Architect</a:t>
            </a:r>
            <a:r>
              <a:rPr lang="de-DE" sz="1100" dirty="0"/>
              <a:t> </a:t>
            </a:r>
            <a:r>
              <a:rPr lang="de-DE" sz="1100" b="1" dirty="0"/>
              <a:t>Industrie:</a:t>
            </a:r>
            <a:r>
              <a:rPr lang="de-DE" sz="1100" dirty="0"/>
              <a:t> Versicherungen </a:t>
            </a:r>
            <a:r>
              <a:rPr lang="de-DE" sz="1100" b="1" dirty="0"/>
              <a:t>Projekt:</a:t>
            </a:r>
            <a:r>
              <a:rPr lang="de-DE" sz="1100" dirty="0"/>
              <a:t> Technisches Architekturmanagement </a:t>
            </a:r>
            <a:r>
              <a:rPr lang="de-DE" sz="1100" b="1" dirty="0"/>
              <a:t>Verantwortlich:</a:t>
            </a:r>
            <a:r>
              <a:rPr lang="de-DE" sz="1100" dirty="0"/>
              <a:t> Konzeption der technischen Referenzarchitektur und Zielarchitekturen für alle PNW-Applikationen und Infrastrukturdienste, Aufnahme aller Technologien und Erstellung von Infrastruktur und Technologiebilder, Dokumentation im EAM-System </a:t>
            </a:r>
            <a:r>
              <a:rPr lang="de-DE" sz="1100" dirty="0" err="1"/>
              <a:t>ADOit</a:t>
            </a:r>
            <a:r>
              <a:rPr lang="de-DE" sz="1100" dirty="0"/>
              <a:t> sowie Abstimmung mit Fachseiten</a:t>
            </a:r>
          </a:p>
          <a:p>
            <a:pPr marL="190800" lvl="1" indent="-190800">
              <a:lnSpc>
                <a:spcPct val="100000"/>
              </a:lnSpc>
              <a:spcBef>
                <a:spcPts val="200"/>
              </a:spcBef>
              <a:buClr>
                <a:srgbClr val="998C85"/>
              </a:buClr>
            </a:pPr>
            <a:endParaRPr lang="de-DE" sz="1100" dirty="0"/>
          </a:p>
          <a:p>
            <a:pPr marL="190800" lvl="1" indent="-190800">
              <a:lnSpc>
                <a:spcPct val="100000"/>
              </a:lnSpc>
              <a:spcBef>
                <a:spcPts val="200"/>
              </a:spcBef>
              <a:buClr>
                <a:srgbClr val="998C85"/>
              </a:buClr>
            </a:pPr>
            <a:r>
              <a:rPr lang="de-DE" sz="1100" b="1" dirty="0"/>
              <a:t>Rolle: </a:t>
            </a:r>
            <a:r>
              <a:rPr lang="de-DE" sz="1100" dirty="0"/>
              <a:t>Solution </a:t>
            </a:r>
            <a:r>
              <a:rPr lang="de-DE" sz="1100" dirty="0" err="1"/>
              <a:t>Architect</a:t>
            </a:r>
            <a:r>
              <a:rPr lang="de-DE" sz="1100" dirty="0"/>
              <a:t> </a:t>
            </a:r>
            <a:r>
              <a:rPr lang="de-DE" sz="1100" b="1" dirty="0"/>
              <a:t>Industrie:</a:t>
            </a:r>
            <a:r>
              <a:rPr lang="de-DE" sz="1100" dirty="0"/>
              <a:t> Energieversorgung </a:t>
            </a:r>
            <a:r>
              <a:rPr lang="de-DE" sz="1100" b="1" dirty="0"/>
              <a:t>Projekt:</a:t>
            </a:r>
            <a:r>
              <a:rPr lang="de-DE" sz="1100" dirty="0"/>
              <a:t> Architektur und Software </a:t>
            </a:r>
            <a:r>
              <a:rPr lang="de-DE" sz="1100" dirty="0" err="1"/>
              <a:t>Assetmanagement</a:t>
            </a:r>
            <a:r>
              <a:rPr lang="de-DE" sz="1100" dirty="0"/>
              <a:t> </a:t>
            </a:r>
            <a:r>
              <a:rPr lang="de-DE" sz="1100" b="1" dirty="0"/>
              <a:t>Verantwortlich:</a:t>
            </a:r>
            <a:r>
              <a:rPr lang="de-DE" sz="1100" dirty="0"/>
              <a:t> Erstellung und Aufnahme der Architekturlandschaft für das Asset- und Lizenzmanagement, Entwicklung eines fachlogischen Datenmodells sowie Ableitung der Anforderungen an die Applikationsarchitektur und Softwaresysteme</a:t>
            </a:r>
          </a:p>
          <a:p>
            <a:pPr marL="190800" lvl="1" indent="-190800">
              <a:lnSpc>
                <a:spcPct val="100000"/>
              </a:lnSpc>
              <a:spcBef>
                <a:spcPts val="200"/>
              </a:spcBef>
              <a:buClr>
                <a:srgbClr val="998C85"/>
              </a:buClr>
            </a:pPr>
            <a:endParaRPr lang="de-DE" sz="1100" dirty="0"/>
          </a:p>
          <a:p>
            <a:pPr marL="190800" lvl="1" indent="-190800">
              <a:lnSpc>
                <a:spcPct val="100000"/>
              </a:lnSpc>
              <a:spcBef>
                <a:spcPts val="200"/>
              </a:spcBef>
              <a:buClr>
                <a:srgbClr val="998C85"/>
              </a:buClr>
            </a:pPr>
            <a:endParaRPr lang="de-DE" sz="1100" dirty="0"/>
          </a:p>
          <a:p>
            <a:pPr marL="190800" lvl="1" indent="-190800">
              <a:lnSpc>
                <a:spcPct val="100000"/>
              </a:lnSpc>
              <a:spcBef>
                <a:spcPts val="200"/>
              </a:spcBef>
              <a:buClr>
                <a:srgbClr val="998C85"/>
              </a:buClr>
            </a:pPr>
            <a:endParaRPr lang="de-DE" sz="1100" dirty="0"/>
          </a:p>
          <a:p>
            <a:pPr marL="190800" lvl="1" indent="-190800">
              <a:lnSpc>
                <a:spcPct val="100000"/>
              </a:lnSpc>
              <a:spcBef>
                <a:spcPts val="200"/>
              </a:spcBef>
              <a:buClr>
                <a:srgbClr val="998C85"/>
              </a:buClr>
            </a:pPr>
            <a:endParaRPr lang="de-DE" sz="1100" dirty="0"/>
          </a:p>
          <a:p>
            <a:pPr marL="190800" lvl="1" indent="-190800">
              <a:lnSpc>
                <a:spcPct val="100000"/>
              </a:lnSpc>
              <a:spcBef>
                <a:spcPts val="200"/>
              </a:spcBef>
              <a:buClr>
                <a:srgbClr val="998C85"/>
              </a:buClr>
            </a:pPr>
            <a:endParaRPr lang="de-DE" sz="1100" dirty="0"/>
          </a:p>
        </p:txBody>
      </p:sp>
      <p:sp>
        <p:nvSpPr>
          <p:cNvPr id="3" name="Text Placeholder 2"/>
          <p:cNvSpPr>
            <a:spLocks noGrp="1"/>
          </p:cNvSpPr>
          <p:nvPr>
            <p:ph type="body" sz="quarter" idx="21"/>
          </p:nvPr>
        </p:nvSpPr>
        <p:spPr>
          <a:xfrm>
            <a:off x="7680176" y="948199"/>
            <a:ext cx="3960464" cy="412363"/>
          </a:xfrm>
        </p:spPr>
        <p:txBody>
          <a:bodyPr/>
          <a:lstStyle/>
          <a:p>
            <a:r>
              <a:rPr lang="de-DE" dirty="0"/>
              <a:t>Mehr als 10 Jahre Berufserfahrung </a:t>
            </a:r>
          </a:p>
        </p:txBody>
      </p:sp>
      <p:sp>
        <p:nvSpPr>
          <p:cNvPr id="4" name="Text Placeholder 3"/>
          <p:cNvSpPr>
            <a:spLocks noGrp="1"/>
          </p:cNvSpPr>
          <p:nvPr>
            <p:ph type="body" sz="quarter" idx="18"/>
          </p:nvPr>
        </p:nvSpPr>
        <p:spPr>
          <a:xfrm>
            <a:off x="3792184" y="948199"/>
            <a:ext cx="3960000" cy="412363"/>
          </a:xfrm>
        </p:spPr>
        <p:txBody>
          <a:bodyPr/>
          <a:lstStyle/>
          <a:p>
            <a:r>
              <a:rPr lang="de-DE"/>
              <a:t>Ausbildung und Karriere</a:t>
            </a:r>
            <a:endParaRPr lang="de-DE" dirty="0"/>
          </a:p>
        </p:txBody>
      </p:sp>
      <p:sp>
        <p:nvSpPr>
          <p:cNvPr id="5" name="Text Placeholder 4"/>
          <p:cNvSpPr>
            <a:spLocks noGrp="1"/>
          </p:cNvSpPr>
          <p:nvPr>
            <p:ph type="body" sz="quarter" idx="14"/>
          </p:nvPr>
        </p:nvSpPr>
        <p:spPr/>
        <p:txBody>
          <a:bodyPr/>
          <a:lstStyle/>
          <a:p>
            <a:r>
              <a:rPr lang="de-DE" sz="1400"/>
              <a:t>Sprachen</a:t>
            </a:r>
            <a:endParaRPr lang="de-DE" sz="1400" dirty="0"/>
          </a:p>
        </p:txBody>
      </p:sp>
      <p:sp>
        <p:nvSpPr>
          <p:cNvPr id="6" name="Text Placeholder 5"/>
          <p:cNvSpPr>
            <a:spLocks noGrp="1"/>
          </p:cNvSpPr>
          <p:nvPr>
            <p:ph type="body" sz="quarter" idx="13"/>
          </p:nvPr>
        </p:nvSpPr>
        <p:spPr/>
        <p:txBody>
          <a:bodyPr/>
          <a:lstStyle/>
          <a:p>
            <a:r>
              <a:rPr lang="de-DE" sz="2000" dirty="0"/>
              <a:t>John Doe 10</a:t>
            </a:r>
          </a:p>
        </p:txBody>
      </p:sp>
      <p:sp>
        <p:nvSpPr>
          <p:cNvPr id="7" name="Text Placeholder 6"/>
          <p:cNvSpPr>
            <a:spLocks noGrp="1"/>
          </p:cNvSpPr>
          <p:nvPr>
            <p:ph type="body" sz="quarter" idx="10"/>
          </p:nvPr>
        </p:nvSpPr>
        <p:spPr/>
        <p:txBody>
          <a:bodyPr/>
          <a:lstStyle/>
          <a:p>
            <a:r>
              <a:rPr lang="de-DE"/>
              <a:t>Senior Consultant</a:t>
            </a:r>
            <a:endParaRPr lang="de-DE" dirty="0"/>
          </a:p>
        </p:txBody>
      </p:sp>
      <p:sp>
        <p:nvSpPr>
          <p:cNvPr id="8" name="Text Placeholder 7"/>
          <p:cNvSpPr>
            <a:spLocks noGrp="1"/>
          </p:cNvSpPr>
          <p:nvPr>
            <p:ph type="body" sz="quarter" idx="15"/>
          </p:nvPr>
        </p:nvSpPr>
        <p:spPr/>
        <p:txBody>
          <a:bodyPr/>
          <a:lstStyle/>
          <a:p>
            <a:r>
              <a:rPr lang="de-DE"/>
              <a:t>Deutsch, Englisch, Russisch</a:t>
            </a:r>
          </a:p>
          <a:p>
            <a:endParaRPr lang="de-DE" dirty="0"/>
          </a:p>
        </p:txBody>
      </p:sp>
      <p:sp>
        <p:nvSpPr>
          <p:cNvPr id="10" name="Text Placeholder 9"/>
          <p:cNvSpPr>
            <a:spLocks noGrp="1"/>
          </p:cNvSpPr>
          <p:nvPr>
            <p:ph type="body" sz="quarter" idx="19"/>
          </p:nvPr>
        </p:nvSpPr>
        <p:spPr>
          <a:xfrm>
            <a:off x="3792184" y="3683544"/>
            <a:ext cx="3960000" cy="412363"/>
          </a:xfrm>
        </p:spPr>
        <p:txBody>
          <a:bodyPr/>
          <a:lstStyle/>
          <a:p>
            <a:r>
              <a:rPr lang="de-DE"/>
              <a:t>Qualifikationen</a:t>
            </a:r>
            <a:endParaRPr lang="de-DE" dirty="0"/>
          </a:p>
        </p:txBody>
      </p:sp>
      <p:sp>
        <p:nvSpPr>
          <p:cNvPr id="11" name="Text Placeholder 10"/>
          <p:cNvSpPr>
            <a:spLocks noGrp="1"/>
          </p:cNvSpPr>
          <p:nvPr>
            <p:ph type="body" sz="quarter" idx="20"/>
          </p:nvPr>
        </p:nvSpPr>
        <p:spPr>
          <a:xfrm>
            <a:off x="3792184" y="4105690"/>
            <a:ext cx="3815984" cy="2347498"/>
          </a:xfrm>
        </p:spPr>
        <p:txBody>
          <a:bodyPr/>
          <a:lstStyle/>
          <a:p>
            <a:pPr marL="180000" indent="-180000">
              <a:lnSpc>
                <a:spcPct val="100000"/>
              </a:lnSpc>
              <a:spcBef>
                <a:spcPts val="0"/>
              </a:spcBef>
              <a:spcAft>
                <a:spcPts val="600"/>
              </a:spcAft>
            </a:pPr>
            <a:r>
              <a:rPr lang="de-DE" sz="1100"/>
              <a:t>Konzeption und Implementierung von Asset- und Lizenzmanagement-Lösungungen (ITIL, SAM, ISO 19770x, ISO 5500x, BSI &amp; ISO 27001)</a:t>
            </a:r>
          </a:p>
          <a:p>
            <a:pPr marL="180000" indent="-180000">
              <a:lnSpc>
                <a:spcPct val="100000"/>
              </a:lnSpc>
              <a:spcBef>
                <a:spcPts val="0"/>
              </a:spcBef>
              <a:spcAft>
                <a:spcPts val="600"/>
              </a:spcAft>
            </a:pPr>
            <a:r>
              <a:rPr lang="de-DE" sz="1100"/>
              <a:t>Hard- und Software Assetmanagement &amp; Configuration Management (CMDB)</a:t>
            </a:r>
          </a:p>
          <a:p>
            <a:pPr marL="180000" indent="-180000">
              <a:lnSpc>
                <a:spcPct val="100000"/>
              </a:lnSpc>
              <a:spcBef>
                <a:spcPts val="0"/>
              </a:spcBef>
              <a:spcAft>
                <a:spcPts val="600"/>
              </a:spcAft>
            </a:pPr>
            <a:r>
              <a:rPr lang="de-DE" sz="1100"/>
              <a:t>Enterprise Architecture Management (TOGAF)</a:t>
            </a:r>
          </a:p>
          <a:p>
            <a:pPr marL="180000" indent="-180000">
              <a:lnSpc>
                <a:spcPct val="100000"/>
              </a:lnSpc>
              <a:spcBef>
                <a:spcPts val="0"/>
              </a:spcBef>
              <a:spcAft>
                <a:spcPts val="600"/>
              </a:spcAft>
            </a:pPr>
            <a:r>
              <a:rPr lang="de-DE" sz="1100"/>
              <a:t>Enterprise Data Management (EDM)</a:t>
            </a:r>
          </a:p>
          <a:p>
            <a:pPr marL="180000" indent="-180000">
              <a:lnSpc>
                <a:spcPct val="100000"/>
              </a:lnSpc>
              <a:spcBef>
                <a:spcPts val="0"/>
              </a:spcBef>
              <a:spcAft>
                <a:spcPts val="600"/>
              </a:spcAft>
            </a:pPr>
            <a:r>
              <a:rPr lang="de-DE" sz="1100"/>
              <a:t>Projekt-, Prozess- und Operations Management </a:t>
            </a:r>
            <a:br>
              <a:rPr lang="de-DE" sz="1100"/>
            </a:br>
            <a:r>
              <a:rPr lang="de-DE" sz="1100"/>
              <a:t>bei IT-Outsourcer</a:t>
            </a:r>
          </a:p>
          <a:p>
            <a:pPr marL="180000" indent="-180000">
              <a:lnSpc>
                <a:spcPct val="100000"/>
              </a:lnSpc>
              <a:spcBef>
                <a:spcPts val="0"/>
              </a:spcBef>
              <a:spcAft>
                <a:spcPts val="600"/>
              </a:spcAft>
            </a:pPr>
            <a:r>
              <a:rPr lang="de-DE" sz="1100"/>
              <a:t>IT Controlling (IT KPIs, IT Balanced Scorecard)</a:t>
            </a:r>
          </a:p>
          <a:p>
            <a:pPr marL="180000" indent="-180000">
              <a:lnSpc>
                <a:spcPct val="100000"/>
              </a:lnSpc>
              <a:spcBef>
                <a:spcPts val="0"/>
              </a:spcBef>
              <a:spcAft>
                <a:spcPts val="600"/>
              </a:spcAft>
            </a:pPr>
            <a:r>
              <a:rPr lang="de-DE" sz="1100"/>
              <a:t>Anforderungsmanagement</a:t>
            </a:r>
          </a:p>
          <a:p>
            <a:pPr>
              <a:buNone/>
            </a:pPr>
            <a:endParaRPr lang="de-DE" dirty="0"/>
          </a:p>
        </p:txBody>
      </p:sp>
      <p:sp>
        <p:nvSpPr>
          <p:cNvPr id="12" name="Text Placeholder 11"/>
          <p:cNvSpPr>
            <a:spLocks noGrp="1"/>
          </p:cNvSpPr>
          <p:nvPr>
            <p:ph type="body" sz="quarter" idx="23"/>
          </p:nvPr>
        </p:nvSpPr>
        <p:spPr>
          <a:xfrm>
            <a:off x="407368" y="4509120"/>
            <a:ext cx="3023718" cy="331986"/>
          </a:xfrm>
        </p:spPr>
        <p:txBody>
          <a:bodyPr/>
          <a:lstStyle/>
          <a:p>
            <a:r>
              <a:rPr lang="de-DE" sz="1400"/>
              <a:t>Schwerpunkte</a:t>
            </a:r>
            <a:endParaRPr lang="de-DE" sz="1400" dirty="0"/>
          </a:p>
        </p:txBody>
      </p:sp>
      <p:sp>
        <p:nvSpPr>
          <p:cNvPr id="13" name="Text Placeholder 12"/>
          <p:cNvSpPr>
            <a:spLocks noGrp="1"/>
          </p:cNvSpPr>
          <p:nvPr>
            <p:ph type="body" sz="quarter" idx="24"/>
          </p:nvPr>
        </p:nvSpPr>
        <p:spPr>
          <a:xfrm>
            <a:off x="407368" y="4869160"/>
            <a:ext cx="3022665" cy="289123"/>
          </a:xfrm>
        </p:spPr>
        <p:txBody>
          <a:bodyPr/>
          <a:lstStyle/>
          <a:p>
            <a:r>
              <a:rPr lang="de-DE"/>
              <a:t>Enterprise Architecture Management</a:t>
            </a:r>
            <a:endParaRPr lang="de-DE" dirty="0"/>
          </a:p>
        </p:txBody>
      </p:sp>
      <p:sp>
        <p:nvSpPr>
          <p:cNvPr id="14" name="Date Placeholder 13"/>
          <p:cNvSpPr>
            <a:spLocks noGrp="1"/>
          </p:cNvSpPr>
          <p:nvPr>
            <p:ph type="dt" sz="half" idx="2"/>
          </p:nvPr>
        </p:nvSpPr>
        <p:spPr/>
        <p:txBody>
          <a:bodyPr/>
          <a:lstStyle/>
          <a:p>
            <a:fld id="{593CDA0A-CBAA-42F3-AB46-D063D35BDF70}" type="datetime1">
              <a:rPr lang="de-DE" smtClean="0"/>
              <a:pPr/>
              <a:t>13.12.2018</a:t>
            </a:fld>
            <a:endParaRPr lang="de-DE" dirty="0"/>
          </a:p>
        </p:txBody>
      </p:sp>
      <p:pic>
        <p:nvPicPr>
          <p:cNvPr id="20" name="Graphic 4">
            <a:extLst>
              <a:ext uri="{FF2B5EF4-FFF2-40B4-BE49-F238E27FC236}">
                <a16:creationId xmlns:a16="http://schemas.microsoft.com/office/drawing/2014/main" id="{3341CB83-5806-4D3E-83AF-C1E02E15346B}"/>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2955790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7">
            <a:extLst>
              <a:ext uri="{FF2B5EF4-FFF2-40B4-BE49-F238E27FC236}">
                <a16:creationId xmlns:a16="http://schemas.microsoft.com/office/drawing/2014/main" id="{AF310831-D03E-404B-934F-73B268225B7E}"/>
              </a:ext>
            </a:extLst>
          </p:cNvPr>
          <p:cNvSpPr>
            <a:spLocks noGrp="1"/>
          </p:cNvSpPr>
          <p:nvPr>
            <p:custDataLst>
              <p:tags r:id="rId1"/>
            </p:custDataLst>
          </p:nvPr>
        </p:nvSpPr>
        <p:spPr bwMode="auto">
          <a:xfrm>
            <a:off x="7608168" y="948200"/>
            <a:ext cx="4392488" cy="5504988"/>
          </a:xfrm>
          <a:prstGeom prst="rect">
            <a:avLst/>
          </a:prstGeom>
          <a:solidFill>
            <a:schemeClr val="bg1"/>
          </a:solidFill>
          <a:ln w="28575" cap="flat" cmpd="sng" algn="ctr">
            <a:solidFill>
              <a:srgbClr val="D9D9D9"/>
            </a:solidFill>
            <a:prstDash val="solid"/>
            <a:round/>
            <a:headEnd type="none" w="med" len="med"/>
            <a:tailEnd type="none" w="med" len="med"/>
          </a:ln>
        </p:spPr>
        <p:txBody>
          <a:bodyPr vert="horz" wrap="square" lIns="91440" tIns="45720" rIns="91440" bIns="45720" rtlCol="0" anchor="ctr" anchorCtr="0">
            <a:noAutofit/>
          </a:bodyPr>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0"/>
              </a:lnSpc>
              <a:spcAft>
                <a:spcPts val="0"/>
              </a:spcAft>
            </a:pPr>
            <a:endParaRPr lang="de-DE" dirty="0">
              <a:solidFill>
                <a:schemeClr val="lt1"/>
              </a:solidFill>
              <a:latin typeface="Verdana" panose="020B0604030504040204" pitchFamily="34" charset="0"/>
            </a:endParaRPr>
          </a:p>
        </p:txBody>
      </p:sp>
      <p:sp>
        <p:nvSpPr>
          <p:cNvPr id="16" name="Rectangle 15">
            <a:extLst>
              <a:ext uri="{FF2B5EF4-FFF2-40B4-BE49-F238E27FC236}">
                <a16:creationId xmlns:a16="http://schemas.microsoft.com/office/drawing/2014/main" id="{99EC5A94-649F-4527-BADE-33DE38D49E54}"/>
              </a:ext>
            </a:extLst>
          </p:cNvPr>
          <p:cNvSpPr/>
          <p:nvPr/>
        </p:nvSpPr>
        <p:spPr>
          <a:xfrm>
            <a:off x="3719736" y="948199"/>
            <a:ext cx="3816424" cy="2653640"/>
          </a:xfrm>
          <a:prstGeom prst="rect">
            <a:avLst/>
          </a:prstGeom>
          <a:solidFill>
            <a:schemeClr val="bg1"/>
          </a:solid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7" name="Rectangle 16">
            <a:extLst>
              <a:ext uri="{FF2B5EF4-FFF2-40B4-BE49-F238E27FC236}">
                <a16:creationId xmlns:a16="http://schemas.microsoft.com/office/drawing/2014/main" id="{99EC5A94-649F-4527-BADE-33DE38D49E54}"/>
              </a:ext>
            </a:extLst>
          </p:cNvPr>
          <p:cNvSpPr/>
          <p:nvPr/>
        </p:nvSpPr>
        <p:spPr>
          <a:xfrm>
            <a:off x="3719736" y="3685264"/>
            <a:ext cx="3816424" cy="2767923"/>
          </a:xfrm>
          <a:prstGeom prst="rect">
            <a:avLst/>
          </a:prstGeom>
          <a:solidFill>
            <a:schemeClr val="bg1"/>
          </a:solid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Text Placeholder 1"/>
          <p:cNvSpPr>
            <a:spLocks noGrp="1"/>
          </p:cNvSpPr>
          <p:nvPr>
            <p:ph type="body" sz="quarter" idx="22"/>
          </p:nvPr>
        </p:nvSpPr>
        <p:spPr>
          <a:xfrm>
            <a:off x="7680176" y="1370345"/>
            <a:ext cx="4176464" cy="5082843"/>
          </a:xfrm>
        </p:spPr>
        <p:txBody>
          <a:bodyPr/>
          <a:lstStyle/>
          <a:p>
            <a:pPr marL="190800" lvl="1" indent="-190800">
              <a:lnSpc>
                <a:spcPct val="100000"/>
              </a:lnSpc>
              <a:spcBef>
                <a:spcPts val="200"/>
              </a:spcBef>
              <a:buClr>
                <a:srgbClr val="998C85"/>
              </a:buClr>
            </a:pPr>
            <a:r>
              <a:rPr lang="de-DE" sz="1100" b="1" dirty="0"/>
              <a:t>Rolle: </a:t>
            </a:r>
            <a:r>
              <a:rPr lang="de-DE" sz="1100" dirty="0"/>
              <a:t>Berater</a:t>
            </a:r>
          </a:p>
          <a:p>
            <a:pPr marL="173038" lvl="1" indent="0">
              <a:lnSpc>
                <a:spcPct val="100000"/>
              </a:lnSpc>
              <a:spcBef>
                <a:spcPts val="200"/>
              </a:spcBef>
              <a:buClr>
                <a:srgbClr val="998C85"/>
              </a:buClr>
              <a:buNone/>
            </a:pPr>
            <a:r>
              <a:rPr lang="de-DE" sz="1100" b="1" dirty="0"/>
              <a:t>Industrie:</a:t>
            </a:r>
            <a:r>
              <a:rPr lang="de-DE" sz="1100" dirty="0"/>
              <a:t> Pharma</a:t>
            </a:r>
          </a:p>
          <a:p>
            <a:pPr marL="173038" lvl="1" indent="0">
              <a:lnSpc>
                <a:spcPct val="100000"/>
              </a:lnSpc>
              <a:spcBef>
                <a:spcPts val="200"/>
              </a:spcBef>
              <a:buClr>
                <a:srgbClr val="998C85"/>
              </a:buClr>
              <a:buNone/>
            </a:pPr>
            <a:r>
              <a:rPr lang="de-DE" sz="1100" b="1" dirty="0"/>
              <a:t>Projekt:</a:t>
            </a:r>
            <a:r>
              <a:rPr lang="de-DE" sz="1100" dirty="0"/>
              <a:t> Decision Support Tool auf Tableau</a:t>
            </a:r>
          </a:p>
          <a:p>
            <a:pPr marL="173038" lvl="1" indent="0">
              <a:lnSpc>
                <a:spcPct val="100000"/>
              </a:lnSpc>
              <a:spcBef>
                <a:spcPts val="200"/>
              </a:spcBef>
              <a:buClr>
                <a:srgbClr val="998C85"/>
              </a:buClr>
              <a:buNone/>
            </a:pPr>
            <a:r>
              <a:rPr lang="de-DE" sz="1100" b="1" dirty="0"/>
              <a:t>Verantwortlich:</a:t>
            </a:r>
            <a:r>
              <a:rPr lang="de-DE" sz="1100" dirty="0"/>
              <a:t> Standardisierung des Datenengangs, Verbesserung der Backend Kalkulationen, Weiterentwicklund der Dashboards, sowie Operationalisierung des ganzen Prozesses</a:t>
            </a:r>
          </a:p>
          <a:p>
            <a:pPr marL="173038" lvl="1" indent="0">
              <a:lnSpc>
                <a:spcPct val="100000"/>
              </a:lnSpc>
              <a:spcBef>
                <a:spcPts val="200"/>
              </a:spcBef>
              <a:buClr>
                <a:srgbClr val="998C85"/>
              </a:buClr>
              <a:buNone/>
            </a:pPr>
            <a:endParaRPr lang="de-DE" sz="1100" dirty="0"/>
          </a:p>
          <a:p>
            <a:pPr marL="190800" lvl="1" indent="-190800">
              <a:lnSpc>
                <a:spcPct val="100000"/>
              </a:lnSpc>
              <a:spcBef>
                <a:spcPts val="200"/>
              </a:spcBef>
              <a:buClr>
                <a:srgbClr val="998C85"/>
              </a:buClr>
            </a:pPr>
            <a:r>
              <a:rPr lang="de-DE" sz="1100" b="1" dirty="0"/>
              <a:t>Rolle: </a:t>
            </a:r>
            <a:r>
              <a:rPr lang="de-DE" sz="1100" dirty="0"/>
              <a:t>Datenqualität Experte</a:t>
            </a:r>
          </a:p>
          <a:p>
            <a:pPr marL="173038" lvl="1" indent="0">
              <a:lnSpc>
                <a:spcPct val="100000"/>
              </a:lnSpc>
              <a:spcBef>
                <a:spcPts val="200"/>
              </a:spcBef>
              <a:buClr>
                <a:srgbClr val="998C85"/>
              </a:buClr>
              <a:buNone/>
            </a:pPr>
            <a:r>
              <a:rPr lang="de-DE" sz="1100" b="1" dirty="0"/>
              <a:t>Industrie: </a:t>
            </a:r>
            <a:r>
              <a:rPr lang="de-DE" sz="1100" dirty="0"/>
              <a:t>Einzelhandel</a:t>
            </a:r>
          </a:p>
          <a:p>
            <a:pPr marL="173038" lvl="1" indent="0">
              <a:lnSpc>
                <a:spcPct val="100000"/>
              </a:lnSpc>
              <a:spcBef>
                <a:spcPts val="200"/>
              </a:spcBef>
              <a:buClr>
                <a:srgbClr val="998C85"/>
              </a:buClr>
              <a:buNone/>
            </a:pPr>
            <a:r>
              <a:rPr lang="de-DE" sz="1100" b="1" dirty="0"/>
              <a:t>Projekt: </a:t>
            </a:r>
            <a:r>
              <a:rPr lang="de-DE" sz="1100" dirty="0"/>
              <a:t>Transformation der IT Landschaft</a:t>
            </a:r>
          </a:p>
          <a:p>
            <a:pPr marL="173038" lvl="1" indent="0">
              <a:lnSpc>
                <a:spcPct val="100000"/>
              </a:lnSpc>
              <a:spcBef>
                <a:spcPts val="200"/>
              </a:spcBef>
              <a:buClr>
                <a:srgbClr val="998C85"/>
              </a:buClr>
              <a:buNone/>
            </a:pPr>
            <a:r>
              <a:rPr lang="de-DE" sz="1100" b="1" dirty="0"/>
              <a:t>Verantwortlich:</a:t>
            </a:r>
            <a:r>
              <a:rPr lang="de-DE" sz="1100" dirty="0"/>
              <a:t> Unterstützung des Data Governance Teams bei der Erstellung von Standards, Synchronisation der Anforderungen sowie Konzept für die Sicherstellung eines konsistenten Datenfluss</a:t>
            </a:r>
          </a:p>
          <a:p>
            <a:pPr marL="173038" lvl="1" indent="0">
              <a:lnSpc>
                <a:spcPct val="100000"/>
              </a:lnSpc>
              <a:spcBef>
                <a:spcPts val="200"/>
              </a:spcBef>
              <a:buClr>
                <a:srgbClr val="998C85"/>
              </a:buClr>
              <a:buNone/>
            </a:pPr>
            <a:endParaRPr lang="de-DE" sz="1100" dirty="0"/>
          </a:p>
          <a:p>
            <a:pPr marL="190800" lvl="1" indent="-190800">
              <a:lnSpc>
                <a:spcPct val="100000"/>
              </a:lnSpc>
              <a:spcBef>
                <a:spcPts val="200"/>
              </a:spcBef>
              <a:buClr>
                <a:srgbClr val="998C85"/>
              </a:buClr>
            </a:pPr>
            <a:r>
              <a:rPr lang="de-DE" sz="1100" b="1" dirty="0"/>
              <a:t>Rolle: </a:t>
            </a:r>
            <a:r>
              <a:rPr lang="de-DE" sz="1100" dirty="0"/>
              <a:t>Markt- und Datenqualitätberater</a:t>
            </a:r>
          </a:p>
          <a:p>
            <a:pPr marL="173038" lvl="1" indent="0">
              <a:lnSpc>
                <a:spcPct val="100000"/>
              </a:lnSpc>
              <a:spcBef>
                <a:spcPts val="200"/>
              </a:spcBef>
              <a:buClr>
                <a:srgbClr val="998C85"/>
              </a:buClr>
              <a:buNone/>
            </a:pPr>
            <a:r>
              <a:rPr lang="de-DE" sz="1100" b="1" dirty="0"/>
              <a:t>Industrie: </a:t>
            </a:r>
            <a:r>
              <a:rPr lang="de-DE" sz="1100" dirty="0"/>
              <a:t>Automotive OEM</a:t>
            </a:r>
          </a:p>
          <a:p>
            <a:pPr marL="173038" lvl="1" indent="0">
              <a:lnSpc>
                <a:spcPct val="100000"/>
              </a:lnSpc>
              <a:spcBef>
                <a:spcPts val="200"/>
              </a:spcBef>
              <a:buClr>
                <a:srgbClr val="998C85"/>
              </a:buClr>
              <a:buNone/>
            </a:pPr>
            <a:r>
              <a:rPr lang="de-DE" sz="1100" b="1" dirty="0"/>
              <a:t>Projekt: </a:t>
            </a:r>
            <a:r>
              <a:rPr lang="de-DE" sz="1100" dirty="0"/>
              <a:t>CRM Service Center</a:t>
            </a:r>
          </a:p>
          <a:p>
            <a:pPr marL="173038" lvl="1" indent="0">
              <a:lnSpc>
                <a:spcPct val="100000"/>
              </a:lnSpc>
              <a:spcBef>
                <a:spcPts val="200"/>
              </a:spcBef>
              <a:buClr>
                <a:srgbClr val="998C85"/>
              </a:buClr>
              <a:buNone/>
            </a:pPr>
            <a:r>
              <a:rPr lang="de-DE" sz="1100" b="1" dirty="0"/>
              <a:t>Verantwortlich:</a:t>
            </a:r>
            <a:r>
              <a:rPr lang="de-DE" sz="1100" dirty="0"/>
              <a:t> KVP für Datenqualität, sowie Betreuung der </a:t>
            </a:r>
            <a:r>
              <a:rPr lang="de-DE" sz="1100" dirty="0" err="1"/>
              <a:t>BeNeLux</a:t>
            </a:r>
            <a:r>
              <a:rPr lang="de-DE" sz="1100" dirty="0"/>
              <a:t>–Länder bei marktspezifischer Anforderungen und Sicherstellung des Datenflusses</a:t>
            </a:r>
          </a:p>
        </p:txBody>
      </p:sp>
      <p:sp>
        <p:nvSpPr>
          <p:cNvPr id="3" name="Text Placeholder 2"/>
          <p:cNvSpPr>
            <a:spLocks noGrp="1"/>
          </p:cNvSpPr>
          <p:nvPr>
            <p:ph type="body" sz="quarter" idx="21"/>
          </p:nvPr>
        </p:nvSpPr>
        <p:spPr>
          <a:xfrm>
            <a:off x="7680176" y="948199"/>
            <a:ext cx="3960464" cy="412363"/>
          </a:xfrm>
        </p:spPr>
        <p:txBody>
          <a:bodyPr/>
          <a:lstStyle/>
          <a:p>
            <a:r>
              <a:rPr lang="de-DE" dirty="0"/>
              <a:t>2 Jahre Berufserfahrung</a:t>
            </a:r>
          </a:p>
        </p:txBody>
      </p:sp>
      <p:sp>
        <p:nvSpPr>
          <p:cNvPr id="4" name="Text Placeholder 3"/>
          <p:cNvSpPr>
            <a:spLocks noGrp="1"/>
          </p:cNvSpPr>
          <p:nvPr>
            <p:ph type="body" sz="quarter" idx="18"/>
          </p:nvPr>
        </p:nvSpPr>
        <p:spPr>
          <a:xfrm>
            <a:off x="3792184" y="948199"/>
            <a:ext cx="3960000" cy="412363"/>
          </a:xfrm>
        </p:spPr>
        <p:txBody>
          <a:bodyPr/>
          <a:lstStyle/>
          <a:p>
            <a:r>
              <a:rPr lang="de-DE"/>
              <a:t>Ausbildung und Karriere</a:t>
            </a:r>
            <a:endParaRPr lang="de-DE" dirty="0"/>
          </a:p>
        </p:txBody>
      </p:sp>
      <p:sp>
        <p:nvSpPr>
          <p:cNvPr id="5" name="Text Placeholder 4"/>
          <p:cNvSpPr>
            <a:spLocks noGrp="1"/>
          </p:cNvSpPr>
          <p:nvPr>
            <p:ph type="body" sz="quarter" idx="14"/>
          </p:nvPr>
        </p:nvSpPr>
        <p:spPr/>
        <p:txBody>
          <a:bodyPr/>
          <a:lstStyle/>
          <a:p>
            <a:r>
              <a:rPr lang="de-DE" sz="1400"/>
              <a:t>Sprachen</a:t>
            </a:r>
            <a:endParaRPr lang="de-DE" sz="1400" dirty="0"/>
          </a:p>
        </p:txBody>
      </p:sp>
      <p:sp>
        <p:nvSpPr>
          <p:cNvPr id="6" name="Text Placeholder 5"/>
          <p:cNvSpPr>
            <a:spLocks noGrp="1"/>
          </p:cNvSpPr>
          <p:nvPr>
            <p:ph type="body" sz="quarter" idx="13"/>
          </p:nvPr>
        </p:nvSpPr>
        <p:spPr/>
        <p:txBody>
          <a:bodyPr/>
          <a:lstStyle/>
          <a:p>
            <a:r>
              <a:rPr lang="de-DE" sz="2000" dirty="0"/>
              <a:t>John Doe 11</a:t>
            </a:r>
          </a:p>
        </p:txBody>
      </p:sp>
      <p:sp>
        <p:nvSpPr>
          <p:cNvPr id="7" name="Text Placeholder 6"/>
          <p:cNvSpPr>
            <a:spLocks noGrp="1"/>
          </p:cNvSpPr>
          <p:nvPr>
            <p:ph type="body" sz="quarter" idx="10"/>
          </p:nvPr>
        </p:nvSpPr>
        <p:spPr/>
        <p:txBody>
          <a:bodyPr/>
          <a:lstStyle/>
          <a:p>
            <a:r>
              <a:rPr lang="de-DE"/>
              <a:t>Applications Consultant Lead</a:t>
            </a:r>
            <a:endParaRPr lang="de-DE" dirty="0"/>
          </a:p>
        </p:txBody>
      </p:sp>
      <p:sp>
        <p:nvSpPr>
          <p:cNvPr id="8" name="Text Placeholder 7"/>
          <p:cNvSpPr>
            <a:spLocks noGrp="1"/>
          </p:cNvSpPr>
          <p:nvPr>
            <p:ph type="body" sz="quarter" idx="15"/>
          </p:nvPr>
        </p:nvSpPr>
        <p:spPr/>
        <p:txBody>
          <a:bodyPr/>
          <a:lstStyle/>
          <a:p>
            <a:r>
              <a:rPr lang="de-DE"/>
              <a:t>Portugiesisch, Deutsch, Englisch, Italienisch</a:t>
            </a:r>
          </a:p>
          <a:p>
            <a:endParaRPr lang="de-DE" dirty="0"/>
          </a:p>
        </p:txBody>
      </p:sp>
      <p:sp>
        <p:nvSpPr>
          <p:cNvPr id="10" name="Text Placeholder 9"/>
          <p:cNvSpPr>
            <a:spLocks noGrp="1"/>
          </p:cNvSpPr>
          <p:nvPr>
            <p:ph type="body" sz="quarter" idx="19"/>
          </p:nvPr>
        </p:nvSpPr>
        <p:spPr>
          <a:xfrm>
            <a:off x="3792184" y="3683544"/>
            <a:ext cx="3960000" cy="412363"/>
          </a:xfrm>
        </p:spPr>
        <p:txBody>
          <a:bodyPr/>
          <a:lstStyle/>
          <a:p>
            <a:r>
              <a:rPr lang="de-DE"/>
              <a:t>Schwerpunkte</a:t>
            </a:r>
            <a:endParaRPr lang="de-DE" dirty="0"/>
          </a:p>
        </p:txBody>
      </p:sp>
      <p:sp>
        <p:nvSpPr>
          <p:cNvPr id="11" name="Text Placeholder 10"/>
          <p:cNvSpPr>
            <a:spLocks noGrp="1"/>
          </p:cNvSpPr>
          <p:nvPr>
            <p:ph type="body" sz="quarter" idx="20"/>
          </p:nvPr>
        </p:nvSpPr>
        <p:spPr>
          <a:xfrm>
            <a:off x="3792184" y="4105690"/>
            <a:ext cx="3815984" cy="2347498"/>
          </a:xfrm>
        </p:spPr>
        <p:txBody>
          <a:bodyPr/>
          <a:lstStyle/>
          <a:p>
            <a:pPr marL="180000" indent="-180000">
              <a:lnSpc>
                <a:spcPct val="100000"/>
              </a:lnSpc>
              <a:spcBef>
                <a:spcPts val="0"/>
              </a:spcBef>
              <a:spcAft>
                <a:spcPts val="600"/>
              </a:spcAft>
            </a:pPr>
            <a:r>
              <a:rPr lang="de-DE" sz="1100"/>
              <a:t>Tableau</a:t>
            </a:r>
          </a:p>
          <a:p>
            <a:pPr marL="180000" indent="-180000">
              <a:lnSpc>
                <a:spcPct val="100000"/>
              </a:lnSpc>
              <a:spcBef>
                <a:spcPts val="0"/>
              </a:spcBef>
              <a:spcAft>
                <a:spcPts val="600"/>
              </a:spcAft>
            </a:pPr>
            <a:r>
              <a:rPr lang="de-DE" sz="1100"/>
              <a:t>Oracle SQL Developer</a:t>
            </a:r>
          </a:p>
          <a:p>
            <a:pPr marL="180000" indent="-180000">
              <a:lnSpc>
                <a:spcPct val="100000"/>
              </a:lnSpc>
              <a:spcBef>
                <a:spcPts val="0"/>
              </a:spcBef>
              <a:spcAft>
                <a:spcPts val="600"/>
              </a:spcAft>
            </a:pPr>
            <a:r>
              <a:rPr lang="de-DE" sz="1100"/>
              <a:t>SAP Hana Studio</a:t>
            </a:r>
          </a:p>
          <a:p>
            <a:pPr marL="180000" indent="-180000">
              <a:lnSpc>
                <a:spcPct val="100000"/>
              </a:lnSpc>
              <a:spcBef>
                <a:spcPts val="0"/>
              </a:spcBef>
              <a:spcAft>
                <a:spcPts val="600"/>
              </a:spcAft>
            </a:pPr>
            <a:r>
              <a:rPr lang="de-DE" sz="1100"/>
              <a:t>SQL</a:t>
            </a:r>
          </a:p>
          <a:p>
            <a:pPr marL="180000" indent="-180000">
              <a:lnSpc>
                <a:spcPct val="100000"/>
              </a:lnSpc>
              <a:spcBef>
                <a:spcPts val="0"/>
              </a:spcBef>
              <a:spcAft>
                <a:spcPts val="600"/>
              </a:spcAft>
            </a:pPr>
            <a:r>
              <a:rPr lang="de-DE" sz="1100"/>
              <a:t>SPSS Modeler and Statistic</a:t>
            </a:r>
          </a:p>
          <a:p>
            <a:pPr marL="180000" indent="-180000">
              <a:lnSpc>
                <a:spcPct val="100000"/>
              </a:lnSpc>
              <a:spcBef>
                <a:spcPts val="0"/>
              </a:spcBef>
              <a:spcAft>
                <a:spcPts val="600"/>
              </a:spcAft>
            </a:pPr>
            <a:r>
              <a:rPr lang="de-DE" sz="1100"/>
              <a:t>Scrum Master PSM I</a:t>
            </a:r>
          </a:p>
          <a:p>
            <a:pPr marL="180000" indent="-180000">
              <a:lnSpc>
                <a:spcPct val="100000"/>
              </a:lnSpc>
              <a:spcBef>
                <a:spcPts val="0"/>
              </a:spcBef>
              <a:spcAft>
                <a:spcPts val="600"/>
              </a:spcAft>
            </a:pPr>
            <a:r>
              <a:rPr lang="de-DE" sz="1100">
                <a:solidFill>
                  <a:srgbClr val="000000"/>
                </a:solidFill>
              </a:rPr>
              <a:t>IBM </a:t>
            </a:r>
            <a:r>
              <a:rPr lang="de-DE" sz="1100" dirty="0">
                <a:solidFill>
                  <a:srgbClr val="000000"/>
                </a:solidFill>
              </a:rPr>
              <a:t>SPSS Modeler </a:t>
            </a:r>
            <a:r>
              <a:rPr lang="de-DE" sz="1100">
                <a:solidFill>
                  <a:srgbClr val="000000"/>
                </a:solidFill>
              </a:rPr>
              <a:t>Professional v3</a:t>
            </a:r>
            <a:endParaRPr lang="de-DE" sz="1100" dirty="0"/>
          </a:p>
        </p:txBody>
      </p:sp>
      <p:sp>
        <p:nvSpPr>
          <p:cNvPr id="12" name="Text Placeholder 11"/>
          <p:cNvSpPr>
            <a:spLocks noGrp="1"/>
          </p:cNvSpPr>
          <p:nvPr>
            <p:ph type="body" sz="quarter" idx="23"/>
          </p:nvPr>
        </p:nvSpPr>
        <p:spPr>
          <a:xfrm>
            <a:off x="407368" y="4509120"/>
            <a:ext cx="3023718" cy="331986"/>
          </a:xfrm>
        </p:spPr>
        <p:txBody>
          <a:bodyPr/>
          <a:lstStyle/>
          <a:p>
            <a:r>
              <a:rPr lang="de-DE" sz="1400"/>
              <a:t>Schwerpunkte</a:t>
            </a:r>
            <a:endParaRPr lang="de-DE" sz="1400" dirty="0"/>
          </a:p>
        </p:txBody>
      </p:sp>
      <p:sp>
        <p:nvSpPr>
          <p:cNvPr id="13" name="Text Placeholder 12"/>
          <p:cNvSpPr>
            <a:spLocks noGrp="1"/>
          </p:cNvSpPr>
          <p:nvPr>
            <p:ph type="body" sz="quarter" idx="24"/>
          </p:nvPr>
        </p:nvSpPr>
        <p:spPr>
          <a:xfrm>
            <a:off x="407368" y="4869160"/>
            <a:ext cx="3022665" cy="289123"/>
          </a:xfrm>
        </p:spPr>
        <p:txBody>
          <a:bodyPr/>
          <a:lstStyle/>
          <a:p>
            <a:r>
              <a:rPr lang="de-DE"/>
              <a:t>Daten Management</a:t>
            </a:r>
          </a:p>
          <a:p>
            <a:r>
              <a:rPr lang="de-DE"/>
              <a:t>Daten Analyse</a:t>
            </a:r>
            <a:endParaRPr lang="de-DE" dirty="0"/>
          </a:p>
        </p:txBody>
      </p:sp>
      <p:sp>
        <p:nvSpPr>
          <p:cNvPr id="14" name="Date Placeholder 13"/>
          <p:cNvSpPr>
            <a:spLocks noGrp="1"/>
          </p:cNvSpPr>
          <p:nvPr>
            <p:ph type="dt" sz="half" idx="2"/>
          </p:nvPr>
        </p:nvSpPr>
        <p:spPr/>
        <p:txBody>
          <a:bodyPr/>
          <a:lstStyle/>
          <a:p>
            <a:fld id="{593CDA0A-CBAA-42F3-AB46-D063D35BDF70}" type="datetime1">
              <a:rPr lang="de-DE" smtClean="0"/>
              <a:pPr/>
              <a:t>13.12.2018</a:t>
            </a:fld>
            <a:endParaRPr lang="de-DE" dirty="0"/>
          </a:p>
        </p:txBody>
      </p:sp>
      <p:pic>
        <p:nvPicPr>
          <p:cNvPr id="21" name="Graphic 4">
            <a:extLst>
              <a:ext uri="{FF2B5EF4-FFF2-40B4-BE49-F238E27FC236}">
                <a16:creationId xmlns:a16="http://schemas.microsoft.com/office/drawing/2014/main" id="{A9379B20-731C-4DE3-B0D4-7E7FC1630B0F}"/>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3819948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7">
            <a:extLst>
              <a:ext uri="{FF2B5EF4-FFF2-40B4-BE49-F238E27FC236}">
                <a16:creationId xmlns:a16="http://schemas.microsoft.com/office/drawing/2014/main" id="{AF310831-D03E-404B-934F-73B268225B7E}"/>
              </a:ext>
            </a:extLst>
          </p:cNvPr>
          <p:cNvSpPr>
            <a:spLocks noGrp="1"/>
          </p:cNvSpPr>
          <p:nvPr>
            <p:custDataLst>
              <p:tags r:id="rId1"/>
            </p:custDataLst>
          </p:nvPr>
        </p:nvSpPr>
        <p:spPr bwMode="auto">
          <a:xfrm>
            <a:off x="7608168" y="948200"/>
            <a:ext cx="4392488" cy="5504988"/>
          </a:xfrm>
          <a:prstGeom prst="rect">
            <a:avLst/>
          </a:prstGeom>
          <a:solidFill>
            <a:schemeClr val="bg1"/>
          </a:solidFill>
          <a:ln w="28575" cap="flat" cmpd="sng" algn="ctr">
            <a:solidFill>
              <a:srgbClr val="D9D9D9"/>
            </a:solidFill>
            <a:prstDash val="solid"/>
            <a:round/>
            <a:headEnd type="none" w="med" len="med"/>
            <a:tailEnd type="none" w="med" len="med"/>
          </a:ln>
        </p:spPr>
        <p:txBody>
          <a:bodyPr vert="horz" wrap="square" lIns="91440" tIns="45720" rIns="91440" bIns="45720" rtlCol="0" anchor="ctr" anchorCtr="0">
            <a:noAutofit/>
          </a:bodyPr>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0"/>
              </a:lnSpc>
              <a:spcAft>
                <a:spcPts val="0"/>
              </a:spcAft>
            </a:pPr>
            <a:endParaRPr lang="de-DE" dirty="0">
              <a:solidFill>
                <a:schemeClr val="lt1"/>
              </a:solidFill>
              <a:latin typeface="Verdana" panose="020B0604030504040204" pitchFamily="34" charset="0"/>
            </a:endParaRPr>
          </a:p>
        </p:txBody>
      </p:sp>
      <p:sp>
        <p:nvSpPr>
          <p:cNvPr id="16" name="Rectangle 15">
            <a:extLst>
              <a:ext uri="{FF2B5EF4-FFF2-40B4-BE49-F238E27FC236}">
                <a16:creationId xmlns:a16="http://schemas.microsoft.com/office/drawing/2014/main" id="{99EC5A94-649F-4527-BADE-33DE38D49E54}"/>
              </a:ext>
            </a:extLst>
          </p:cNvPr>
          <p:cNvSpPr/>
          <p:nvPr/>
        </p:nvSpPr>
        <p:spPr>
          <a:xfrm>
            <a:off x="3719736" y="948199"/>
            <a:ext cx="3816424" cy="2653640"/>
          </a:xfrm>
          <a:prstGeom prst="rect">
            <a:avLst/>
          </a:prstGeom>
          <a:solidFill>
            <a:schemeClr val="bg1"/>
          </a:solid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7" name="Rectangle 16">
            <a:extLst>
              <a:ext uri="{FF2B5EF4-FFF2-40B4-BE49-F238E27FC236}">
                <a16:creationId xmlns:a16="http://schemas.microsoft.com/office/drawing/2014/main" id="{99EC5A94-649F-4527-BADE-33DE38D49E54}"/>
              </a:ext>
            </a:extLst>
          </p:cNvPr>
          <p:cNvSpPr/>
          <p:nvPr/>
        </p:nvSpPr>
        <p:spPr>
          <a:xfrm>
            <a:off x="3719736" y="3685264"/>
            <a:ext cx="3816424" cy="2767923"/>
          </a:xfrm>
          <a:prstGeom prst="rect">
            <a:avLst/>
          </a:prstGeom>
          <a:solidFill>
            <a:schemeClr val="bg1"/>
          </a:solid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Text Placeholder 1"/>
          <p:cNvSpPr>
            <a:spLocks noGrp="1"/>
          </p:cNvSpPr>
          <p:nvPr>
            <p:ph type="body" sz="quarter" idx="22"/>
          </p:nvPr>
        </p:nvSpPr>
        <p:spPr>
          <a:xfrm>
            <a:off x="7680176" y="1370345"/>
            <a:ext cx="4176464" cy="5082843"/>
          </a:xfrm>
        </p:spPr>
        <p:txBody>
          <a:bodyPr/>
          <a:lstStyle/>
          <a:p>
            <a:pPr marL="190800" lvl="1" indent="-190800">
              <a:lnSpc>
                <a:spcPct val="100000"/>
              </a:lnSpc>
              <a:spcBef>
                <a:spcPts val="200"/>
              </a:spcBef>
              <a:buClr>
                <a:schemeClr val="accent5"/>
              </a:buClr>
              <a:buFont typeface="Wingdings" panose="05000000000000000000" pitchFamily="2" charset="2"/>
              <a:buChar char="§"/>
            </a:pPr>
            <a:r>
              <a:rPr lang="de-DE" sz="1100" b="1" dirty="0"/>
              <a:t>Rolle: </a:t>
            </a:r>
            <a:r>
              <a:rPr lang="de-DE" sz="1100" dirty="0"/>
              <a:t>Teamleiter </a:t>
            </a:r>
            <a:r>
              <a:rPr lang="de-DE" sz="1100" b="1" dirty="0"/>
              <a:t>Industrie:</a:t>
            </a:r>
            <a:r>
              <a:rPr lang="de-DE" sz="1100" dirty="0"/>
              <a:t> Automotive </a:t>
            </a:r>
            <a:r>
              <a:rPr lang="de-DE" sz="1100" b="1" dirty="0"/>
              <a:t>Projekt:</a:t>
            </a:r>
            <a:r>
              <a:rPr lang="de-DE" sz="1100" dirty="0"/>
              <a:t> Bereitstellung eines Servicecenters für eine multinationale Kampagnenmanagementplattform </a:t>
            </a:r>
            <a:r>
              <a:rPr lang="de-DE" sz="1100" b="1" dirty="0"/>
              <a:t>Verantwortlich: </a:t>
            </a:r>
            <a:r>
              <a:rPr lang="de-DE" sz="1100" dirty="0"/>
              <a:t>Fachliche Teamleitung, Produktmanagement, Datenqualität und Bereitstellung von Datenqualitätsreports</a:t>
            </a:r>
          </a:p>
          <a:p>
            <a:pPr marL="190800" lvl="1" indent="-190800">
              <a:lnSpc>
                <a:spcPct val="100000"/>
              </a:lnSpc>
              <a:spcBef>
                <a:spcPts val="200"/>
              </a:spcBef>
              <a:buClr>
                <a:schemeClr val="accent5"/>
              </a:buClr>
              <a:buFont typeface="Wingdings" panose="05000000000000000000" pitchFamily="2" charset="2"/>
              <a:buChar char="§"/>
            </a:pPr>
            <a:r>
              <a:rPr lang="de-DE" sz="1100" b="1" dirty="0"/>
              <a:t>Rolle:</a:t>
            </a:r>
            <a:r>
              <a:rPr lang="de-DE" sz="1100" dirty="0"/>
              <a:t> Projektleiter </a:t>
            </a:r>
            <a:r>
              <a:rPr lang="de-DE" sz="1100" b="1" dirty="0"/>
              <a:t>Industrie: </a:t>
            </a:r>
            <a:r>
              <a:rPr lang="de-DE" sz="1100" dirty="0"/>
              <a:t>Automotive </a:t>
            </a:r>
            <a:r>
              <a:rPr lang="de-DE" sz="1100" b="1" dirty="0"/>
              <a:t>Projekt:</a:t>
            </a:r>
            <a:r>
              <a:rPr lang="de-DE" sz="1100" dirty="0"/>
              <a:t> Datenqualitätsaudit im CRM Bereich </a:t>
            </a:r>
            <a:r>
              <a:rPr lang="de-DE" sz="1100" b="1" dirty="0"/>
              <a:t>Verantwortlich: </a:t>
            </a:r>
            <a:r>
              <a:rPr lang="de-DE" sz="1100" dirty="0"/>
              <a:t>Analyse und Bewertung der Datenqualität im CRM sowie der Quellsysteme, Bereitstellen einer Roadmap zur Erreichung der festgelegten Datenqualitätsziele</a:t>
            </a:r>
          </a:p>
          <a:p>
            <a:pPr marL="190800" lvl="1" indent="-190800">
              <a:lnSpc>
                <a:spcPct val="100000"/>
              </a:lnSpc>
              <a:spcBef>
                <a:spcPts val="200"/>
              </a:spcBef>
              <a:buClr>
                <a:schemeClr val="accent5"/>
              </a:buClr>
              <a:buFont typeface="Wingdings" panose="05000000000000000000" pitchFamily="2" charset="2"/>
              <a:buChar char="§"/>
            </a:pPr>
            <a:r>
              <a:rPr lang="de-DE" sz="1100" b="1" dirty="0"/>
              <a:t>Rolle:</a:t>
            </a:r>
            <a:r>
              <a:rPr lang="de-DE" sz="1100" dirty="0"/>
              <a:t> Berater </a:t>
            </a:r>
            <a:r>
              <a:rPr lang="de-DE" sz="1100" b="1" dirty="0"/>
              <a:t>Industrie: </a:t>
            </a:r>
            <a:r>
              <a:rPr lang="de-DE" sz="1100" dirty="0"/>
              <a:t>Automotive </a:t>
            </a:r>
            <a:r>
              <a:rPr lang="de-DE" sz="1100" b="1" dirty="0"/>
              <a:t>Projekt:</a:t>
            </a:r>
            <a:r>
              <a:rPr lang="de-DE" sz="1100" dirty="0"/>
              <a:t> Einführung eines CRM Systems in Europa </a:t>
            </a:r>
            <a:r>
              <a:rPr lang="de-DE" sz="1100" b="1" dirty="0"/>
              <a:t>Verantwortlich: </a:t>
            </a:r>
            <a:r>
              <a:rPr lang="de-DE" sz="1100" dirty="0"/>
              <a:t>Länderübergreifende Referenzdatenanalyse und –abgleich, Datenintegration von zusätzlichen Sales und After-Sales Datenquellen, Datenqualitätsprüfungen und Bereitstellung von Datenqualitätsreports</a:t>
            </a:r>
          </a:p>
          <a:p>
            <a:pPr marL="190800" lvl="1" indent="-190800">
              <a:lnSpc>
                <a:spcPct val="100000"/>
              </a:lnSpc>
              <a:spcBef>
                <a:spcPts val="200"/>
              </a:spcBef>
              <a:buClr>
                <a:schemeClr val="accent5"/>
              </a:buClr>
              <a:buFont typeface="Wingdings" panose="05000000000000000000" pitchFamily="2" charset="2"/>
              <a:buChar char="§"/>
            </a:pPr>
            <a:r>
              <a:rPr lang="de-DE" sz="1100" b="1" dirty="0"/>
              <a:t>Rolle: </a:t>
            </a:r>
            <a:r>
              <a:rPr lang="de-DE" sz="1100" dirty="0"/>
              <a:t>Berater </a:t>
            </a:r>
            <a:r>
              <a:rPr lang="de-DE" sz="1100" b="1" dirty="0"/>
              <a:t>Industrie:</a:t>
            </a:r>
            <a:r>
              <a:rPr lang="de-DE" sz="1100" dirty="0">
                <a:solidFill>
                  <a:srgbClr val="FF0000"/>
                </a:solidFill>
              </a:rPr>
              <a:t> </a:t>
            </a:r>
            <a:r>
              <a:rPr lang="de-DE" sz="1100" dirty="0"/>
              <a:t>Automotive </a:t>
            </a:r>
            <a:r>
              <a:rPr lang="de-DE" sz="1100" b="1" dirty="0"/>
              <a:t>Projekt: </a:t>
            </a:r>
            <a:r>
              <a:rPr lang="de-DE" sz="1100" dirty="0"/>
              <a:t>Konzepterstellung für ein Customer Analytics System </a:t>
            </a:r>
            <a:r>
              <a:rPr lang="de-DE" sz="1100" b="1" dirty="0"/>
              <a:t>Verantwortlich: </a:t>
            </a:r>
            <a:r>
              <a:rPr lang="de-DE" sz="1100" dirty="0"/>
              <a:t>Evaluation von verschiedenen Ansätzen anhand der Anforderungen des Kunden, Planung von Prozessen, Datenstrukturen und Systemen, Anonymisierung und Pseudonymisierungskonzept für kundenbezogene Daten</a:t>
            </a:r>
          </a:p>
        </p:txBody>
      </p:sp>
      <p:sp>
        <p:nvSpPr>
          <p:cNvPr id="3" name="Text Placeholder 2"/>
          <p:cNvSpPr>
            <a:spLocks noGrp="1"/>
          </p:cNvSpPr>
          <p:nvPr>
            <p:ph type="body" sz="quarter" idx="21"/>
          </p:nvPr>
        </p:nvSpPr>
        <p:spPr>
          <a:xfrm>
            <a:off x="7680176" y="948199"/>
            <a:ext cx="3960464" cy="412363"/>
          </a:xfrm>
        </p:spPr>
        <p:txBody>
          <a:bodyPr/>
          <a:lstStyle/>
          <a:p>
            <a:r>
              <a:rPr lang="de-DE" dirty="0"/>
              <a:t>Berufserfahrung </a:t>
            </a:r>
          </a:p>
        </p:txBody>
      </p:sp>
      <p:sp>
        <p:nvSpPr>
          <p:cNvPr id="4" name="Text Placeholder 3"/>
          <p:cNvSpPr>
            <a:spLocks noGrp="1"/>
          </p:cNvSpPr>
          <p:nvPr>
            <p:ph type="body" sz="quarter" idx="18"/>
          </p:nvPr>
        </p:nvSpPr>
        <p:spPr>
          <a:xfrm>
            <a:off x="3792184" y="948199"/>
            <a:ext cx="3960000" cy="412363"/>
          </a:xfrm>
        </p:spPr>
        <p:txBody>
          <a:bodyPr/>
          <a:lstStyle/>
          <a:p>
            <a:r>
              <a:rPr lang="de-DE"/>
              <a:t>Ausbildung und Karriere</a:t>
            </a:r>
            <a:endParaRPr lang="de-DE" dirty="0"/>
          </a:p>
        </p:txBody>
      </p:sp>
      <p:sp>
        <p:nvSpPr>
          <p:cNvPr id="5" name="Text Placeholder 4"/>
          <p:cNvSpPr>
            <a:spLocks noGrp="1"/>
          </p:cNvSpPr>
          <p:nvPr>
            <p:ph type="body" sz="quarter" idx="14"/>
          </p:nvPr>
        </p:nvSpPr>
        <p:spPr/>
        <p:txBody>
          <a:bodyPr/>
          <a:lstStyle/>
          <a:p>
            <a:r>
              <a:rPr lang="de-DE" sz="1400"/>
              <a:t>Sprachen</a:t>
            </a:r>
            <a:endParaRPr lang="de-DE" sz="1400" dirty="0"/>
          </a:p>
        </p:txBody>
      </p:sp>
      <p:sp>
        <p:nvSpPr>
          <p:cNvPr id="6" name="Text Placeholder 5"/>
          <p:cNvSpPr>
            <a:spLocks noGrp="1"/>
          </p:cNvSpPr>
          <p:nvPr>
            <p:ph type="body" sz="quarter" idx="13"/>
          </p:nvPr>
        </p:nvSpPr>
        <p:spPr/>
        <p:txBody>
          <a:bodyPr/>
          <a:lstStyle/>
          <a:p>
            <a:r>
              <a:rPr lang="de-DE" sz="2000" dirty="0"/>
              <a:t>John Doe 12</a:t>
            </a:r>
          </a:p>
        </p:txBody>
      </p:sp>
      <p:sp>
        <p:nvSpPr>
          <p:cNvPr id="7" name="Text Placeholder 6"/>
          <p:cNvSpPr>
            <a:spLocks noGrp="1"/>
          </p:cNvSpPr>
          <p:nvPr>
            <p:ph type="body" sz="quarter" idx="10"/>
          </p:nvPr>
        </p:nvSpPr>
        <p:spPr/>
        <p:txBody>
          <a:bodyPr/>
          <a:lstStyle/>
          <a:p>
            <a:r>
              <a:rPr lang="de-DE"/>
              <a:t>Applications Consultant</a:t>
            </a:r>
            <a:endParaRPr lang="de-DE" dirty="0"/>
          </a:p>
        </p:txBody>
      </p:sp>
      <p:sp>
        <p:nvSpPr>
          <p:cNvPr id="8" name="Text Placeholder 7"/>
          <p:cNvSpPr>
            <a:spLocks noGrp="1"/>
          </p:cNvSpPr>
          <p:nvPr>
            <p:ph type="body" sz="quarter" idx="15"/>
          </p:nvPr>
        </p:nvSpPr>
        <p:spPr/>
        <p:txBody>
          <a:bodyPr/>
          <a:lstStyle/>
          <a:p>
            <a:r>
              <a:rPr lang="de-DE"/>
              <a:t>Deutsch, Englisch</a:t>
            </a:r>
          </a:p>
          <a:p>
            <a:endParaRPr lang="de-DE" dirty="0"/>
          </a:p>
        </p:txBody>
      </p:sp>
      <p:sp>
        <p:nvSpPr>
          <p:cNvPr id="10" name="Text Placeholder 9"/>
          <p:cNvSpPr>
            <a:spLocks noGrp="1"/>
          </p:cNvSpPr>
          <p:nvPr>
            <p:ph type="body" sz="quarter" idx="19"/>
          </p:nvPr>
        </p:nvSpPr>
        <p:spPr>
          <a:xfrm>
            <a:off x="3792184" y="3683544"/>
            <a:ext cx="3960000" cy="412363"/>
          </a:xfrm>
        </p:spPr>
        <p:txBody>
          <a:bodyPr/>
          <a:lstStyle/>
          <a:p>
            <a:r>
              <a:rPr lang="de-DE"/>
              <a:t>Schwerpunkte</a:t>
            </a:r>
            <a:endParaRPr lang="de-DE" dirty="0"/>
          </a:p>
        </p:txBody>
      </p:sp>
      <p:sp>
        <p:nvSpPr>
          <p:cNvPr id="11" name="Text Placeholder 10"/>
          <p:cNvSpPr>
            <a:spLocks noGrp="1"/>
          </p:cNvSpPr>
          <p:nvPr>
            <p:ph type="body" sz="quarter" idx="20"/>
          </p:nvPr>
        </p:nvSpPr>
        <p:spPr>
          <a:xfrm>
            <a:off x="3792184" y="4105690"/>
            <a:ext cx="3815984" cy="2347498"/>
          </a:xfrm>
        </p:spPr>
        <p:txBody>
          <a:bodyPr/>
          <a:lstStyle/>
          <a:p>
            <a:pPr marL="180000" indent="-180000">
              <a:lnSpc>
                <a:spcPct val="100000"/>
              </a:lnSpc>
              <a:spcBef>
                <a:spcPts val="0"/>
              </a:spcBef>
              <a:spcAft>
                <a:spcPts val="600"/>
              </a:spcAft>
            </a:pPr>
            <a:r>
              <a:rPr lang="de-DE" sz="1100"/>
              <a:t>Master Data Management</a:t>
            </a:r>
          </a:p>
          <a:p>
            <a:pPr marL="180000" indent="-180000">
              <a:lnSpc>
                <a:spcPct val="100000"/>
              </a:lnSpc>
              <a:spcBef>
                <a:spcPts val="0"/>
              </a:spcBef>
              <a:spcAft>
                <a:spcPts val="600"/>
              </a:spcAft>
            </a:pPr>
            <a:r>
              <a:rPr lang="de-DE" sz="1100"/>
              <a:t>Data Governance</a:t>
            </a:r>
          </a:p>
          <a:p>
            <a:pPr marL="180000" indent="-180000">
              <a:lnSpc>
                <a:spcPct val="100000"/>
              </a:lnSpc>
              <a:spcBef>
                <a:spcPts val="0"/>
              </a:spcBef>
              <a:spcAft>
                <a:spcPts val="600"/>
              </a:spcAft>
            </a:pPr>
            <a:r>
              <a:rPr lang="de-DE" sz="1100"/>
              <a:t>Datenqualität</a:t>
            </a:r>
          </a:p>
          <a:p>
            <a:pPr marL="180000" indent="-180000">
              <a:lnSpc>
                <a:spcPct val="100000"/>
              </a:lnSpc>
              <a:spcBef>
                <a:spcPts val="0"/>
              </a:spcBef>
              <a:spcAft>
                <a:spcPts val="600"/>
              </a:spcAft>
            </a:pPr>
            <a:r>
              <a:rPr lang="de-DE" sz="1100"/>
              <a:t>Datenmigration, Integration und ETL</a:t>
            </a:r>
          </a:p>
          <a:p>
            <a:pPr marL="180000" indent="-180000">
              <a:lnSpc>
                <a:spcPct val="100000"/>
              </a:lnSpc>
              <a:spcBef>
                <a:spcPts val="0"/>
              </a:spcBef>
              <a:spcAft>
                <a:spcPts val="600"/>
              </a:spcAft>
            </a:pPr>
            <a:r>
              <a:rPr lang="de-DE" sz="1100"/>
              <a:t>Informatica PowerCenter 9.x: Developer, Level 2</a:t>
            </a:r>
          </a:p>
          <a:p>
            <a:pPr marL="180000" indent="-180000">
              <a:lnSpc>
                <a:spcPct val="100000"/>
              </a:lnSpc>
              <a:spcBef>
                <a:spcPts val="0"/>
              </a:spcBef>
              <a:spcAft>
                <a:spcPts val="600"/>
              </a:spcAft>
            </a:pPr>
            <a:r>
              <a:rPr lang="de-DE" sz="1100"/>
              <a:t>Oracle database, Microsoft SQL Server, PL/SQL</a:t>
            </a:r>
            <a:endParaRPr lang="de-DE" sz="1100" dirty="0"/>
          </a:p>
        </p:txBody>
      </p:sp>
      <p:sp>
        <p:nvSpPr>
          <p:cNvPr id="12" name="Text Placeholder 11"/>
          <p:cNvSpPr>
            <a:spLocks noGrp="1"/>
          </p:cNvSpPr>
          <p:nvPr>
            <p:ph type="body" sz="quarter" idx="23"/>
          </p:nvPr>
        </p:nvSpPr>
        <p:spPr>
          <a:xfrm>
            <a:off x="407368" y="4509120"/>
            <a:ext cx="3023718" cy="331986"/>
          </a:xfrm>
        </p:spPr>
        <p:txBody>
          <a:bodyPr/>
          <a:lstStyle/>
          <a:p>
            <a:r>
              <a:rPr lang="de-DE" sz="1400"/>
              <a:t>Schwerpunkte</a:t>
            </a:r>
            <a:endParaRPr lang="de-DE" sz="1400" dirty="0"/>
          </a:p>
        </p:txBody>
      </p:sp>
      <p:sp>
        <p:nvSpPr>
          <p:cNvPr id="13" name="Text Placeholder 12"/>
          <p:cNvSpPr>
            <a:spLocks noGrp="1"/>
          </p:cNvSpPr>
          <p:nvPr>
            <p:ph type="body" sz="quarter" idx="24"/>
          </p:nvPr>
        </p:nvSpPr>
        <p:spPr>
          <a:xfrm>
            <a:off x="407368" y="4869160"/>
            <a:ext cx="3022665" cy="289123"/>
          </a:xfrm>
        </p:spPr>
        <p:txBody>
          <a:bodyPr/>
          <a:lstStyle/>
          <a:p>
            <a:r>
              <a:rPr lang="de-DE"/>
              <a:t>Master Data Management, Projektleitung</a:t>
            </a:r>
            <a:endParaRPr lang="de-DE" dirty="0"/>
          </a:p>
        </p:txBody>
      </p:sp>
      <p:sp>
        <p:nvSpPr>
          <p:cNvPr id="14" name="Date Placeholder 13"/>
          <p:cNvSpPr>
            <a:spLocks noGrp="1"/>
          </p:cNvSpPr>
          <p:nvPr>
            <p:ph type="dt" sz="half" idx="2"/>
          </p:nvPr>
        </p:nvSpPr>
        <p:spPr/>
        <p:txBody>
          <a:bodyPr/>
          <a:lstStyle/>
          <a:p>
            <a:fld id="{593CDA0A-CBAA-42F3-AB46-D063D35BDF70}" type="datetime1">
              <a:rPr lang="de-DE" smtClean="0"/>
              <a:pPr/>
              <a:t>13.12.2018</a:t>
            </a:fld>
            <a:endParaRPr lang="de-DE" dirty="0"/>
          </a:p>
        </p:txBody>
      </p:sp>
      <p:pic>
        <p:nvPicPr>
          <p:cNvPr id="29" name="Graphic 4">
            <a:extLst>
              <a:ext uri="{FF2B5EF4-FFF2-40B4-BE49-F238E27FC236}">
                <a16:creationId xmlns:a16="http://schemas.microsoft.com/office/drawing/2014/main" id="{9A0FD972-81A1-471E-8024-936DD1259A80}"/>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480386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7">
            <a:extLst>
              <a:ext uri="{FF2B5EF4-FFF2-40B4-BE49-F238E27FC236}">
                <a16:creationId xmlns:a16="http://schemas.microsoft.com/office/drawing/2014/main" id="{A709E262-CC15-4678-9F8F-4506ED145DC3}"/>
              </a:ext>
            </a:extLst>
          </p:cNvPr>
          <p:cNvSpPr txBox="1">
            <a:spLocks/>
          </p:cNvSpPr>
          <p:nvPr/>
        </p:nvSpPr>
        <p:spPr>
          <a:xfrm>
            <a:off x="7852042" y="764704"/>
            <a:ext cx="4220622" cy="5705824"/>
          </a:xfrm>
          <a:prstGeom prst="rect">
            <a:avLst/>
          </a:prstGeom>
          <a:solidFill>
            <a:schemeClr val="bg1"/>
          </a:solidFill>
          <a:ln w="28575">
            <a:solidFill>
              <a:schemeClr val="bg1">
                <a:lumMod val="85000"/>
              </a:schemeClr>
            </a:solidFill>
          </a:ln>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2"/>
              </a:buClr>
            </a:pPr>
            <a:endParaRPr lang="en-US" sz="1200" dirty="0"/>
          </a:p>
        </p:txBody>
      </p:sp>
      <p:sp>
        <p:nvSpPr>
          <p:cNvPr id="20" name="Text Placeholder 17">
            <a:extLst>
              <a:ext uri="{FF2B5EF4-FFF2-40B4-BE49-F238E27FC236}">
                <a16:creationId xmlns:a16="http://schemas.microsoft.com/office/drawing/2014/main" id="{4037CF6F-C491-4639-AAC9-ADD778D62E0E}"/>
              </a:ext>
            </a:extLst>
          </p:cNvPr>
          <p:cNvSpPr txBox="1">
            <a:spLocks/>
          </p:cNvSpPr>
          <p:nvPr/>
        </p:nvSpPr>
        <p:spPr>
          <a:xfrm>
            <a:off x="3673128" y="764704"/>
            <a:ext cx="4068000" cy="5705824"/>
          </a:xfrm>
          <a:prstGeom prst="rect">
            <a:avLst/>
          </a:prstGeom>
          <a:solidFill>
            <a:schemeClr val="bg1"/>
          </a:solidFill>
          <a:ln w="28575">
            <a:solidFill>
              <a:schemeClr val="bg1">
                <a:lumMod val="85000"/>
              </a:schemeClr>
            </a:solidFill>
          </a:ln>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2"/>
              </a:buClr>
            </a:pPr>
            <a:endParaRPr lang="en-US" sz="1200" dirty="0"/>
          </a:p>
        </p:txBody>
      </p:sp>
      <p:sp>
        <p:nvSpPr>
          <p:cNvPr id="2" name="Text Placeholder 1"/>
          <p:cNvSpPr>
            <a:spLocks noGrp="1"/>
          </p:cNvSpPr>
          <p:nvPr>
            <p:ph type="body" sz="quarter" idx="22"/>
          </p:nvPr>
        </p:nvSpPr>
        <p:spPr>
          <a:xfrm>
            <a:off x="7939454" y="1124744"/>
            <a:ext cx="4068000" cy="5328592"/>
          </a:xfrm>
        </p:spPr>
        <p:txBody>
          <a:bodyPr/>
          <a:lstStyle/>
          <a:p>
            <a:pPr marL="180000" lvl="1" indent="-180000">
              <a:lnSpc>
                <a:spcPct val="100000"/>
              </a:lnSpc>
              <a:spcBef>
                <a:spcPts val="0"/>
              </a:spcBef>
              <a:buClr>
                <a:schemeClr val="tx2"/>
              </a:buClr>
              <a:buFont typeface="Wingdings" panose="05000000000000000000" pitchFamily="2" charset="2"/>
              <a:buChar char="§"/>
            </a:pPr>
            <a:r>
              <a:rPr lang="de-DE" sz="950" b="1" dirty="0"/>
              <a:t>Rolle: </a:t>
            </a:r>
            <a:r>
              <a:rPr lang="de-DE" sz="950" dirty="0"/>
              <a:t>Business Analyst</a:t>
            </a:r>
            <a:br>
              <a:rPr lang="de-DE" sz="950" dirty="0"/>
            </a:br>
            <a:r>
              <a:rPr lang="de-DE" sz="950" b="1" dirty="0"/>
              <a:t>Industrie: </a:t>
            </a:r>
            <a:r>
              <a:rPr lang="de-DE" sz="950" dirty="0"/>
              <a:t>Automotive</a:t>
            </a:r>
            <a:br>
              <a:rPr lang="de-DE" sz="950" dirty="0"/>
            </a:br>
            <a:r>
              <a:rPr lang="de-DE" sz="950" b="1" dirty="0"/>
              <a:t>Projekt: </a:t>
            </a:r>
            <a:r>
              <a:rPr lang="de-DE" sz="950" dirty="0"/>
              <a:t>Daimler-Konfigurator</a:t>
            </a:r>
            <a:br>
              <a:rPr lang="de-DE" sz="950" dirty="0"/>
            </a:br>
            <a:r>
              <a:rPr lang="de-DE" sz="950" b="1" dirty="0"/>
              <a:t>Verantwortlich: </a:t>
            </a:r>
            <a:r>
              <a:rPr lang="de-DE" sz="950" dirty="0"/>
              <a:t>Analyse/Validierung der automatischen Erstellung </a:t>
            </a:r>
            <a:r>
              <a:rPr lang="de-DE" sz="950" dirty="0" err="1"/>
              <a:t>baubarer</a:t>
            </a:r>
            <a:r>
              <a:rPr lang="de-DE" sz="950" dirty="0"/>
              <a:t> Aufträge</a:t>
            </a:r>
          </a:p>
          <a:p>
            <a:pPr marL="180000" lvl="1" indent="-180000">
              <a:lnSpc>
                <a:spcPct val="100000"/>
              </a:lnSpc>
              <a:spcBef>
                <a:spcPts val="0"/>
              </a:spcBef>
              <a:buClr>
                <a:schemeClr val="tx2"/>
              </a:buClr>
              <a:buFont typeface="Wingdings" panose="05000000000000000000" pitchFamily="2" charset="2"/>
              <a:buChar char="§"/>
            </a:pPr>
            <a:r>
              <a:rPr lang="de-DE" sz="950" b="1" dirty="0"/>
              <a:t>Rolle: </a:t>
            </a:r>
            <a:r>
              <a:rPr lang="de-DE" sz="950" dirty="0"/>
              <a:t>Data Governance-Berater</a:t>
            </a:r>
            <a:br>
              <a:rPr lang="de-DE" sz="950" dirty="0"/>
            </a:br>
            <a:r>
              <a:rPr lang="de-DE" sz="950" b="1" dirty="0"/>
              <a:t>Industrie: </a:t>
            </a:r>
            <a:r>
              <a:rPr lang="de-DE" sz="950" dirty="0"/>
              <a:t>Internationaler Lebensmitteleinzelhändler</a:t>
            </a:r>
            <a:br>
              <a:rPr lang="de-DE" sz="950" dirty="0"/>
            </a:br>
            <a:r>
              <a:rPr lang="de-DE" sz="950" b="1" dirty="0"/>
              <a:t>Projekt: </a:t>
            </a:r>
            <a:r>
              <a:rPr lang="de-DE" sz="950" dirty="0"/>
              <a:t>Transformation der IT-Landschaft</a:t>
            </a:r>
            <a:br>
              <a:rPr lang="de-DE" sz="950" dirty="0"/>
            </a:br>
            <a:r>
              <a:rPr lang="de-DE" sz="950" b="1" dirty="0"/>
              <a:t>Verantwortlich: </a:t>
            </a:r>
            <a:r>
              <a:rPr lang="de-DE" sz="950" dirty="0"/>
              <a:t>Erstellung von Datenstandards mithilfe des DG-Frameworks, Angleichung der Anforderungen bei unterschiedlichen Anwendungen und Gewährleistung eines konsistenten Datenflusses in der IT-Landschaft</a:t>
            </a:r>
          </a:p>
          <a:p>
            <a:pPr marL="180000" lvl="1" indent="-180000">
              <a:lnSpc>
                <a:spcPct val="100000"/>
              </a:lnSpc>
              <a:spcBef>
                <a:spcPts val="0"/>
              </a:spcBef>
              <a:buClr>
                <a:schemeClr val="tx2"/>
              </a:buClr>
              <a:buFont typeface="Wingdings" panose="05000000000000000000" pitchFamily="2" charset="2"/>
              <a:buChar char="§"/>
            </a:pPr>
            <a:r>
              <a:rPr lang="de-DE" sz="950" b="1" dirty="0"/>
              <a:t>Rolle: </a:t>
            </a:r>
            <a:r>
              <a:rPr lang="de-DE" sz="950" dirty="0"/>
              <a:t>Business Analyst</a:t>
            </a:r>
            <a:br>
              <a:rPr lang="de-DE" sz="950" dirty="0"/>
            </a:br>
            <a:r>
              <a:rPr lang="de-DE" sz="950" b="1" dirty="0"/>
              <a:t>Industrie: </a:t>
            </a:r>
            <a:r>
              <a:rPr lang="de-DE" sz="950" dirty="0"/>
              <a:t>Banking</a:t>
            </a:r>
            <a:br>
              <a:rPr lang="de-DE" sz="950" dirty="0"/>
            </a:br>
            <a:r>
              <a:rPr lang="de-DE" sz="950" b="1" dirty="0"/>
              <a:t>Projekt: </a:t>
            </a:r>
            <a:r>
              <a:rPr lang="de-DE" sz="950" dirty="0"/>
              <a:t>Kredit Risiko (Basel II III)</a:t>
            </a:r>
            <a:br>
              <a:rPr lang="de-DE" sz="950" dirty="0"/>
            </a:br>
            <a:r>
              <a:rPr lang="de-DE" sz="950" b="1" dirty="0"/>
              <a:t>Verantwortlich: </a:t>
            </a:r>
            <a:r>
              <a:rPr lang="de-DE" sz="950" dirty="0"/>
              <a:t>Leitung der Reorganisation der Kredit Risiko Tätigkeiten, um die Regulatorik zu erfüllen (alle Anforderungen, Mapping von Finanzierungströmen und Anforderungen)</a:t>
            </a:r>
          </a:p>
          <a:p>
            <a:pPr marL="180000" lvl="1" indent="-180000">
              <a:lnSpc>
                <a:spcPct val="100000"/>
              </a:lnSpc>
              <a:spcBef>
                <a:spcPts val="0"/>
              </a:spcBef>
              <a:buClr>
                <a:schemeClr val="tx2"/>
              </a:buClr>
              <a:buFont typeface="Wingdings" panose="05000000000000000000" pitchFamily="2" charset="2"/>
              <a:buChar char="§"/>
            </a:pPr>
            <a:r>
              <a:rPr lang="de-DE" sz="950" b="1" dirty="0"/>
              <a:t>Rolle: </a:t>
            </a:r>
            <a:r>
              <a:rPr lang="de-DE" sz="950" dirty="0"/>
              <a:t>Business Analyst</a:t>
            </a:r>
            <a:br>
              <a:rPr lang="de-DE" sz="950" dirty="0"/>
            </a:br>
            <a:r>
              <a:rPr lang="de-DE" sz="950" b="1" dirty="0"/>
              <a:t>Industrie: </a:t>
            </a:r>
            <a:r>
              <a:rPr lang="de-DE" sz="950" dirty="0"/>
              <a:t>Telekom</a:t>
            </a:r>
            <a:br>
              <a:rPr lang="de-DE" sz="950" dirty="0"/>
            </a:br>
            <a:r>
              <a:rPr lang="de-DE" sz="950" b="1" dirty="0"/>
              <a:t>Projekt: </a:t>
            </a:r>
            <a:r>
              <a:rPr lang="de-DE" sz="950" dirty="0"/>
              <a:t>Implementierung einer BI B2B Plattform zusammen mit der CRM Modernisierung</a:t>
            </a:r>
            <a:br>
              <a:rPr lang="de-DE" sz="950" dirty="0"/>
            </a:br>
            <a:r>
              <a:rPr lang="de-DE" sz="950" b="1" dirty="0"/>
              <a:t>Verantwortlich: </a:t>
            </a:r>
            <a:r>
              <a:rPr lang="de-DE" sz="950" dirty="0"/>
              <a:t>Kundenanforderungen erfüllen, Workshops halten mit den Geschäftseinheiten (Finance und Marketing), eine Funktionsarchitektur entwerfen, Implementierung von fachlichen Tools, um die Datenbank und die betriebswirtschaftliche Sicht zu pflegen, Präsentation der Lösung für die Geschäftseinheiten</a:t>
            </a:r>
          </a:p>
          <a:p>
            <a:pPr marL="180000" lvl="1" indent="-180000">
              <a:lnSpc>
                <a:spcPct val="100000"/>
              </a:lnSpc>
              <a:spcBef>
                <a:spcPts val="0"/>
              </a:spcBef>
              <a:buClr>
                <a:schemeClr val="tx2"/>
              </a:buClr>
              <a:buFont typeface="Wingdings" panose="05000000000000000000" pitchFamily="2" charset="2"/>
              <a:buChar char="§"/>
            </a:pPr>
            <a:r>
              <a:rPr lang="de-DE" sz="950" b="1" dirty="0"/>
              <a:t>Rolle: </a:t>
            </a:r>
            <a:r>
              <a:rPr lang="de-DE" sz="950" dirty="0"/>
              <a:t>Leiter für Migration</a:t>
            </a:r>
            <a:br>
              <a:rPr lang="de-DE" sz="950" dirty="0"/>
            </a:br>
            <a:r>
              <a:rPr lang="de-DE" sz="950" b="1" dirty="0"/>
              <a:t>Industrie: </a:t>
            </a:r>
            <a:r>
              <a:rPr lang="de-DE" sz="950" dirty="0"/>
              <a:t>Energie</a:t>
            </a:r>
            <a:br>
              <a:rPr lang="de-DE" sz="950" dirty="0"/>
            </a:br>
            <a:r>
              <a:rPr lang="de-DE" sz="950" b="1" dirty="0"/>
              <a:t>Projekt: </a:t>
            </a:r>
            <a:r>
              <a:rPr lang="de-DE" sz="950" dirty="0"/>
              <a:t>Migration des Nuklearwartungssystems</a:t>
            </a:r>
            <a:br>
              <a:rPr lang="de-DE" sz="950" dirty="0"/>
            </a:br>
            <a:r>
              <a:rPr lang="de-DE" sz="950" b="1" dirty="0"/>
              <a:t>Verantwortlich: </a:t>
            </a:r>
            <a:r>
              <a:rPr lang="de-DE" sz="950" dirty="0"/>
              <a:t>Workshops organisieren und halten, Einsatzunterstützung für mehr als 3 Kernkraftwerke als Leiter des fachlichen Teams</a:t>
            </a:r>
          </a:p>
        </p:txBody>
      </p:sp>
      <p:sp>
        <p:nvSpPr>
          <p:cNvPr id="3" name="Text Placeholder 2"/>
          <p:cNvSpPr>
            <a:spLocks noGrp="1"/>
          </p:cNvSpPr>
          <p:nvPr>
            <p:ph type="body" sz="quarter" idx="21"/>
          </p:nvPr>
        </p:nvSpPr>
        <p:spPr>
          <a:xfrm>
            <a:off x="7859745" y="784389"/>
            <a:ext cx="4068904" cy="412363"/>
          </a:xfrm>
        </p:spPr>
        <p:txBody>
          <a:bodyPr/>
          <a:lstStyle/>
          <a:p>
            <a:r>
              <a:rPr lang="de-DE" dirty="0"/>
              <a:t>  Mehr als 13 Jahre Berufserfahrung</a:t>
            </a:r>
          </a:p>
        </p:txBody>
      </p:sp>
      <p:sp>
        <p:nvSpPr>
          <p:cNvPr id="4" name="Text Placeholder 3"/>
          <p:cNvSpPr>
            <a:spLocks noGrp="1"/>
          </p:cNvSpPr>
          <p:nvPr>
            <p:ph type="body" sz="quarter" idx="18"/>
          </p:nvPr>
        </p:nvSpPr>
        <p:spPr>
          <a:xfrm>
            <a:off x="3673128" y="784389"/>
            <a:ext cx="4079056" cy="412363"/>
          </a:xfrm>
        </p:spPr>
        <p:txBody>
          <a:bodyPr/>
          <a:lstStyle/>
          <a:p>
            <a:r>
              <a:rPr lang="de-DE" dirty="0"/>
              <a:t>  Ausbildung und Karriere</a:t>
            </a:r>
          </a:p>
        </p:txBody>
      </p:sp>
      <p:sp>
        <p:nvSpPr>
          <p:cNvPr id="5" name="Text Placeholder 4"/>
          <p:cNvSpPr>
            <a:spLocks noGrp="1"/>
          </p:cNvSpPr>
          <p:nvPr>
            <p:ph type="body" sz="quarter" idx="14"/>
          </p:nvPr>
        </p:nvSpPr>
        <p:spPr/>
        <p:txBody>
          <a:bodyPr/>
          <a:lstStyle/>
          <a:p>
            <a:r>
              <a:rPr lang="de-DE" sz="1400" dirty="0"/>
              <a:t>Sprachen</a:t>
            </a:r>
            <a:endParaRPr lang="en-GB" sz="1400" dirty="0"/>
          </a:p>
        </p:txBody>
      </p:sp>
      <p:sp>
        <p:nvSpPr>
          <p:cNvPr id="6" name="Text Placeholder 5"/>
          <p:cNvSpPr>
            <a:spLocks noGrp="1"/>
          </p:cNvSpPr>
          <p:nvPr>
            <p:ph type="body" sz="quarter" idx="13"/>
          </p:nvPr>
        </p:nvSpPr>
        <p:spPr>
          <a:xfrm>
            <a:off x="407989" y="3601839"/>
            <a:ext cx="3023716" cy="412363"/>
          </a:xfrm>
        </p:spPr>
        <p:txBody>
          <a:bodyPr/>
          <a:lstStyle/>
          <a:p>
            <a:r>
              <a:rPr lang="en-GB" sz="2000" dirty="0"/>
              <a:t>John Doe 13</a:t>
            </a:r>
          </a:p>
        </p:txBody>
      </p:sp>
      <p:sp>
        <p:nvSpPr>
          <p:cNvPr id="7" name="Text Placeholder 6"/>
          <p:cNvSpPr>
            <a:spLocks noGrp="1"/>
          </p:cNvSpPr>
          <p:nvPr>
            <p:ph type="body" sz="quarter" idx="10"/>
          </p:nvPr>
        </p:nvSpPr>
        <p:spPr/>
        <p:txBody>
          <a:bodyPr/>
          <a:lstStyle/>
          <a:p>
            <a:r>
              <a:rPr lang="en-GB" dirty="0"/>
              <a:t>Senior Applications Consultant</a:t>
            </a:r>
          </a:p>
        </p:txBody>
      </p:sp>
      <p:sp>
        <p:nvSpPr>
          <p:cNvPr id="8" name="Text Placeholder 7"/>
          <p:cNvSpPr>
            <a:spLocks noGrp="1"/>
          </p:cNvSpPr>
          <p:nvPr>
            <p:ph type="body" sz="quarter" idx="15"/>
          </p:nvPr>
        </p:nvSpPr>
        <p:spPr/>
        <p:txBody>
          <a:bodyPr/>
          <a:lstStyle/>
          <a:p>
            <a:r>
              <a:rPr lang="de-DE" dirty="0"/>
              <a:t>Französisch, Englisch</a:t>
            </a:r>
          </a:p>
          <a:p>
            <a:endParaRPr lang="en-GB" dirty="0"/>
          </a:p>
        </p:txBody>
      </p:sp>
      <p:sp>
        <p:nvSpPr>
          <p:cNvPr id="10" name="Text Placeholder 9"/>
          <p:cNvSpPr>
            <a:spLocks noGrp="1"/>
          </p:cNvSpPr>
          <p:nvPr>
            <p:ph type="body" sz="quarter" idx="19"/>
          </p:nvPr>
        </p:nvSpPr>
        <p:spPr>
          <a:xfrm>
            <a:off x="3673128" y="3429000"/>
            <a:ext cx="4079056" cy="412363"/>
          </a:xfrm>
        </p:spPr>
        <p:txBody>
          <a:bodyPr/>
          <a:lstStyle/>
          <a:p>
            <a:r>
              <a:rPr lang="de-DE" dirty="0"/>
              <a:t>  Qualifikation</a:t>
            </a:r>
          </a:p>
        </p:txBody>
      </p:sp>
      <p:sp>
        <p:nvSpPr>
          <p:cNvPr id="11" name="Text Placeholder 10"/>
          <p:cNvSpPr>
            <a:spLocks noGrp="1"/>
          </p:cNvSpPr>
          <p:nvPr>
            <p:ph type="body" sz="quarter" idx="20"/>
          </p:nvPr>
        </p:nvSpPr>
        <p:spPr>
          <a:xfrm>
            <a:off x="3792184" y="3861048"/>
            <a:ext cx="3815984" cy="2347498"/>
          </a:xfrm>
        </p:spPr>
        <p:txBody>
          <a:bodyPr/>
          <a:lstStyle/>
          <a:p>
            <a:pPr marL="180000" indent="-180000">
              <a:lnSpc>
                <a:spcPct val="100000"/>
              </a:lnSpc>
              <a:spcBef>
                <a:spcPts val="0"/>
              </a:spcBef>
              <a:spcAft>
                <a:spcPts val="600"/>
              </a:spcAft>
              <a:buClr>
                <a:schemeClr val="tx2"/>
              </a:buClr>
            </a:pPr>
            <a:r>
              <a:rPr lang="de-DE" sz="1100" dirty="0"/>
              <a:t>Data Governance</a:t>
            </a:r>
          </a:p>
          <a:p>
            <a:pPr marL="180000" indent="-180000">
              <a:lnSpc>
                <a:spcPct val="100000"/>
              </a:lnSpc>
              <a:spcBef>
                <a:spcPts val="0"/>
              </a:spcBef>
              <a:spcAft>
                <a:spcPts val="600"/>
              </a:spcAft>
              <a:buClr>
                <a:schemeClr val="tx2"/>
              </a:buClr>
            </a:pPr>
            <a:r>
              <a:rPr lang="en-GB" sz="1100" dirty="0"/>
              <a:t>Master Data Management</a:t>
            </a:r>
            <a:endParaRPr lang="de-DE" sz="1100" dirty="0"/>
          </a:p>
          <a:p>
            <a:pPr marL="180000" indent="-180000">
              <a:lnSpc>
                <a:spcPct val="100000"/>
              </a:lnSpc>
              <a:spcBef>
                <a:spcPts val="0"/>
              </a:spcBef>
              <a:spcAft>
                <a:spcPts val="600"/>
              </a:spcAft>
              <a:buClr>
                <a:schemeClr val="tx2"/>
              </a:buClr>
            </a:pPr>
            <a:r>
              <a:rPr lang="de-DE" sz="1100" dirty="0"/>
              <a:t>Fachliches BI Projekt Management</a:t>
            </a:r>
          </a:p>
          <a:p>
            <a:pPr marL="180000" indent="-180000">
              <a:lnSpc>
                <a:spcPct val="100000"/>
              </a:lnSpc>
              <a:spcBef>
                <a:spcPts val="0"/>
              </a:spcBef>
              <a:spcAft>
                <a:spcPts val="600"/>
              </a:spcAft>
              <a:buClr>
                <a:schemeClr val="tx2"/>
              </a:buClr>
            </a:pPr>
            <a:r>
              <a:rPr lang="de-DE" sz="1100" dirty="0"/>
              <a:t>Agiles </a:t>
            </a:r>
            <a:r>
              <a:rPr lang="de-DE" sz="1100" dirty="0" err="1"/>
              <a:t>Prototyping</a:t>
            </a:r>
            <a:r>
              <a:rPr lang="de-DE" sz="1100" dirty="0"/>
              <a:t> von Anforderungen</a:t>
            </a:r>
          </a:p>
          <a:p>
            <a:pPr marL="180000" indent="-180000">
              <a:lnSpc>
                <a:spcPct val="100000"/>
              </a:lnSpc>
              <a:spcBef>
                <a:spcPts val="0"/>
              </a:spcBef>
              <a:spcAft>
                <a:spcPts val="600"/>
              </a:spcAft>
              <a:buClr>
                <a:schemeClr val="tx2"/>
              </a:buClr>
            </a:pPr>
            <a:r>
              <a:rPr lang="de-DE" sz="1100" dirty="0"/>
              <a:t>BI Designer</a:t>
            </a:r>
          </a:p>
          <a:p>
            <a:pPr marL="180000" indent="-180000">
              <a:lnSpc>
                <a:spcPct val="100000"/>
              </a:lnSpc>
              <a:spcBef>
                <a:spcPts val="0"/>
              </a:spcBef>
              <a:spcAft>
                <a:spcPts val="600"/>
              </a:spcAft>
              <a:buClr>
                <a:schemeClr val="tx2"/>
              </a:buClr>
            </a:pPr>
            <a:r>
              <a:rPr lang="de-DE" sz="1100" dirty="0"/>
              <a:t>Anwendung eines BI Industrialisierungsansatzes</a:t>
            </a:r>
          </a:p>
          <a:p>
            <a:pPr marL="180000" indent="-180000">
              <a:lnSpc>
                <a:spcPct val="100000"/>
              </a:lnSpc>
              <a:spcBef>
                <a:spcPts val="0"/>
              </a:spcBef>
              <a:spcAft>
                <a:spcPts val="600"/>
              </a:spcAft>
              <a:buClr>
                <a:schemeClr val="tx2"/>
              </a:buClr>
            </a:pPr>
            <a:r>
              <a:rPr lang="de-DE" sz="1100" dirty="0"/>
              <a:t>Moderation zwischen Business und IT Teams</a:t>
            </a:r>
          </a:p>
          <a:p>
            <a:pPr marL="180000" indent="-180000">
              <a:lnSpc>
                <a:spcPct val="100000"/>
              </a:lnSpc>
              <a:spcBef>
                <a:spcPts val="0"/>
              </a:spcBef>
              <a:spcAft>
                <a:spcPts val="600"/>
              </a:spcAft>
              <a:buClr>
                <a:schemeClr val="tx2"/>
              </a:buClr>
            </a:pPr>
            <a:r>
              <a:rPr lang="en-GB" sz="1100" dirty="0"/>
              <a:t>Data Migration</a:t>
            </a:r>
          </a:p>
          <a:p>
            <a:pPr marL="180000" indent="-180000">
              <a:lnSpc>
                <a:spcPct val="100000"/>
              </a:lnSpc>
              <a:spcBef>
                <a:spcPts val="0"/>
              </a:spcBef>
              <a:spcAft>
                <a:spcPts val="600"/>
              </a:spcAft>
              <a:buClr>
                <a:schemeClr val="tx2"/>
              </a:buClr>
            </a:pPr>
            <a:r>
              <a:rPr lang="de-DE" sz="1100" dirty="0" err="1"/>
              <a:t>DSGVO</a:t>
            </a:r>
            <a:r>
              <a:rPr lang="de-DE" sz="1100" dirty="0"/>
              <a:t> (zertifiziert CIPP/E – Mai 2018)</a:t>
            </a:r>
            <a:endParaRPr lang="en-GB" sz="1100" dirty="0"/>
          </a:p>
          <a:p>
            <a:pPr marL="180000" indent="-180000">
              <a:lnSpc>
                <a:spcPct val="100000"/>
              </a:lnSpc>
              <a:spcBef>
                <a:spcPts val="0"/>
              </a:spcBef>
              <a:spcAft>
                <a:spcPts val="600"/>
              </a:spcAft>
              <a:buClr>
                <a:schemeClr val="tx2"/>
              </a:buClr>
            </a:pPr>
            <a:r>
              <a:rPr lang="de-DE" sz="1100" dirty="0"/>
              <a:t>SQL, ETL, ALM Quality Center</a:t>
            </a:r>
          </a:p>
          <a:p>
            <a:pPr marL="180000" indent="-180000">
              <a:lnSpc>
                <a:spcPct val="100000"/>
              </a:lnSpc>
              <a:spcBef>
                <a:spcPts val="0"/>
              </a:spcBef>
              <a:spcAft>
                <a:spcPts val="600"/>
              </a:spcAft>
              <a:buClr>
                <a:schemeClr val="tx2"/>
              </a:buClr>
            </a:pPr>
            <a:r>
              <a:rPr lang="de-DE" sz="1100" dirty="0"/>
              <a:t>Engagement Manager Level 1 Zertifikat</a:t>
            </a:r>
          </a:p>
        </p:txBody>
      </p:sp>
      <p:sp>
        <p:nvSpPr>
          <p:cNvPr id="12" name="Text Placeholder 11"/>
          <p:cNvSpPr>
            <a:spLocks noGrp="1"/>
          </p:cNvSpPr>
          <p:nvPr>
            <p:ph type="body" sz="quarter" idx="23"/>
          </p:nvPr>
        </p:nvSpPr>
        <p:spPr>
          <a:xfrm>
            <a:off x="407368" y="4509120"/>
            <a:ext cx="3023718" cy="331986"/>
          </a:xfrm>
        </p:spPr>
        <p:txBody>
          <a:bodyPr/>
          <a:lstStyle/>
          <a:p>
            <a:r>
              <a:rPr lang="de-DE" sz="1400" dirty="0"/>
              <a:t>Schwerpunkte</a:t>
            </a:r>
          </a:p>
        </p:txBody>
      </p:sp>
      <p:sp>
        <p:nvSpPr>
          <p:cNvPr id="13" name="Text Placeholder 12"/>
          <p:cNvSpPr>
            <a:spLocks noGrp="1"/>
          </p:cNvSpPr>
          <p:nvPr>
            <p:ph type="body" sz="quarter" idx="24"/>
          </p:nvPr>
        </p:nvSpPr>
        <p:spPr>
          <a:xfrm>
            <a:off x="407368" y="4869160"/>
            <a:ext cx="3168352" cy="289123"/>
          </a:xfrm>
        </p:spPr>
        <p:txBody>
          <a:bodyPr/>
          <a:lstStyle/>
          <a:p>
            <a:r>
              <a:rPr lang="en-US" dirty="0"/>
              <a:t>Data Governance, </a:t>
            </a:r>
            <a:r>
              <a:rPr lang="de-DE" dirty="0"/>
              <a:t>Datenmodellierung, Datenmigration, </a:t>
            </a:r>
            <a:r>
              <a:rPr lang="de-DE" dirty="0" err="1"/>
              <a:t>DSGVO</a:t>
            </a:r>
            <a:r>
              <a:rPr lang="de-DE" dirty="0"/>
              <a:t> </a:t>
            </a:r>
          </a:p>
        </p:txBody>
      </p:sp>
      <p:sp>
        <p:nvSpPr>
          <p:cNvPr id="14" name="Date Placeholder 13"/>
          <p:cNvSpPr>
            <a:spLocks noGrp="1"/>
          </p:cNvSpPr>
          <p:nvPr>
            <p:ph type="dt" sz="half" idx="2"/>
          </p:nvPr>
        </p:nvSpPr>
        <p:spPr/>
        <p:txBody>
          <a:bodyPr/>
          <a:lstStyle/>
          <a:p>
            <a:fld id="{593CDA0A-CBAA-42F3-AB46-D063D35BDF70}" type="datetime1">
              <a:rPr lang="en-GB" smtClean="0"/>
              <a:pPr/>
              <a:t>13/12/2018</a:t>
            </a:fld>
            <a:endParaRPr lang="en-GB" dirty="0"/>
          </a:p>
        </p:txBody>
      </p:sp>
    </p:spTree>
    <p:extLst>
      <p:ext uri="{BB962C8B-B14F-4D97-AF65-F5344CB8AC3E}">
        <p14:creationId xmlns:p14="http://schemas.microsoft.com/office/powerpoint/2010/main" val="4051695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 Placeholder 17">
            <a:extLst>
              <a:ext uri="{FF2B5EF4-FFF2-40B4-BE49-F238E27FC236}">
                <a16:creationId xmlns:a16="http://schemas.microsoft.com/office/drawing/2014/main" id="{9174A902-9E50-453A-9B77-E7A4A3EEB9F8}"/>
              </a:ext>
            </a:extLst>
          </p:cNvPr>
          <p:cNvSpPr txBox="1">
            <a:spLocks/>
          </p:cNvSpPr>
          <p:nvPr/>
        </p:nvSpPr>
        <p:spPr>
          <a:xfrm>
            <a:off x="3529112" y="914400"/>
            <a:ext cx="4068000" cy="5556128"/>
          </a:xfrm>
          <a:prstGeom prst="rect">
            <a:avLst/>
          </a:prstGeom>
          <a:solidFill>
            <a:schemeClr val="bg1"/>
          </a:solidFill>
          <a:ln w="28575">
            <a:solidFill>
              <a:schemeClr val="bg1">
                <a:lumMod val="85000"/>
              </a:schemeClr>
            </a:solidFill>
          </a:ln>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761970" fontAlgn="base">
              <a:spcBef>
                <a:spcPts val="500"/>
              </a:spcBef>
              <a:buClr>
                <a:srgbClr val="2B143D"/>
              </a:buClr>
            </a:pPr>
            <a:endParaRPr lang="en-US" sz="1200" dirty="0">
              <a:solidFill>
                <a:prstClr val="black"/>
              </a:solidFill>
              <a:latin typeface="Verdana"/>
            </a:endParaRPr>
          </a:p>
        </p:txBody>
      </p:sp>
      <p:sp>
        <p:nvSpPr>
          <p:cNvPr id="96" name="Text Placeholder 17">
            <a:extLst>
              <a:ext uri="{FF2B5EF4-FFF2-40B4-BE49-F238E27FC236}">
                <a16:creationId xmlns:a16="http://schemas.microsoft.com/office/drawing/2014/main" id="{9174A902-9E50-453A-9B77-E7A4A3EEB9F8}"/>
              </a:ext>
            </a:extLst>
          </p:cNvPr>
          <p:cNvSpPr txBox="1">
            <a:spLocks/>
          </p:cNvSpPr>
          <p:nvPr/>
        </p:nvSpPr>
        <p:spPr>
          <a:xfrm>
            <a:off x="7708026" y="914400"/>
            <a:ext cx="4220622" cy="5556128"/>
          </a:xfrm>
          <a:prstGeom prst="rect">
            <a:avLst/>
          </a:prstGeom>
          <a:solidFill>
            <a:schemeClr val="bg1"/>
          </a:solidFill>
          <a:ln w="28575">
            <a:solidFill>
              <a:schemeClr val="bg1">
                <a:lumMod val="85000"/>
              </a:schemeClr>
            </a:solidFill>
          </a:ln>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761970" fontAlgn="base">
              <a:spcBef>
                <a:spcPts val="500"/>
              </a:spcBef>
              <a:buClr>
                <a:srgbClr val="2B143D"/>
              </a:buClr>
            </a:pPr>
            <a:endParaRPr lang="en-US" sz="1200" dirty="0">
              <a:solidFill>
                <a:prstClr val="black"/>
              </a:solidFill>
              <a:latin typeface="Verdana"/>
            </a:endParaRPr>
          </a:p>
        </p:txBody>
      </p:sp>
      <p:sp>
        <p:nvSpPr>
          <p:cNvPr id="86" name="Text Placeholder 85"/>
          <p:cNvSpPr>
            <a:spLocks noGrp="1"/>
          </p:cNvSpPr>
          <p:nvPr>
            <p:ph type="body" sz="quarter" idx="21"/>
          </p:nvPr>
        </p:nvSpPr>
        <p:spPr>
          <a:xfrm>
            <a:off x="7752185" y="948199"/>
            <a:ext cx="4176464" cy="412363"/>
          </a:xfrm>
        </p:spPr>
        <p:txBody>
          <a:bodyPr/>
          <a:lstStyle/>
          <a:p>
            <a:r>
              <a:rPr lang="en-US" sz="1500" dirty="0">
                <a:solidFill>
                  <a:schemeClr val="accent2"/>
                </a:solidFill>
              </a:rPr>
              <a:t>More than 20 years experience</a:t>
            </a:r>
            <a:endParaRPr lang="en-GB" sz="1500" dirty="0"/>
          </a:p>
        </p:txBody>
      </p:sp>
      <p:sp>
        <p:nvSpPr>
          <p:cNvPr id="84" name="Text Placeholder 83"/>
          <p:cNvSpPr>
            <a:spLocks noGrp="1"/>
          </p:cNvSpPr>
          <p:nvPr>
            <p:ph type="body" sz="quarter" idx="18"/>
          </p:nvPr>
        </p:nvSpPr>
        <p:spPr/>
        <p:txBody>
          <a:bodyPr/>
          <a:lstStyle/>
          <a:p>
            <a:r>
              <a:rPr lang="en-GB" sz="1500" dirty="0"/>
              <a:t>Education &amp; Employment</a:t>
            </a:r>
          </a:p>
        </p:txBody>
      </p:sp>
      <p:sp>
        <p:nvSpPr>
          <p:cNvPr id="82" name="Text Placeholder 81"/>
          <p:cNvSpPr>
            <a:spLocks noGrp="1"/>
          </p:cNvSpPr>
          <p:nvPr>
            <p:ph type="body" sz="quarter" idx="14"/>
          </p:nvPr>
        </p:nvSpPr>
        <p:spPr/>
        <p:txBody>
          <a:bodyPr/>
          <a:lstStyle/>
          <a:p>
            <a:r>
              <a:rPr lang="en-GB" sz="1500" dirty="0"/>
              <a:t>Languages</a:t>
            </a:r>
            <a:endParaRPr lang="en-GB" dirty="0"/>
          </a:p>
        </p:txBody>
      </p:sp>
      <p:sp>
        <p:nvSpPr>
          <p:cNvPr id="81" name="Text Placeholder 80"/>
          <p:cNvSpPr>
            <a:spLocks noGrp="1"/>
          </p:cNvSpPr>
          <p:nvPr>
            <p:ph type="body" sz="quarter" idx="13"/>
          </p:nvPr>
        </p:nvSpPr>
        <p:spPr/>
        <p:txBody>
          <a:bodyPr/>
          <a:lstStyle/>
          <a:p>
            <a:r>
              <a:rPr lang="en-GB" sz="2000" dirty="0"/>
              <a:t>John Doe 14</a:t>
            </a:r>
          </a:p>
        </p:txBody>
      </p:sp>
      <p:sp>
        <p:nvSpPr>
          <p:cNvPr id="80" name="Text Placeholder 79"/>
          <p:cNvSpPr>
            <a:spLocks noGrp="1"/>
          </p:cNvSpPr>
          <p:nvPr>
            <p:ph type="body" sz="quarter" idx="10"/>
          </p:nvPr>
        </p:nvSpPr>
        <p:spPr/>
        <p:txBody>
          <a:bodyPr/>
          <a:lstStyle/>
          <a:p>
            <a:r>
              <a:rPr lang="en-GB" sz="1333" dirty="0"/>
              <a:t>Principal Consultant, </a:t>
            </a:r>
            <a:br>
              <a:rPr lang="en-GB" sz="1333" dirty="0"/>
            </a:br>
            <a:r>
              <a:rPr lang="en-GB" sz="1333" dirty="0"/>
              <a:t>Engagement Director</a:t>
            </a:r>
          </a:p>
        </p:txBody>
      </p:sp>
      <p:sp>
        <p:nvSpPr>
          <p:cNvPr id="83" name="Text Placeholder 82"/>
          <p:cNvSpPr>
            <a:spLocks noGrp="1"/>
          </p:cNvSpPr>
          <p:nvPr>
            <p:ph type="body" sz="quarter" idx="15"/>
          </p:nvPr>
        </p:nvSpPr>
        <p:spPr/>
        <p:txBody>
          <a:bodyPr/>
          <a:lstStyle/>
          <a:p>
            <a:r>
              <a:rPr lang="en-US" sz="1333" dirty="0"/>
              <a:t>German, English</a:t>
            </a:r>
            <a:endParaRPr lang="en-GB" sz="1333" dirty="0"/>
          </a:p>
        </p:txBody>
      </p:sp>
      <p:sp>
        <p:nvSpPr>
          <p:cNvPr id="85" name="Text Placeholder 84"/>
          <p:cNvSpPr>
            <a:spLocks noGrp="1"/>
          </p:cNvSpPr>
          <p:nvPr>
            <p:ph type="body" sz="quarter" idx="19"/>
          </p:nvPr>
        </p:nvSpPr>
        <p:spPr>
          <a:xfrm>
            <a:off x="3562350" y="3808725"/>
            <a:ext cx="3960000" cy="412363"/>
          </a:xfrm>
        </p:spPr>
        <p:txBody>
          <a:bodyPr/>
          <a:lstStyle/>
          <a:p>
            <a:r>
              <a:rPr lang="en-GB" sz="1500" dirty="0"/>
              <a:t>Qualification</a:t>
            </a:r>
          </a:p>
        </p:txBody>
      </p:sp>
      <p:sp>
        <p:nvSpPr>
          <p:cNvPr id="87" name="Text Placeholder 86"/>
          <p:cNvSpPr>
            <a:spLocks noGrp="1"/>
          </p:cNvSpPr>
          <p:nvPr>
            <p:ph type="body" sz="quarter" idx="23"/>
          </p:nvPr>
        </p:nvSpPr>
        <p:spPr/>
        <p:txBody>
          <a:bodyPr/>
          <a:lstStyle/>
          <a:p>
            <a:r>
              <a:rPr lang="en-GB" sz="1500" dirty="0"/>
              <a:t>Key Competences</a:t>
            </a:r>
          </a:p>
        </p:txBody>
      </p:sp>
      <p:sp>
        <p:nvSpPr>
          <p:cNvPr id="88" name="Text Placeholder 87"/>
          <p:cNvSpPr>
            <a:spLocks noGrp="1"/>
          </p:cNvSpPr>
          <p:nvPr>
            <p:ph type="body" sz="quarter" idx="24"/>
          </p:nvPr>
        </p:nvSpPr>
        <p:spPr/>
        <p:txBody>
          <a:bodyPr/>
          <a:lstStyle/>
          <a:p>
            <a:r>
              <a:rPr lang="en-US" sz="1333" dirty="0"/>
              <a:t>Program – and Project Management, BI / Analytics</a:t>
            </a:r>
            <a:br>
              <a:rPr lang="en-US" sz="1333" dirty="0"/>
            </a:br>
            <a:r>
              <a:rPr lang="en-US" sz="1333" dirty="0"/>
              <a:t>Data Governance</a:t>
            </a:r>
            <a:br>
              <a:rPr lang="en-US" sz="1333" dirty="0"/>
            </a:br>
            <a:endParaRPr lang="en-GB" sz="1333" dirty="0"/>
          </a:p>
        </p:txBody>
      </p:sp>
      <p:sp>
        <p:nvSpPr>
          <p:cNvPr id="104" name="Text Placeholder 100"/>
          <p:cNvSpPr>
            <a:spLocks noGrp="1"/>
          </p:cNvSpPr>
          <p:nvPr>
            <p:ph type="body" sz="quarter" idx="31"/>
          </p:nvPr>
        </p:nvSpPr>
        <p:spPr>
          <a:xfrm>
            <a:off x="3562350" y="4255219"/>
            <a:ext cx="3960813" cy="2270125"/>
          </a:xfrm>
        </p:spPr>
        <p:txBody>
          <a:bodyPr>
            <a:normAutofit/>
          </a:bodyPr>
          <a:lstStyle/>
          <a:p>
            <a:pPr lvl="1"/>
            <a:r>
              <a:rPr lang="en-US" sz="1167" dirty="0"/>
              <a:t>BI / Analytics, Project Management, Quality Management, Testing, Assessments</a:t>
            </a:r>
          </a:p>
          <a:p>
            <a:pPr lvl="1"/>
            <a:r>
              <a:rPr lang="en-US" sz="1167" dirty="0">
                <a:solidFill>
                  <a:srgbClr val="000000"/>
                </a:solidFill>
              </a:rPr>
              <a:t>SAP Development Consultant NetWeaver-</a:t>
            </a:r>
            <a:r>
              <a:rPr lang="en-US" sz="1167" dirty="0" err="1">
                <a:solidFill>
                  <a:srgbClr val="000000"/>
                </a:solidFill>
              </a:rPr>
              <a:t>Java,SAP</a:t>
            </a:r>
            <a:r>
              <a:rPr lang="en-US" sz="1167" dirty="0">
                <a:solidFill>
                  <a:srgbClr val="000000"/>
                </a:solidFill>
              </a:rPr>
              <a:t> R/3 und ABAP,</a:t>
            </a:r>
          </a:p>
          <a:p>
            <a:pPr lvl="1"/>
            <a:r>
              <a:rPr lang="en-US" sz="1167" dirty="0">
                <a:solidFill>
                  <a:srgbClr val="000000"/>
                </a:solidFill>
              </a:rPr>
              <a:t>SAP Web Application Development Consultant, </a:t>
            </a:r>
          </a:p>
          <a:p>
            <a:pPr lvl="1"/>
            <a:r>
              <a:rPr lang="en-US" sz="1167" dirty="0">
                <a:solidFill>
                  <a:srgbClr val="000000"/>
                </a:solidFill>
              </a:rPr>
              <a:t>SAP Solution Consultant - SAP Solution Manager</a:t>
            </a:r>
          </a:p>
          <a:p>
            <a:pPr lvl="1"/>
            <a:r>
              <a:rPr lang="en-US" sz="1167" dirty="0">
                <a:solidFill>
                  <a:srgbClr val="000000"/>
                </a:solidFill>
              </a:rPr>
              <a:t>Project Leader Core Qualification, KOMET – </a:t>
            </a:r>
            <a:r>
              <a:rPr lang="en-US" sz="1167" dirty="0" err="1">
                <a:solidFill>
                  <a:srgbClr val="000000"/>
                </a:solidFill>
              </a:rPr>
              <a:t>Kompetenz</a:t>
            </a:r>
            <a:r>
              <a:rPr lang="en-US" sz="1167" dirty="0">
                <a:solidFill>
                  <a:srgbClr val="000000"/>
                </a:solidFill>
              </a:rPr>
              <a:t> in </a:t>
            </a:r>
            <a:r>
              <a:rPr lang="en-US" sz="1167" dirty="0" err="1">
                <a:solidFill>
                  <a:srgbClr val="000000"/>
                </a:solidFill>
              </a:rPr>
              <a:t>Kommunikationsmethoden</a:t>
            </a:r>
            <a:r>
              <a:rPr lang="en-US" sz="1167" dirty="0">
                <a:solidFill>
                  <a:srgbClr val="000000"/>
                </a:solidFill>
              </a:rPr>
              <a:t> (</a:t>
            </a:r>
            <a:r>
              <a:rPr lang="en-US" sz="1167" dirty="0" err="1">
                <a:solidFill>
                  <a:srgbClr val="000000"/>
                </a:solidFill>
              </a:rPr>
              <a:t>Präsentieren</a:t>
            </a:r>
            <a:r>
              <a:rPr lang="en-US" sz="1167" dirty="0">
                <a:solidFill>
                  <a:srgbClr val="000000"/>
                </a:solidFill>
              </a:rPr>
              <a:t>, </a:t>
            </a:r>
            <a:r>
              <a:rPr lang="en-US" sz="1167" dirty="0" err="1">
                <a:solidFill>
                  <a:srgbClr val="000000"/>
                </a:solidFill>
              </a:rPr>
              <a:t>Moderieren</a:t>
            </a:r>
            <a:r>
              <a:rPr lang="en-US" sz="1167" dirty="0">
                <a:solidFill>
                  <a:srgbClr val="000000"/>
                </a:solidFill>
              </a:rPr>
              <a:t>, </a:t>
            </a:r>
            <a:r>
              <a:rPr lang="en-US" sz="1167" dirty="0" err="1">
                <a:solidFill>
                  <a:srgbClr val="000000"/>
                </a:solidFill>
              </a:rPr>
              <a:t>Verhandeln</a:t>
            </a:r>
            <a:r>
              <a:rPr lang="en-US" sz="1167" dirty="0">
                <a:solidFill>
                  <a:srgbClr val="000000"/>
                </a:solidFill>
              </a:rPr>
              <a:t>, </a:t>
            </a:r>
            <a:r>
              <a:rPr lang="en-US" sz="1167" dirty="0" err="1">
                <a:solidFill>
                  <a:srgbClr val="000000"/>
                </a:solidFill>
              </a:rPr>
              <a:t>Verkaufen</a:t>
            </a:r>
            <a:r>
              <a:rPr lang="en-US" sz="1167" dirty="0">
                <a:solidFill>
                  <a:srgbClr val="000000"/>
                </a:solidFill>
              </a:rPr>
              <a:t>)</a:t>
            </a:r>
          </a:p>
        </p:txBody>
      </p:sp>
      <p:sp>
        <p:nvSpPr>
          <p:cNvPr id="114" name="Text Placeholder 113"/>
          <p:cNvSpPr>
            <a:spLocks noGrp="1"/>
          </p:cNvSpPr>
          <p:nvPr>
            <p:ph type="body" sz="quarter" idx="32"/>
          </p:nvPr>
        </p:nvSpPr>
        <p:spPr>
          <a:xfrm>
            <a:off x="7752185" y="1412875"/>
            <a:ext cx="4104456" cy="5040313"/>
          </a:xfrm>
        </p:spPr>
        <p:txBody>
          <a:bodyPr>
            <a:noAutofit/>
          </a:bodyPr>
          <a:lstStyle/>
          <a:p>
            <a:pPr lvl="1"/>
            <a:r>
              <a:rPr lang="en-GB" sz="1167" b="1" dirty="0"/>
              <a:t>Role</a:t>
            </a:r>
            <a:r>
              <a:rPr lang="en-GB" sz="1167" dirty="0"/>
              <a:t>: Engagement Manager</a:t>
            </a:r>
            <a:br>
              <a:rPr lang="en-GB" sz="1167" dirty="0"/>
            </a:br>
            <a:r>
              <a:rPr lang="en-GB" sz="1167" b="1" dirty="0"/>
              <a:t>Industry</a:t>
            </a:r>
            <a:r>
              <a:rPr lang="en-GB" sz="1167" dirty="0"/>
              <a:t>: Logistic</a:t>
            </a:r>
            <a:br>
              <a:rPr lang="en-GB" sz="1167" dirty="0"/>
            </a:br>
            <a:r>
              <a:rPr lang="en-GB" sz="1167" b="1" dirty="0"/>
              <a:t>Project</a:t>
            </a:r>
            <a:r>
              <a:rPr lang="en-GB" sz="1167" dirty="0"/>
              <a:t>: Development of BI strategy</a:t>
            </a:r>
            <a:br>
              <a:rPr lang="en-GB" sz="1167" dirty="0"/>
            </a:br>
            <a:r>
              <a:rPr lang="en-GB" sz="1167" b="1" dirty="0"/>
              <a:t>Responsibility</a:t>
            </a:r>
            <a:r>
              <a:rPr lang="en-GB" sz="1167" dirty="0"/>
              <a:t>: Design and Implementation of a BI Competence </a:t>
            </a:r>
            <a:r>
              <a:rPr lang="en-GB" sz="1167" dirty="0" err="1"/>
              <a:t>Center</a:t>
            </a:r>
            <a:r>
              <a:rPr lang="en-GB" sz="1167" dirty="0"/>
              <a:t>, Reporting, BI, Simulation, Creation of an Analytics Community</a:t>
            </a:r>
          </a:p>
          <a:p>
            <a:pPr lvl="1"/>
            <a:r>
              <a:rPr lang="en-GB" sz="1167" b="1" dirty="0"/>
              <a:t>Role</a:t>
            </a:r>
            <a:r>
              <a:rPr lang="en-GB" sz="1167" dirty="0"/>
              <a:t>: Engagement Manager</a:t>
            </a:r>
            <a:br>
              <a:rPr lang="en-GB" sz="1167" dirty="0"/>
            </a:br>
            <a:r>
              <a:rPr lang="en-GB" sz="1167" b="1" dirty="0"/>
              <a:t>Industry</a:t>
            </a:r>
            <a:r>
              <a:rPr lang="en-GB" sz="1167" dirty="0"/>
              <a:t>: Logistics</a:t>
            </a:r>
            <a:br>
              <a:rPr lang="en-GB" sz="1167" dirty="0"/>
            </a:br>
            <a:r>
              <a:rPr lang="en-GB" sz="1167" b="1" dirty="0"/>
              <a:t>Project</a:t>
            </a:r>
            <a:r>
              <a:rPr lang="en-GB" sz="1167" dirty="0"/>
              <a:t>: </a:t>
            </a:r>
            <a:r>
              <a:rPr lang="en-GB" sz="1167" dirty="0" err="1"/>
              <a:t>Datalake</a:t>
            </a:r>
            <a:r>
              <a:rPr lang="en-GB" sz="1167" dirty="0"/>
              <a:t> Implementation</a:t>
            </a:r>
            <a:br>
              <a:rPr lang="en-GB" sz="1167" dirty="0"/>
            </a:br>
            <a:r>
              <a:rPr lang="en-GB" sz="1167" b="1" dirty="0"/>
              <a:t>Responsibility</a:t>
            </a:r>
            <a:r>
              <a:rPr lang="en-GB" sz="1167" dirty="0"/>
              <a:t>: Implementation of </a:t>
            </a:r>
            <a:r>
              <a:rPr lang="en-GB" sz="1167" dirty="0" err="1"/>
              <a:t>Datalake</a:t>
            </a:r>
            <a:r>
              <a:rPr lang="en-GB" sz="1167" dirty="0"/>
              <a:t> and Design of architecture</a:t>
            </a:r>
          </a:p>
          <a:p>
            <a:pPr lvl="1"/>
            <a:r>
              <a:rPr lang="en-GB" sz="1167" b="1" dirty="0"/>
              <a:t>Role</a:t>
            </a:r>
            <a:r>
              <a:rPr lang="en-GB" sz="1167" dirty="0"/>
              <a:t>: Business Development</a:t>
            </a:r>
            <a:br>
              <a:rPr lang="en-GB" sz="1167" dirty="0"/>
            </a:br>
            <a:r>
              <a:rPr lang="en-GB" sz="1167" b="1" dirty="0"/>
              <a:t>Industry</a:t>
            </a:r>
            <a:r>
              <a:rPr lang="en-GB" sz="1167" dirty="0"/>
              <a:t>: IT</a:t>
            </a:r>
            <a:br>
              <a:rPr lang="en-GB" sz="1167" dirty="0"/>
            </a:br>
            <a:r>
              <a:rPr lang="en-GB" sz="1167" b="1" dirty="0"/>
              <a:t>Project</a:t>
            </a:r>
            <a:r>
              <a:rPr lang="en-GB" sz="1167" dirty="0"/>
              <a:t>: Partner Acquisition</a:t>
            </a:r>
            <a:br>
              <a:rPr lang="en-GB" sz="1167" dirty="0"/>
            </a:br>
            <a:r>
              <a:rPr lang="en-GB" sz="1167" b="1" dirty="0"/>
              <a:t>Responsibility</a:t>
            </a:r>
            <a:r>
              <a:rPr lang="en-GB" sz="1167" dirty="0"/>
              <a:t>: Development of Service Portfolio, acquisition of partners, staffing</a:t>
            </a:r>
          </a:p>
          <a:p>
            <a:pPr lvl="1"/>
            <a:r>
              <a:rPr lang="en-GB" sz="1167" b="1" dirty="0"/>
              <a:t>Role</a:t>
            </a:r>
            <a:r>
              <a:rPr lang="en-GB" sz="1167" dirty="0"/>
              <a:t>: Engagement Manager</a:t>
            </a:r>
            <a:br>
              <a:rPr lang="en-GB" sz="1167" dirty="0"/>
            </a:br>
            <a:r>
              <a:rPr lang="en-GB" sz="1167" b="1" dirty="0"/>
              <a:t>Industry</a:t>
            </a:r>
            <a:r>
              <a:rPr lang="en-GB" sz="1167" dirty="0"/>
              <a:t>: IT</a:t>
            </a:r>
            <a:br>
              <a:rPr lang="en-GB" sz="1167" dirty="0"/>
            </a:br>
            <a:r>
              <a:rPr lang="en-GB" sz="1167" b="1" dirty="0"/>
              <a:t>Project</a:t>
            </a:r>
            <a:r>
              <a:rPr lang="en-GB" sz="1167" dirty="0"/>
              <a:t>: Development of BI strategy</a:t>
            </a:r>
            <a:br>
              <a:rPr lang="en-GB" sz="1167" dirty="0"/>
            </a:br>
            <a:r>
              <a:rPr lang="en-GB" sz="1167" b="1" dirty="0"/>
              <a:t>Responsibility</a:t>
            </a:r>
            <a:r>
              <a:rPr lang="en-GB" sz="1167" dirty="0"/>
              <a:t>: Development of strategy and roadmap, analysis of as-is situation and design of to-be concept</a:t>
            </a:r>
          </a:p>
          <a:p>
            <a:pPr lvl="1"/>
            <a:r>
              <a:rPr lang="en-GB" sz="1167" b="1" dirty="0"/>
              <a:t>Role</a:t>
            </a:r>
            <a:r>
              <a:rPr lang="en-GB" sz="1167" dirty="0"/>
              <a:t>: Project Manager</a:t>
            </a:r>
            <a:br>
              <a:rPr lang="en-GB" sz="1167" dirty="0"/>
            </a:br>
            <a:r>
              <a:rPr lang="en-GB" sz="1167" b="1" dirty="0"/>
              <a:t>Industry</a:t>
            </a:r>
            <a:r>
              <a:rPr lang="en-GB" sz="1167" dirty="0"/>
              <a:t>: Insurance</a:t>
            </a:r>
            <a:br>
              <a:rPr lang="en-GB" sz="1167" dirty="0"/>
            </a:br>
            <a:r>
              <a:rPr lang="en-GB" sz="1167" b="1" dirty="0"/>
              <a:t>Project</a:t>
            </a:r>
            <a:r>
              <a:rPr lang="en-GB" sz="1167" dirty="0"/>
              <a:t>: DWH Project</a:t>
            </a:r>
            <a:br>
              <a:rPr lang="en-GB" sz="1167" dirty="0"/>
            </a:br>
            <a:r>
              <a:rPr lang="en-GB" sz="1167" b="1" dirty="0"/>
              <a:t>Responsibility</a:t>
            </a:r>
            <a:r>
              <a:rPr lang="en-GB" sz="1167" dirty="0"/>
              <a:t>: Program – and Project Management on a enterprise </a:t>
            </a:r>
            <a:r>
              <a:rPr lang="en-GB" sz="1167" dirty="0" err="1"/>
              <a:t>Datawarehouse</a:t>
            </a:r>
            <a:r>
              <a:rPr lang="en-GB" sz="1167" dirty="0"/>
              <a:t> project, project setup, alignment of nearshoring and offshoring resources</a:t>
            </a:r>
            <a:endParaRPr lang="en-GB" sz="1333" dirty="0"/>
          </a:p>
        </p:txBody>
      </p:sp>
      <p:sp>
        <p:nvSpPr>
          <p:cNvPr id="4" name="Picture Placeholder 3">
            <a:extLst>
              <a:ext uri="{FF2B5EF4-FFF2-40B4-BE49-F238E27FC236}">
                <a16:creationId xmlns:a16="http://schemas.microsoft.com/office/drawing/2014/main" id="{CAB9473C-4F42-4D37-8872-7E8F2B8EE164}"/>
              </a:ext>
            </a:extLst>
          </p:cNvPr>
          <p:cNvSpPr>
            <a:spLocks noGrp="1"/>
          </p:cNvSpPr>
          <p:nvPr>
            <p:ph type="pic" sz="quarter" idx="29"/>
          </p:nvPr>
        </p:nvSpPr>
        <p:spPr/>
      </p:sp>
    </p:spTree>
    <p:extLst>
      <p:ext uri="{BB962C8B-B14F-4D97-AF65-F5344CB8AC3E}">
        <p14:creationId xmlns:p14="http://schemas.microsoft.com/office/powerpoint/2010/main" val="11550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8D9268D1-A18D-4E8B-BACB-50BD1189B2A4}"/>
              </a:ext>
            </a:extLst>
          </p:cNvPr>
          <p:cNvSpPr/>
          <p:nvPr/>
        </p:nvSpPr>
        <p:spPr>
          <a:xfrm>
            <a:off x="7608167" y="692696"/>
            <a:ext cx="4392487" cy="5880622"/>
          </a:xfrm>
          <a:prstGeom prst="rect">
            <a:avLst/>
          </a:prstGeom>
          <a:solidFill>
            <a:schemeClr val="bg1"/>
          </a:solid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Rectangle 15">
            <a:extLst>
              <a:ext uri="{FF2B5EF4-FFF2-40B4-BE49-F238E27FC236}">
                <a16:creationId xmlns:a16="http://schemas.microsoft.com/office/drawing/2014/main" id="{99EC5A94-649F-4527-BADE-33DE38D49E54}"/>
              </a:ext>
            </a:extLst>
          </p:cNvPr>
          <p:cNvSpPr/>
          <p:nvPr/>
        </p:nvSpPr>
        <p:spPr>
          <a:xfrm>
            <a:off x="3719736" y="692696"/>
            <a:ext cx="3816424" cy="3384376"/>
          </a:xfrm>
          <a:prstGeom prst="rect">
            <a:avLst/>
          </a:prstGeom>
          <a:solidFill>
            <a:schemeClr val="bg1"/>
          </a:solid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ctangle 16">
            <a:extLst>
              <a:ext uri="{FF2B5EF4-FFF2-40B4-BE49-F238E27FC236}">
                <a16:creationId xmlns:a16="http://schemas.microsoft.com/office/drawing/2014/main" id="{99EC5A94-649F-4527-BADE-33DE38D49E54}"/>
              </a:ext>
            </a:extLst>
          </p:cNvPr>
          <p:cNvSpPr/>
          <p:nvPr/>
        </p:nvSpPr>
        <p:spPr>
          <a:xfrm>
            <a:off x="3719736" y="4221088"/>
            <a:ext cx="3816424" cy="2352230"/>
          </a:xfrm>
          <a:prstGeom prst="rect">
            <a:avLst/>
          </a:prstGeom>
          <a:solidFill>
            <a:schemeClr val="bg1"/>
          </a:solid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 name="Text Placeholder 1"/>
          <p:cNvSpPr>
            <a:spLocks noGrp="1"/>
          </p:cNvSpPr>
          <p:nvPr>
            <p:ph type="body" sz="quarter" idx="22"/>
          </p:nvPr>
        </p:nvSpPr>
        <p:spPr>
          <a:xfrm>
            <a:off x="7680176" y="1052736"/>
            <a:ext cx="4248472" cy="5520582"/>
          </a:xfrm>
        </p:spPr>
        <p:txBody>
          <a:bodyPr/>
          <a:lstStyle/>
          <a:p>
            <a:pPr marL="180000" indent="-180000">
              <a:lnSpc>
                <a:spcPct val="100000"/>
              </a:lnSpc>
              <a:spcBef>
                <a:spcPts val="0"/>
              </a:spcBef>
            </a:pPr>
            <a:r>
              <a:rPr lang="en-US" sz="1000" b="1" dirty="0"/>
              <a:t>Role: </a:t>
            </a:r>
            <a:r>
              <a:rPr lang="de-DE" sz="1000" dirty="0"/>
              <a:t>Business Analyst </a:t>
            </a:r>
            <a:r>
              <a:rPr lang="en-US" sz="1000" b="1" dirty="0"/>
              <a:t>Industry: </a:t>
            </a:r>
            <a:r>
              <a:rPr lang="en-US" sz="1000" dirty="0"/>
              <a:t>Automotive</a:t>
            </a:r>
            <a:br>
              <a:rPr lang="en-US" sz="1000" dirty="0"/>
            </a:br>
            <a:r>
              <a:rPr lang="en-US" sz="1000" b="1" dirty="0"/>
              <a:t>Project: </a:t>
            </a:r>
            <a:r>
              <a:rPr lang="en-US" sz="1000" dirty="0"/>
              <a:t>Daimler Car Configurator Automation Project</a:t>
            </a:r>
            <a:br>
              <a:rPr lang="en-US" sz="1000" dirty="0"/>
            </a:br>
            <a:r>
              <a:rPr lang="en-US" sz="1000" b="1" dirty="0"/>
              <a:t>Responsible: </a:t>
            </a:r>
            <a:r>
              <a:rPr lang="en-US" sz="1000" dirty="0"/>
              <a:t>Analysis and validation of the automatic generation of rules for orders buildability for car configurator</a:t>
            </a:r>
            <a:endParaRPr lang="en-US" sz="1000" b="1" dirty="0"/>
          </a:p>
          <a:p>
            <a:pPr marL="180000" indent="-180000">
              <a:lnSpc>
                <a:spcPct val="100000"/>
              </a:lnSpc>
              <a:spcBef>
                <a:spcPts val="0"/>
              </a:spcBef>
            </a:pPr>
            <a:r>
              <a:rPr lang="en-US" sz="1000" b="1" dirty="0"/>
              <a:t>Role: </a:t>
            </a:r>
            <a:r>
              <a:rPr lang="de-DE" sz="1000" dirty="0"/>
              <a:t>Business Analyst </a:t>
            </a:r>
            <a:r>
              <a:rPr lang="en-US" sz="1000" b="1" dirty="0"/>
              <a:t>Industry: </a:t>
            </a:r>
            <a:r>
              <a:rPr lang="en-US" sz="1000" dirty="0"/>
              <a:t>Automotive</a:t>
            </a:r>
            <a:br>
              <a:rPr lang="en-US" sz="1000" dirty="0"/>
            </a:br>
            <a:r>
              <a:rPr lang="en-US" sz="1000" b="1" dirty="0"/>
              <a:t>Project: </a:t>
            </a:r>
            <a:r>
              <a:rPr lang="en-US" sz="1000" dirty="0"/>
              <a:t>Audi EU-GDPR – IT Implementation</a:t>
            </a:r>
            <a:br>
              <a:rPr lang="en-US" sz="1000" dirty="0"/>
            </a:br>
            <a:r>
              <a:rPr lang="en-US" sz="1000" b="1" dirty="0"/>
              <a:t>Responsible: </a:t>
            </a:r>
            <a:r>
              <a:rPr lang="en-US" sz="1000" dirty="0"/>
              <a:t>Defining GDPR-relevant data objects, defining business and technical requirements for relevant IT systems; support in the definition of future processes</a:t>
            </a:r>
            <a:endParaRPr lang="en-US" sz="1000" b="1" dirty="0"/>
          </a:p>
          <a:p>
            <a:pPr marL="180000" indent="-180000">
              <a:lnSpc>
                <a:spcPct val="100000"/>
              </a:lnSpc>
              <a:spcBef>
                <a:spcPts val="0"/>
              </a:spcBef>
            </a:pPr>
            <a:r>
              <a:rPr lang="en-US" sz="1000" b="1" dirty="0"/>
              <a:t>Role: </a:t>
            </a:r>
            <a:r>
              <a:rPr lang="pl-PL" sz="1000" dirty="0"/>
              <a:t>Master Data Manager</a:t>
            </a:r>
            <a:r>
              <a:rPr lang="de-DE" sz="1000" dirty="0"/>
              <a:t> </a:t>
            </a:r>
            <a:r>
              <a:rPr lang="en-US" sz="1000" b="1" dirty="0"/>
              <a:t>Industry: </a:t>
            </a:r>
            <a:r>
              <a:rPr lang="pl-PL" sz="1000" dirty="0"/>
              <a:t>Human Resources Consulting (Compensation and Benefit reports)</a:t>
            </a:r>
            <a:br>
              <a:rPr lang="en-US" sz="1000" dirty="0"/>
            </a:br>
            <a:r>
              <a:rPr lang="en-US" sz="1000" b="1" dirty="0"/>
              <a:t>Project: </a:t>
            </a:r>
            <a:r>
              <a:rPr lang="pl-PL" sz="1000" dirty="0"/>
              <a:t>Ongoing operations</a:t>
            </a:r>
            <a:r>
              <a:rPr lang="de-DE" sz="1000" dirty="0"/>
              <a:t>, </a:t>
            </a:r>
            <a:r>
              <a:rPr lang="pl-PL" sz="1000" dirty="0"/>
              <a:t>Strategy and Customer ID data model project</a:t>
            </a:r>
            <a:br>
              <a:rPr lang="en-US" sz="1000" dirty="0"/>
            </a:br>
            <a:r>
              <a:rPr lang="en-US" sz="1000" b="1" dirty="0"/>
              <a:t>Responsible: </a:t>
            </a:r>
            <a:r>
              <a:rPr lang="en-US" sz="1000" dirty="0"/>
              <a:t>Managing ongoing operations of Global Master Data Team (3 direct </a:t>
            </a:r>
            <a:r>
              <a:rPr lang="en-US" sz="1000" dirty="0" err="1"/>
              <a:t>reportees</a:t>
            </a:r>
            <a:r>
              <a:rPr lang="en-US" sz="1000" dirty="0"/>
              <a:t>); streamlining</a:t>
            </a:r>
            <a:r>
              <a:rPr lang="pl-PL" sz="1000" dirty="0"/>
              <a:t> </a:t>
            </a:r>
            <a:r>
              <a:rPr lang="en-US" sz="1000" dirty="0"/>
              <a:t>Master Data processes; </a:t>
            </a:r>
            <a:r>
              <a:rPr lang="pl-PL" sz="1000" dirty="0"/>
              <a:t>defining </a:t>
            </a:r>
            <a:r>
              <a:rPr lang="en-US" sz="1000" dirty="0"/>
              <a:t>Master Data strategy, tools and needs</a:t>
            </a:r>
            <a:r>
              <a:rPr lang="de-DE" sz="1000" dirty="0"/>
              <a:t>;</a:t>
            </a:r>
            <a:r>
              <a:rPr lang="pl-PL" sz="1000" dirty="0"/>
              <a:t> leading project and defining new Customer ID data model</a:t>
            </a:r>
            <a:r>
              <a:rPr lang="de-DE" sz="1000" dirty="0"/>
              <a:t>; </a:t>
            </a:r>
            <a:r>
              <a:rPr lang="en-GB" sz="1000" dirty="0"/>
              <a:t>defining and creating a Business Glossary</a:t>
            </a:r>
            <a:endParaRPr lang="en-US" sz="1000" dirty="0"/>
          </a:p>
          <a:p>
            <a:pPr marL="180000" indent="-180000">
              <a:lnSpc>
                <a:spcPct val="100000"/>
              </a:lnSpc>
              <a:spcBef>
                <a:spcPts val="0"/>
              </a:spcBef>
              <a:spcAft>
                <a:spcPts val="600"/>
              </a:spcAft>
            </a:pPr>
            <a:r>
              <a:rPr lang="en-US" sz="1000" b="1" dirty="0"/>
              <a:t>Role: </a:t>
            </a:r>
            <a:r>
              <a:rPr lang="pl-PL" sz="1000" dirty="0"/>
              <a:t>Master Data Process Transformation Manager (Project Manager and Business Expert)</a:t>
            </a:r>
            <a:r>
              <a:rPr lang="de-DE" sz="1000" dirty="0"/>
              <a:t>, </a:t>
            </a:r>
            <a:r>
              <a:rPr lang="pl-PL" sz="1000" dirty="0"/>
              <a:t>Master Data Operations Expert and Data Administrator</a:t>
            </a:r>
            <a:br>
              <a:rPr lang="en-US" sz="1000" dirty="0"/>
            </a:br>
            <a:r>
              <a:rPr lang="en-US" sz="1000" b="1" dirty="0"/>
              <a:t>Industry: </a:t>
            </a:r>
            <a:r>
              <a:rPr lang="pl-PL" sz="1000" dirty="0"/>
              <a:t>Fast Moving Consumer Goods</a:t>
            </a:r>
            <a:br>
              <a:rPr lang="en-US" sz="1000" dirty="0"/>
            </a:br>
            <a:r>
              <a:rPr lang="en-US" sz="1000" b="1" dirty="0"/>
              <a:t>Project: </a:t>
            </a:r>
            <a:r>
              <a:rPr lang="pl-PL" sz="1000" dirty="0"/>
              <a:t>Duracell Divestiture, Ambi Pur Acquisition, VAT Data Governance, Supply chain transformations, MDM Tools implementations, MDM for Initiative Planning Process Simplification</a:t>
            </a:r>
            <a:r>
              <a:rPr lang="de-DE" sz="1000" dirty="0"/>
              <a:t>, </a:t>
            </a:r>
            <a:r>
              <a:rPr lang="pl-PL" sz="1000" dirty="0"/>
              <a:t>Process Simplification and MD Automation, Data Administration </a:t>
            </a:r>
            <a:br>
              <a:rPr lang="en-US" sz="1000" dirty="0"/>
            </a:br>
            <a:r>
              <a:rPr lang="en-US" sz="1000" b="1" dirty="0"/>
              <a:t>Responsible: </a:t>
            </a:r>
            <a:r>
              <a:rPr lang="pl-PL" sz="1000" dirty="0"/>
              <a:t>Managing End-to-End Master Data in projects</a:t>
            </a:r>
            <a:r>
              <a:rPr lang="de-DE" sz="1000" dirty="0"/>
              <a:t>;</a:t>
            </a:r>
            <a:r>
              <a:rPr lang="pl-PL" sz="1000" dirty="0"/>
              <a:t> leading Mapping and Matching Sessions</a:t>
            </a:r>
            <a:r>
              <a:rPr lang="de-DE" sz="1000" dirty="0"/>
              <a:t>;</a:t>
            </a:r>
            <a:r>
              <a:rPr lang="pl-PL" sz="1000" dirty="0"/>
              <a:t> defining standards and processes for data management</a:t>
            </a:r>
            <a:r>
              <a:rPr lang="de-DE" sz="1000" dirty="0"/>
              <a:t>;</a:t>
            </a:r>
            <a:r>
              <a:rPr lang="pl-PL" sz="1000" dirty="0"/>
              <a:t> implementing, designing and testing IT tools</a:t>
            </a:r>
            <a:r>
              <a:rPr lang="de-DE" sz="1000" dirty="0"/>
              <a:t>;</a:t>
            </a:r>
            <a:r>
              <a:rPr lang="pl-PL" sz="1000" dirty="0"/>
              <a:t> training end users</a:t>
            </a:r>
            <a:r>
              <a:rPr lang="de-DE" sz="1000" dirty="0"/>
              <a:t>; </a:t>
            </a:r>
            <a:r>
              <a:rPr lang="pl-PL" sz="1000" dirty="0"/>
              <a:t>product</a:t>
            </a:r>
            <a:r>
              <a:rPr lang="de-DE" sz="1000" dirty="0"/>
              <a:t>-, </a:t>
            </a:r>
            <a:r>
              <a:rPr lang="pl-PL" sz="1000" dirty="0"/>
              <a:t>price</a:t>
            </a:r>
            <a:r>
              <a:rPr lang="de-DE" sz="1000" dirty="0"/>
              <a:t>-,</a:t>
            </a:r>
            <a:r>
              <a:rPr lang="pl-PL" sz="1000" dirty="0"/>
              <a:t> </a:t>
            </a:r>
            <a:r>
              <a:rPr lang="de-DE" sz="1000" dirty="0"/>
              <a:t>cost-, customer-, supplier- </a:t>
            </a:r>
            <a:r>
              <a:rPr lang="pl-PL" sz="1000" dirty="0"/>
              <a:t>data maintenance in SAP</a:t>
            </a:r>
            <a:r>
              <a:rPr lang="de-DE" sz="1000" dirty="0"/>
              <a:t>;</a:t>
            </a:r>
            <a:r>
              <a:rPr lang="pl-PL" sz="1000" dirty="0"/>
              <a:t> simplifying MDM processes</a:t>
            </a:r>
            <a:r>
              <a:rPr lang="de-DE" sz="1000" dirty="0"/>
              <a:t>;</a:t>
            </a:r>
            <a:r>
              <a:rPr lang="pl-PL" sz="1000" dirty="0"/>
              <a:t> designing-configuring-testing-and implementing MD maintnance tool</a:t>
            </a:r>
            <a:r>
              <a:rPr lang="de-DE" sz="1000" dirty="0"/>
              <a:t>; defining and implementing Data Governance Framework; defining and implementing data quality rules and KPIs</a:t>
            </a:r>
            <a:endParaRPr lang="pl-PL" sz="1000" dirty="0"/>
          </a:p>
        </p:txBody>
      </p:sp>
      <p:sp>
        <p:nvSpPr>
          <p:cNvPr id="3" name="Text Placeholder 2"/>
          <p:cNvSpPr>
            <a:spLocks noGrp="1"/>
          </p:cNvSpPr>
          <p:nvPr>
            <p:ph type="body" sz="quarter" idx="21"/>
          </p:nvPr>
        </p:nvSpPr>
        <p:spPr>
          <a:xfrm>
            <a:off x="7662563" y="714006"/>
            <a:ext cx="3960464" cy="412363"/>
          </a:xfrm>
        </p:spPr>
        <p:txBody>
          <a:bodyPr/>
          <a:lstStyle/>
          <a:p>
            <a:r>
              <a:rPr lang="de-DE" dirty="0"/>
              <a:t>More than </a:t>
            </a:r>
            <a:r>
              <a:rPr lang="pl-PL" dirty="0"/>
              <a:t>10</a:t>
            </a:r>
            <a:r>
              <a:rPr lang="de-DE" dirty="0"/>
              <a:t> years of experience</a:t>
            </a:r>
          </a:p>
        </p:txBody>
      </p:sp>
      <p:sp>
        <p:nvSpPr>
          <p:cNvPr id="4" name="Text Placeholder 3"/>
          <p:cNvSpPr>
            <a:spLocks noGrp="1"/>
          </p:cNvSpPr>
          <p:nvPr>
            <p:ph type="body" sz="quarter" idx="18"/>
          </p:nvPr>
        </p:nvSpPr>
        <p:spPr>
          <a:xfrm>
            <a:off x="3791744" y="809666"/>
            <a:ext cx="3960000" cy="412363"/>
          </a:xfrm>
        </p:spPr>
        <p:txBody>
          <a:bodyPr/>
          <a:lstStyle/>
          <a:p>
            <a:r>
              <a:rPr lang="en-GB" dirty="0"/>
              <a:t>Education &amp; Employment</a:t>
            </a:r>
          </a:p>
        </p:txBody>
      </p:sp>
      <p:sp>
        <p:nvSpPr>
          <p:cNvPr id="5" name="Text Placeholder 4"/>
          <p:cNvSpPr>
            <a:spLocks noGrp="1"/>
          </p:cNvSpPr>
          <p:nvPr>
            <p:ph type="body" sz="quarter" idx="14"/>
          </p:nvPr>
        </p:nvSpPr>
        <p:spPr/>
        <p:txBody>
          <a:bodyPr/>
          <a:lstStyle/>
          <a:p>
            <a:r>
              <a:rPr lang="en-GB" sz="1400" dirty="0"/>
              <a:t>Languages</a:t>
            </a:r>
          </a:p>
        </p:txBody>
      </p:sp>
      <p:sp>
        <p:nvSpPr>
          <p:cNvPr id="6" name="Text Placeholder 5"/>
          <p:cNvSpPr>
            <a:spLocks noGrp="1"/>
          </p:cNvSpPr>
          <p:nvPr>
            <p:ph type="body" sz="quarter" idx="13"/>
          </p:nvPr>
        </p:nvSpPr>
        <p:spPr>
          <a:xfrm>
            <a:off x="263352" y="3601839"/>
            <a:ext cx="3168353" cy="412363"/>
          </a:xfrm>
        </p:spPr>
        <p:txBody>
          <a:bodyPr/>
          <a:lstStyle/>
          <a:p>
            <a:r>
              <a:rPr lang="de-DE" sz="2000" dirty="0"/>
              <a:t>Jane Doe 1</a:t>
            </a:r>
            <a:endParaRPr lang="en-GB" sz="2000" dirty="0"/>
          </a:p>
        </p:txBody>
      </p:sp>
      <p:sp>
        <p:nvSpPr>
          <p:cNvPr id="7" name="Text Placeholder 6"/>
          <p:cNvSpPr>
            <a:spLocks noGrp="1"/>
          </p:cNvSpPr>
          <p:nvPr>
            <p:ph type="body" sz="quarter" idx="10"/>
          </p:nvPr>
        </p:nvSpPr>
        <p:spPr/>
        <p:txBody>
          <a:bodyPr/>
          <a:lstStyle/>
          <a:p>
            <a:r>
              <a:rPr lang="en-GB" dirty="0"/>
              <a:t>Applications Consultant Lead</a:t>
            </a:r>
          </a:p>
        </p:txBody>
      </p:sp>
      <p:sp>
        <p:nvSpPr>
          <p:cNvPr id="8" name="Text Placeholder 7"/>
          <p:cNvSpPr>
            <a:spLocks noGrp="1"/>
          </p:cNvSpPr>
          <p:nvPr>
            <p:ph type="body" sz="quarter" idx="15"/>
          </p:nvPr>
        </p:nvSpPr>
        <p:spPr/>
        <p:txBody>
          <a:bodyPr/>
          <a:lstStyle/>
          <a:p>
            <a:r>
              <a:rPr lang="pl-PL" dirty="0"/>
              <a:t>Polish, German, </a:t>
            </a:r>
            <a:r>
              <a:rPr lang="en-GB" dirty="0"/>
              <a:t>English</a:t>
            </a:r>
          </a:p>
          <a:p>
            <a:endParaRPr lang="en-GB" dirty="0"/>
          </a:p>
        </p:txBody>
      </p:sp>
      <p:sp>
        <p:nvSpPr>
          <p:cNvPr id="10" name="Text Placeholder 9"/>
          <p:cNvSpPr>
            <a:spLocks noGrp="1"/>
          </p:cNvSpPr>
          <p:nvPr>
            <p:ph type="body" sz="quarter" idx="19"/>
          </p:nvPr>
        </p:nvSpPr>
        <p:spPr>
          <a:xfrm>
            <a:off x="3791744" y="4195029"/>
            <a:ext cx="3960000" cy="412363"/>
          </a:xfrm>
        </p:spPr>
        <p:txBody>
          <a:bodyPr/>
          <a:lstStyle/>
          <a:p>
            <a:r>
              <a:rPr lang="en-GB" dirty="0"/>
              <a:t>Qualification</a:t>
            </a:r>
          </a:p>
        </p:txBody>
      </p:sp>
      <p:sp>
        <p:nvSpPr>
          <p:cNvPr id="11" name="Text Placeholder 10"/>
          <p:cNvSpPr>
            <a:spLocks noGrp="1"/>
          </p:cNvSpPr>
          <p:nvPr>
            <p:ph type="body" sz="quarter" idx="20"/>
          </p:nvPr>
        </p:nvSpPr>
        <p:spPr>
          <a:xfrm>
            <a:off x="3792184" y="4581128"/>
            <a:ext cx="3671968" cy="1992190"/>
          </a:xfrm>
        </p:spPr>
        <p:txBody>
          <a:bodyPr/>
          <a:lstStyle/>
          <a:p>
            <a:pPr marL="180000" indent="-180000">
              <a:lnSpc>
                <a:spcPct val="100000"/>
              </a:lnSpc>
              <a:spcBef>
                <a:spcPts val="0"/>
              </a:spcBef>
              <a:spcAft>
                <a:spcPts val="600"/>
              </a:spcAft>
            </a:pPr>
            <a:r>
              <a:rPr lang="pl-PL" sz="1100" dirty="0"/>
              <a:t>Business modelling</a:t>
            </a:r>
            <a:endParaRPr lang="en-GB" sz="1100" dirty="0"/>
          </a:p>
          <a:p>
            <a:pPr marL="180000" indent="-180000">
              <a:lnSpc>
                <a:spcPct val="100000"/>
              </a:lnSpc>
              <a:spcBef>
                <a:spcPts val="0"/>
              </a:spcBef>
              <a:spcAft>
                <a:spcPts val="600"/>
              </a:spcAft>
            </a:pPr>
            <a:r>
              <a:rPr lang="pl-PL" sz="1100" dirty="0"/>
              <a:t>Master Data Management, Data Governance, Data Quality</a:t>
            </a:r>
            <a:endParaRPr lang="en-GB" sz="1100" dirty="0"/>
          </a:p>
          <a:p>
            <a:pPr marL="180000" indent="-180000">
              <a:lnSpc>
                <a:spcPct val="100000"/>
              </a:lnSpc>
              <a:spcBef>
                <a:spcPts val="0"/>
              </a:spcBef>
              <a:spcAft>
                <a:spcPts val="600"/>
              </a:spcAft>
            </a:pPr>
            <a:r>
              <a:rPr lang="pl-PL" sz="1100" dirty="0"/>
              <a:t>Project management: ITIL, Scrum </a:t>
            </a:r>
          </a:p>
          <a:p>
            <a:pPr marL="180000" indent="-180000">
              <a:lnSpc>
                <a:spcPct val="100000"/>
              </a:lnSpc>
              <a:spcBef>
                <a:spcPts val="0"/>
              </a:spcBef>
              <a:spcAft>
                <a:spcPts val="600"/>
              </a:spcAft>
            </a:pPr>
            <a:r>
              <a:rPr lang="pl-PL" sz="1100" dirty="0"/>
              <a:t>Supply chain SME</a:t>
            </a:r>
          </a:p>
          <a:p>
            <a:pPr marL="180000" indent="-180000">
              <a:lnSpc>
                <a:spcPct val="100000"/>
              </a:lnSpc>
              <a:spcBef>
                <a:spcPts val="0"/>
              </a:spcBef>
              <a:spcAft>
                <a:spcPts val="600"/>
              </a:spcAft>
            </a:pPr>
            <a:r>
              <a:rPr lang="pl-PL" sz="1100" dirty="0"/>
              <a:t>SAP supply chain</a:t>
            </a:r>
            <a:r>
              <a:rPr lang="de-DE" sz="1100" dirty="0"/>
              <a:t>, Informatica MDM</a:t>
            </a:r>
          </a:p>
          <a:p>
            <a:pPr marL="180000" indent="-180000">
              <a:lnSpc>
                <a:spcPct val="100000"/>
              </a:lnSpc>
              <a:spcBef>
                <a:spcPts val="0"/>
              </a:spcBef>
              <a:spcAft>
                <a:spcPts val="600"/>
              </a:spcAft>
            </a:pPr>
            <a:r>
              <a:rPr lang="de-DE" sz="1100" dirty="0"/>
              <a:t>GDPR (CIPP/E certification)</a:t>
            </a:r>
            <a:endParaRPr lang="en-GB" sz="1100" dirty="0"/>
          </a:p>
          <a:p>
            <a:pPr>
              <a:buNone/>
            </a:pPr>
            <a:endParaRPr lang="en-GB" dirty="0"/>
          </a:p>
        </p:txBody>
      </p:sp>
      <p:sp>
        <p:nvSpPr>
          <p:cNvPr id="12" name="Text Placeholder 11"/>
          <p:cNvSpPr>
            <a:spLocks noGrp="1"/>
          </p:cNvSpPr>
          <p:nvPr>
            <p:ph type="body" sz="quarter" idx="23"/>
          </p:nvPr>
        </p:nvSpPr>
        <p:spPr>
          <a:xfrm>
            <a:off x="407368" y="4509120"/>
            <a:ext cx="3023718" cy="331986"/>
          </a:xfrm>
        </p:spPr>
        <p:txBody>
          <a:bodyPr/>
          <a:lstStyle/>
          <a:p>
            <a:r>
              <a:rPr lang="en-GB" sz="1400" dirty="0"/>
              <a:t>Key Competences</a:t>
            </a:r>
          </a:p>
        </p:txBody>
      </p:sp>
      <p:sp>
        <p:nvSpPr>
          <p:cNvPr id="13" name="Text Placeholder 12"/>
          <p:cNvSpPr>
            <a:spLocks noGrp="1"/>
          </p:cNvSpPr>
          <p:nvPr>
            <p:ph type="body" sz="quarter" idx="24"/>
          </p:nvPr>
        </p:nvSpPr>
        <p:spPr>
          <a:xfrm>
            <a:off x="407368" y="4869160"/>
            <a:ext cx="3022665" cy="289123"/>
          </a:xfrm>
        </p:spPr>
        <p:txBody>
          <a:bodyPr/>
          <a:lstStyle/>
          <a:p>
            <a:r>
              <a:rPr lang="pl-PL" dirty="0"/>
              <a:t>Master Data Management, Data Governance</a:t>
            </a:r>
            <a:r>
              <a:rPr lang="de-DE" dirty="0"/>
              <a:t>, GDPR</a:t>
            </a:r>
            <a:endParaRPr lang="en-GB" dirty="0"/>
          </a:p>
        </p:txBody>
      </p:sp>
      <p:sp>
        <p:nvSpPr>
          <p:cNvPr id="14" name="Date Placeholder 13"/>
          <p:cNvSpPr>
            <a:spLocks noGrp="1"/>
          </p:cNvSpPr>
          <p:nvPr>
            <p:ph type="dt" sz="half" idx="2"/>
          </p:nvPr>
        </p:nvSpPr>
        <p:spPr>
          <a:xfrm>
            <a:off x="9048328" y="6641461"/>
            <a:ext cx="2743200" cy="216172"/>
          </a:xfrm>
        </p:spPr>
        <p:txBody>
          <a:bodyPr/>
          <a:lstStyle/>
          <a:p>
            <a:fld id="{593CDA0A-CBAA-42F3-AB46-D063D35BDF70}" type="datetime1">
              <a:rPr lang="en-GB" smtClean="0"/>
              <a:pPr/>
              <a:t>13/12/2018</a:t>
            </a:fld>
            <a:endParaRPr lang="en-GB" dirty="0"/>
          </a:p>
        </p:txBody>
      </p:sp>
    </p:spTree>
    <p:extLst>
      <p:ext uri="{BB962C8B-B14F-4D97-AF65-F5344CB8AC3E}">
        <p14:creationId xmlns:p14="http://schemas.microsoft.com/office/powerpoint/2010/main" val="2561563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Placeholder 17">
            <a:extLst>
              <a:ext uri="{FF2B5EF4-FFF2-40B4-BE49-F238E27FC236}">
                <a16:creationId xmlns:a16="http://schemas.microsoft.com/office/drawing/2014/main" id="{3826D860-9158-4E5E-9449-41E454A9D2FF}"/>
              </a:ext>
            </a:extLst>
          </p:cNvPr>
          <p:cNvSpPr txBox="1">
            <a:spLocks/>
          </p:cNvSpPr>
          <p:nvPr/>
        </p:nvSpPr>
        <p:spPr>
          <a:xfrm>
            <a:off x="3529112" y="914400"/>
            <a:ext cx="4068000" cy="5556128"/>
          </a:xfrm>
          <a:prstGeom prst="rect">
            <a:avLst/>
          </a:prstGeom>
          <a:solidFill>
            <a:schemeClr val="bg1"/>
          </a:solidFill>
          <a:ln w="28575">
            <a:solidFill>
              <a:schemeClr val="bg1">
                <a:lumMod val="85000"/>
              </a:schemeClr>
            </a:solidFill>
          </a:ln>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2"/>
              </a:buClr>
            </a:pPr>
            <a:r>
              <a:rPr lang="en-US" sz="1200" dirty="0"/>
              <a:t> </a:t>
            </a:r>
          </a:p>
        </p:txBody>
      </p:sp>
      <p:sp>
        <p:nvSpPr>
          <p:cNvPr id="29" name="Text Placeholder 17">
            <a:extLst>
              <a:ext uri="{FF2B5EF4-FFF2-40B4-BE49-F238E27FC236}">
                <a16:creationId xmlns:a16="http://schemas.microsoft.com/office/drawing/2014/main" id="{5BDEB08D-2DDD-41D9-93EA-5BD4319F73F9}"/>
              </a:ext>
            </a:extLst>
          </p:cNvPr>
          <p:cNvSpPr txBox="1">
            <a:spLocks/>
          </p:cNvSpPr>
          <p:nvPr/>
        </p:nvSpPr>
        <p:spPr>
          <a:xfrm>
            <a:off x="7708026" y="914400"/>
            <a:ext cx="4220622" cy="5556128"/>
          </a:xfrm>
          <a:prstGeom prst="rect">
            <a:avLst/>
          </a:prstGeom>
          <a:solidFill>
            <a:schemeClr val="bg1"/>
          </a:solidFill>
          <a:ln w="28575">
            <a:solidFill>
              <a:schemeClr val="bg1">
                <a:lumMod val="85000"/>
              </a:schemeClr>
            </a:solidFill>
          </a:ln>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2"/>
              </a:buClr>
            </a:pPr>
            <a:endParaRPr lang="en-US" sz="1200" dirty="0"/>
          </a:p>
        </p:txBody>
      </p:sp>
      <p:sp>
        <p:nvSpPr>
          <p:cNvPr id="3" name="Text Placeholder 2"/>
          <p:cNvSpPr>
            <a:spLocks noGrp="1"/>
          </p:cNvSpPr>
          <p:nvPr>
            <p:ph type="body" sz="quarter" idx="21"/>
          </p:nvPr>
        </p:nvSpPr>
        <p:spPr>
          <a:xfrm>
            <a:off x="7708026" y="928405"/>
            <a:ext cx="3932614" cy="412363"/>
          </a:xfrm>
        </p:spPr>
        <p:txBody>
          <a:bodyPr/>
          <a:lstStyle/>
          <a:p>
            <a:r>
              <a:rPr lang="de-DE" dirty="0"/>
              <a:t>  More than 5 years of experience</a:t>
            </a:r>
          </a:p>
        </p:txBody>
      </p:sp>
      <p:sp>
        <p:nvSpPr>
          <p:cNvPr id="4" name="Text Placeholder 3"/>
          <p:cNvSpPr>
            <a:spLocks noGrp="1"/>
          </p:cNvSpPr>
          <p:nvPr>
            <p:ph type="body" sz="quarter" idx="18"/>
          </p:nvPr>
        </p:nvSpPr>
        <p:spPr>
          <a:xfrm>
            <a:off x="3529112" y="928405"/>
            <a:ext cx="4223072" cy="412363"/>
          </a:xfrm>
        </p:spPr>
        <p:txBody>
          <a:bodyPr/>
          <a:lstStyle/>
          <a:p>
            <a:r>
              <a:rPr lang="en-GB" dirty="0"/>
              <a:t>  Education &amp; Employment</a:t>
            </a:r>
          </a:p>
        </p:txBody>
      </p:sp>
      <p:sp>
        <p:nvSpPr>
          <p:cNvPr id="5" name="Text Placeholder 4"/>
          <p:cNvSpPr>
            <a:spLocks noGrp="1"/>
          </p:cNvSpPr>
          <p:nvPr>
            <p:ph type="body" sz="quarter" idx="14"/>
          </p:nvPr>
        </p:nvSpPr>
        <p:spPr/>
        <p:txBody>
          <a:bodyPr/>
          <a:lstStyle/>
          <a:p>
            <a:r>
              <a:rPr lang="en-GB" sz="1400" dirty="0"/>
              <a:t>Languages</a:t>
            </a:r>
          </a:p>
        </p:txBody>
      </p:sp>
      <p:sp>
        <p:nvSpPr>
          <p:cNvPr id="6" name="Text Placeholder 5"/>
          <p:cNvSpPr>
            <a:spLocks noGrp="1"/>
          </p:cNvSpPr>
          <p:nvPr>
            <p:ph type="body" sz="quarter" idx="13"/>
          </p:nvPr>
        </p:nvSpPr>
        <p:spPr/>
        <p:txBody>
          <a:bodyPr/>
          <a:lstStyle/>
          <a:p>
            <a:r>
              <a:rPr lang="en-GB" sz="2000" dirty="0"/>
              <a:t>John Doe 2</a:t>
            </a:r>
          </a:p>
        </p:txBody>
      </p:sp>
      <p:sp>
        <p:nvSpPr>
          <p:cNvPr id="7" name="Text Placeholder 6"/>
          <p:cNvSpPr>
            <a:spLocks noGrp="1"/>
          </p:cNvSpPr>
          <p:nvPr>
            <p:ph type="body" sz="quarter" idx="10"/>
          </p:nvPr>
        </p:nvSpPr>
        <p:spPr/>
        <p:txBody>
          <a:bodyPr/>
          <a:lstStyle/>
          <a:p>
            <a:r>
              <a:rPr lang="en-GB" dirty="0"/>
              <a:t>Applications Consultant Lead</a:t>
            </a:r>
          </a:p>
        </p:txBody>
      </p:sp>
      <p:sp>
        <p:nvSpPr>
          <p:cNvPr id="8" name="Text Placeholder 7"/>
          <p:cNvSpPr>
            <a:spLocks noGrp="1"/>
          </p:cNvSpPr>
          <p:nvPr>
            <p:ph type="body" sz="quarter" idx="15"/>
          </p:nvPr>
        </p:nvSpPr>
        <p:spPr/>
        <p:txBody>
          <a:bodyPr/>
          <a:lstStyle/>
          <a:p>
            <a:r>
              <a:rPr lang="en-GB" dirty="0"/>
              <a:t>German, English</a:t>
            </a:r>
          </a:p>
          <a:p>
            <a:endParaRPr lang="en-GB" dirty="0"/>
          </a:p>
        </p:txBody>
      </p:sp>
      <p:sp>
        <p:nvSpPr>
          <p:cNvPr id="10" name="Text Placeholder 9"/>
          <p:cNvSpPr>
            <a:spLocks noGrp="1"/>
          </p:cNvSpPr>
          <p:nvPr>
            <p:ph type="body" sz="quarter" idx="19"/>
          </p:nvPr>
        </p:nvSpPr>
        <p:spPr>
          <a:xfrm>
            <a:off x="3529112" y="3567296"/>
            <a:ext cx="4223072" cy="412363"/>
          </a:xfrm>
        </p:spPr>
        <p:txBody>
          <a:bodyPr/>
          <a:lstStyle/>
          <a:p>
            <a:r>
              <a:rPr lang="en-GB" dirty="0"/>
              <a:t>  Qualification</a:t>
            </a:r>
          </a:p>
        </p:txBody>
      </p:sp>
      <p:sp>
        <p:nvSpPr>
          <p:cNvPr id="11" name="Text Placeholder 10"/>
          <p:cNvSpPr>
            <a:spLocks noGrp="1"/>
          </p:cNvSpPr>
          <p:nvPr>
            <p:ph type="body" sz="quarter" idx="20"/>
          </p:nvPr>
        </p:nvSpPr>
        <p:spPr>
          <a:xfrm>
            <a:off x="3781128" y="4041354"/>
            <a:ext cx="3815984" cy="2347498"/>
          </a:xfrm>
        </p:spPr>
        <p:txBody>
          <a:bodyPr/>
          <a:lstStyle/>
          <a:p>
            <a:pPr marL="180000" indent="-180000">
              <a:lnSpc>
                <a:spcPct val="100000"/>
              </a:lnSpc>
              <a:spcBef>
                <a:spcPts val="0"/>
              </a:spcBef>
              <a:spcAft>
                <a:spcPts val="600"/>
              </a:spcAft>
            </a:pPr>
            <a:r>
              <a:rPr lang="en-GB" sz="1050" dirty="0"/>
              <a:t>Master Data Management</a:t>
            </a:r>
          </a:p>
          <a:p>
            <a:pPr marL="180000" indent="-180000">
              <a:lnSpc>
                <a:spcPct val="100000"/>
              </a:lnSpc>
              <a:spcBef>
                <a:spcPts val="0"/>
              </a:spcBef>
              <a:spcAft>
                <a:spcPts val="600"/>
              </a:spcAft>
            </a:pPr>
            <a:r>
              <a:rPr lang="en-GB" sz="1050" dirty="0"/>
              <a:t>Metadata Management</a:t>
            </a:r>
          </a:p>
          <a:p>
            <a:pPr marL="180000" indent="-180000">
              <a:lnSpc>
                <a:spcPct val="100000"/>
              </a:lnSpc>
              <a:spcBef>
                <a:spcPts val="0"/>
              </a:spcBef>
              <a:spcAft>
                <a:spcPts val="600"/>
              </a:spcAft>
            </a:pPr>
            <a:r>
              <a:rPr lang="en-GB" sz="1050" dirty="0"/>
              <a:t>Data Quality</a:t>
            </a:r>
          </a:p>
          <a:p>
            <a:pPr marL="180000" indent="-180000">
              <a:lnSpc>
                <a:spcPct val="100000"/>
              </a:lnSpc>
              <a:spcBef>
                <a:spcPts val="0"/>
              </a:spcBef>
              <a:spcAft>
                <a:spcPts val="600"/>
              </a:spcAft>
            </a:pPr>
            <a:r>
              <a:rPr lang="en-GB" sz="1050" dirty="0"/>
              <a:t>Data Architecture (NoSQL, Graph Databases, Semantic Stack for Artificial Intelligence)</a:t>
            </a:r>
          </a:p>
          <a:p>
            <a:pPr marL="180000" indent="-180000">
              <a:lnSpc>
                <a:spcPct val="100000"/>
              </a:lnSpc>
              <a:spcBef>
                <a:spcPts val="0"/>
              </a:spcBef>
              <a:spcAft>
                <a:spcPts val="600"/>
              </a:spcAft>
            </a:pPr>
            <a:r>
              <a:rPr lang="en-GB" sz="1050" dirty="0"/>
              <a:t>Data Extraction, -Manipulation –Enrichment and Visualization (R, Python)</a:t>
            </a:r>
          </a:p>
          <a:p>
            <a:pPr marL="180000" indent="-180000">
              <a:lnSpc>
                <a:spcPct val="100000"/>
              </a:lnSpc>
              <a:spcBef>
                <a:spcPts val="0"/>
              </a:spcBef>
              <a:spcAft>
                <a:spcPts val="600"/>
              </a:spcAft>
            </a:pPr>
            <a:r>
              <a:rPr lang="en-GB" sz="1050" dirty="0"/>
              <a:t>Data Migration &amp; Data Integration</a:t>
            </a:r>
          </a:p>
          <a:p>
            <a:pPr marL="180000" indent="-180000">
              <a:lnSpc>
                <a:spcPct val="100000"/>
              </a:lnSpc>
              <a:spcBef>
                <a:spcPts val="0"/>
              </a:spcBef>
              <a:spcAft>
                <a:spcPts val="600"/>
              </a:spcAft>
            </a:pPr>
            <a:r>
              <a:rPr lang="en-GB" sz="1050" dirty="0"/>
              <a:t>TOGAF 9 certified architect</a:t>
            </a:r>
          </a:p>
          <a:p>
            <a:pPr marL="180000" indent="-180000">
              <a:lnSpc>
                <a:spcPct val="100000"/>
              </a:lnSpc>
              <a:spcBef>
                <a:spcPts val="0"/>
              </a:spcBef>
              <a:spcAft>
                <a:spcPts val="600"/>
              </a:spcAft>
            </a:pPr>
            <a:r>
              <a:rPr lang="en-GB" sz="1050" dirty="0"/>
              <a:t>SAP HANA &amp; SAP ERP (Certified SAP TERP10)</a:t>
            </a:r>
          </a:p>
          <a:p>
            <a:pPr marL="180000" indent="-180000">
              <a:lnSpc>
                <a:spcPct val="100000"/>
              </a:lnSpc>
              <a:spcBef>
                <a:spcPts val="0"/>
              </a:spcBef>
              <a:spcAft>
                <a:spcPts val="600"/>
              </a:spcAft>
            </a:pPr>
            <a:r>
              <a:rPr lang="en-GB" sz="1050" dirty="0"/>
              <a:t>Agile methodology, SCRUM</a:t>
            </a:r>
          </a:p>
          <a:p>
            <a:pPr>
              <a:buNone/>
            </a:pPr>
            <a:endParaRPr lang="en-GB" sz="1100" dirty="0"/>
          </a:p>
        </p:txBody>
      </p:sp>
      <p:sp>
        <p:nvSpPr>
          <p:cNvPr id="12" name="Text Placeholder 11"/>
          <p:cNvSpPr>
            <a:spLocks noGrp="1"/>
          </p:cNvSpPr>
          <p:nvPr>
            <p:ph type="body" sz="quarter" idx="23"/>
          </p:nvPr>
        </p:nvSpPr>
        <p:spPr>
          <a:xfrm>
            <a:off x="407368" y="4509120"/>
            <a:ext cx="3023718" cy="331986"/>
          </a:xfrm>
        </p:spPr>
        <p:txBody>
          <a:bodyPr/>
          <a:lstStyle/>
          <a:p>
            <a:r>
              <a:rPr lang="en-GB" sz="1400" dirty="0"/>
              <a:t>Key Competences</a:t>
            </a:r>
          </a:p>
        </p:txBody>
      </p:sp>
      <p:sp>
        <p:nvSpPr>
          <p:cNvPr id="13" name="Text Placeholder 12"/>
          <p:cNvSpPr>
            <a:spLocks noGrp="1"/>
          </p:cNvSpPr>
          <p:nvPr>
            <p:ph type="body" sz="quarter" idx="24"/>
          </p:nvPr>
        </p:nvSpPr>
        <p:spPr>
          <a:xfrm>
            <a:off x="407368" y="4869160"/>
            <a:ext cx="3022665" cy="289123"/>
          </a:xfrm>
        </p:spPr>
        <p:txBody>
          <a:bodyPr/>
          <a:lstStyle/>
          <a:p>
            <a:r>
              <a:rPr lang="en-GB" dirty="0"/>
              <a:t>Master Data Management, Data Architecture, Data Quality, GDPR</a:t>
            </a:r>
          </a:p>
          <a:p>
            <a:endParaRPr lang="en-GB" dirty="0"/>
          </a:p>
        </p:txBody>
      </p:sp>
      <p:sp>
        <p:nvSpPr>
          <p:cNvPr id="14" name="Date Placeholder 13"/>
          <p:cNvSpPr>
            <a:spLocks noGrp="1"/>
          </p:cNvSpPr>
          <p:nvPr>
            <p:ph type="dt" sz="half" idx="2"/>
          </p:nvPr>
        </p:nvSpPr>
        <p:spPr/>
        <p:txBody>
          <a:bodyPr/>
          <a:lstStyle/>
          <a:p>
            <a:fld id="{593CDA0A-CBAA-42F3-AB46-D063D35BDF70}" type="datetime1">
              <a:rPr lang="en-GB" smtClean="0"/>
              <a:pPr/>
              <a:t>13/12/2018</a:t>
            </a:fld>
            <a:endParaRPr lang="en-GB" dirty="0"/>
          </a:p>
        </p:txBody>
      </p:sp>
      <p:sp>
        <p:nvSpPr>
          <p:cNvPr id="34" name="Text Placeholder 113">
            <a:extLst>
              <a:ext uri="{FF2B5EF4-FFF2-40B4-BE49-F238E27FC236}">
                <a16:creationId xmlns:a16="http://schemas.microsoft.com/office/drawing/2014/main" id="{3EED8126-AF8D-4D73-B286-87E4F03C2669}"/>
              </a:ext>
            </a:extLst>
          </p:cNvPr>
          <p:cNvSpPr txBox="1">
            <a:spLocks/>
          </p:cNvSpPr>
          <p:nvPr/>
        </p:nvSpPr>
        <p:spPr>
          <a:xfrm>
            <a:off x="7752184" y="1412875"/>
            <a:ext cx="4104456" cy="504031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80000" indent="-180000">
              <a:spcBef>
                <a:spcPts val="0"/>
              </a:spcBef>
              <a:buClr>
                <a:srgbClr val="0070C0"/>
              </a:buClr>
              <a:buFont typeface="Wingdings" panose="05000000000000000000" pitchFamily="2" charset="2"/>
              <a:buChar char="§"/>
            </a:pPr>
            <a:r>
              <a:rPr lang="en-US" sz="1000" b="1" dirty="0"/>
              <a:t>Role: </a:t>
            </a:r>
            <a:r>
              <a:rPr lang="en-US" sz="1000" dirty="0"/>
              <a:t>Consultant / Data Architect </a:t>
            </a:r>
            <a:r>
              <a:rPr lang="en-US" sz="1000" b="1" dirty="0"/>
              <a:t>Industry: </a:t>
            </a:r>
            <a:r>
              <a:rPr lang="en-US" sz="1000" dirty="0"/>
              <a:t>Healthcare </a:t>
            </a:r>
            <a:r>
              <a:rPr lang="en-US" sz="1000" b="1" dirty="0"/>
              <a:t>Project: </a:t>
            </a:r>
            <a:r>
              <a:rPr lang="en-US" sz="1000" dirty="0"/>
              <a:t>implementing a metadata store based on semantic technology stack to boost enterprise-wide linked data coverage  </a:t>
            </a:r>
            <a:r>
              <a:rPr lang="en-US" sz="1000" b="1" dirty="0"/>
              <a:t>Responsible: </a:t>
            </a:r>
            <a:r>
              <a:rPr lang="en-US" sz="1000" dirty="0"/>
              <a:t>architecture for an interaction model between data operations and data science, architecture and project management for a linked data procurement solution, project lead for an semantic-stack based MDM solution in procurement, identification of data assets in supply chain management by applying data science methodology</a:t>
            </a:r>
          </a:p>
          <a:p>
            <a:pPr marL="180000" indent="-180000">
              <a:spcBef>
                <a:spcPts val="0"/>
              </a:spcBef>
              <a:buClr>
                <a:srgbClr val="0070C0"/>
              </a:buClr>
              <a:buFont typeface="Wingdings" panose="05000000000000000000" pitchFamily="2" charset="2"/>
              <a:buChar char="§"/>
            </a:pPr>
            <a:endParaRPr lang="en-US" sz="1000" b="1" dirty="0"/>
          </a:p>
          <a:p>
            <a:pPr marL="180000" indent="-180000">
              <a:spcBef>
                <a:spcPts val="0"/>
              </a:spcBef>
              <a:buClr>
                <a:srgbClr val="0070C0"/>
              </a:buClr>
              <a:buFont typeface="Wingdings" panose="05000000000000000000" pitchFamily="2" charset="2"/>
              <a:buChar char="§"/>
            </a:pPr>
            <a:r>
              <a:rPr lang="en-US" sz="1000" b="1" dirty="0"/>
              <a:t>Role</a:t>
            </a:r>
            <a:r>
              <a:rPr lang="en-US" sz="1000" dirty="0"/>
              <a:t>: Consultant / Solution Architect </a:t>
            </a:r>
            <a:r>
              <a:rPr lang="en-US" sz="1000" b="1" dirty="0"/>
              <a:t>Industry</a:t>
            </a:r>
            <a:r>
              <a:rPr lang="en-US" sz="1000" dirty="0"/>
              <a:t>: Logistics </a:t>
            </a:r>
            <a:r>
              <a:rPr lang="en-US" sz="1000" b="1" dirty="0"/>
              <a:t>Project: </a:t>
            </a:r>
            <a:r>
              <a:rPr lang="en-US" sz="1000" dirty="0"/>
              <a:t>Improving delivery information with a customer MDM </a:t>
            </a:r>
            <a:r>
              <a:rPr lang="en-US" sz="1000" b="1" dirty="0"/>
              <a:t>Responsible</a:t>
            </a:r>
            <a:r>
              <a:rPr lang="en-US" sz="1000" dirty="0"/>
              <a:t>: embedding data quality solutions into an existing MDM landscape by identifying requirements &amp; conducting an impact analysis, test management &amp; project management, After-Sales customer care, machine learning prototyping</a:t>
            </a:r>
          </a:p>
          <a:p>
            <a:pPr marL="180000" indent="-180000">
              <a:spcBef>
                <a:spcPts val="0"/>
              </a:spcBef>
              <a:buClr>
                <a:srgbClr val="0070C0"/>
              </a:buClr>
              <a:buFont typeface="Wingdings" panose="05000000000000000000" pitchFamily="2" charset="2"/>
              <a:buChar char="§"/>
            </a:pPr>
            <a:endParaRPr lang="en-US" sz="1000" dirty="0"/>
          </a:p>
          <a:p>
            <a:pPr marL="180000" indent="-180000">
              <a:spcBef>
                <a:spcPts val="0"/>
              </a:spcBef>
              <a:buClr>
                <a:srgbClr val="0070C0"/>
              </a:buClr>
              <a:buFont typeface="Wingdings" panose="05000000000000000000" pitchFamily="2" charset="2"/>
              <a:buChar char="§"/>
            </a:pPr>
            <a:r>
              <a:rPr lang="en-US" sz="1000" b="1" dirty="0"/>
              <a:t>Role: </a:t>
            </a:r>
            <a:r>
              <a:rPr lang="en-US" sz="1000" dirty="0"/>
              <a:t>Consultant / Data Architect </a:t>
            </a:r>
            <a:r>
              <a:rPr lang="en-US" sz="1000" b="1" dirty="0"/>
              <a:t>Industry: </a:t>
            </a:r>
            <a:r>
              <a:rPr lang="en-US" sz="1000" dirty="0"/>
              <a:t>Insurance </a:t>
            </a:r>
            <a:r>
              <a:rPr lang="en-US" sz="1000" b="1" dirty="0"/>
              <a:t>Project: </a:t>
            </a:r>
            <a:r>
              <a:rPr lang="en-US" sz="1000" dirty="0"/>
              <a:t>Setting up the infrastructure for a big data lake </a:t>
            </a:r>
            <a:r>
              <a:rPr lang="en-US" sz="1000" b="1" dirty="0"/>
              <a:t>Responsible: </a:t>
            </a:r>
            <a:r>
              <a:rPr lang="en-US" sz="1000" dirty="0"/>
              <a:t>drafting a GDPR-ready data management and analytics layer</a:t>
            </a:r>
          </a:p>
          <a:p>
            <a:pPr marL="180000" indent="-180000">
              <a:spcBef>
                <a:spcPts val="0"/>
              </a:spcBef>
              <a:buClr>
                <a:srgbClr val="0070C0"/>
              </a:buClr>
              <a:buFont typeface="Wingdings" panose="05000000000000000000" pitchFamily="2" charset="2"/>
              <a:buChar char="§"/>
            </a:pPr>
            <a:endParaRPr lang="en-US" sz="1000" dirty="0"/>
          </a:p>
          <a:p>
            <a:pPr marL="180000" indent="-180000">
              <a:spcBef>
                <a:spcPts val="0"/>
              </a:spcBef>
              <a:buClr>
                <a:srgbClr val="0070C0"/>
              </a:buClr>
              <a:buFont typeface="Wingdings" panose="05000000000000000000" pitchFamily="2" charset="2"/>
              <a:buChar char="§"/>
            </a:pPr>
            <a:r>
              <a:rPr lang="en-US" sz="1000" b="1" dirty="0"/>
              <a:t>Role: </a:t>
            </a:r>
            <a:r>
              <a:rPr lang="en-US" sz="1000" dirty="0"/>
              <a:t>project manager </a:t>
            </a:r>
            <a:r>
              <a:rPr lang="en-US" sz="1000" b="1" dirty="0"/>
              <a:t>Industry: </a:t>
            </a:r>
            <a:r>
              <a:rPr lang="en-US" sz="1000" dirty="0"/>
              <a:t>consulting </a:t>
            </a:r>
            <a:r>
              <a:rPr lang="en-US" sz="1000" b="1" dirty="0"/>
              <a:t>Project: </a:t>
            </a:r>
            <a:r>
              <a:rPr lang="de-DE" sz="1000" dirty="0"/>
              <a:t>development of a data profiling accelerator as a hands-on, self-service data quality tool to continuously solve data quality issues in ongoing projects for improved data quality management </a:t>
            </a:r>
            <a:r>
              <a:rPr lang="en-US" sz="1000" b="1" dirty="0"/>
              <a:t>Responsible: </a:t>
            </a:r>
            <a:r>
              <a:rPr lang="en-US" sz="1000" dirty="0"/>
              <a:t>project initiator and lead, use case definition, selection of appropriate tools</a:t>
            </a:r>
          </a:p>
          <a:p>
            <a:pPr marL="180000" indent="-180000">
              <a:spcBef>
                <a:spcPts val="0"/>
              </a:spcBef>
              <a:buClr>
                <a:srgbClr val="0070C0"/>
              </a:buClr>
              <a:buFont typeface="Wingdings" panose="05000000000000000000" pitchFamily="2" charset="2"/>
              <a:buChar char="§"/>
            </a:pPr>
            <a:endParaRPr lang="en-US" sz="1000" dirty="0"/>
          </a:p>
          <a:p>
            <a:pPr marL="180000" indent="-180000">
              <a:spcBef>
                <a:spcPts val="0"/>
              </a:spcBef>
              <a:buClr>
                <a:srgbClr val="0070C0"/>
              </a:buClr>
              <a:buFont typeface="Wingdings" panose="05000000000000000000" pitchFamily="2" charset="2"/>
              <a:buChar char="§"/>
            </a:pPr>
            <a:r>
              <a:rPr lang="en-US" sz="1000" b="1" dirty="0"/>
              <a:t>Role: </a:t>
            </a:r>
            <a:r>
              <a:rPr lang="en-US" sz="1000" dirty="0"/>
              <a:t>Consultant </a:t>
            </a:r>
            <a:r>
              <a:rPr lang="en-US" sz="1000" b="1" dirty="0"/>
              <a:t>Industry: </a:t>
            </a:r>
            <a:r>
              <a:rPr lang="en-US" sz="1000" dirty="0"/>
              <a:t>Manufacturing </a:t>
            </a:r>
            <a:r>
              <a:rPr lang="en-US" sz="1000" b="1" dirty="0"/>
              <a:t>Project: </a:t>
            </a:r>
            <a:r>
              <a:rPr lang="en-US" sz="1000" dirty="0"/>
              <a:t>Migrating customer master data to a cloud environment </a:t>
            </a:r>
            <a:r>
              <a:rPr lang="en-US" sz="1000" b="1" dirty="0"/>
              <a:t>Responsible: </a:t>
            </a:r>
            <a:r>
              <a:rPr lang="en-US" sz="1000" dirty="0"/>
              <a:t>technical design, interface specification, definition of data quality rules, data transformation, train-the-trainer</a:t>
            </a:r>
            <a:endParaRPr lang="en-GB" dirty="0"/>
          </a:p>
        </p:txBody>
      </p:sp>
    </p:spTree>
    <p:extLst>
      <p:ext uri="{BB962C8B-B14F-4D97-AF65-F5344CB8AC3E}">
        <p14:creationId xmlns:p14="http://schemas.microsoft.com/office/powerpoint/2010/main" val="3881368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Placeholder 17">
            <a:extLst>
              <a:ext uri="{FF2B5EF4-FFF2-40B4-BE49-F238E27FC236}">
                <a16:creationId xmlns:a16="http://schemas.microsoft.com/office/drawing/2014/main" id="{3826D860-9158-4E5E-9449-41E454A9D2FF}"/>
              </a:ext>
            </a:extLst>
          </p:cNvPr>
          <p:cNvSpPr txBox="1">
            <a:spLocks/>
          </p:cNvSpPr>
          <p:nvPr/>
        </p:nvSpPr>
        <p:spPr>
          <a:xfrm>
            <a:off x="3448152" y="914400"/>
            <a:ext cx="4068000" cy="5556128"/>
          </a:xfrm>
          <a:prstGeom prst="rect">
            <a:avLst/>
          </a:prstGeom>
          <a:solidFill>
            <a:schemeClr val="bg1"/>
          </a:solidFill>
          <a:ln w="28575">
            <a:solidFill>
              <a:schemeClr val="bg1">
                <a:lumMod val="85000"/>
              </a:schemeClr>
            </a:solidFill>
          </a:ln>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2"/>
              </a:buClr>
            </a:pPr>
            <a:r>
              <a:rPr lang="en-US" sz="1200" dirty="0"/>
              <a:t> </a:t>
            </a:r>
          </a:p>
        </p:txBody>
      </p:sp>
      <p:sp>
        <p:nvSpPr>
          <p:cNvPr id="29" name="Text Placeholder 17">
            <a:extLst>
              <a:ext uri="{FF2B5EF4-FFF2-40B4-BE49-F238E27FC236}">
                <a16:creationId xmlns:a16="http://schemas.microsoft.com/office/drawing/2014/main" id="{5BDEB08D-2DDD-41D9-93EA-5BD4319F73F9}"/>
              </a:ext>
            </a:extLst>
          </p:cNvPr>
          <p:cNvSpPr txBox="1">
            <a:spLocks/>
          </p:cNvSpPr>
          <p:nvPr/>
        </p:nvSpPr>
        <p:spPr>
          <a:xfrm>
            <a:off x="7564022" y="928405"/>
            <a:ext cx="4220622" cy="5556128"/>
          </a:xfrm>
          <a:prstGeom prst="rect">
            <a:avLst/>
          </a:prstGeom>
          <a:solidFill>
            <a:schemeClr val="bg1"/>
          </a:solidFill>
          <a:ln w="28575">
            <a:solidFill>
              <a:schemeClr val="bg1">
                <a:lumMod val="85000"/>
              </a:schemeClr>
            </a:solidFill>
          </a:ln>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2"/>
              </a:buClr>
            </a:pPr>
            <a:endParaRPr lang="en-US" sz="1200" dirty="0"/>
          </a:p>
        </p:txBody>
      </p:sp>
      <p:sp>
        <p:nvSpPr>
          <p:cNvPr id="3" name="Text Placeholder 2"/>
          <p:cNvSpPr>
            <a:spLocks noGrp="1"/>
          </p:cNvSpPr>
          <p:nvPr>
            <p:ph type="body" sz="quarter" idx="21"/>
          </p:nvPr>
        </p:nvSpPr>
        <p:spPr>
          <a:xfrm>
            <a:off x="7708026" y="928405"/>
            <a:ext cx="3932614" cy="412363"/>
          </a:xfrm>
        </p:spPr>
        <p:txBody>
          <a:bodyPr/>
          <a:lstStyle/>
          <a:p>
            <a:r>
              <a:rPr lang="de-DE" dirty="0"/>
              <a:t>  More than 3 years of experience</a:t>
            </a:r>
          </a:p>
        </p:txBody>
      </p:sp>
      <p:sp>
        <p:nvSpPr>
          <p:cNvPr id="4" name="Text Placeholder 3"/>
          <p:cNvSpPr>
            <a:spLocks noGrp="1"/>
          </p:cNvSpPr>
          <p:nvPr>
            <p:ph type="body" sz="quarter" idx="18"/>
          </p:nvPr>
        </p:nvSpPr>
        <p:spPr>
          <a:xfrm>
            <a:off x="3529112" y="928405"/>
            <a:ext cx="4223072" cy="412363"/>
          </a:xfrm>
        </p:spPr>
        <p:txBody>
          <a:bodyPr/>
          <a:lstStyle/>
          <a:p>
            <a:r>
              <a:rPr lang="en-GB" dirty="0"/>
              <a:t>  Education &amp; Employment</a:t>
            </a:r>
          </a:p>
        </p:txBody>
      </p:sp>
      <p:sp>
        <p:nvSpPr>
          <p:cNvPr id="5" name="Text Placeholder 4"/>
          <p:cNvSpPr>
            <a:spLocks noGrp="1"/>
          </p:cNvSpPr>
          <p:nvPr>
            <p:ph type="body" sz="quarter" idx="14"/>
          </p:nvPr>
        </p:nvSpPr>
        <p:spPr/>
        <p:txBody>
          <a:bodyPr/>
          <a:lstStyle/>
          <a:p>
            <a:r>
              <a:rPr lang="en-GB" sz="1400" dirty="0"/>
              <a:t>Languages</a:t>
            </a:r>
          </a:p>
        </p:txBody>
      </p:sp>
      <p:sp>
        <p:nvSpPr>
          <p:cNvPr id="6" name="Text Placeholder 5"/>
          <p:cNvSpPr>
            <a:spLocks noGrp="1"/>
          </p:cNvSpPr>
          <p:nvPr>
            <p:ph type="body" sz="quarter" idx="13"/>
          </p:nvPr>
        </p:nvSpPr>
        <p:spPr/>
        <p:txBody>
          <a:bodyPr/>
          <a:lstStyle/>
          <a:p>
            <a:r>
              <a:rPr lang="en-GB" sz="2000" dirty="0"/>
              <a:t>Jane Doe 2</a:t>
            </a:r>
          </a:p>
        </p:txBody>
      </p:sp>
      <p:sp>
        <p:nvSpPr>
          <p:cNvPr id="7" name="Text Placeholder 6"/>
          <p:cNvSpPr>
            <a:spLocks noGrp="1"/>
          </p:cNvSpPr>
          <p:nvPr>
            <p:ph type="body" sz="quarter" idx="10"/>
          </p:nvPr>
        </p:nvSpPr>
        <p:spPr/>
        <p:txBody>
          <a:bodyPr/>
          <a:lstStyle/>
          <a:p>
            <a:r>
              <a:rPr lang="en-GB" dirty="0"/>
              <a:t>Applications Consultant</a:t>
            </a:r>
          </a:p>
        </p:txBody>
      </p:sp>
      <p:sp>
        <p:nvSpPr>
          <p:cNvPr id="8" name="Text Placeholder 7"/>
          <p:cNvSpPr>
            <a:spLocks noGrp="1"/>
          </p:cNvSpPr>
          <p:nvPr>
            <p:ph type="body" sz="quarter" idx="15"/>
          </p:nvPr>
        </p:nvSpPr>
        <p:spPr>
          <a:xfrm>
            <a:off x="407989" y="5913336"/>
            <a:ext cx="3049116" cy="540000"/>
          </a:xfrm>
        </p:spPr>
        <p:txBody>
          <a:bodyPr/>
          <a:lstStyle/>
          <a:p>
            <a:r>
              <a:rPr lang="en-GB" dirty="0"/>
              <a:t>German, English, French, Spanish, Korean</a:t>
            </a:r>
          </a:p>
        </p:txBody>
      </p:sp>
      <p:sp>
        <p:nvSpPr>
          <p:cNvPr id="10" name="Text Placeholder 9"/>
          <p:cNvSpPr>
            <a:spLocks noGrp="1"/>
          </p:cNvSpPr>
          <p:nvPr>
            <p:ph type="body" sz="quarter" idx="19"/>
          </p:nvPr>
        </p:nvSpPr>
        <p:spPr>
          <a:xfrm>
            <a:off x="3431704" y="3356992"/>
            <a:ext cx="4223072" cy="412363"/>
          </a:xfrm>
        </p:spPr>
        <p:txBody>
          <a:bodyPr/>
          <a:lstStyle/>
          <a:p>
            <a:r>
              <a:rPr lang="en-GB" dirty="0"/>
              <a:t>  Qualification</a:t>
            </a:r>
          </a:p>
        </p:txBody>
      </p:sp>
      <p:sp>
        <p:nvSpPr>
          <p:cNvPr id="11" name="Text Placeholder 10"/>
          <p:cNvSpPr>
            <a:spLocks noGrp="1"/>
          </p:cNvSpPr>
          <p:nvPr>
            <p:ph type="body" sz="quarter" idx="20"/>
          </p:nvPr>
        </p:nvSpPr>
        <p:spPr>
          <a:xfrm>
            <a:off x="3648168" y="3717032"/>
            <a:ext cx="3815984" cy="2347498"/>
          </a:xfrm>
        </p:spPr>
        <p:txBody>
          <a:bodyPr/>
          <a:lstStyle/>
          <a:p>
            <a:pPr marL="180000" indent="-180000">
              <a:lnSpc>
                <a:spcPct val="100000"/>
              </a:lnSpc>
              <a:spcBef>
                <a:spcPts val="0"/>
              </a:spcBef>
              <a:spcAft>
                <a:spcPts val="600"/>
              </a:spcAft>
              <a:buClr>
                <a:schemeClr val="tx2"/>
              </a:buClr>
            </a:pPr>
            <a:r>
              <a:rPr lang="en-GB" sz="1100" dirty="0"/>
              <a:t>Data Governance</a:t>
            </a:r>
          </a:p>
          <a:p>
            <a:pPr marL="180000" indent="-180000">
              <a:lnSpc>
                <a:spcPct val="100000"/>
              </a:lnSpc>
              <a:spcBef>
                <a:spcPts val="0"/>
              </a:spcBef>
              <a:spcAft>
                <a:spcPts val="600"/>
              </a:spcAft>
              <a:buClr>
                <a:schemeClr val="tx2"/>
              </a:buClr>
            </a:pPr>
            <a:r>
              <a:rPr lang="en-GB" sz="1100" dirty="0"/>
              <a:t>MDM</a:t>
            </a:r>
          </a:p>
          <a:p>
            <a:pPr marL="180000" indent="-180000">
              <a:lnSpc>
                <a:spcPct val="100000"/>
              </a:lnSpc>
              <a:spcBef>
                <a:spcPts val="0"/>
              </a:spcBef>
              <a:spcAft>
                <a:spcPts val="600"/>
              </a:spcAft>
              <a:buClr>
                <a:schemeClr val="tx2"/>
              </a:buClr>
            </a:pPr>
            <a:r>
              <a:rPr lang="en-GB" sz="1100" dirty="0"/>
              <a:t>Data Quality with R/Python/Talend</a:t>
            </a:r>
          </a:p>
          <a:p>
            <a:pPr marL="180000" indent="-180000">
              <a:lnSpc>
                <a:spcPct val="100000"/>
              </a:lnSpc>
              <a:spcBef>
                <a:spcPts val="0"/>
              </a:spcBef>
              <a:spcAft>
                <a:spcPts val="600"/>
              </a:spcAft>
              <a:buClr>
                <a:schemeClr val="tx2"/>
              </a:buClr>
            </a:pPr>
            <a:r>
              <a:rPr lang="en-GB" sz="1100" dirty="0"/>
              <a:t>ETL/Data Governance applications: </a:t>
            </a:r>
          </a:p>
          <a:p>
            <a:pPr marL="580050" lvl="1" indent="-180000">
              <a:lnSpc>
                <a:spcPct val="100000"/>
              </a:lnSpc>
              <a:spcBef>
                <a:spcPts val="0"/>
              </a:spcBef>
              <a:spcAft>
                <a:spcPts val="600"/>
              </a:spcAft>
              <a:buClr>
                <a:schemeClr val="tx2"/>
              </a:buClr>
            </a:pPr>
            <a:r>
              <a:rPr lang="en-GB" sz="1100" dirty="0"/>
              <a:t>Informatica PowerCenter Developer (Certification level 1)</a:t>
            </a:r>
          </a:p>
          <a:p>
            <a:pPr marL="580050" lvl="1" indent="-180000">
              <a:lnSpc>
                <a:spcPct val="100000"/>
              </a:lnSpc>
              <a:spcBef>
                <a:spcPts val="0"/>
              </a:spcBef>
              <a:spcAft>
                <a:spcPts val="600"/>
              </a:spcAft>
              <a:buClr>
                <a:schemeClr val="tx2"/>
              </a:buClr>
            </a:pPr>
            <a:r>
              <a:rPr lang="en-GB" sz="1100" dirty="0"/>
              <a:t>Talend</a:t>
            </a:r>
          </a:p>
          <a:p>
            <a:pPr marL="580050" lvl="1" indent="-180000">
              <a:lnSpc>
                <a:spcPct val="100000"/>
              </a:lnSpc>
              <a:spcBef>
                <a:spcPts val="0"/>
              </a:spcBef>
              <a:spcAft>
                <a:spcPts val="600"/>
              </a:spcAft>
              <a:buClr>
                <a:schemeClr val="tx2"/>
              </a:buClr>
            </a:pPr>
            <a:r>
              <a:rPr lang="en-GB" sz="1100" dirty="0" err="1"/>
              <a:t>TopBraid</a:t>
            </a:r>
            <a:endParaRPr lang="en-GB" sz="1100" dirty="0"/>
          </a:p>
          <a:p>
            <a:pPr marL="180000" indent="-180000">
              <a:lnSpc>
                <a:spcPct val="100000"/>
              </a:lnSpc>
              <a:spcBef>
                <a:spcPts val="0"/>
              </a:spcBef>
              <a:spcAft>
                <a:spcPts val="600"/>
              </a:spcAft>
              <a:buClr>
                <a:schemeClr val="tx2"/>
              </a:buClr>
            </a:pPr>
            <a:r>
              <a:rPr lang="en-GB" sz="1100" dirty="0"/>
              <a:t>Basic knowledge Python and SQL</a:t>
            </a:r>
          </a:p>
          <a:p>
            <a:pPr marL="180000" indent="-180000">
              <a:lnSpc>
                <a:spcPct val="100000"/>
              </a:lnSpc>
              <a:spcBef>
                <a:spcPts val="0"/>
              </a:spcBef>
              <a:spcAft>
                <a:spcPts val="600"/>
              </a:spcAft>
              <a:buClr>
                <a:schemeClr val="tx2"/>
              </a:buClr>
            </a:pPr>
            <a:r>
              <a:rPr lang="en-GB" sz="1100" dirty="0"/>
              <a:t>National and international working experience in the private &amp; public sector</a:t>
            </a:r>
          </a:p>
          <a:p>
            <a:pPr marL="180000" indent="-180000">
              <a:lnSpc>
                <a:spcPct val="100000"/>
              </a:lnSpc>
              <a:spcBef>
                <a:spcPts val="0"/>
              </a:spcBef>
              <a:spcAft>
                <a:spcPts val="600"/>
              </a:spcAft>
              <a:buClr>
                <a:schemeClr val="tx2"/>
              </a:buClr>
            </a:pPr>
            <a:r>
              <a:rPr lang="en-GB" sz="1100" dirty="0"/>
              <a:t>Project management</a:t>
            </a:r>
          </a:p>
          <a:p>
            <a:pPr>
              <a:buNone/>
            </a:pPr>
            <a:endParaRPr lang="en-GB" dirty="0"/>
          </a:p>
        </p:txBody>
      </p:sp>
      <p:sp>
        <p:nvSpPr>
          <p:cNvPr id="12" name="Text Placeholder 11"/>
          <p:cNvSpPr>
            <a:spLocks noGrp="1"/>
          </p:cNvSpPr>
          <p:nvPr>
            <p:ph type="body" sz="quarter" idx="23"/>
          </p:nvPr>
        </p:nvSpPr>
        <p:spPr>
          <a:xfrm>
            <a:off x="407368" y="4509120"/>
            <a:ext cx="3023718" cy="331986"/>
          </a:xfrm>
        </p:spPr>
        <p:txBody>
          <a:bodyPr/>
          <a:lstStyle/>
          <a:p>
            <a:r>
              <a:rPr lang="en-GB" sz="1400" dirty="0"/>
              <a:t>Key Competences</a:t>
            </a:r>
          </a:p>
        </p:txBody>
      </p:sp>
      <p:sp>
        <p:nvSpPr>
          <p:cNvPr id="13" name="Text Placeholder 12"/>
          <p:cNvSpPr>
            <a:spLocks noGrp="1"/>
          </p:cNvSpPr>
          <p:nvPr>
            <p:ph type="body" sz="quarter" idx="24"/>
          </p:nvPr>
        </p:nvSpPr>
        <p:spPr>
          <a:xfrm>
            <a:off x="407368" y="4869160"/>
            <a:ext cx="3022665" cy="289123"/>
          </a:xfrm>
        </p:spPr>
        <p:txBody>
          <a:bodyPr/>
          <a:lstStyle/>
          <a:p>
            <a:r>
              <a:rPr lang="en-GB" dirty="0"/>
              <a:t>Data Governance, Data Quality &amp; MDM</a:t>
            </a:r>
          </a:p>
        </p:txBody>
      </p:sp>
      <p:sp>
        <p:nvSpPr>
          <p:cNvPr id="14" name="Date Placeholder 13"/>
          <p:cNvSpPr>
            <a:spLocks noGrp="1"/>
          </p:cNvSpPr>
          <p:nvPr>
            <p:ph type="dt" sz="half" idx="2"/>
          </p:nvPr>
        </p:nvSpPr>
        <p:spPr/>
        <p:txBody>
          <a:bodyPr/>
          <a:lstStyle/>
          <a:p>
            <a:fld id="{593CDA0A-CBAA-42F3-AB46-D063D35BDF70}" type="datetime1">
              <a:rPr lang="en-GB" smtClean="0"/>
              <a:pPr/>
              <a:t>13/12/2018</a:t>
            </a:fld>
            <a:endParaRPr lang="en-GB" dirty="0"/>
          </a:p>
        </p:txBody>
      </p:sp>
      <p:sp>
        <p:nvSpPr>
          <p:cNvPr id="34" name="Text Placeholder 113">
            <a:extLst>
              <a:ext uri="{FF2B5EF4-FFF2-40B4-BE49-F238E27FC236}">
                <a16:creationId xmlns:a16="http://schemas.microsoft.com/office/drawing/2014/main" id="{3EED8126-AF8D-4D73-B286-87E4F03C2669}"/>
              </a:ext>
            </a:extLst>
          </p:cNvPr>
          <p:cNvSpPr txBox="1">
            <a:spLocks/>
          </p:cNvSpPr>
          <p:nvPr/>
        </p:nvSpPr>
        <p:spPr>
          <a:xfrm>
            <a:off x="7752184" y="1412875"/>
            <a:ext cx="4104456" cy="504031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80000" indent="-180000">
              <a:spcBef>
                <a:spcPts val="0"/>
              </a:spcBef>
              <a:buClr>
                <a:srgbClr val="0070C0"/>
              </a:buClr>
              <a:buFont typeface="Wingdings" panose="05000000000000000000" pitchFamily="2" charset="2"/>
              <a:buChar char="§"/>
            </a:pPr>
            <a:r>
              <a:rPr lang="de-DE" sz="1100" b="1" dirty="0"/>
              <a:t>Role:</a:t>
            </a:r>
            <a:r>
              <a:rPr lang="de-DE" sz="1100" dirty="0"/>
              <a:t> Project member	</a:t>
            </a:r>
            <a:br>
              <a:rPr lang="de-DE" sz="1100" dirty="0"/>
            </a:br>
            <a:r>
              <a:rPr lang="de-DE" sz="1100" b="1" dirty="0"/>
              <a:t>Industry:</a:t>
            </a:r>
            <a:r>
              <a:rPr lang="de-DE" sz="1100" dirty="0"/>
              <a:t> Consulting</a:t>
            </a:r>
            <a:br>
              <a:rPr lang="de-DE" sz="1100" dirty="0">
                <a:highlight>
                  <a:srgbClr val="FFFF00"/>
                </a:highlight>
              </a:rPr>
            </a:br>
            <a:r>
              <a:rPr lang="de-DE" sz="1100" b="1" dirty="0"/>
              <a:t>Project: </a:t>
            </a:r>
            <a:r>
              <a:rPr lang="de-DE" sz="1100" dirty="0"/>
              <a:t>Development of a Data Profiling Accelerator as a hands-on, self-service data quality tool to continuously solve data quality issues in ongoing projects for improved data quality management</a:t>
            </a:r>
            <a:br>
              <a:rPr lang="de-DE" sz="1100" dirty="0">
                <a:highlight>
                  <a:srgbClr val="FFFF00"/>
                </a:highlight>
              </a:rPr>
            </a:br>
            <a:r>
              <a:rPr lang="en-US" sz="1100" b="1" dirty="0"/>
              <a:t>Responsible:</a:t>
            </a:r>
            <a:r>
              <a:rPr lang="de-DE" sz="1100" dirty="0"/>
              <a:t> Development of data quality and data profiling solutions for Talend using real-life use-cases and creation of a final documentation and preperation for the self-service tool  </a:t>
            </a:r>
          </a:p>
          <a:p>
            <a:pPr marL="180000" indent="-180000">
              <a:spcBef>
                <a:spcPts val="0"/>
              </a:spcBef>
              <a:buClr>
                <a:srgbClr val="0070C0"/>
              </a:buClr>
              <a:buFont typeface="Wingdings" panose="05000000000000000000" pitchFamily="2" charset="2"/>
              <a:buChar char="§"/>
            </a:pPr>
            <a:endParaRPr lang="de-DE" sz="1100" dirty="0"/>
          </a:p>
          <a:p>
            <a:pPr>
              <a:spcBef>
                <a:spcPts val="0"/>
              </a:spcBef>
              <a:buClr>
                <a:srgbClr val="0070C0"/>
              </a:buClr>
            </a:pPr>
            <a:endParaRPr lang="de-DE" sz="1100" dirty="0"/>
          </a:p>
          <a:p>
            <a:pPr marL="180000" indent="-180000">
              <a:spcBef>
                <a:spcPts val="0"/>
              </a:spcBef>
              <a:buClr>
                <a:srgbClr val="0070C0"/>
              </a:buClr>
              <a:buFont typeface="Wingdings" panose="05000000000000000000" pitchFamily="2" charset="2"/>
              <a:buChar char="§"/>
            </a:pPr>
            <a:r>
              <a:rPr lang="de-DE" sz="1100" b="1" dirty="0"/>
              <a:t>Role</a:t>
            </a:r>
            <a:r>
              <a:rPr lang="de-DE" sz="1100" dirty="0"/>
              <a:t>: Assistant Export/International New Markets</a:t>
            </a:r>
            <a:br>
              <a:rPr lang="de-DE" sz="1100" dirty="0"/>
            </a:br>
            <a:r>
              <a:rPr lang="de-DE" sz="1100" b="1" dirty="0"/>
              <a:t>Industry</a:t>
            </a:r>
            <a:r>
              <a:rPr lang="de-DE" sz="1100" dirty="0"/>
              <a:t>: Consumer goods</a:t>
            </a:r>
            <a:br>
              <a:rPr lang="de-DE" sz="1100" dirty="0"/>
            </a:br>
            <a:r>
              <a:rPr lang="de-DE" sz="1100" b="1" dirty="0"/>
              <a:t>Project: </a:t>
            </a:r>
            <a:r>
              <a:rPr lang="de-DE" sz="1100" dirty="0"/>
              <a:t>Marketing and Sales coordination of new products for international export partners</a:t>
            </a:r>
            <a:br>
              <a:rPr lang="de-DE" sz="1100" dirty="0"/>
            </a:br>
            <a:r>
              <a:rPr lang="en-US" sz="1100" b="1" dirty="0"/>
              <a:t>Responsible: </a:t>
            </a:r>
            <a:r>
              <a:rPr lang="de-DE" sz="1100" dirty="0"/>
              <a:t>Communication and transfer of marketing activities and sales data for international distribution partners</a:t>
            </a:r>
          </a:p>
          <a:p>
            <a:pPr>
              <a:spcBef>
                <a:spcPts val="0"/>
              </a:spcBef>
              <a:buClr>
                <a:srgbClr val="0070C0"/>
              </a:buClr>
            </a:pPr>
            <a:endParaRPr lang="de-DE" sz="1100" dirty="0"/>
          </a:p>
          <a:p>
            <a:pPr>
              <a:spcBef>
                <a:spcPts val="0"/>
              </a:spcBef>
              <a:buClr>
                <a:srgbClr val="0070C0"/>
              </a:buClr>
            </a:pPr>
            <a:endParaRPr lang="de-DE" sz="1100" dirty="0"/>
          </a:p>
          <a:p>
            <a:pPr marL="180000" indent="-180000">
              <a:spcBef>
                <a:spcPts val="0"/>
              </a:spcBef>
              <a:buClr>
                <a:srgbClr val="0070C0"/>
              </a:buClr>
              <a:buFont typeface="Wingdings" panose="05000000000000000000" pitchFamily="2" charset="2"/>
              <a:buChar char="§"/>
            </a:pPr>
            <a:r>
              <a:rPr lang="de-DE" sz="1100" b="1" dirty="0"/>
              <a:t>Role</a:t>
            </a:r>
            <a:r>
              <a:rPr lang="de-DE" sz="1100" dirty="0"/>
              <a:t>: Bachelor student	</a:t>
            </a:r>
            <a:br>
              <a:rPr lang="de-DE" sz="1100" dirty="0"/>
            </a:br>
            <a:r>
              <a:rPr lang="de-DE" sz="1100" b="1" dirty="0"/>
              <a:t>Industry</a:t>
            </a:r>
            <a:r>
              <a:rPr lang="de-DE" sz="1100" dirty="0"/>
              <a:t>: Industry</a:t>
            </a:r>
            <a:br>
              <a:rPr lang="de-DE" sz="1100" dirty="0">
                <a:highlight>
                  <a:srgbClr val="FFFF00"/>
                </a:highlight>
              </a:rPr>
            </a:br>
            <a:r>
              <a:rPr lang="de-DE" sz="1100" b="1" dirty="0"/>
              <a:t>Project: </a:t>
            </a:r>
            <a:r>
              <a:rPr lang="de-DE" sz="1100" dirty="0"/>
              <a:t>Reorganisation of the project management for product development and innovation</a:t>
            </a:r>
            <a:br>
              <a:rPr lang="de-DE" sz="1100" dirty="0"/>
            </a:br>
            <a:r>
              <a:rPr lang="en-US" sz="1100" b="1"/>
              <a:t>Responsible: </a:t>
            </a:r>
            <a:r>
              <a:rPr lang="de-DE" sz="1100"/>
              <a:t>Coordination </a:t>
            </a:r>
            <a:r>
              <a:rPr lang="de-DE" sz="1100" dirty="0"/>
              <a:t>and realisation of the evaluation of the changed project management process from a HR/change management perspective</a:t>
            </a:r>
          </a:p>
          <a:p>
            <a:pPr marL="180000" indent="-180000">
              <a:spcBef>
                <a:spcPts val="0"/>
              </a:spcBef>
              <a:buClr>
                <a:srgbClr val="0070C0"/>
              </a:buClr>
              <a:buFont typeface="Wingdings" panose="05000000000000000000" pitchFamily="2" charset="2"/>
              <a:buChar char="§"/>
            </a:pPr>
            <a:endParaRPr lang="de-DE" sz="1100" dirty="0"/>
          </a:p>
          <a:p>
            <a:endParaRPr lang="en-GB" dirty="0"/>
          </a:p>
        </p:txBody>
      </p:sp>
    </p:spTree>
    <p:extLst>
      <p:ext uri="{BB962C8B-B14F-4D97-AF65-F5344CB8AC3E}">
        <p14:creationId xmlns:p14="http://schemas.microsoft.com/office/powerpoint/2010/main" val="3870143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Placeholder 17">
            <a:extLst>
              <a:ext uri="{FF2B5EF4-FFF2-40B4-BE49-F238E27FC236}">
                <a16:creationId xmlns:a16="http://schemas.microsoft.com/office/drawing/2014/main" id="{3826D860-9158-4E5E-9449-41E454A9D2FF}"/>
              </a:ext>
            </a:extLst>
          </p:cNvPr>
          <p:cNvSpPr txBox="1">
            <a:spLocks/>
          </p:cNvSpPr>
          <p:nvPr/>
        </p:nvSpPr>
        <p:spPr>
          <a:xfrm>
            <a:off x="3529112" y="914400"/>
            <a:ext cx="4068000" cy="5556128"/>
          </a:xfrm>
          <a:prstGeom prst="rect">
            <a:avLst/>
          </a:prstGeom>
          <a:solidFill>
            <a:schemeClr val="bg1"/>
          </a:solidFill>
          <a:ln w="28575">
            <a:solidFill>
              <a:schemeClr val="bg1">
                <a:lumMod val="85000"/>
              </a:schemeClr>
            </a:solidFill>
          </a:ln>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2"/>
              </a:buClr>
            </a:pPr>
            <a:r>
              <a:rPr lang="en-US" sz="1200" dirty="0"/>
              <a:t> </a:t>
            </a:r>
          </a:p>
        </p:txBody>
      </p:sp>
      <p:sp>
        <p:nvSpPr>
          <p:cNvPr id="29" name="Text Placeholder 17">
            <a:extLst>
              <a:ext uri="{FF2B5EF4-FFF2-40B4-BE49-F238E27FC236}">
                <a16:creationId xmlns:a16="http://schemas.microsoft.com/office/drawing/2014/main" id="{5BDEB08D-2DDD-41D9-93EA-5BD4319F73F9}"/>
              </a:ext>
            </a:extLst>
          </p:cNvPr>
          <p:cNvSpPr txBox="1">
            <a:spLocks/>
          </p:cNvSpPr>
          <p:nvPr/>
        </p:nvSpPr>
        <p:spPr>
          <a:xfrm>
            <a:off x="7708026" y="914400"/>
            <a:ext cx="4220622" cy="5556128"/>
          </a:xfrm>
          <a:prstGeom prst="rect">
            <a:avLst/>
          </a:prstGeom>
          <a:solidFill>
            <a:schemeClr val="bg1"/>
          </a:solidFill>
          <a:ln w="28575">
            <a:solidFill>
              <a:schemeClr val="bg1">
                <a:lumMod val="85000"/>
              </a:schemeClr>
            </a:solidFill>
          </a:ln>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2"/>
              </a:buClr>
            </a:pPr>
            <a:endParaRPr lang="en-US" sz="1200" dirty="0"/>
          </a:p>
        </p:txBody>
      </p:sp>
      <p:sp>
        <p:nvSpPr>
          <p:cNvPr id="3" name="Text Placeholder 2"/>
          <p:cNvSpPr>
            <a:spLocks noGrp="1"/>
          </p:cNvSpPr>
          <p:nvPr>
            <p:ph type="body" sz="quarter" idx="21"/>
          </p:nvPr>
        </p:nvSpPr>
        <p:spPr>
          <a:xfrm>
            <a:off x="7708026" y="928405"/>
            <a:ext cx="3932614" cy="412363"/>
          </a:xfrm>
        </p:spPr>
        <p:txBody>
          <a:bodyPr/>
          <a:lstStyle/>
          <a:p>
            <a:r>
              <a:rPr lang="de-DE" dirty="0"/>
              <a:t>  More </a:t>
            </a:r>
            <a:r>
              <a:rPr lang="de-DE" dirty="0" err="1"/>
              <a:t>than</a:t>
            </a:r>
            <a:r>
              <a:rPr lang="de-DE" dirty="0"/>
              <a:t> 6 years of experience</a:t>
            </a:r>
          </a:p>
        </p:txBody>
      </p:sp>
      <p:sp>
        <p:nvSpPr>
          <p:cNvPr id="4" name="Text Placeholder 3"/>
          <p:cNvSpPr>
            <a:spLocks noGrp="1"/>
          </p:cNvSpPr>
          <p:nvPr>
            <p:ph type="body" sz="quarter" idx="18"/>
          </p:nvPr>
        </p:nvSpPr>
        <p:spPr>
          <a:xfrm>
            <a:off x="3529112" y="928405"/>
            <a:ext cx="4223072" cy="412363"/>
          </a:xfrm>
        </p:spPr>
        <p:txBody>
          <a:bodyPr/>
          <a:lstStyle/>
          <a:p>
            <a:r>
              <a:rPr lang="en-GB" dirty="0"/>
              <a:t>  Education &amp; Employment</a:t>
            </a:r>
          </a:p>
        </p:txBody>
      </p:sp>
      <p:sp>
        <p:nvSpPr>
          <p:cNvPr id="5" name="Text Placeholder 4"/>
          <p:cNvSpPr>
            <a:spLocks noGrp="1"/>
          </p:cNvSpPr>
          <p:nvPr>
            <p:ph type="body" sz="quarter" idx="14"/>
          </p:nvPr>
        </p:nvSpPr>
        <p:spPr/>
        <p:txBody>
          <a:bodyPr/>
          <a:lstStyle/>
          <a:p>
            <a:r>
              <a:rPr lang="en-GB" sz="1400" dirty="0"/>
              <a:t>Languages</a:t>
            </a:r>
          </a:p>
        </p:txBody>
      </p:sp>
      <p:sp>
        <p:nvSpPr>
          <p:cNvPr id="6" name="Text Placeholder 5"/>
          <p:cNvSpPr>
            <a:spLocks noGrp="1"/>
          </p:cNvSpPr>
          <p:nvPr>
            <p:ph type="body" sz="quarter" idx="13"/>
          </p:nvPr>
        </p:nvSpPr>
        <p:spPr/>
        <p:txBody>
          <a:bodyPr/>
          <a:lstStyle/>
          <a:p>
            <a:r>
              <a:rPr lang="en-GB" sz="2000" dirty="0"/>
              <a:t>Jane Doe 3</a:t>
            </a:r>
          </a:p>
        </p:txBody>
      </p:sp>
      <p:sp>
        <p:nvSpPr>
          <p:cNvPr id="7" name="Text Placeholder 6"/>
          <p:cNvSpPr>
            <a:spLocks noGrp="1"/>
          </p:cNvSpPr>
          <p:nvPr>
            <p:ph type="body" sz="quarter" idx="10"/>
          </p:nvPr>
        </p:nvSpPr>
        <p:spPr/>
        <p:txBody>
          <a:bodyPr/>
          <a:lstStyle/>
          <a:p>
            <a:r>
              <a:rPr lang="en-GB" dirty="0"/>
              <a:t>Applications Consultant</a:t>
            </a:r>
          </a:p>
        </p:txBody>
      </p:sp>
      <p:sp>
        <p:nvSpPr>
          <p:cNvPr id="8" name="Text Placeholder 7"/>
          <p:cNvSpPr>
            <a:spLocks noGrp="1"/>
          </p:cNvSpPr>
          <p:nvPr>
            <p:ph type="body" sz="quarter" idx="15"/>
          </p:nvPr>
        </p:nvSpPr>
        <p:spPr/>
        <p:txBody>
          <a:bodyPr/>
          <a:lstStyle/>
          <a:p>
            <a:r>
              <a:rPr lang="en-GB" dirty="0"/>
              <a:t>German, English, Chinese</a:t>
            </a:r>
          </a:p>
          <a:p>
            <a:endParaRPr lang="en-GB" dirty="0"/>
          </a:p>
        </p:txBody>
      </p:sp>
      <p:sp>
        <p:nvSpPr>
          <p:cNvPr id="10" name="Text Placeholder 9"/>
          <p:cNvSpPr>
            <a:spLocks noGrp="1"/>
          </p:cNvSpPr>
          <p:nvPr>
            <p:ph type="body" sz="quarter" idx="19"/>
          </p:nvPr>
        </p:nvSpPr>
        <p:spPr>
          <a:xfrm>
            <a:off x="3529112" y="3861048"/>
            <a:ext cx="4223072" cy="412363"/>
          </a:xfrm>
        </p:spPr>
        <p:txBody>
          <a:bodyPr/>
          <a:lstStyle/>
          <a:p>
            <a:r>
              <a:rPr lang="en-GB" dirty="0"/>
              <a:t>  Qualification</a:t>
            </a:r>
          </a:p>
        </p:txBody>
      </p:sp>
      <p:sp>
        <p:nvSpPr>
          <p:cNvPr id="11" name="Text Placeholder 10"/>
          <p:cNvSpPr>
            <a:spLocks noGrp="1"/>
          </p:cNvSpPr>
          <p:nvPr>
            <p:ph type="body" sz="quarter" idx="20"/>
          </p:nvPr>
        </p:nvSpPr>
        <p:spPr>
          <a:xfrm>
            <a:off x="3792184" y="4321862"/>
            <a:ext cx="3815984" cy="2347498"/>
          </a:xfrm>
        </p:spPr>
        <p:txBody>
          <a:bodyPr/>
          <a:lstStyle/>
          <a:p>
            <a:pPr marL="180000" indent="-180000">
              <a:lnSpc>
                <a:spcPct val="100000"/>
              </a:lnSpc>
              <a:spcBef>
                <a:spcPts val="0"/>
              </a:spcBef>
              <a:spcAft>
                <a:spcPts val="600"/>
              </a:spcAft>
              <a:buClr>
                <a:schemeClr val="tx2"/>
              </a:buClr>
            </a:pPr>
            <a:r>
              <a:rPr lang="en-GB" sz="1100" dirty="0"/>
              <a:t>Data analysis and quality management</a:t>
            </a:r>
          </a:p>
          <a:p>
            <a:pPr marL="180000" indent="-180000">
              <a:lnSpc>
                <a:spcPct val="100000"/>
              </a:lnSpc>
              <a:spcBef>
                <a:spcPts val="0"/>
              </a:spcBef>
              <a:spcAft>
                <a:spcPts val="600"/>
              </a:spcAft>
              <a:buClr>
                <a:schemeClr val="tx2"/>
              </a:buClr>
            </a:pPr>
            <a:r>
              <a:rPr lang="en-GB" altLang="zh-TW" sz="1100" dirty="0"/>
              <a:t>ETL – Informatica PowerCenter, Enterprise Data </a:t>
            </a:r>
            <a:r>
              <a:rPr lang="en-GB" altLang="zh-TW" sz="1100" dirty="0" err="1"/>
              <a:t>Catalog</a:t>
            </a:r>
            <a:endParaRPr lang="en-GB" sz="1100" dirty="0"/>
          </a:p>
          <a:p>
            <a:pPr marL="180000" indent="-180000">
              <a:lnSpc>
                <a:spcPct val="100000"/>
              </a:lnSpc>
              <a:spcBef>
                <a:spcPts val="0"/>
              </a:spcBef>
              <a:spcAft>
                <a:spcPts val="600"/>
              </a:spcAft>
              <a:buClr>
                <a:schemeClr val="tx2"/>
              </a:buClr>
            </a:pPr>
            <a:r>
              <a:rPr lang="en-GB" sz="1100" dirty="0"/>
              <a:t>BI tools: Tableau, </a:t>
            </a:r>
            <a:r>
              <a:rPr lang="en-GB" sz="1100" dirty="0" err="1"/>
              <a:t>PowerBI</a:t>
            </a:r>
            <a:endParaRPr lang="en-GB" sz="1100" dirty="0"/>
          </a:p>
          <a:p>
            <a:pPr marL="180000" indent="-180000">
              <a:lnSpc>
                <a:spcPct val="100000"/>
              </a:lnSpc>
              <a:spcBef>
                <a:spcPts val="0"/>
              </a:spcBef>
              <a:spcAft>
                <a:spcPts val="600"/>
              </a:spcAft>
              <a:buClr>
                <a:schemeClr val="tx2"/>
              </a:buClr>
            </a:pPr>
            <a:r>
              <a:rPr lang="en-GB" sz="1100" dirty="0"/>
              <a:t>Databases: Microsoft SQL server, Oracle</a:t>
            </a:r>
          </a:p>
          <a:p>
            <a:pPr marL="180000" indent="-180000">
              <a:lnSpc>
                <a:spcPct val="100000"/>
              </a:lnSpc>
              <a:spcBef>
                <a:spcPts val="0"/>
              </a:spcBef>
              <a:spcAft>
                <a:spcPts val="600"/>
              </a:spcAft>
              <a:buClr>
                <a:schemeClr val="tx2"/>
              </a:buClr>
            </a:pPr>
            <a:r>
              <a:rPr lang="en-GB" sz="1100" dirty="0"/>
              <a:t>HTML, CSS and JavaScript</a:t>
            </a:r>
          </a:p>
          <a:p>
            <a:pPr marL="180000" indent="-180000">
              <a:lnSpc>
                <a:spcPct val="100000"/>
              </a:lnSpc>
              <a:spcBef>
                <a:spcPts val="0"/>
              </a:spcBef>
              <a:spcAft>
                <a:spcPts val="600"/>
              </a:spcAft>
              <a:buClr>
                <a:schemeClr val="tx2"/>
              </a:buClr>
            </a:pPr>
            <a:r>
              <a:rPr lang="en-GB" altLang="zh-TW" sz="1100" dirty="0"/>
              <a:t>International project and process management</a:t>
            </a:r>
          </a:p>
          <a:p>
            <a:pPr marL="180000" indent="-180000">
              <a:lnSpc>
                <a:spcPct val="100000"/>
              </a:lnSpc>
              <a:spcBef>
                <a:spcPts val="0"/>
              </a:spcBef>
              <a:spcAft>
                <a:spcPts val="600"/>
              </a:spcAft>
              <a:buClr>
                <a:schemeClr val="tx2"/>
              </a:buClr>
            </a:pPr>
            <a:endParaRPr lang="en-GB" altLang="zh-TW" sz="1100" dirty="0"/>
          </a:p>
          <a:p>
            <a:pPr marL="180000" indent="-180000">
              <a:lnSpc>
                <a:spcPct val="100000"/>
              </a:lnSpc>
              <a:spcBef>
                <a:spcPts val="0"/>
              </a:spcBef>
              <a:spcAft>
                <a:spcPts val="600"/>
              </a:spcAft>
              <a:buClr>
                <a:schemeClr val="tx2"/>
              </a:buClr>
            </a:pPr>
            <a:endParaRPr lang="en-GB" sz="1100" dirty="0"/>
          </a:p>
          <a:p>
            <a:pPr>
              <a:buNone/>
            </a:pPr>
            <a:endParaRPr lang="en-GB" dirty="0"/>
          </a:p>
        </p:txBody>
      </p:sp>
      <p:sp>
        <p:nvSpPr>
          <p:cNvPr id="12" name="Text Placeholder 11"/>
          <p:cNvSpPr>
            <a:spLocks noGrp="1"/>
          </p:cNvSpPr>
          <p:nvPr>
            <p:ph type="body" sz="quarter" idx="23"/>
          </p:nvPr>
        </p:nvSpPr>
        <p:spPr>
          <a:xfrm>
            <a:off x="407368" y="4509120"/>
            <a:ext cx="3023718" cy="331986"/>
          </a:xfrm>
        </p:spPr>
        <p:txBody>
          <a:bodyPr/>
          <a:lstStyle/>
          <a:p>
            <a:r>
              <a:rPr lang="en-GB" sz="1400" dirty="0"/>
              <a:t>Key Competences</a:t>
            </a:r>
          </a:p>
        </p:txBody>
      </p:sp>
      <p:sp>
        <p:nvSpPr>
          <p:cNvPr id="13" name="Text Placeholder 12"/>
          <p:cNvSpPr>
            <a:spLocks noGrp="1"/>
          </p:cNvSpPr>
          <p:nvPr>
            <p:ph type="body" sz="quarter" idx="24"/>
          </p:nvPr>
        </p:nvSpPr>
        <p:spPr>
          <a:xfrm>
            <a:off x="407368" y="4869160"/>
            <a:ext cx="3022665" cy="289123"/>
          </a:xfrm>
        </p:spPr>
        <p:txBody>
          <a:bodyPr/>
          <a:lstStyle/>
          <a:p>
            <a:r>
              <a:rPr lang="en-GB" dirty="0"/>
              <a:t>Business Intelligence, data analysis and quality control</a:t>
            </a:r>
          </a:p>
        </p:txBody>
      </p:sp>
      <p:sp>
        <p:nvSpPr>
          <p:cNvPr id="14" name="Date Placeholder 13"/>
          <p:cNvSpPr>
            <a:spLocks noGrp="1"/>
          </p:cNvSpPr>
          <p:nvPr>
            <p:ph type="dt" sz="half" idx="2"/>
          </p:nvPr>
        </p:nvSpPr>
        <p:spPr/>
        <p:txBody>
          <a:bodyPr/>
          <a:lstStyle/>
          <a:p>
            <a:fld id="{593CDA0A-CBAA-42F3-AB46-D063D35BDF70}" type="datetime1">
              <a:rPr lang="en-GB" smtClean="0"/>
              <a:pPr/>
              <a:t>13/12/2018</a:t>
            </a:fld>
            <a:endParaRPr lang="en-GB" dirty="0"/>
          </a:p>
        </p:txBody>
      </p:sp>
      <p:sp>
        <p:nvSpPr>
          <p:cNvPr id="34" name="Text Placeholder 113">
            <a:extLst>
              <a:ext uri="{FF2B5EF4-FFF2-40B4-BE49-F238E27FC236}">
                <a16:creationId xmlns:a16="http://schemas.microsoft.com/office/drawing/2014/main" id="{3EED8126-AF8D-4D73-B286-87E4F03C2669}"/>
              </a:ext>
            </a:extLst>
          </p:cNvPr>
          <p:cNvSpPr txBox="1">
            <a:spLocks/>
          </p:cNvSpPr>
          <p:nvPr/>
        </p:nvSpPr>
        <p:spPr>
          <a:xfrm>
            <a:off x="7752184" y="1412875"/>
            <a:ext cx="4104456" cy="504031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80000" indent="-180000">
              <a:spcBef>
                <a:spcPts val="0"/>
              </a:spcBef>
              <a:buClr>
                <a:srgbClr val="0070C0"/>
              </a:buClr>
              <a:buFont typeface="Wingdings" panose="05000000000000000000" pitchFamily="2" charset="2"/>
              <a:buChar char="§"/>
            </a:pPr>
            <a:r>
              <a:rPr lang="en-US" altLang="zh-TW" sz="1100" b="1" dirty="0"/>
              <a:t>Role: </a:t>
            </a:r>
            <a:r>
              <a:rPr lang="en-US" altLang="zh-TW" sz="1100" dirty="0"/>
              <a:t>Data Quality Manager </a:t>
            </a:r>
            <a:r>
              <a:rPr lang="en-US" altLang="zh-TW" sz="1100" b="1" dirty="0"/>
              <a:t>Industry:</a:t>
            </a:r>
            <a:r>
              <a:rPr lang="en-US" altLang="zh-TW" sz="1100" dirty="0"/>
              <a:t> IT-Industry </a:t>
            </a:r>
          </a:p>
          <a:p>
            <a:pPr marL="180000" indent="-180000">
              <a:spcBef>
                <a:spcPts val="0"/>
              </a:spcBef>
              <a:buClr>
                <a:schemeClr val="bg1"/>
              </a:buClr>
              <a:buFont typeface="Wingdings" panose="05000000000000000000" pitchFamily="2" charset="2"/>
              <a:buChar char="§"/>
            </a:pPr>
            <a:r>
              <a:rPr lang="en-US" altLang="zh-TW" sz="1100" b="1" dirty="0"/>
              <a:t>Project: </a:t>
            </a:r>
            <a:r>
              <a:rPr lang="en-US" altLang="zh-TW" sz="1100" dirty="0"/>
              <a:t>Data harmonization </a:t>
            </a:r>
          </a:p>
          <a:p>
            <a:pPr marL="180000" indent="-180000">
              <a:spcBef>
                <a:spcPts val="0"/>
              </a:spcBef>
              <a:buClr>
                <a:schemeClr val="bg1"/>
              </a:buClr>
              <a:buFont typeface="Wingdings" panose="05000000000000000000" pitchFamily="2" charset="2"/>
              <a:buChar char="§"/>
            </a:pPr>
            <a:r>
              <a:rPr lang="en-US" altLang="zh-TW" sz="1100" b="1" dirty="0"/>
              <a:t>Responsible:</a:t>
            </a:r>
            <a:r>
              <a:rPr lang="en-US" altLang="zh-TW" sz="1100" dirty="0"/>
              <a:t> Regular data quality controls and identification of abnormalities and defects in the databases; root cause analysis and evaluation for the effects of data quality issues; planning and managing the initiatives to improve data quality; assisting the communication with Asian customers, with a focus on data quality issues; responsible for training of new employees</a:t>
            </a:r>
            <a:endParaRPr lang="en-US" altLang="zh-TW" sz="1100" dirty="0">
              <a:highlight>
                <a:srgbClr val="FFFF00"/>
              </a:highlight>
            </a:endParaRPr>
          </a:p>
          <a:p>
            <a:pPr marL="180000" indent="-180000">
              <a:spcBef>
                <a:spcPts val="0"/>
              </a:spcBef>
              <a:buClr>
                <a:srgbClr val="0070C0"/>
              </a:buClr>
              <a:buFont typeface="Wingdings" panose="05000000000000000000" pitchFamily="2" charset="2"/>
              <a:buChar char="§"/>
            </a:pPr>
            <a:endParaRPr lang="en-US" altLang="zh-TW" sz="1100" dirty="0"/>
          </a:p>
          <a:p>
            <a:pPr marL="180000" indent="-180000">
              <a:spcBef>
                <a:spcPts val="0"/>
              </a:spcBef>
              <a:buClr>
                <a:srgbClr val="0070C0"/>
              </a:buClr>
              <a:buFont typeface="Wingdings" panose="05000000000000000000" pitchFamily="2" charset="2"/>
              <a:buChar char="§"/>
            </a:pPr>
            <a:r>
              <a:rPr lang="en-US" altLang="zh-TW" sz="1100" b="1" dirty="0"/>
              <a:t>Role: </a:t>
            </a:r>
            <a:r>
              <a:rPr lang="en-US" altLang="zh-TW" sz="1100" dirty="0"/>
              <a:t>Project member </a:t>
            </a:r>
            <a:r>
              <a:rPr lang="en-US" altLang="zh-TW" sz="1100" b="1" dirty="0"/>
              <a:t>Industry: </a:t>
            </a:r>
            <a:r>
              <a:rPr lang="en-US" altLang="zh-TW" sz="1100" dirty="0"/>
              <a:t>Education</a:t>
            </a:r>
          </a:p>
          <a:p>
            <a:pPr marL="180000" indent="-180000">
              <a:spcBef>
                <a:spcPts val="0"/>
              </a:spcBef>
              <a:buClr>
                <a:schemeClr val="bg1"/>
              </a:buClr>
              <a:buFont typeface="Wingdings" panose="05000000000000000000" pitchFamily="2" charset="2"/>
              <a:buChar char="§"/>
            </a:pPr>
            <a:r>
              <a:rPr lang="en-US" altLang="zh-TW" sz="1100" b="1" dirty="0"/>
              <a:t>Project: </a:t>
            </a:r>
            <a:r>
              <a:rPr lang="en-US" altLang="zh-TW" sz="1100" dirty="0"/>
              <a:t>Retro-cataloging of scientific libraries </a:t>
            </a:r>
          </a:p>
          <a:p>
            <a:pPr marL="180000" indent="-180000">
              <a:spcBef>
                <a:spcPts val="0"/>
              </a:spcBef>
              <a:buClr>
                <a:schemeClr val="bg1"/>
              </a:buClr>
              <a:buFont typeface="Wingdings" panose="05000000000000000000" pitchFamily="2" charset="2"/>
              <a:buChar char="§"/>
            </a:pPr>
            <a:r>
              <a:rPr lang="en-US" altLang="zh-TW" sz="1100" b="1" dirty="0"/>
              <a:t>Responsible: </a:t>
            </a:r>
            <a:r>
              <a:rPr lang="en-US" altLang="zh-TW" sz="1100" dirty="0"/>
              <a:t>Implementing a new database software; data migration, quality control for the migration process; developing new standards for data units; coordinating workflow with the other branches and the management</a:t>
            </a:r>
          </a:p>
          <a:p>
            <a:pPr marL="180000" indent="-180000">
              <a:spcBef>
                <a:spcPts val="0"/>
              </a:spcBef>
              <a:buClr>
                <a:srgbClr val="0070C0"/>
              </a:buClr>
              <a:buFont typeface="Wingdings" panose="05000000000000000000" pitchFamily="2" charset="2"/>
              <a:buChar char="§"/>
            </a:pPr>
            <a:endParaRPr lang="en-US" altLang="zh-TW" sz="1100" dirty="0"/>
          </a:p>
          <a:p>
            <a:pPr marL="180000" indent="-180000">
              <a:spcBef>
                <a:spcPts val="0"/>
              </a:spcBef>
              <a:buClr>
                <a:srgbClr val="0070C0"/>
              </a:buClr>
              <a:buFont typeface="Wingdings" panose="05000000000000000000" pitchFamily="2" charset="2"/>
              <a:buChar char="§"/>
            </a:pPr>
            <a:r>
              <a:rPr lang="en-US" altLang="zh-TW" sz="1100" b="1" dirty="0"/>
              <a:t>Role: </a:t>
            </a:r>
            <a:r>
              <a:rPr lang="en-US" altLang="zh-TW" sz="1100" dirty="0"/>
              <a:t>Translator / Project Manager </a:t>
            </a:r>
            <a:r>
              <a:rPr lang="en-US" altLang="zh-TW" sz="1100" b="1" dirty="0"/>
              <a:t>Industry: </a:t>
            </a:r>
            <a:r>
              <a:rPr lang="en-US" altLang="zh-TW" sz="1100" dirty="0"/>
              <a:t>Various industries</a:t>
            </a:r>
          </a:p>
          <a:p>
            <a:pPr marL="180000" indent="-180000">
              <a:spcBef>
                <a:spcPts val="0"/>
              </a:spcBef>
              <a:buClr>
                <a:schemeClr val="bg1"/>
              </a:buClr>
              <a:buFont typeface="Wingdings" panose="05000000000000000000" pitchFamily="2" charset="2"/>
              <a:buChar char="§"/>
            </a:pPr>
            <a:r>
              <a:rPr lang="en-US" altLang="zh-TW" sz="1100" b="1" dirty="0"/>
              <a:t>Project: </a:t>
            </a:r>
            <a:r>
              <a:rPr lang="en-US" altLang="zh-TW" sz="1100" dirty="0"/>
              <a:t>Different projects</a:t>
            </a:r>
          </a:p>
          <a:p>
            <a:pPr marL="180000" indent="-180000">
              <a:spcBef>
                <a:spcPts val="0"/>
              </a:spcBef>
              <a:buClr>
                <a:schemeClr val="bg1"/>
              </a:buClr>
              <a:buFont typeface="Wingdings" panose="05000000000000000000" pitchFamily="2" charset="2"/>
              <a:buChar char="§"/>
            </a:pPr>
            <a:r>
              <a:rPr lang="en-US" altLang="zh-TW" sz="1100" b="1" dirty="0"/>
              <a:t>Responsible: </a:t>
            </a:r>
            <a:r>
              <a:rPr lang="en-US" altLang="zh-TW" sz="1100" dirty="0"/>
              <a:t>General translation work and project management</a:t>
            </a:r>
          </a:p>
          <a:p>
            <a:pPr marL="180000" indent="-180000">
              <a:spcBef>
                <a:spcPts val="0"/>
              </a:spcBef>
              <a:buClr>
                <a:srgbClr val="0070C0"/>
              </a:buClr>
              <a:buFont typeface="Wingdings" panose="05000000000000000000" pitchFamily="2" charset="2"/>
              <a:buChar char="§"/>
            </a:pPr>
            <a:endParaRPr lang="en-US" altLang="zh-TW" sz="1100" dirty="0"/>
          </a:p>
          <a:p>
            <a:pPr marL="180000" indent="-180000">
              <a:spcBef>
                <a:spcPts val="0"/>
              </a:spcBef>
              <a:buClr>
                <a:srgbClr val="0070C0"/>
              </a:buClr>
              <a:buFont typeface="Wingdings" panose="05000000000000000000" pitchFamily="2" charset="2"/>
              <a:buChar char="§"/>
            </a:pPr>
            <a:r>
              <a:rPr lang="en-US" altLang="zh-TW" sz="1100" b="1" dirty="0"/>
              <a:t>Role: </a:t>
            </a:r>
            <a:r>
              <a:rPr lang="en-US" altLang="zh-TW" sz="1100" dirty="0"/>
              <a:t>Intern </a:t>
            </a:r>
            <a:r>
              <a:rPr lang="en-US" altLang="zh-TW" sz="1100" b="1" dirty="0"/>
              <a:t>Industry: </a:t>
            </a:r>
            <a:r>
              <a:rPr lang="en-US" altLang="zh-TW" sz="1100" dirty="0"/>
              <a:t>Energy </a:t>
            </a:r>
          </a:p>
          <a:p>
            <a:pPr marL="180000" indent="-180000">
              <a:spcBef>
                <a:spcPts val="0"/>
              </a:spcBef>
              <a:buClr>
                <a:schemeClr val="bg1"/>
              </a:buClr>
              <a:buFont typeface="Wingdings" panose="05000000000000000000" pitchFamily="2" charset="2"/>
              <a:buChar char="§"/>
            </a:pPr>
            <a:r>
              <a:rPr lang="en-US" altLang="zh-TW" sz="1100" b="1" dirty="0"/>
              <a:t>Project: </a:t>
            </a:r>
            <a:r>
              <a:rPr lang="en-US" altLang="zh-TW" sz="1100" dirty="0"/>
              <a:t>Organizational development in the HR Department </a:t>
            </a:r>
          </a:p>
          <a:p>
            <a:pPr marL="180000" indent="-180000">
              <a:spcBef>
                <a:spcPts val="0"/>
              </a:spcBef>
              <a:buClr>
                <a:schemeClr val="bg1"/>
              </a:buClr>
              <a:buFont typeface="Wingdings" panose="05000000000000000000" pitchFamily="2" charset="2"/>
              <a:buChar char="§"/>
            </a:pPr>
            <a:r>
              <a:rPr lang="en-US" altLang="zh-TW" sz="1100" b="1" dirty="0"/>
              <a:t>Responsible: </a:t>
            </a:r>
            <a:r>
              <a:rPr lang="en-US" altLang="zh-TW" sz="1100" dirty="0"/>
              <a:t>Preparing and updating the </a:t>
            </a:r>
            <a:r>
              <a:rPr lang="en-US" altLang="zh-TW" sz="1100" dirty="0" err="1"/>
              <a:t>ETWeb</a:t>
            </a:r>
            <a:r>
              <a:rPr lang="en-US" altLang="zh-TW" sz="1100" dirty="0"/>
              <a:t> Tool and related trainings; data migration; creating templates, </a:t>
            </a:r>
            <a:r>
              <a:rPr lang="en-US" altLang="zh-TW" sz="1100" dirty="0" err="1"/>
              <a:t>OrgCharts</a:t>
            </a:r>
            <a:r>
              <a:rPr lang="en-US" altLang="zh-TW" sz="1100" dirty="0"/>
              <a:t> and handouts; </a:t>
            </a:r>
            <a:r>
              <a:rPr lang="de-DE" altLang="zh-TW" sz="1100" dirty="0" err="1"/>
              <a:t>market</a:t>
            </a:r>
            <a:r>
              <a:rPr lang="de-DE" altLang="zh-TW" sz="1100" dirty="0"/>
              <a:t> and </a:t>
            </a:r>
            <a:r>
              <a:rPr lang="de-DE" altLang="zh-TW" sz="1100" dirty="0" err="1"/>
              <a:t>trend</a:t>
            </a:r>
            <a:r>
              <a:rPr lang="de-DE" altLang="zh-TW" sz="1100" dirty="0"/>
              <a:t> </a:t>
            </a:r>
            <a:r>
              <a:rPr lang="de-DE" altLang="zh-TW" sz="1100" dirty="0" err="1"/>
              <a:t>analysis</a:t>
            </a:r>
            <a:endParaRPr lang="de-DE" sz="1100" dirty="0"/>
          </a:p>
          <a:p>
            <a:endParaRPr lang="en-GB" dirty="0"/>
          </a:p>
        </p:txBody>
      </p:sp>
    </p:spTree>
    <p:extLst>
      <p:ext uri="{BB962C8B-B14F-4D97-AF65-F5344CB8AC3E}">
        <p14:creationId xmlns:p14="http://schemas.microsoft.com/office/powerpoint/2010/main" val="1955559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5"/>
          <p:cNvSpPr>
            <a:spLocks noChangeArrowheads="1"/>
          </p:cNvSpPr>
          <p:nvPr>
            <p:custDataLst>
              <p:tags r:id="rId1"/>
            </p:custDataLst>
          </p:nvPr>
        </p:nvSpPr>
        <p:spPr bwMode="auto">
          <a:xfrm>
            <a:off x="1416049" y="2636890"/>
            <a:ext cx="4608514" cy="287338"/>
          </a:xfrm>
          <a:prstGeom prst="round1Rect">
            <a:avLst>
              <a:gd name="adj" fmla="val 43333"/>
            </a:avLst>
          </a:prstGeom>
          <a:solidFill>
            <a:schemeClr val="tx2"/>
          </a:solidFill>
          <a:ln w="9525" cap="flat" cmpd="sng" algn="ctr">
            <a:solidFill>
              <a:schemeClr val="bg2"/>
            </a:solidFill>
            <a:prstDash val="solid"/>
            <a:miter lim="800000"/>
            <a:headEnd type="none" w="med" len="med"/>
            <a:tailEnd type="none" w="med" len="med"/>
          </a:ln>
          <a:effectLst>
            <a:outerShdw blurRad="50800" dist="38099" dir="2700015" rotWithShape="0">
              <a:scrgbClr r="0" g="0" b="0">
                <a:alpha val="40000"/>
              </a:scrgbClr>
            </a:outerShdw>
          </a:effectLst>
        </p:spPr>
        <p:txBody>
          <a:bodyPr vert="horz" wrap="square" lIns="91440" tIns="45720" rIns="91440" bIns="45720" numCol="1" anchor="ctr" anchorCtr="0" compatLnSpc="1">
            <a:prstTxWarp prst="textNoShape">
              <a:avLst/>
            </a:prstTxWarp>
          </a:bodyPr>
          <a:lstStyle/>
          <a:p>
            <a:pPr marL="1588" lvl="1" fontAlgn="base">
              <a:lnSpc>
                <a:spcPct val="90000"/>
              </a:lnSpc>
              <a:spcBef>
                <a:spcPts val="672"/>
              </a:spcBef>
              <a:spcAft>
                <a:spcPct val="0"/>
              </a:spcAft>
              <a:tabLst>
                <a:tab pos="6464300" algn="r"/>
              </a:tabLst>
            </a:pPr>
            <a:r>
              <a:rPr lang="de-DE" sz="1200" b="1">
                <a:solidFill>
                  <a:schemeClr val="bg1"/>
                </a:solidFill>
              </a:rPr>
              <a:t>Ausbildung und Schwerpunkte</a:t>
            </a:r>
          </a:p>
        </p:txBody>
      </p:sp>
      <p:sp>
        <p:nvSpPr>
          <p:cNvPr id="33" name="Rectangle 16"/>
          <p:cNvSpPr>
            <a:spLocks noChangeArrowheads="1"/>
          </p:cNvSpPr>
          <p:nvPr>
            <p:custDataLst>
              <p:tags r:id="rId2"/>
            </p:custDataLst>
          </p:nvPr>
        </p:nvSpPr>
        <p:spPr bwMode="auto">
          <a:xfrm flipH="1">
            <a:off x="6167438" y="1423542"/>
            <a:ext cx="4608512" cy="285752"/>
          </a:xfrm>
          <a:prstGeom prst="round1Rect">
            <a:avLst>
              <a:gd name="adj" fmla="val 50000"/>
            </a:avLst>
          </a:prstGeom>
          <a:solidFill>
            <a:schemeClr val="tx2"/>
          </a:solidFill>
          <a:ln w="9525" cap="flat" cmpd="sng" algn="ctr">
            <a:solidFill>
              <a:schemeClr val="bg2"/>
            </a:solidFill>
            <a:prstDash val="solid"/>
            <a:miter lim="800000"/>
            <a:headEnd type="none" w="med" len="med"/>
            <a:tailEnd type="none" w="med" len="med"/>
          </a:ln>
          <a:effectLst>
            <a:outerShdw blurRad="50800" dist="38099" dir="2700015" rotWithShape="0">
              <a:scrgbClr r="0" g="0" b="0">
                <a:alpha val="40000"/>
              </a:scrgbClr>
            </a:outerShdw>
          </a:effectLst>
        </p:spPr>
        <p:txBody>
          <a:bodyPr vert="horz" wrap="square" lIns="91440" tIns="45720" rIns="91440" bIns="45720" numCol="1" anchor="ctr" anchorCtr="0" compatLnSpc="1">
            <a:prstTxWarp prst="textNoShape">
              <a:avLst/>
            </a:prstTxWarp>
          </a:bodyPr>
          <a:lstStyle/>
          <a:p>
            <a:pPr marL="1588" lvl="1" fontAlgn="base">
              <a:lnSpc>
                <a:spcPct val="90000"/>
              </a:lnSpc>
              <a:spcBef>
                <a:spcPts val="672"/>
              </a:spcBef>
              <a:spcAft>
                <a:spcPct val="0"/>
              </a:spcAft>
              <a:tabLst>
                <a:tab pos="6464300" algn="r"/>
              </a:tabLst>
            </a:pPr>
            <a:r>
              <a:rPr lang="de-DE" sz="1200" b="1">
                <a:solidFill>
                  <a:schemeClr val="bg1"/>
                </a:solidFill>
              </a:rPr>
              <a:t>Berufserfahrung (Auszug)</a:t>
            </a:r>
          </a:p>
        </p:txBody>
      </p:sp>
      <p:sp>
        <p:nvSpPr>
          <p:cNvPr id="34" name="Rectangle 22"/>
          <p:cNvSpPr>
            <a:spLocks noChangeArrowheads="1"/>
          </p:cNvSpPr>
          <p:nvPr>
            <p:custDataLst>
              <p:tags r:id="rId3"/>
            </p:custDataLst>
          </p:nvPr>
        </p:nvSpPr>
        <p:spPr bwMode="auto">
          <a:xfrm>
            <a:off x="6167439" y="1709294"/>
            <a:ext cx="4608512" cy="4600106"/>
          </a:xfrm>
          <a:prstGeom prst="rect">
            <a:avLst/>
          </a:prstGeom>
          <a:solidFill>
            <a:schemeClr val="bg1"/>
          </a:solidFill>
          <a:ln w="9525">
            <a:solidFill>
              <a:schemeClr val="bg2"/>
            </a:solidFill>
          </a:ln>
          <a:effectLst>
            <a:outerShdw blurRad="50800" dist="38099" dir="2700015" rotWithShape="0">
              <a:scrgbClr r="0" g="0" b="0">
                <a:alpha val="4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Ins="36000" rtlCol="0" anchor="t" anchorCtr="0"/>
          <a:lstStyle>
            <a:lvl1pPr algn="l" rtl="0" eaLnBrk="1" fontAlgn="base" hangingPunct="1">
              <a:spcBef>
                <a:spcPct val="20000"/>
              </a:spcBef>
              <a:spcAft>
                <a:spcPct val="0"/>
              </a:spcAft>
              <a:defRPr sz="1600" b="1" i="1">
                <a:solidFill>
                  <a:schemeClr val="tx1"/>
                </a:solidFill>
                <a:latin typeface="+mn-lt"/>
                <a:ea typeface="+mn-ea"/>
                <a:cs typeface="+mn-cs"/>
              </a:defRPr>
            </a:lvl1pPr>
            <a:lvl2pPr marL="1588" algn="l" rtl="0" eaLnBrk="1" fontAlgn="base" hangingPunct="1">
              <a:lnSpc>
                <a:spcPct val="90000"/>
              </a:lnSpc>
              <a:spcBef>
                <a:spcPct val="10000"/>
              </a:spcBef>
              <a:spcAft>
                <a:spcPct val="0"/>
              </a:spcAft>
              <a:defRPr sz="1400">
                <a:solidFill>
                  <a:schemeClr val="tx1"/>
                </a:solidFill>
                <a:latin typeface="+mn-lt"/>
              </a:defRPr>
            </a:lvl2pPr>
            <a:lvl3pPr marL="192088" indent="-188913" algn="l" rtl="0" eaLnBrk="1" fontAlgn="base" hangingPunct="1">
              <a:lnSpc>
                <a:spcPct val="90000"/>
              </a:lnSpc>
              <a:spcBef>
                <a:spcPct val="40000"/>
              </a:spcBef>
              <a:spcAft>
                <a:spcPct val="0"/>
              </a:spcAft>
              <a:buChar char="•"/>
              <a:defRPr sz="1400">
                <a:solidFill>
                  <a:schemeClr val="tx1"/>
                </a:solidFill>
                <a:latin typeface="+mn-lt"/>
              </a:defRPr>
            </a:lvl3pPr>
            <a:lvl4pPr marL="376238" indent="-182563" algn="l" rtl="0" eaLnBrk="1" fontAlgn="base" hangingPunct="1">
              <a:lnSpc>
                <a:spcPct val="90000"/>
              </a:lnSpc>
              <a:spcBef>
                <a:spcPct val="40000"/>
              </a:spcBef>
              <a:spcAft>
                <a:spcPct val="0"/>
              </a:spcAft>
              <a:buChar char="–"/>
              <a:defRPr sz="1400">
                <a:solidFill>
                  <a:schemeClr val="tx1"/>
                </a:solidFill>
                <a:latin typeface="+mn-lt"/>
              </a:defRPr>
            </a:lvl4pPr>
            <a:lvl5pPr marL="571500" indent="-193675" algn="l" rtl="0" eaLnBrk="1" fontAlgn="base" hangingPunct="1">
              <a:lnSpc>
                <a:spcPct val="90000"/>
              </a:lnSpc>
              <a:spcBef>
                <a:spcPct val="40000"/>
              </a:spcBef>
              <a:spcAft>
                <a:spcPct val="0"/>
              </a:spcAft>
              <a:buChar char="-"/>
              <a:defRPr sz="1400">
                <a:solidFill>
                  <a:schemeClr val="tx1"/>
                </a:solidFill>
                <a:latin typeface="+mn-lt"/>
              </a:defRPr>
            </a:lvl5pPr>
            <a:lvl6pPr marL="1028700" indent="-193675" algn="l" rtl="0" eaLnBrk="1" fontAlgn="base" hangingPunct="1">
              <a:lnSpc>
                <a:spcPct val="90000"/>
              </a:lnSpc>
              <a:spcBef>
                <a:spcPct val="40000"/>
              </a:spcBef>
              <a:spcAft>
                <a:spcPct val="0"/>
              </a:spcAft>
              <a:buChar char="-"/>
              <a:defRPr sz="1400">
                <a:solidFill>
                  <a:schemeClr val="tx1"/>
                </a:solidFill>
                <a:latin typeface="+mn-lt"/>
              </a:defRPr>
            </a:lvl6pPr>
            <a:lvl7pPr marL="1485900" indent="-193675" algn="l" rtl="0" eaLnBrk="1" fontAlgn="base" hangingPunct="1">
              <a:lnSpc>
                <a:spcPct val="90000"/>
              </a:lnSpc>
              <a:spcBef>
                <a:spcPct val="40000"/>
              </a:spcBef>
              <a:spcAft>
                <a:spcPct val="0"/>
              </a:spcAft>
              <a:buChar char="-"/>
              <a:defRPr sz="1400">
                <a:solidFill>
                  <a:schemeClr val="tx1"/>
                </a:solidFill>
                <a:latin typeface="+mn-lt"/>
              </a:defRPr>
            </a:lvl7pPr>
            <a:lvl8pPr marL="1943100" indent="-193675" algn="l" rtl="0" eaLnBrk="1" fontAlgn="base" hangingPunct="1">
              <a:lnSpc>
                <a:spcPct val="90000"/>
              </a:lnSpc>
              <a:spcBef>
                <a:spcPct val="40000"/>
              </a:spcBef>
              <a:spcAft>
                <a:spcPct val="0"/>
              </a:spcAft>
              <a:buChar char="-"/>
              <a:defRPr sz="1400">
                <a:solidFill>
                  <a:schemeClr val="tx1"/>
                </a:solidFill>
                <a:latin typeface="+mn-lt"/>
              </a:defRPr>
            </a:lvl8pPr>
            <a:lvl9pPr marL="2400300" indent="-193675" algn="l" rtl="0" eaLnBrk="1" fontAlgn="base" hangingPunct="1">
              <a:lnSpc>
                <a:spcPct val="90000"/>
              </a:lnSpc>
              <a:spcBef>
                <a:spcPct val="40000"/>
              </a:spcBef>
              <a:spcAft>
                <a:spcPct val="0"/>
              </a:spcAft>
              <a:buChar char="-"/>
              <a:defRPr sz="1400">
                <a:solidFill>
                  <a:schemeClr val="tx1"/>
                </a:solidFill>
                <a:latin typeface="+mn-lt"/>
              </a:defRPr>
            </a:lvl9pPr>
          </a:lstStyle>
          <a:p>
            <a:pPr marL="180975" lvl="2" indent="-180975">
              <a:lnSpc>
                <a:spcPct val="100000"/>
              </a:lnSpc>
              <a:spcBef>
                <a:spcPts val="300"/>
              </a:spcBef>
              <a:buClr>
                <a:schemeClr val="tx2"/>
              </a:buClr>
              <a:buFont typeface="Wingdings" pitchFamily="2" charset="2"/>
              <a:buChar char="§"/>
            </a:pPr>
            <a:r>
              <a:rPr lang="de-DE" sz="1000" b="1" dirty="0"/>
              <a:t>Rolle: </a:t>
            </a:r>
            <a:r>
              <a:rPr lang="de-DE" sz="1000" dirty="0"/>
              <a:t>Projektleiter / Business Analyst </a:t>
            </a:r>
            <a:r>
              <a:rPr lang="de-DE" sz="1000" b="1" dirty="0"/>
              <a:t>Industrie:</a:t>
            </a:r>
            <a:r>
              <a:rPr lang="de-DE" sz="1000" dirty="0"/>
              <a:t> Banking / Asset Management </a:t>
            </a:r>
            <a:r>
              <a:rPr lang="de-DE" sz="1000" b="1" dirty="0"/>
              <a:t>Projekt: </a:t>
            </a:r>
            <a:r>
              <a:rPr lang="de-DE" sz="1000" dirty="0"/>
              <a:t>Datenqualitätsmanagement: Definition der Datenqualitätsanforderungen für Wertpapierstammdaten in Linien und Projekten, Definition, Analyse und Review von Prozessen zur Sicherung der Datenqualität in Kooperation mit den internen Kunden der Bank, Konzepterstellung, Durchführung des Auswahlprozesses für Datenanalysesoftware.</a:t>
            </a:r>
          </a:p>
          <a:p>
            <a:pPr marL="180975" lvl="2" indent="-180975">
              <a:lnSpc>
                <a:spcPct val="100000"/>
              </a:lnSpc>
              <a:spcBef>
                <a:spcPts val="300"/>
              </a:spcBef>
              <a:buClr>
                <a:schemeClr val="tx2"/>
              </a:buClr>
              <a:buFont typeface="Wingdings" pitchFamily="2" charset="2"/>
              <a:buChar char="§"/>
            </a:pPr>
            <a:r>
              <a:rPr lang="de-DE" sz="1000" b="1" dirty="0"/>
              <a:t>Rolle: </a:t>
            </a:r>
            <a:r>
              <a:rPr lang="de-DE" sz="1000" dirty="0"/>
              <a:t>Projektleiter / Business Analyst </a:t>
            </a:r>
            <a:r>
              <a:rPr lang="de-DE" sz="1000" b="1" dirty="0"/>
              <a:t>Industrie:</a:t>
            </a:r>
            <a:r>
              <a:rPr lang="de-DE" sz="1000" dirty="0"/>
              <a:t> Banking </a:t>
            </a:r>
            <a:r>
              <a:rPr lang="de-DE" sz="1000" b="1" dirty="0"/>
              <a:t>Projekt:</a:t>
            </a:r>
            <a:r>
              <a:rPr lang="de-DE" sz="1000" dirty="0"/>
              <a:t> Beratung für die Einführung eines Unternehmensweiten Datenqualitätsmanagements: Aufsetzen der Projektstruktur, Aufnahme der DQ-Anforderungen der Fachabteilungen, Erstellung eines Konzepts für  eine DQ-Plattform zur Durchführung und Steuerung von DQ-Checks, Datenanalyse, Steuerung von Datenbereinigungsaktionen, Analyse der Prozesse von Datenerfassung und  -lieferung, Neumodellierung der Prozesse.</a:t>
            </a:r>
            <a:endParaRPr lang="de-DE" sz="1000" b="1" dirty="0"/>
          </a:p>
          <a:p>
            <a:pPr marL="180975" lvl="2" indent="-180975">
              <a:lnSpc>
                <a:spcPct val="100000"/>
              </a:lnSpc>
              <a:spcBef>
                <a:spcPts val="300"/>
              </a:spcBef>
              <a:buClr>
                <a:schemeClr val="tx2"/>
              </a:buClr>
              <a:buFont typeface="Wingdings" pitchFamily="2" charset="2"/>
              <a:buChar char="§"/>
            </a:pPr>
            <a:r>
              <a:rPr lang="de-DE" sz="1000" b="1" dirty="0"/>
              <a:t>Rolle: </a:t>
            </a:r>
            <a:r>
              <a:rPr lang="de-DE" sz="1000" dirty="0"/>
              <a:t>Projektleiter / Business Analyst </a:t>
            </a:r>
            <a:r>
              <a:rPr lang="de-DE" sz="1000" b="1" dirty="0"/>
              <a:t>Industrie: </a:t>
            </a:r>
            <a:r>
              <a:rPr lang="de-DE" sz="1000" dirty="0"/>
              <a:t>Captive Finance </a:t>
            </a:r>
            <a:r>
              <a:rPr lang="de-DE" sz="1000" b="1" dirty="0"/>
              <a:t>Projekt: </a:t>
            </a:r>
            <a:r>
              <a:rPr lang="de-DE" sz="1000" dirty="0"/>
              <a:t>Unternehmensarchitektur  in einem Programm zur internationalen Einführung einer Kernlösung zur Standardisierung der Anwendungslandschaften mit besonderem Fokus auf Vertragsmanagement für Finanzierung und Leasing. Definition der Ziellandschaft, Erarbeiten von Architekturentscheidungen, Durchführung einer Ist-Analyse in fünf europäischen Märkten.</a:t>
            </a:r>
          </a:p>
          <a:p>
            <a:pPr marL="177800" lvl="2" indent="-180975">
              <a:lnSpc>
                <a:spcPct val="100000"/>
              </a:lnSpc>
              <a:spcBef>
                <a:spcPts val="300"/>
              </a:spcBef>
              <a:buClr>
                <a:schemeClr val="tx2"/>
              </a:buClr>
              <a:buFont typeface="Wingdings" pitchFamily="2" charset="2"/>
              <a:buChar char="§"/>
            </a:pPr>
            <a:r>
              <a:rPr lang="de-DE" sz="1000" b="1" dirty="0"/>
              <a:t>Rolle: </a:t>
            </a:r>
            <a:r>
              <a:rPr lang="de-DE" sz="1000" dirty="0"/>
              <a:t>Projektleiter</a:t>
            </a:r>
            <a:r>
              <a:rPr lang="de-DE" sz="1000" b="1" dirty="0"/>
              <a:t> / </a:t>
            </a:r>
            <a:r>
              <a:rPr lang="de-DE" sz="1000" dirty="0"/>
              <a:t>Business Analyst </a:t>
            </a:r>
            <a:r>
              <a:rPr lang="de-DE" sz="1000" b="1" dirty="0"/>
              <a:t>Industrie: </a:t>
            </a:r>
            <a:r>
              <a:rPr lang="de-DE" sz="1000" dirty="0"/>
              <a:t>Banking </a:t>
            </a:r>
            <a:r>
              <a:rPr lang="de-DE" sz="1000" b="1" dirty="0"/>
              <a:t>Projekt: </a:t>
            </a:r>
            <a:r>
              <a:rPr lang="de-DE" sz="1000" dirty="0"/>
              <a:t>Leitung und Durchführung eines Change Prozesses in der Firmenkundenkreditabteilung: Analyse der Vertriebsprozesse der Firmenkundenkreditabteilung</a:t>
            </a:r>
            <a:r>
              <a:rPr lang="en-US" sz="1000" dirty="0"/>
              <a:t>, </a:t>
            </a:r>
            <a:r>
              <a:rPr lang="de-DE" sz="1000" dirty="0"/>
              <a:t>Entwicklung einer Sollkonzeption der Prozesse</a:t>
            </a:r>
            <a:r>
              <a:rPr lang="en-US" sz="1000" dirty="0"/>
              <a:t>, </a:t>
            </a:r>
            <a:r>
              <a:rPr lang="de-DE" sz="1000" dirty="0"/>
              <a:t>Abstimmung der Ergebnisse mit dem Management, Durchführung </a:t>
            </a:r>
            <a:r>
              <a:rPr lang="fr-FR" sz="1000" dirty="0"/>
              <a:t>des </a:t>
            </a:r>
            <a:r>
              <a:rPr lang="de-DE" sz="1000" dirty="0"/>
              <a:t>Change Prozesses.</a:t>
            </a:r>
          </a:p>
        </p:txBody>
      </p:sp>
      <p:sp>
        <p:nvSpPr>
          <p:cNvPr id="35" name="Rectangle 19"/>
          <p:cNvSpPr>
            <a:spLocks noChangeArrowheads="1"/>
          </p:cNvSpPr>
          <p:nvPr>
            <p:custDataLst>
              <p:tags r:id="rId4"/>
            </p:custDataLst>
          </p:nvPr>
        </p:nvSpPr>
        <p:spPr bwMode="auto">
          <a:xfrm>
            <a:off x="1416050" y="2924228"/>
            <a:ext cx="4607940" cy="3384782"/>
          </a:xfrm>
          <a:prstGeom prst="rect">
            <a:avLst/>
          </a:prstGeom>
          <a:solidFill>
            <a:schemeClr val="bg1"/>
          </a:solidFill>
          <a:ln w="9525">
            <a:solidFill>
              <a:schemeClr val="bg2"/>
            </a:solidFill>
          </a:ln>
          <a:effectLst>
            <a:outerShdw blurRad="50800" dist="38099" dir="2700015" rotWithShape="0">
              <a:scrgbClr r="0" g="0" b="0">
                <a:alpha val="4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lvl1pPr algn="l" rtl="0" eaLnBrk="1" fontAlgn="base" hangingPunct="1">
              <a:spcBef>
                <a:spcPct val="20000"/>
              </a:spcBef>
              <a:spcAft>
                <a:spcPct val="0"/>
              </a:spcAft>
              <a:defRPr sz="1600" b="1" i="1">
                <a:solidFill>
                  <a:schemeClr val="tx1"/>
                </a:solidFill>
                <a:latin typeface="+mn-lt"/>
                <a:ea typeface="+mn-ea"/>
                <a:cs typeface="+mn-cs"/>
              </a:defRPr>
            </a:lvl1pPr>
            <a:lvl2pPr marL="1588" algn="l" rtl="0" eaLnBrk="1" fontAlgn="base" hangingPunct="1">
              <a:lnSpc>
                <a:spcPct val="90000"/>
              </a:lnSpc>
              <a:spcBef>
                <a:spcPct val="10000"/>
              </a:spcBef>
              <a:spcAft>
                <a:spcPct val="0"/>
              </a:spcAft>
              <a:defRPr sz="1400">
                <a:solidFill>
                  <a:schemeClr val="tx1"/>
                </a:solidFill>
                <a:latin typeface="+mn-lt"/>
              </a:defRPr>
            </a:lvl2pPr>
            <a:lvl3pPr marL="192088" indent="-188913" algn="l" rtl="0" eaLnBrk="1" fontAlgn="base" hangingPunct="1">
              <a:lnSpc>
                <a:spcPct val="90000"/>
              </a:lnSpc>
              <a:spcBef>
                <a:spcPct val="40000"/>
              </a:spcBef>
              <a:spcAft>
                <a:spcPct val="0"/>
              </a:spcAft>
              <a:buChar char="•"/>
              <a:defRPr sz="1400">
                <a:solidFill>
                  <a:schemeClr val="tx1"/>
                </a:solidFill>
                <a:latin typeface="+mn-lt"/>
              </a:defRPr>
            </a:lvl3pPr>
            <a:lvl4pPr marL="376238" indent="-182563" algn="l" rtl="0" eaLnBrk="1" fontAlgn="base" hangingPunct="1">
              <a:lnSpc>
                <a:spcPct val="90000"/>
              </a:lnSpc>
              <a:spcBef>
                <a:spcPct val="40000"/>
              </a:spcBef>
              <a:spcAft>
                <a:spcPct val="0"/>
              </a:spcAft>
              <a:buChar char="–"/>
              <a:defRPr sz="1400">
                <a:solidFill>
                  <a:schemeClr val="tx1"/>
                </a:solidFill>
                <a:latin typeface="+mn-lt"/>
              </a:defRPr>
            </a:lvl4pPr>
            <a:lvl5pPr marL="571500" indent="-193675" algn="l" rtl="0" eaLnBrk="1" fontAlgn="base" hangingPunct="1">
              <a:lnSpc>
                <a:spcPct val="90000"/>
              </a:lnSpc>
              <a:spcBef>
                <a:spcPct val="40000"/>
              </a:spcBef>
              <a:spcAft>
                <a:spcPct val="0"/>
              </a:spcAft>
              <a:buChar char="-"/>
              <a:defRPr sz="1400">
                <a:solidFill>
                  <a:schemeClr val="tx1"/>
                </a:solidFill>
                <a:latin typeface="+mn-lt"/>
              </a:defRPr>
            </a:lvl5pPr>
            <a:lvl6pPr marL="1028700" indent="-193675" algn="l" rtl="0" eaLnBrk="1" fontAlgn="base" hangingPunct="1">
              <a:lnSpc>
                <a:spcPct val="90000"/>
              </a:lnSpc>
              <a:spcBef>
                <a:spcPct val="40000"/>
              </a:spcBef>
              <a:spcAft>
                <a:spcPct val="0"/>
              </a:spcAft>
              <a:buChar char="-"/>
              <a:defRPr sz="1400">
                <a:solidFill>
                  <a:schemeClr val="tx1"/>
                </a:solidFill>
                <a:latin typeface="+mn-lt"/>
              </a:defRPr>
            </a:lvl6pPr>
            <a:lvl7pPr marL="1485900" indent="-193675" algn="l" rtl="0" eaLnBrk="1" fontAlgn="base" hangingPunct="1">
              <a:lnSpc>
                <a:spcPct val="90000"/>
              </a:lnSpc>
              <a:spcBef>
                <a:spcPct val="40000"/>
              </a:spcBef>
              <a:spcAft>
                <a:spcPct val="0"/>
              </a:spcAft>
              <a:buChar char="-"/>
              <a:defRPr sz="1400">
                <a:solidFill>
                  <a:schemeClr val="tx1"/>
                </a:solidFill>
                <a:latin typeface="+mn-lt"/>
              </a:defRPr>
            </a:lvl7pPr>
            <a:lvl8pPr marL="1943100" indent="-193675" algn="l" rtl="0" eaLnBrk="1" fontAlgn="base" hangingPunct="1">
              <a:lnSpc>
                <a:spcPct val="90000"/>
              </a:lnSpc>
              <a:spcBef>
                <a:spcPct val="40000"/>
              </a:spcBef>
              <a:spcAft>
                <a:spcPct val="0"/>
              </a:spcAft>
              <a:buChar char="-"/>
              <a:defRPr sz="1400">
                <a:solidFill>
                  <a:schemeClr val="tx1"/>
                </a:solidFill>
                <a:latin typeface="+mn-lt"/>
              </a:defRPr>
            </a:lvl8pPr>
            <a:lvl9pPr marL="2400300" indent="-193675" algn="l" rtl="0" eaLnBrk="1" fontAlgn="base" hangingPunct="1">
              <a:lnSpc>
                <a:spcPct val="90000"/>
              </a:lnSpc>
              <a:spcBef>
                <a:spcPct val="40000"/>
              </a:spcBef>
              <a:spcAft>
                <a:spcPct val="0"/>
              </a:spcAft>
              <a:buChar char="-"/>
              <a:defRPr sz="1400">
                <a:solidFill>
                  <a:schemeClr val="tx1"/>
                </a:solidFill>
                <a:latin typeface="+mn-lt"/>
              </a:defRPr>
            </a:lvl9pPr>
          </a:lstStyle>
          <a:p>
            <a:pPr marL="180975" lvl="2" indent="-177800">
              <a:spcBef>
                <a:spcPts val="500"/>
              </a:spcBef>
              <a:buClr>
                <a:schemeClr val="tx2"/>
              </a:buClr>
              <a:buNone/>
            </a:pPr>
            <a:r>
              <a:rPr lang="de-DE" sz="1000" b="1" dirty="0"/>
              <a:t>Ausbildung und beruflicher Werdegang</a:t>
            </a:r>
            <a:br>
              <a:rPr lang="de-DE" sz="1000" dirty="0"/>
            </a:br>
            <a:endParaRPr lang="de-DE" sz="1000" dirty="0"/>
          </a:p>
          <a:p>
            <a:pPr marL="180975" lvl="2" indent="-177800">
              <a:spcBef>
                <a:spcPts val="500"/>
              </a:spcBef>
              <a:buClr>
                <a:schemeClr val="tx2"/>
              </a:buClr>
              <a:buNone/>
            </a:pPr>
            <a:r>
              <a:rPr lang="de-DE" sz="1000" b="1" dirty="0"/>
              <a:t>Beratungsschwerpunkte</a:t>
            </a:r>
          </a:p>
          <a:p>
            <a:pPr marL="180975" lvl="2" indent="-177800">
              <a:spcBef>
                <a:spcPts val="500"/>
              </a:spcBef>
              <a:buClr>
                <a:schemeClr val="tx2"/>
              </a:buClr>
              <a:buFont typeface="Wingdings" pitchFamily="2" charset="2"/>
              <a:buChar char="§"/>
            </a:pPr>
            <a:r>
              <a:rPr lang="de-DE" sz="1000" dirty="0"/>
              <a:t>Projektleitung</a:t>
            </a:r>
            <a:endParaRPr lang="en-US" sz="1000" dirty="0"/>
          </a:p>
          <a:p>
            <a:pPr marL="180975" lvl="2" indent="-177800">
              <a:spcBef>
                <a:spcPts val="500"/>
              </a:spcBef>
              <a:buClr>
                <a:schemeClr val="tx2"/>
              </a:buClr>
              <a:buFont typeface="Wingdings" pitchFamily="2" charset="2"/>
              <a:buChar char="§"/>
            </a:pPr>
            <a:r>
              <a:rPr lang="en-US" sz="1000" dirty="0"/>
              <a:t>Enterprise Architecture Management / Business Architecture</a:t>
            </a:r>
            <a:endParaRPr lang="de-DE" sz="1000" dirty="0"/>
          </a:p>
          <a:p>
            <a:pPr marL="180975" lvl="2" indent="-177800">
              <a:spcBef>
                <a:spcPts val="500"/>
              </a:spcBef>
              <a:buClr>
                <a:schemeClr val="tx2"/>
              </a:buClr>
              <a:buFont typeface="Wingdings" pitchFamily="2" charset="2"/>
              <a:buChar char="§"/>
            </a:pPr>
            <a:r>
              <a:rPr lang="de-DE" sz="1000" dirty="0"/>
              <a:t>IT-Themen: Datenqualitätsmanagement, Master Data Management, Business </a:t>
            </a:r>
            <a:r>
              <a:rPr lang="de-DE" sz="1000" dirty="0" err="1"/>
              <a:t>Intelligence</a:t>
            </a:r>
            <a:endParaRPr lang="de-DE" sz="1000" dirty="0"/>
          </a:p>
          <a:p>
            <a:pPr marL="180975" lvl="2" indent="-177800">
              <a:spcBef>
                <a:spcPts val="500"/>
              </a:spcBef>
              <a:buClr>
                <a:schemeClr val="tx2"/>
              </a:buClr>
              <a:buFont typeface="Wingdings" pitchFamily="2" charset="2"/>
              <a:buChar char="§"/>
            </a:pPr>
            <a:r>
              <a:rPr lang="de-DE" sz="1000" dirty="0"/>
              <a:t>Organisationsthemen: Organisationsberatung, Change Management, Prozessanalyse und -design</a:t>
            </a:r>
          </a:p>
          <a:p>
            <a:pPr marL="180975" lvl="2" indent="-177800">
              <a:spcBef>
                <a:spcPts val="500"/>
              </a:spcBef>
              <a:buClr>
                <a:schemeClr val="tx2"/>
              </a:buClr>
              <a:buFont typeface="Wingdings" pitchFamily="2" charset="2"/>
              <a:buChar char="§"/>
            </a:pPr>
            <a:r>
              <a:rPr lang="de-DE" sz="1000" dirty="0"/>
              <a:t>Mobile Strategien,  Mobile </a:t>
            </a:r>
            <a:r>
              <a:rPr lang="de-DE" sz="1000" dirty="0" err="1"/>
              <a:t>Governance</a:t>
            </a:r>
            <a:endParaRPr lang="de-DE" sz="1000" dirty="0"/>
          </a:p>
          <a:p>
            <a:pPr marL="180975" lvl="2" indent="-177800">
              <a:spcBef>
                <a:spcPts val="500"/>
              </a:spcBef>
              <a:buClr>
                <a:schemeClr val="tx2"/>
              </a:buClr>
              <a:buFont typeface="Wingdings" pitchFamily="2" charset="2"/>
              <a:buChar char="§"/>
            </a:pPr>
            <a:r>
              <a:rPr lang="en-US" sz="1000" dirty="0"/>
              <a:t>Multi Channel Communication, Customer </a:t>
            </a:r>
            <a:r>
              <a:rPr lang="en-US" sz="1000" dirty="0" err="1"/>
              <a:t>Touchpoints</a:t>
            </a:r>
            <a:endParaRPr lang="de-DE" sz="1000" dirty="0"/>
          </a:p>
          <a:p>
            <a:pPr marL="180975" lvl="2" indent="-177800">
              <a:spcBef>
                <a:spcPts val="500"/>
              </a:spcBef>
              <a:buClr>
                <a:schemeClr val="tx2"/>
              </a:buClr>
              <a:buFont typeface="Wingdings" pitchFamily="2" charset="2"/>
              <a:buChar char="§"/>
            </a:pPr>
            <a:endParaRPr lang="en-US" sz="1000" dirty="0"/>
          </a:p>
        </p:txBody>
      </p:sp>
      <p:sp>
        <p:nvSpPr>
          <p:cNvPr id="36" name="Rectangle 11"/>
          <p:cNvSpPr>
            <a:spLocks noChangeArrowheads="1"/>
          </p:cNvSpPr>
          <p:nvPr>
            <p:custDataLst>
              <p:tags r:id="rId5"/>
            </p:custDataLst>
          </p:nvPr>
        </p:nvSpPr>
        <p:spPr bwMode="auto">
          <a:xfrm flipH="1">
            <a:off x="2495547" y="1423542"/>
            <a:ext cx="1079501" cy="288508"/>
          </a:xfrm>
          <a:prstGeom prst="round1Rect">
            <a:avLst>
              <a:gd name="adj" fmla="val 50000"/>
            </a:avLst>
          </a:prstGeom>
          <a:solidFill>
            <a:schemeClr val="tx2"/>
          </a:solidFill>
          <a:ln w="9525" cap="flat" cmpd="sng" algn="ctr">
            <a:solidFill>
              <a:schemeClr val="bg2"/>
            </a:solidFill>
            <a:prstDash val="solid"/>
            <a:miter lim="800000"/>
            <a:headEnd type="none" w="med" len="med"/>
            <a:tailEnd type="none" w="med" len="med"/>
          </a:ln>
          <a:effectLst>
            <a:outerShdw blurRad="50800" dist="38099" dir="2700015" rotWithShape="0">
              <a:scrgbClr r="0" g="0" b="0">
                <a:alpha val="40000"/>
              </a:scrgbClr>
            </a:outerShdw>
          </a:effectLst>
        </p:spPr>
        <p:txBody>
          <a:bodyPr vert="horz" wrap="none" lIns="90000" tIns="46800" rIns="90000" bIns="46800" anchor="ctr" anchorCtr="0"/>
          <a:lstStyle/>
          <a:p>
            <a:pPr eaLnBrk="0" hangingPunct="0">
              <a:spcBef>
                <a:spcPct val="40000"/>
              </a:spcBef>
              <a:tabLst>
                <a:tab pos="6464300" algn="r"/>
              </a:tabLst>
            </a:pPr>
            <a:r>
              <a:rPr lang="de-DE" sz="1200" b="1">
                <a:solidFill>
                  <a:schemeClr val="bg1"/>
                </a:solidFill>
              </a:rPr>
              <a:t>Name</a:t>
            </a:r>
            <a:endParaRPr lang="de-DE" sz="1200" b="1" dirty="0">
              <a:solidFill>
                <a:schemeClr val="bg1"/>
              </a:solidFill>
            </a:endParaRPr>
          </a:p>
        </p:txBody>
      </p:sp>
      <p:sp>
        <p:nvSpPr>
          <p:cNvPr id="37" name="Rectangle 15"/>
          <p:cNvSpPr>
            <a:spLocks noChangeArrowheads="1"/>
          </p:cNvSpPr>
          <p:nvPr>
            <p:custDataLst>
              <p:tags r:id="rId6"/>
            </p:custDataLst>
          </p:nvPr>
        </p:nvSpPr>
        <p:spPr bwMode="auto">
          <a:xfrm>
            <a:off x="3575050" y="1423542"/>
            <a:ext cx="2449513" cy="288508"/>
          </a:xfrm>
          <a:prstGeom prst="rect">
            <a:avLst/>
          </a:prstGeom>
          <a:solidFill>
            <a:schemeClr val="bg1"/>
          </a:solidFill>
          <a:ln w="9525">
            <a:solidFill>
              <a:schemeClr val="bg2"/>
            </a:solidFill>
          </a:ln>
          <a:effectLst>
            <a:outerShdw blurRad="50800" dist="38099" dir="2700015" rotWithShape="0">
              <a:scrgbClr r="0" g="0" b="0">
                <a:alpha val="4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lstStyle/>
          <a:p>
            <a:pPr marL="0" lvl="2" indent="3175" fontAlgn="base">
              <a:lnSpc>
                <a:spcPct val="90000"/>
              </a:lnSpc>
              <a:spcAft>
                <a:spcPts val="400"/>
              </a:spcAft>
              <a:buClr>
                <a:schemeClr val="tx2"/>
              </a:buClr>
              <a:tabLst>
                <a:tab pos="6464300" algn="r"/>
              </a:tabLst>
            </a:pPr>
            <a:r>
              <a:rPr lang="de-DE" sz="1200" dirty="0">
                <a:solidFill>
                  <a:schemeClr val="tx1"/>
                </a:solidFill>
              </a:rPr>
              <a:t>John Doe 3</a:t>
            </a:r>
          </a:p>
        </p:txBody>
      </p:sp>
      <p:sp>
        <p:nvSpPr>
          <p:cNvPr id="38" name="Rectangle 10"/>
          <p:cNvSpPr>
            <a:spLocks noChangeArrowheads="1"/>
          </p:cNvSpPr>
          <p:nvPr>
            <p:custDataLst>
              <p:tags r:id="rId7"/>
            </p:custDataLst>
          </p:nvPr>
        </p:nvSpPr>
        <p:spPr bwMode="auto">
          <a:xfrm>
            <a:off x="2495550" y="1712050"/>
            <a:ext cx="1079501" cy="287573"/>
          </a:xfrm>
          <a:prstGeom prst="rect">
            <a:avLst/>
          </a:prstGeom>
          <a:solidFill>
            <a:schemeClr val="tx2"/>
          </a:solidFill>
          <a:ln w="9525" cap="flat" cmpd="sng" algn="ctr">
            <a:solidFill>
              <a:schemeClr val="bg2"/>
            </a:solidFill>
            <a:prstDash val="solid"/>
            <a:miter lim="800000"/>
            <a:headEnd type="none" w="med" len="med"/>
            <a:tailEnd type="none" w="med" len="med"/>
          </a:ln>
          <a:effectLst>
            <a:outerShdw blurRad="50800" dist="38099" dir="2700015" rotWithShape="0">
              <a:scrgbClr r="0" g="0" b="0">
                <a:alpha val="40000"/>
              </a:scrgbClr>
            </a:outerShdw>
          </a:effectLst>
        </p:spPr>
        <p:txBody>
          <a:bodyPr vert="horz" wrap="none" lIns="90000" tIns="46800" rIns="90000" bIns="46800" anchor="ctr" anchorCtr="0"/>
          <a:lstStyle/>
          <a:p>
            <a:pPr eaLnBrk="0" hangingPunct="0">
              <a:spcBef>
                <a:spcPct val="40000"/>
              </a:spcBef>
              <a:tabLst>
                <a:tab pos="6464300" algn="r"/>
              </a:tabLst>
            </a:pPr>
            <a:r>
              <a:rPr lang="de-DE" sz="1200" b="1" dirty="0">
                <a:solidFill>
                  <a:schemeClr val="bg1"/>
                </a:solidFill>
              </a:rPr>
              <a:t>Level</a:t>
            </a:r>
          </a:p>
        </p:txBody>
      </p:sp>
      <p:sp>
        <p:nvSpPr>
          <p:cNvPr id="39" name="Rectangle 14"/>
          <p:cNvSpPr>
            <a:spLocks noChangeArrowheads="1"/>
          </p:cNvSpPr>
          <p:nvPr>
            <p:custDataLst>
              <p:tags r:id="rId8"/>
            </p:custDataLst>
          </p:nvPr>
        </p:nvSpPr>
        <p:spPr bwMode="auto">
          <a:xfrm>
            <a:off x="3575050" y="1712050"/>
            <a:ext cx="2449513" cy="287573"/>
          </a:xfrm>
          <a:prstGeom prst="rect">
            <a:avLst/>
          </a:prstGeom>
          <a:solidFill>
            <a:schemeClr val="bg1"/>
          </a:solidFill>
          <a:ln w="9525">
            <a:solidFill>
              <a:schemeClr val="bg2"/>
            </a:solidFill>
          </a:ln>
          <a:effectLst>
            <a:outerShdw blurRad="50800" dist="38099" dir="2700015" rotWithShape="0">
              <a:scrgbClr r="0" g="0" b="0">
                <a:alpha val="4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lstStyle/>
          <a:p>
            <a:pPr marL="0" lvl="2" indent="3175" fontAlgn="base">
              <a:lnSpc>
                <a:spcPct val="90000"/>
              </a:lnSpc>
              <a:spcAft>
                <a:spcPts val="400"/>
              </a:spcAft>
              <a:buClr>
                <a:schemeClr val="tx2"/>
              </a:buClr>
              <a:tabLst>
                <a:tab pos="6464300" algn="r"/>
              </a:tabLst>
            </a:pPr>
            <a:r>
              <a:rPr lang="de-DE" sz="1200" dirty="0">
                <a:solidFill>
                  <a:schemeClr val="tx1"/>
                </a:solidFill>
              </a:rPr>
              <a:t>Managing Business Analyst</a:t>
            </a:r>
          </a:p>
        </p:txBody>
      </p:sp>
      <p:sp>
        <p:nvSpPr>
          <p:cNvPr id="40" name="Rectangle 9"/>
          <p:cNvSpPr>
            <a:spLocks noChangeArrowheads="1"/>
          </p:cNvSpPr>
          <p:nvPr>
            <p:custDataLst>
              <p:tags r:id="rId9"/>
            </p:custDataLst>
          </p:nvPr>
        </p:nvSpPr>
        <p:spPr bwMode="auto">
          <a:xfrm>
            <a:off x="2495550" y="1999622"/>
            <a:ext cx="1079501" cy="288690"/>
          </a:xfrm>
          <a:prstGeom prst="rect">
            <a:avLst/>
          </a:prstGeom>
          <a:solidFill>
            <a:schemeClr val="tx2"/>
          </a:solidFill>
          <a:ln w="9525" cap="flat" cmpd="sng" algn="ctr">
            <a:solidFill>
              <a:schemeClr val="bg2"/>
            </a:solidFill>
            <a:prstDash val="solid"/>
            <a:miter lim="800000"/>
            <a:headEnd type="none" w="med" len="med"/>
            <a:tailEnd type="none" w="med" len="med"/>
          </a:ln>
          <a:effectLst>
            <a:outerShdw blurRad="50800" dist="38099" dir="2700015" rotWithShape="0">
              <a:scrgbClr r="0" g="0" b="0">
                <a:alpha val="40000"/>
              </a:scrgbClr>
            </a:outerShdw>
          </a:effectLst>
        </p:spPr>
        <p:txBody>
          <a:bodyPr vert="horz" wrap="none" lIns="90000" tIns="46800" rIns="90000" bIns="46800" anchor="ctr" anchorCtr="0"/>
          <a:lstStyle/>
          <a:p>
            <a:pPr eaLnBrk="0" hangingPunct="0">
              <a:spcBef>
                <a:spcPct val="40000"/>
              </a:spcBef>
              <a:tabLst>
                <a:tab pos="6464300" algn="r"/>
              </a:tabLst>
            </a:pPr>
            <a:r>
              <a:rPr lang="de-DE" sz="1200" b="1">
                <a:solidFill>
                  <a:schemeClr val="bg1"/>
                </a:solidFill>
              </a:rPr>
              <a:t>Nationalität</a:t>
            </a:r>
            <a:endParaRPr lang="de-DE" sz="1200" b="1" dirty="0">
              <a:solidFill>
                <a:schemeClr val="bg1"/>
              </a:solidFill>
            </a:endParaRPr>
          </a:p>
        </p:txBody>
      </p:sp>
      <p:sp>
        <p:nvSpPr>
          <p:cNvPr id="41" name="Rectangle 13"/>
          <p:cNvSpPr>
            <a:spLocks noChangeArrowheads="1"/>
          </p:cNvSpPr>
          <p:nvPr>
            <p:custDataLst>
              <p:tags r:id="rId10"/>
            </p:custDataLst>
          </p:nvPr>
        </p:nvSpPr>
        <p:spPr bwMode="auto">
          <a:xfrm>
            <a:off x="3575050" y="1999622"/>
            <a:ext cx="2449513" cy="288690"/>
          </a:xfrm>
          <a:prstGeom prst="rect">
            <a:avLst/>
          </a:prstGeom>
          <a:solidFill>
            <a:schemeClr val="bg1"/>
          </a:solidFill>
          <a:ln w="9525">
            <a:solidFill>
              <a:schemeClr val="bg2"/>
            </a:solidFill>
          </a:ln>
          <a:effectLst>
            <a:outerShdw blurRad="50800" dist="38099" dir="2700015" rotWithShape="0">
              <a:scrgbClr r="0" g="0" b="0">
                <a:alpha val="4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lstStyle/>
          <a:p>
            <a:pPr marL="0" lvl="2" indent="3175" fontAlgn="base">
              <a:lnSpc>
                <a:spcPct val="90000"/>
              </a:lnSpc>
              <a:spcAft>
                <a:spcPts val="400"/>
              </a:spcAft>
              <a:buClr>
                <a:schemeClr val="tx2"/>
              </a:buClr>
              <a:tabLst>
                <a:tab pos="6464300" algn="r"/>
              </a:tabLst>
            </a:pPr>
            <a:r>
              <a:rPr lang="de-DE" sz="1200" dirty="0">
                <a:solidFill>
                  <a:schemeClr val="tx1"/>
                </a:solidFill>
              </a:rPr>
              <a:t>deutsch</a:t>
            </a:r>
          </a:p>
        </p:txBody>
      </p:sp>
      <p:sp>
        <p:nvSpPr>
          <p:cNvPr id="42" name="Rectangle 7"/>
          <p:cNvSpPr>
            <a:spLocks noChangeArrowheads="1"/>
          </p:cNvSpPr>
          <p:nvPr>
            <p:custDataLst>
              <p:tags r:id="rId11"/>
            </p:custDataLst>
          </p:nvPr>
        </p:nvSpPr>
        <p:spPr bwMode="auto">
          <a:xfrm>
            <a:off x="2495550" y="2288312"/>
            <a:ext cx="1079501" cy="287338"/>
          </a:xfrm>
          <a:prstGeom prst="rect">
            <a:avLst/>
          </a:prstGeom>
          <a:solidFill>
            <a:schemeClr val="tx2"/>
          </a:solidFill>
          <a:ln w="9525" cap="flat" cmpd="sng" algn="ctr">
            <a:solidFill>
              <a:schemeClr val="bg2"/>
            </a:solidFill>
            <a:prstDash val="solid"/>
            <a:miter lim="800000"/>
            <a:headEnd type="none" w="med" len="med"/>
            <a:tailEnd type="none" w="med" len="med"/>
          </a:ln>
          <a:effectLst>
            <a:outerShdw blurRad="50800" dist="38099" dir="2700015" rotWithShape="0">
              <a:scrgbClr r="0" g="0" b="0">
                <a:alpha val="40000"/>
              </a:scrgbClr>
            </a:outerShdw>
          </a:effectLst>
        </p:spPr>
        <p:txBody>
          <a:bodyPr vert="horz" wrap="square" lIns="91440" tIns="45720" rIns="91440" bIns="45720" numCol="1" anchor="ctr" anchorCtr="0" compatLnSpc="1">
            <a:prstTxWarp prst="textNoShape">
              <a:avLst/>
            </a:prstTxWarp>
          </a:bodyPr>
          <a:lstStyle/>
          <a:p>
            <a:pPr marL="1588" lvl="1" fontAlgn="base">
              <a:lnSpc>
                <a:spcPct val="90000"/>
              </a:lnSpc>
              <a:spcBef>
                <a:spcPts val="672"/>
              </a:spcBef>
              <a:spcAft>
                <a:spcPct val="0"/>
              </a:spcAft>
              <a:tabLst>
                <a:tab pos="6464300" algn="r"/>
              </a:tabLst>
            </a:pPr>
            <a:r>
              <a:rPr lang="de-DE" sz="1200" b="1">
                <a:solidFill>
                  <a:schemeClr val="bg1"/>
                </a:solidFill>
              </a:rPr>
              <a:t>Sprachen</a:t>
            </a:r>
            <a:endParaRPr lang="de-DE" sz="1200" b="1" dirty="0">
              <a:solidFill>
                <a:schemeClr val="bg1"/>
              </a:solidFill>
            </a:endParaRPr>
          </a:p>
        </p:txBody>
      </p:sp>
      <p:sp>
        <p:nvSpPr>
          <p:cNvPr id="43" name="Rectangle 12"/>
          <p:cNvSpPr>
            <a:spLocks noChangeArrowheads="1"/>
          </p:cNvSpPr>
          <p:nvPr>
            <p:custDataLst>
              <p:tags r:id="rId12"/>
            </p:custDataLst>
          </p:nvPr>
        </p:nvSpPr>
        <p:spPr bwMode="auto">
          <a:xfrm>
            <a:off x="3575050" y="2288312"/>
            <a:ext cx="2449513" cy="287338"/>
          </a:xfrm>
          <a:prstGeom prst="rect">
            <a:avLst/>
          </a:prstGeom>
          <a:solidFill>
            <a:schemeClr val="bg1"/>
          </a:solidFill>
          <a:ln w="9525">
            <a:solidFill>
              <a:schemeClr val="bg2"/>
            </a:solidFill>
          </a:ln>
          <a:effectLst>
            <a:outerShdw blurRad="50800" dist="38099" dir="2700015" rotWithShape="0">
              <a:scrgbClr r="0" g="0" b="0">
                <a:alpha val="4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lstStyle/>
          <a:p>
            <a:pPr marL="0" lvl="2" indent="3175" fontAlgn="base">
              <a:lnSpc>
                <a:spcPct val="90000"/>
              </a:lnSpc>
              <a:spcAft>
                <a:spcPts val="400"/>
              </a:spcAft>
              <a:buClr>
                <a:schemeClr val="tx2"/>
              </a:buClr>
              <a:tabLst>
                <a:tab pos="6464300" algn="r"/>
              </a:tabLst>
            </a:pPr>
            <a:r>
              <a:rPr lang="de-DE" sz="1200" dirty="0">
                <a:solidFill>
                  <a:schemeClr val="tx1"/>
                </a:solidFill>
              </a:rPr>
              <a:t>deutsch, englisch</a:t>
            </a:r>
          </a:p>
        </p:txBody>
      </p:sp>
    </p:spTree>
    <p:extLst>
      <p:ext uri="{BB962C8B-B14F-4D97-AF65-F5344CB8AC3E}">
        <p14:creationId xmlns:p14="http://schemas.microsoft.com/office/powerpoint/2010/main" val="1569965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Object 21" hidden="1"/>
          <p:cNvGraphicFramePr>
            <a:graphicFrameLocks noChangeAspect="1"/>
          </p:cNvGraphicFramePr>
          <p:nvPr>
            <p:custDataLst>
              <p:tags r:id="rId2"/>
            </p:custDataLst>
          </p:nvPr>
        </p:nvGraphicFramePr>
        <p:xfrm>
          <a:off x="1143000" y="0"/>
          <a:ext cx="158750" cy="158750"/>
        </p:xfrm>
        <a:graphic>
          <a:graphicData uri="http://schemas.openxmlformats.org/presentationml/2006/ole">
            <mc:AlternateContent xmlns:mc="http://schemas.openxmlformats.org/markup-compatibility/2006">
              <mc:Choice xmlns:v="urn:schemas-microsoft-com:vml" Requires="v">
                <p:oleObj spid="_x0000_s65546" name="think-cell Slide" r:id="rId17" imgW="360" imgH="360" progId="">
                  <p:embed/>
                </p:oleObj>
              </mc:Choice>
              <mc:Fallback>
                <p:oleObj name="think-cell Slide" r:id="rId17" imgW="360" imgH="360" progId="">
                  <p:embed/>
                  <p:pic>
                    <p:nvPicPr>
                      <p:cNvPr id="22" name="Object 21" hidden="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4300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8725" name="Rectangle 5"/>
          <p:cNvSpPr>
            <a:spLocks noChangeArrowheads="1"/>
          </p:cNvSpPr>
          <p:nvPr>
            <p:custDataLst>
              <p:tags r:id="rId3"/>
            </p:custDataLst>
          </p:nvPr>
        </p:nvSpPr>
        <p:spPr bwMode="auto">
          <a:xfrm>
            <a:off x="1416049" y="2781300"/>
            <a:ext cx="4608514" cy="287338"/>
          </a:xfrm>
          <a:prstGeom prst="round1Rect">
            <a:avLst>
              <a:gd name="adj" fmla="val 43333"/>
            </a:avLst>
          </a:prstGeom>
          <a:solidFill>
            <a:schemeClr val="tx2"/>
          </a:solidFill>
          <a:ln w="9525" cap="flat" cmpd="sng" algn="ctr">
            <a:solidFill>
              <a:schemeClr val="bg2"/>
            </a:solidFill>
            <a:prstDash val="solid"/>
            <a:miter lim="800000"/>
            <a:headEnd type="none" w="med" len="med"/>
            <a:tailEnd type="none" w="med" len="med"/>
          </a:ln>
          <a:effectLst>
            <a:outerShdw blurRad="50800" dist="38099" dir="2700015" rotWithShape="0">
              <a:scrgbClr r="0" g="0" b="0">
                <a:alpha val="40000"/>
              </a:scrgbClr>
            </a:outerShdw>
          </a:effectLst>
        </p:spPr>
        <p:txBody>
          <a:bodyPr vert="horz" wrap="square" lIns="91440" tIns="45720" rIns="91440" bIns="45720" numCol="1" anchor="ctr" anchorCtr="0" compatLnSpc="1">
            <a:prstTxWarp prst="textNoShape">
              <a:avLst/>
            </a:prstTxWarp>
          </a:bodyPr>
          <a:lstStyle/>
          <a:p>
            <a:pPr marL="1588" lvl="1" fontAlgn="base">
              <a:lnSpc>
                <a:spcPct val="90000"/>
              </a:lnSpc>
              <a:spcBef>
                <a:spcPts val="672"/>
              </a:spcBef>
              <a:spcAft>
                <a:spcPct val="0"/>
              </a:spcAft>
              <a:tabLst>
                <a:tab pos="6464300" algn="r"/>
              </a:tabLst>
            </a:pPr>
            <a:r>
              <a:rPr lang="de-DE" sz="1200" b="1">
                <a:solidFill>
                  <a:schemeClr val="bg1"/>
                </a:solidFill>
              </a:rPr>
              <a:t>Ausbildung und Schwerpunkte</a:t>
            </a:r>
          </a:p>
        </p:txBody>
      </p:sp>
      <p:sp>
        <p:nvSpPr>
          <p:cNvPr id="1438736" name="Rectangle 16"/>
          <p:cNvSpPr>
            <a:spLocks noChangeArrowheads="1"/>
          </p:cNvSpPr>
          <p:nvPr>
            <p:custDataLst>
              <p:tags r:id="rId4"/>
            </p:custDataLst>
          </p:nvPr>
        </p:nvSpPr>
        <p:spPr bwMode="auto">
          <a:xfrm flipH="1">
            <a:off x="6167438" y="1484730"/>
            <a:ext cx="4608512" cy="285752"/>
          </a:xfrm>
          <a:prstGeom prst="round1Rect">
            <a:avLst>
              <a:gd name="adj" fmla="val 50000"/>
            </a:avLst>
          </a:prstGeom>
          <a:solidFill>
            <a:schemeClr val="tx2"/>
          </a:solidFill>
          <a:ln w="9525" cap="flat" cmpd="sng" algn="ctr">
            <a:solidFill>
              <a:schemeClr val="bg2"/>
            </a:solidFill>
            <a:prstDash val="solid"/>
            <a:miter lim="800000"/>
            <a:headEnd type="none" w="med" len="med"/>
            <a:tailEnd type="none" w="med" len="med"/>
          </a:ln>
          <a:effectLst>
            <a:outerShdw blurRad="50800" dist="38099" dir="2700015" rotWithShape="0">
              <a:scrgbClr r="0" g="0" b="0">
                <a:alpha val="40000"/>
              </a:scrgbClr>
            </a:outerShdw>
          </a:effectLst>
        </p:spPr>
        <p:txBody>
          <a:bodyPr vert="horz" wrap="square" lIns="91440" tIns="45720" rIns="91440" bIns="45720" numCol="1" anchor="ctr" anchorCtr="0" compatLnSpc="1">
            <a:prstTxWarp prst="textNoShape">
              <a:avLst/>
            </a:prstTxWarp>
          </a:bodyPr>
          <a:lstStyle/>
          <a:p>
            <a:pPr marL="1588" lvl="1" fontAlgn="base">
              <a:lnSpc>
                <a:spcPct val="90000"/>
              </a:lnSpc>
              <a:spcBef>
                <a:spcPts val="672"/>
              </a:spcBef>
              <a:spcAft>
                <a:spcPct val="0"/>
              </a:spcAft>
              <a:tabLst>
                <a:tab pos="6464300" algn="r"/>
              </a:tabLst>
            </a:pPr>
            <a:r>
              <a:rPr lang="de-DE" sz="1200" b="1">
                <a:solidFill>
                  <a:schemeClr val="bg1"/>
                </a:solidFill>
              </a:rPr>
              <a:t>Berufserfahrung (Auszug)</a:t>
            </a:r>
          </a:p>
        </p:txBody>
      </p:sp>
      <p:sp>
        <p:nvSpPr>
          <p:cNvPr id="23" name="Rectangle 22"/>
          <p:cNvSpPr>
            <a:spLocks noChangeArrowheads="1"/>
          </p:cNvSpPr>
          <p:nvPr>
            <p:custDataLst>
              <p:tags r:id="rId5"/>
            </p:custDataLst>
          </p:nvPr>
        </p:nvSpPr>
        <p:spPr bwMode="auto">
          <a:xfrm>
            <a:off x="6167439" y="1770482"/>
            <a:ext cx="4608512" cy="4466806"/>
          </a:xfrm>
          <a:prstGeom prst="rect">
            <a:avLst/>
          </a:prstGeom>
          <a:solidFill>
            <a:schemeClr val="bg1"/>
          </a:solidFill>
          <a:ln w="9525">
            <a:solidFill>
              <a:schemeClr val="bg2"/>
            </a:solidFill>
          </a:ln>
          <a:effectLst>
            <a:outerShdw blurRad="50800" dist="38099" dir="2700015" rotWithShape="0">
              <a:scrgbClr r="0" g="0" b="0">
                <a:alpha val="4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lvl1pPr algn="l" rtl="0" eaLnBrk="1" fontAlgn="base" hangingPunct="1">
              <a:spcBef>
                <a:spcPct val="20000"/>
              </a:spcBef>
              <a:spcAft>
                <a:spcPct val="0"/>
              </a:spcAft>
              <a:defRPr sz="1600" b="1" i="1">
                <a:solidFill>
                  <a:schemeClr val="tx1"/>
                </a:solidFill>
                <a:latin typeface="+mn-lt"/>
                <a:ea typeface="+mn-ea"/>
                <a:cs typeface="+mn-cs"/>
              </a:defRPr>
            </a:lvl1pPr>
            <a:lvl2pPr marL="1588" algn="l" rtl="0" eaLnBrk="1" fontAlgn="base" hangingPunct="1">
              <a:lnSpc>
                <a:spcPct val="90000"/>
              </a:lnSpc>
              <a:spcBef>
                <a:spcPct val="10000"/>
              </a:spcBef>
              <a:spcAft>
                <a:spcPct val="0"/>
              </a:spcAft>
              <a:defRPr sz="1400">
                <a:solidFill>
                  <a:schemeClr val="tx1"/>
                </a:solidFill>
                <a:latin typeface="+mn-lt"/>
              </a:defRPr>
            </a:lvl2pPr>
            <a:lvl3pPr marL="192088" indent="-188913" algn="l" rtl="0" eaLnBrk="1" fontAlgn="base" hangingPunct="1">
              <a:lnSpc>
                <a:spcPct val="90000"/>
              </a:lnSpc>
              <a:spcBef>
                <a:spcPct val="40000"/>
              </a:spcBef>
              <a:spcAft>
                <a:spcPct val="0"/>
              </a:spcAft>
              <a:buChar char="•"/>
              <a:defRPr sz="1400">
                <a:solidFill>
                  <a:schemeClr val="tx1"/>
                </a:solidFill>
                <a:latin typeface="+mn-lt"/>
              </a:defRPr>
            </a:lvl3pPr>
            <a:lvl4pPr marL="376238" indent="-182563" algn="l" rtl="0" eaLnBrk="1" fontAlgn="base" hangingPunct="1">
              <a:lnSpc>
                <a:spcPct val="90000"/>
              </a:lnSpc>
              <a:spcBef>
                <a:spcPct val="40000"/>
              </a:spcBef>
              <a:spcAft>
                <a:spcPct val="0"/>
              </a:spcAft>
              <a:buChar char="–"/>
              <a:defRPr sz="1400">
                <a:solidFill>
                  <a:schemeClr val="tx1"/>
                </a:solidFill>
                <a:latin typeface="+mn-lt"/>
              </a:defRPr>
            </a:lvl4pPr>
            <a:lvl5pPr marL="571500" indent="-193675" algn="l" rtl="0" eaLnBrk="1" fontAlgn="base" hangingPunct="1">
              <a:lnSpc>
                <a:spcPct val="90000"/>
              </a:lnSpc>
              <a:spcBef>
                <a:spcPct val="40000"/>
              </a:spcBef>
              <a:spcAft>
                <a:spcPct val="0"/>
              </a:spcAft>
              <a:buChar char="-"/>
              <a:defRPr sz="1400">
                <a:solidFill>
                  <a:schemeClr val="tx1"/>
                </a:solidFill>
                <a:latin typeface="+mn-lt"/>
              </a:defRPr>
            </a:lvl5pPr>
            <a:lvl6pPr marL="1028700" indent="-193675" algn="l" rtl="0" eaLnBrk="1" fontAlgn="base" hangingPunct="1">
              <a:lnSpc>
                <a:spcPct val="90000"/>
              </a:lnSpc>
              <a:spcBef>
                <a:spcPct val="40000"/>
              </a:spcBef>
              <a:spcAft>
                <a:spcPct val="0"/>
              </a:spcAft>
              <a:buChar char="-"/>
              <a:defRPr sz="1400">
                <a:solidFill>
                  <a:schemeClr val="tx1"/>
                </a:solidFill>
                <a:latin typeface="+mn-lt"/>
              </a:defRPr>
            </a:lvl6pPr>
            <a:lvl7pPr marL="1485900" indent="-193675" algn="l" rtl="0" eaLnBrk="1" fontAlgn="base" hangingPunct="1">
              <a:lnSpc>
                <a:spcPct val="90000"/>
              </a:lnSpc>
              <a:spcBef>
                <a:spcPct val="40000"/>
              </a:spcBef>
              <a:spcAft>
                <a:spcPct val="0"/>
              </a:spcAft>
              <a:buChar char="-"/>
              <a:defRPr sz="1400">
                <a:solidFill>
                  <a:schemeClr val="tx1"/>
                </a:solidFill>
                <a:latin typeface="+mn-lt"/>
              </a:defRPr>
            </a:lvl7pPr>
            <a:lvl8pPr marL="1943100" indent="-193675" algn="l" rtl="0" eaLnBrk="1" fontAlgn="base" hangingPunct="1">
              <a:lnSpc>
                <a:spcPct val="90000"/>
              </a:lnSpc>
              <a:spcBef>
                <a:spcPct val="40000"/>
              </a:spcBef>
              <a:spcAft>
                <a:spcPct val="0"/>
              </a:spcAft>
              <a:buChar char="-"/>
              <a:defRPr sz="1400">
                <a:solidFill>
                  <a:schemeClr val="tx1"/>
                </a:solidFill>
                <a:latin typeface="+mn-lt"/>
              </a:defRPr>
            </a:lvl8pPr>
            <a:lvl9pPr marL="2400300" indent="-193675" algn="l" rtl="0" eaLnBrk="1" fontAlgn="base" hangingPunct="1">
              <a:lnSpc>
                <a:spcPct val="90000"/>
              </a:lnSpc>
              <a:spcBef>
                <a:spcPct val="40000"/>
              </a:spcBef>
              <a:spcAft>
                <a:spcPct val="0"/>
              </a:spcAft>
              <a:buChar char="-"/>
              <a:defRPr sz="1400">
                <a:solidFill>
                  <a:schemeClr val="tx1"/>
                </a:solidFill>
                <a:latin typeface="+mn-lt"/>
              </a:defRPr>
            </a:lvl9pPr>
          </a:lstStyle>
          <a:p>
            <a:pPr marL="190800" lvl="1" indent="-190800">
              <a:lnSpc>
                <a:spcPct val="100000"/>
              </a:lnSpc>
              <a:spcBef>
                <a:spcPts val="200"/>
              </a:spcBef>
              <a:spcAft>
                <a:spcPts val="0"/>
              </a:spcAft>
              <a:buClr>
                <a:schemeClr val="tx2"/>
              </a:buClr>
            </a:pPr>
            <a:r>
              <a:rPr lang="de-DE" sz="1200" b="1" dirty="0">
                <a:solidFill>
                  <a:srgbClr val="000000"/>
                </a:solidFill>
              </a:rPr>
              <a:t>Mehr als 16 Jahre Berufserfahrung</a:t>
            </a:r>
          </a:p>
          <a:p>
            <a:pPr marL="190800" lvl="1" indent="-190800">
              <a:lnSpc>
                <a:spcPct val="100000"/>
              </a:lnSpc>
              <a:spcBef>
                <a:spcPts val="200"/>
              </a:spcBef>
              <a:spcAft>
                <a:spcPts val="0"/>
              </a:spcAft>
              <a:buClr>
                <a:schemeClr val="tx2"/>
              </a:buClr>
              <a:buFont typeface="Arial" pitchFamily="34" charset="0"/>
              <a:buChar char="•"/>
            </a:pPr>
            <a:r>
              <a:rPr lang="de-DE" sz="1200" b="1" dirty="0"/>
              <a:t>Rolle: </a:t>
            </a:r>
            <a:r>
              <a:rPr lang="de-DE" sz="1200" dirty="0"/>
              <a:t>Unternehmensarchitekt </a:t>
            </a:r>
            <a:r>
              <a:rPr lang="de-DE" sz="1200" b="1" dirty="0"/>
              <a:t>Branche: </a:t>
            </a:r>
            <a:r>
              <a:rPr lang="de-DE" sz="1200" dirty="0"/>
              <a:t>Leasing, Banken </a:t>
            </a:r>
            <a:r>
              <a:rPr lang="de-DE" sz="1200" b="1" dirty="0"/>
              <a:t>Projekt: </a:t>
            </a:r>
            <a:r>
              <a:rPr lang="de-DE" sz="1200" dirty="0"/>
              <a:t>Unternehmensarchitektur in einem Programm zur internationalen Einführung einer Kernlösung zur Standardisierung der Anwendungslandschaften </a:t>
            </a:r>
            <a:r>
              <a:rPr lang="de-DE" sz="1200" b="1" dirty="0"/>
              <a:t>Aufgaben: </a:t>
            </a:r>
            <a:r>
              <a:rPr lang="de-DE" sz="1200" dirty="0"/>
              <a:t>GAP Analyse der Anwendungslandschaften der Länder</a:t>
            </a:r>
          </a:p>
          <a:p>
            <a:pPr marL="190800" lvl="1" indent="-190800">
              <a:lnSpc>
                <a:spcPct val="100000"/>
              </a:lnSpc>
              <a:spcBef>
                <a:spcPts val="200"/>
              </a:spcBef>
              <a:spcAft>
                <a:spcPts val="0"/>
              </a:spcAft>
              <a:buClr>
                <a:schemeClr val="tx2"/>
              </a:buClr>
              <a:buFont typeface="Arial" pitchFamily="34" charset="0"/>
              <a:buChar char="•"/>
            </a:pPr>
            <a:r>
              <a:rPr lang="de-DE" sz="1200" b="1" dirty="0"/>
              <a:t>Rolle: </a:t>
            </a:r>
            <a:r>
              <a:rPr lang="de-DE" sz="1200" dirty="0"/>
              <a:t>Serviceeinheit Architektur </a:t>
            </a:r>
            <a:r>
              <a:rPr lang="de-DE" sz="1200" b="1" dirty="0"/>
              <a:t>Branche: </a:t>
            </a:r>
            <a:r>
              <a:rPr lang="de-DE" sz="1200" dirty="0"/>
              <a:t>Banken </a:t>
            </a:r>
            <a:r>
              <a:rPr lang="de-DE" sz="1200" b="1" dirty="0"/>
              <a:t>Projekt: </a:t>
            </a:r>
            <a:r>
              <a:rPr lang="de-DE" sz="1200" dirty="0"/>
              <a:t>Redesign der Anwendungslandschaft im Kontext eines strategischen Projekts </a:t>
            </a:r>
            <a:r>
              <a:rPr lang="de-DE" sz="1200" b="1" dirty="0"/>
              <a:t>Aufgaben: </a:t>
            </a:r>
            <a:r>
              <a:rPr lang="de-DE" sz="1200" dirty="0"/>
              <a:t>Architektur Management, Entwicklung des Zielbilds, Entwurf der Anwendungslandschaft</a:t>
            </a:r>
          </a:p>
          <a:p>
            <a:pPr marL="190800" lvl="1" indent="-190800">
              <a:lnSpc>
                <a:spcPct val="100000"/>
              </a:lnSpc>
              <a:spcBef>
                <a:spcPts val="200"/>
              </a:spcBef>
              <a:spcAft>
                <a:spcPts val="0"/>
              </a:spcAft>
              <a:buClr>
                <a:schemeClr val="tx2"/>
              </a:buClr>
              <a:buFont typeface="Arial" pitchFamily="34" charset="0"/>
              <a:buChar char="•"/>
            </a:pPr>
            <a:r>
              <a:rPr lang="de-DE" sz="1200" b="1" dirty="0"/>
              <a:t>Rolle: </a:t>
            </a:r>
            <a:r>
              <a:rPr lang="de-DE" sz="1200" dirty="0"/>
              <a:t>Projektmanager, Methodenentwicklung </a:t>
            </a:r>
            <a:r>
              <a:rPr lang="de-DE" sz="1200" b="1" dirty="0"/>
              <a:t>Branche: </a:t>
            </a:r>
            <a:r>
              <a:rPr lang="de-DE" sz="1200" dirty="0"/>
              <a:t>Banken </a:t>
            </a:r>
            <a:r>
              <a:rPr lang="de-DE" sz="1200" b="1" dirty="0"/>
              <a:t>Projekt: </a:t>
            </a:r>
            <a:r>
              <a:rPr lang="de-DE" sz="1200" dirty="0"/>
              <a:t>Einführung von Quality Gates und Audits</a:t>
            </a:r>
            <a:r>
              <a:rPr lang="de-DE" sz="1200" b="1" dirty="0"/>
              <a:t> Aufgaben: </a:t>
            </a:r>
            <a:r>
              <a:rPr lang="de-DE" sz="1200" dirty="0"/>
              <a:t>Konzeption, Entwicklung und Rollout eines Prozesses für Quality Gates and Audits, Projektmanagement</a:t>
            </a:r>
          </a:p>
          <a:p>
            <a:pPr marL="190800" lvl="1" indent="-190800">
              <a:lnSpc>
                <a:spcPct val="100000"/>
              </a:lnSpc>
              <a:spcBef>
                <a:spcPts val="200"/>
              </a:spcBef>
              <a:spcAft>
                <a:spcPts val="0"/>
              </a:spcAft>
              <a:buClr>
                <a:schemeClr val="tx2"/>
              </a:buClr>
              <a:buFont typeface="Arial" pitchFamily="34" charset="0"/>
              <a:buChar char="•"/>
            </a:pPr>
            <a:r>
              <a:rPr lang="de-DE" sz="1200" b="1" dirty="0"/>
              <a:t>Rolle: </a:t>
            </a:r>
            <a:r>
              <a:rPr lang="de-DE" sz="1200" dirty="0"/>
              <a:t>Business Analyst, Architekt </a:t>
            </a:r>
            <a:r>
              <a:rPr lang="de-DE" sz="1200" b="1" dirty="0"/>
              <a:t>Branche: </a:t>
            </a:r>
            <a:r>
              <a:rPr lang="de-DE" sz="1200" dirty="0"/>
              <a:t>Leasing, Banken </a:t>
            </a:r>
            <a:r>
              <a:rPr lang="de-DE" sz="1200" b="1" dirty="0"/>
              <a:t>Projekt: </a:t>
            </a:r>
            <a:r>
              <a:rPr lang="de-DE" sz="1200" dirty="0"/>
              <a:t>Redesign Bankprodukte und Geschäftsprozesse </a:t>
            </a:r>
            <a:r>
              <a:rPr lang="de-DE" sz="1200" b="1" dirty="0"/>
              <a:t>Aufgaben: </a:t>
            </a:r>
            <a:r>
              <a:rPr lang="de-DE" sz="1200" dirty="0"/>
              <a:t>Anforderungsanalyse und Design von Schnittstellen und Nachbar-Systemen; Fachliche Analyse und Konzeption Forderungsmanagement und Remarketing</a:t>
            </a:r>
          </a:p>
          <a:p>
            <a:pPr marL="190800" lvl="1" indent="-190800">
              <a:lnSpc>
                <a:spcPct val="100000"/>
              </a:lnSpc>
              <a:spcBef>
                <a:spcPts val="200"/>
              </a:spcBef>
              <a:spcAft>
                <a:spcPts val="0"/>
              </a:spcAft>
              <a:buClr>
                <a:schemeClr val="tx2"/>
              </a:buClr>
              <a:buFont typeface="Arial" pitchFamily="34" charset="0"/>
              <a:buChar char="•"/>
            </a:pPr>
            <a:r>
              <a:rPr lang="de-DE" sz="1200" b="1" dirty="0"/>
              <a:t>Rolle: </a:t>
            </a:r>
            <a:r>
              <a:rPr lang="de-DE" sz="1200" dirty="0"/>
              <a:t>Release Management, Projektleitung </a:t>
            </a:r>
            <a:r>
              <a:rPr lang="de-DE" sz="1200" b="1" dirty="0"/>
              <a:t>Branche: </a:t>
            </a:r>
            <a:r>
              <a:rPr lang="de-DE" sz="1200" dirty="0"/>
              <a:t>Automobil </a:t>
            </a:r>
            <a:r>
              <a:rPr lang="de-DE" sz="1200" b="1" dirty="0"/>
              <a:t>Projekt</a:t>
            </a:r>
            <a:r>
              <a:rPr lang="de-DE" sz="1200" dirty="0"/>
              <a:t>: Applikations Management einer gruppenweiten After Sales Anwendung </a:t>
            </a:r>
            <a:r>
              <a:rPr lang="de-DE" sz="1200" b="1" dirty="0"/>
              <a:t>Aufgaben: </a:t>
            </a:r>
            <a:r>
              <a:rPr lang="de-DE" sz="1200" dirty="0"/>
              <a:t>Projekt planung für Gesamt-Team incl. Capgemini-Nearshore-Center, Release Management</a:t>
            </a:r>
            <a:endParaRPr lang="de-DE" sz="2400" dirty="0"/>
          </a:p>
          <a:p>
            <a:pPr marL="190800" lvl="1" indent="-190800">
              <a:lnSpc>
                <a:spcPct val="100000"/>
              </a:lnSpc>
              <a:spcBef>
                <a:spcPts val="200"/>
              </a:spcBef>
              <a:spcAft>
                <a:spcPts val="0"/>
              </a:spcAft>
              <a:buClr>
                <a:schemeClr val="tx2"/>
              </a:buClr>
              <a:buFont typeface="Arial" pitchFamily="34" charset="0"/>
              <a:buChar char="•"/>
            </a:pPr>
            <a:endParaRPr lang="de-DE" sz="1200" b="1" dirty="0"/>
          </a:p>
        </p:txBody>
      </p:sp>
      <p:sp>
        <p:nvSpPr>
          <p:cNvPr id="20" name="Rectangle 19"/>
          <p:cNvSpPr>
            <a:spLocks noChangeArrowheads="1"/>
          </p:cNvSpPr>
          <p:nvPr>
            <p:custDataLst>
              <p:tags r:id="rId6"/>
            </p:custDataLst>
          </p:nvPr>
        </p:nvSpPr>
        <p:spPr bwMode="auto">
          <a:xfrm>
            <a:off x="1416051" y="3068638"/>
            <a:ext cx="4608513" cy="3168650"/>
          </a:xfrm>
          <a:prstGeom prst="rect">
            <a:avLst/>
          </a:prstGeom>
          <a:solidFill>
            <a:schemeClr val="bg1"/>
          </a:solidFill>
          <a:ln w="9525">
            <a:solidFill>
              <a:schemeClr val="bg2"/>
            </a:solidFill>
          </a:ln>
          <a:effectLst>
            <a:outerShdw blurRad="50800" dist="38099" dir="2700015" rotWithShape="0">
              <a:scrgbClr r="0" g="0" b="0">
                <a:alpha val="4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lvl1pPr algn="l" rtl="0" eaLnBrk="1" fontAlgn="base" hangingPunct="1">
              <a:spcBef>
                <a:spcPct val="20000"/>
              </a:spcBef>
              <a:spcAft>
                <a:spcPct val="0"/>
              </a:spcAft>
              <a:defRPr sz="1600" b="1" i="1">
                <a:solidFill>
                  <a:schemeClr val="tx1"/>
                </a:solidFill>
                <a:latin typeface="+mn-lt"/>
                <a:ea typeface="+mn-ea"/>
                <a:cs typeface="+mn-cs"/>
              </a:defRPr>
            </a:lvl1pPr>
            <a:lvl2pPr marL="1588" algn="l" rtl="0" eaLnBrk="1" fontAlgn="base" hangingPunct="1">
              <a:lnSpc>
                <a:spcPct val="90000"/>
              </a:lnSpc>
              <a:spcBef>
                <a:spcPct val="10000"/>
              </a:spcBef>
              <a:spcAft>
                <a:spcPct val="0"/>
              </a:spcAft>
              <a:defRPr sz="1400">
                <a:solidFill>
                  <a:schemeClr val="tx1"/>
                </a:solidFill>
                <a:latin typeface="+mn-lt"/>
              </a:defRPr>
            </a:lvl2pPr>
            <a:lvl3pPr marL="192088" indent="-188913" algn="l" rtl="0" eaLnBrk="1" fontAlgn="base" hangingPunct="1">
              <a:lnSpc>
                <a:spcPct val="90000"/>
              </a:lnSpc>
              <a:spcBef>
                <a:spcPct val="40000"/>
              </a:spcBef>
              <a:spcAft>
                <a:spcPct val="0"/>
              </a:spcAft>
              <a:buChar char="•"/>
              <a:defRPr sz="1400">
                <a:solidFill>
                  <a:schemeClr val="tx1"/>
                </a:solidFill>
                <a:latin typeface="+mn-lt"/>
              </a:defRPr>
            </a:lvl3pPr>
            <a:lvl4pPr marL="376238" indent="-182563" algn="l" rtl="0" eaLnBrk="1" fontAlgn="base" hangingPunct="1">
              <a:lnSpc>
                <a:spcPct val="90000"/>
              </a:lnSpc>
              <a:spcBef>
                <a:spcPct val="40000"/>
              </a:spcBef>
              <a:spcAft>
                <a:spcPct val="0"/>
              </a:spcAft>
              <a:buChar char="–"/>
              <a:defRPr sz="1400">
                <a:solidFill>
                  <a:schemeClr val="tx1"/>
                </a:solidFill>
                <a:latin typeface="+mn-lt"/>
              </a:defRPr>
            </a:lvl4pPr>
            <a:lvl5pPr marL="571500" indent="-193675" algn="l" rtl="0" eaLnBrk="1" fontAlgn="base" hangingPunct="1">
              <a:lnSpc>
                <a:spcPct val="90000"/>
              </a:lnSpc>
              <a:spcBef>
                <a:spcPct val="40000"/>
              </a:spcBef>
              <a:spcAft>
                <a:spcPct val="0"/>
              </a:spcAft>
              <a:buChar char="-"/>
              <a:defRPr sz="1400">
                <a:solidFill>
                  <a:schemeClr val="tx1"/>
                </a:solidFill>
                <a:latin typeface="+mn-lt"/>
              </a:defRPr>
            </a:lvl5pPr>
            <a:lvl6pPr marL="1028700" indent="-193675" algn="l" rtl="0" eaLnBrk="1" fontAlgn="base" hangingPunct="1">
              <a:lnSpc>
                <a:spcPct val="90000"/>
              </a:lnSpc>
              <a:spcBef>
                <a:spcPct val="40000"/>
              </a:spcBef>
              <a:spcAft>
                <a:spcPct val="0"/>
              </a:spcAft>
              <a:buChar char="-"/>
              <a:defRPr sz="1400">
                <a:solidFill>
                  <a:schemeClr val="tx1"/>
                </a:solidFill>
                <a:latin typeface="+mn-lt"/>
              </a:defRPr>
            </a:lvl6pPr>
            <a:lvl7pPr marL="1485900" indent="-193675" algn="l" rtl="0" eaLnBrk="1" fontAlgn="base" hangingPunct="1">
              <a:lnSpc>
                <a:spcPct val="90000"/>
              </a:lnSpc>
              <a:spcBef>
                <a:spcPct val="40000"/>
              </a:spcBef>
              <a:spcAft>
                <a:spcPct val="0"/>
              </a:spcAft>
              <a:buChar char="-"/>
              <a:defRPr sz="1400">
                <a:solidFill>
                  <a:schemeClr val="tx1"/>
                </a:solidFill>
                <a:latin typeface="+mn-lt"/>
              </a:defRPr>
            </a:lvl7pPr>
            <a:lvl8pPr marL="1943100" indent="-193675" algn="l" rtl="0" eaLnBrk="1" fontAlgn="base" hangingPunct="1">
              <a:lnSpc>
                <a:spcPct val="90000"/>
              </a:lnSpc>
              <a:spcBef>
                <a:spcPct val="40000"/>
              </a:spcBef>
              <a:spcAft>
                <a:spcPct val="0"/>
              </a:spcAft>
              <a:buChar char="-"/>
              <a:defRPr sz="1400">
                <a:solidFill>
                  <a:schemeClr val="tx1"/>
                </a:solidFill>
                <a:latin typeface="+mn-lt"/>
              </a:defRPr>
            </a:lvl8pPr>
            <a:lvl9pPr marL="2400300" indent="-193675" algn="l" rtl="0" eaLnBrk="1" fontAlgn="base" hangingPunct="1">
              <a:lnSpc>
                <a:spcPct val="90000"/>
              </a:lnSpc>
              <a:spcBef>
                <a:spcPct val="40000"/>
              </a:spcBef>
              <a:spcAft>
                <a:spcPct val="0"/>
              </a:spcAft>
              <a:buChar char="-"/>
              <a:defRPr sz="1400">
                <a:solidFill>
                  <a:schemeClr val="tx1"/>
                </a:solidFill>
                <a:latin typeface="+mn-lt"/>
              </a:defRPr>
            </a:lvl9pPr>
          </a:lstStyle>
          <a:p>
            <a:pPr marL="190800" lvl="2" indent="-190800">
              <a:lnSpc>
                <a:spcPct val="100000"/>
              </a:lnSpc>
              <a:spcBef>
                <a:spcPts val="200"/>
              </a:spcBef>
              <a:spcAft>
                <a:spcPts val="0"/>
              </a:spcAft>
              <a:buClr>
                <a:schemeClr val="tx2"/>
              </a:buClr>
              <a:buNone/>
            </a:pPr>
            <a:r>
              <a:rPr lang="de-DE" sz="1100" b="1" dirty="0">
                <a:solidFill>
                  <a:srgbClr val="000000"/>
                </a:solidFill>
              </a:rPr>
              <a:t>Ausbildung</a:t>
            </a:r>
          </a:p>
          <a:p>
            <a:pPr marL="190800" lvl="2" indent="-190800">
              <a:lnSpc>
                <a:spcPct val="100000"/>
              </a:lnSpc>
              <a:spcBef>
                <a:spcPts val="200"/>
              </a:spcBef>
              <a:spcAft>
                <a:spcPts val="0"/>
              </a:spcAft>
              <a:buClr>
                <a:schemeClr val="tx2"/>
              </a:buClr>
              <a:buNone/>
            </a:pPr>
            <a:endParaRPr lang="de-DE" sz="1100" dirty="0">
              <a:solidFill>
                <a:srgbClr val="000000"/>
              </a:solidFill>
            </a:endParaRPr>
          </a:p>
          <a:p>
            <a:pPr marL="190800" lvl="1" indent="-190800">
              <a:lnSpc>
                <a:spcPct val="100000"/>
              </a:lnSpc>
              <a:spcBef>
                <a:spcPts val="200"/>
              </a:spcBef>
              <a:spcAft>
                <a:spcPts val="0"/>
              </a:spcAft>
            </a:pPr>
            <a:r>
              <a:rPr lang="de-DE" sz="1100" b="1" dirty="0">
                <a:solidFill>
                  <a:srgbClr val="000000"/>
                </a:solidFill>
              </a:rPr>
              <a:t>Fokus</a:t>
            </a:r>
          </a:p>
          <a:p>
            <a:pPr marL="190800" lvl="2" indent="-190800">
              <a:lnSpc>
                <a:spcPct val="100000"/>
              </a:lnSpc>
              <a:spcBef>
                <a:spcPts val="200"/>
              </a:spcBef>
              <a:spcAft>
                <a:spcPts val="0"/>
              </a:spcAft>
              <a:buClr>
                <a:schemeClr val="tx2"/>
              </a:buClr>
            </a:pPr>
            <a:r>
              <a:rPr lang="de-DE" sz="1100" dirty="0">
                <a:solidFill>
                  <a:srgbClr val="000000"/>
                </a:solidFill>
              </a:rPr>
              <a:t>Unternehmensarchitektur</a:t>
            </a:r>
          </a:p>
          <a:p>
            <a:pPr marL="190800" lvl="2" indent="-190800">
              <a:lnSpc>
                <a:spcPct val="100000"/>
              </a:lnSpc>
              <a:spcBef>
                <a:spcPts val="200"/>
              </a:spcBef>
              <a:spcAft>
                <a:spcPts val="0"/>
              </a:spcAft>
              <a:buClr>
                <a:schemeClr val="tx2"/>
              </a:buClr>
            </a:pPr>
            <a:r>
              <a:rPr lang="de-DE" sz="1100" dirty="0">
                <a:solidFill>
                  <a:srgbClr val="000000"/>
                </a:solidFill>
              </a:rPr>
              <a:t>Anwendungslandschaften</a:t>
            </a:r>
          </a:p>
          <a:p>
            <a:pPr marL="190800" lvl="2" indent="-190800">
              <a:lnSpc>
                <a:spcPct val="100000"/>
              </a:lnSpc>
              <a:spcBef>
                <a:spcPts val="200"/>
              </a:spcBef>
              <a:spcAft>
                <a:spcPts val="0"/>
              </a:spcAft>
              <a:buClr>
                <a:schemeClr val="tx2"/>
              </a:buClr>
            </a:pPr>
            <a:r>
              <a:rPr lang="de-DE" sz="1100" dirty="0">
                <a:solidFill>
                  <a:srgbClr val="000000"/>
                </a:solidFill>
              </a:rPr>
              <a:t>Projektmanagement</a:t>
            </a:r>
          </a:p>
          <a:p>
            <a:pPr marL="190800" lvl="2" indent="-190800">
              <a:lnSpc>
                <a:spcPct val="100000"/>
              </a:lnSpc>
              <a:spcBef>
                <a:spcPts val="200"/>
              </a:spcBef>
              <a:spcAft>
                <a:spcPts val="0"/>
              </a:spcAft>
              <a:buClr>
                <a:schemeClr val="tx2"/>
              </a:buClr>
            </a:pPr>
            <a:r>
              <a:rPr lang="de-DE" sz="1100" dirty="0">
                <a:solidFill>
                  <a:srgbClr val="000000"/>
                </a:solidFill>
              </a:rPr>
              <a:t>Qualitätsmanagement</a:t>
            </a:r>
          </a:p>
          <a:p>
            <a:pPr marL="190800" lvl="2" indent="-190800">
              <a:lnSpc>
                <a:spcPct val="100000"/>
              </a:lnSpc>
              <a:spcBef>
                <a:spcPts val="200"/>
              </a:spcBef>
              <a:spcAft>
                <a:spcPts val="0"/>
              </a:spcAft>
              <a:buClr>
                <a:schemeClr val="tx2"/>
              </a:buClr>
            </a:pPr>
            <a:r>
              <a:rPr lang="de-DE" sz="1100" dirty="0">
                <a:solidFill>
                  <a:srgbClr val="000000"/>
                </a:solidFill>
              </a:rPr>
              <a:t>Banken. Leasing</a:t>
            </a:r>
          </a:p>
          <a:p>
            <a:pPr marL="190800" lvl="2" indent="-190800">
              <a:lnSpc>
                <a:spcPct val="100000"/>
              </a:lnSpc>
              <a:spcBef>
                <a:spcPts val="200"/>
              </a:spcBef>
              <a:spcAft>
                <a:spcPts val="0"/>
              </a:spcAft>
              <a:buClr>
                <a:schemeClr val="tx2"/>
              </a:buClr>
            </a:pPr>
            <a:endParaRPr lang="de-DE" sz="1100" dirty="0">
              <a:solidFill>
                <a:srgbClr val="000000"/>
              </a:solidFill>
            </a:endParaRPr>
          </a:p>
          <a:p>
            <a:pPr marL="190800" lvl="2" indent="-190800">
              <a:lnSpc>
                <a:spcPct val="100000"/>
              </a:lnSpc>
              <a:spcBef>
                <a:spcPts val="200"/>
              </a:spcBef>
              <a:spcAft>
                <a:spcPts val="0"/>
              </a:spcAft>
              <a:buClr>
                <a:schemeClr val="tx2"/>
              </a:buClr>
            </a:pPr>
            <a:endParaRPr lang="de-DE" sz="1100" dirty="0">
              <a:solidFill>
                <a:srgbClr val="000000"/>
              </a:solidFill>
            </a:endParaRPr>
          </a:p>
        </p:txBody>
      </p:sp>
      <p:sp>
        <p:nvSpPr>
          <p:cNvPr id="1438731" name="Rectangle 11"/>
          <p:cNvSpPr>
            <a:spLocks noChangeArrowheads="1"/>
          </p:cNvSpPr>
          <p:nvPr>
            <p:custDataLst>
              <p:tags r:id="rId7"/>
            </p:custDataLst>
          </p:nvPr>
        </p:nvSpPr>
        <p:spPr bwMode="auto">
          <a:xfrm flipH="1">
            <a:off x="2495547" y="1484730"/>
            <a:ext cx="1079501" cy="288508"/>
          </a:xfrm>
          <a:prstGeom prst="round1Rect">
            <a:avLst>
              <a:gd name="adj" fmla="val 50000"/>
            </a:avLst>
          </a:prstGeom>
          <a:solidFill>
            <a:schemeClr val="tx2"/>
          </a:solidFill>
          <a:ln w="9525" cap="flat" cmpd="sng" algn="ctr">
            <a:solidFill>
              <a:schemeClr val="bg2"/>
            </a:solidFill>
            <a:prstDash val="solid"/>
            <a:miter lim="800000"/>
            <a:headEnd type="none" w="med" len="med"/>
            <a:tailEnd type="none" w="med" len="med"/>
          </a:ln>
          <a:effectLst>
            <a:outerShdw blurRad="50800" dist="38099" dir="2700015" rotWithShape="0">
              <a:scrgbClr r="0" g="0" b="0">
                <a:alpha val="40000"/>
              </a:scrgbClr>
            </a:outerShdw>
          </a:effectLst>
        </p:spPr>
        <p:txBody>
          <a:bodyPr vert="horz" wrap="none" lIns="90000" tIns="46800" rIns="90000" bIns="46800" anchor="ctr" anchorCtr="0"/>
          <a:lstStyle/>
          <a:p>
            <a:pPr eaLnBrk="0" hangingPunct="0">
              <a:spcBef>
                <a:spcPct val="40000"/>
              </a:spcBef>
              <a:tabLst>
                <a:tab pos="6464300" algn="r"/>
              </a:tabLst>
            </a:pPr>
            <a:r>
              <a:rPr lang="de-DE" sz="1200" b="1">
                <a:solidFill>
                  <a:schemeClr val="bg1"/>
                </a:solidFill>
              </a:rPr>
              <a:t>Name</a:t>
            </a:r>
          </a:p>
        </p:txBody>
      </p:sp>
      <p:sp>
        <p:nvSpPr>
          <p:cNvPr id="1438735" name="Rectangle 15"/>
          <p:cNvSpPr>
            <a:spLocks noChangeArrowheads="1"/>
          </p:cNvSpPr>
          <p:nvPr>
            <p:custDataLst>
              <p:tags r:id="rId8"/>
            </p:custDataLst>
          </p:nvPr>
        </p:nvSpPr>
        <p:spPr bwMode="auto">
          <a:xfrm>
            <a:off x="3575050" y="1484730"/>
            <a:ext cx="2449513" cy="288508"/>
          </a:xfrm>
          <a:prstGeom prst="rect">
            <a:avLst/>
          </a:prstGeom>
          <a:solidFill>
            <a:schemeClr val="bg1"/>
          </a:solidFill>
          <a:ln w="9525">
            <a:solidFill>
              <a:schemeClr val="bg2"/>
            </a:solidFill>
          </a:ln>
          <a:effectLst>
            <a:outerShdw blurRad="50800" dist="38099" dir="2700015" rotWithShape="0">
              <a:scrgbClr r="0" g="0" b="0">
                <a:alpha val="4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lstStyle/>
          <a:p>
            <a:pPr marL="0" lvl="2" indent="3175" fontAlgn="base">
              <a:lnSpc>
                <a:spcPct val="90000"/>
              </a:lnSpc>
              <a:spcAft>
                <a:spcPts val="400"/>
              </a:spcAft>
              <a:buClr>
                <a:schemeClr val="tx2"/>
              </a:buClr>
              <a:tabLst>
                <a:tab pos="6464300" algn="r"/>
              </a:tabLst>
            </a:pPr>
            <a:r>
              <a:rPr lang="de-DE" sz="1200" dirty="0">
                <a:solidFill>
                  <a:schemeClr val="tx1"/>
                </a:solidFill>
              </a:rPr>
              <a:t>John Doe 4</a:t>
            </a:r>
          </a:p>
        </p:txBody>
      </p:sp>
      <p:sp>
        <p:nvSpPr>
          <p:cNvPr id="1438730" name="Rectangle 10"/>
          <p:cNvSpPr>
            <a:spLocks noChangeArrowheads="1"/>
          </p:cNvSpPr>
          <p:nvPr>
            <p:custDataLst>
              <p:tags r:id="rId9"/>
            </p:custDataLst>
          </p:nvPr>
        </p:nvSpPr>
        <p:spPr bwMode="auto">
          <a:xfrm>
            <a:off x="2495550" y="1773238"/>
            <a:ext cx="1079501" cy="287573"/>
          </a:xfrm>
          <a:prstGeom prst="rect">
            <a:avLst/>
          </a:prstGeom>
          <a:solidFill>
            <a:schemeClr val="tx2"/>
          </a:solidFill>
          <a:ln w="9525" cap="flat" cmpd="sng" algn="ctr">
            <a:solidFill>
              <a:schemeClr val="bg2"/>
            </a:solidFill>
            <a:prstDash val="solid"/>
            <a:miter lim="800000"/>
            <a:headEnd type="none" w="med" len="med"/>
            <a:tailEnd type="none" w="med" len="med"/>
          </a:ln>
          <a:effectLst>
            <a:outerShdw blurRad="50800" dist="38099" dir="2700015" rotWithShape="0">
              <a:scrgbClr r="0" g="0" b="0">
                <a:alpha val="40000"/>
              </a:scrgbClr>
            </a:outerShdw>
          </a:effectLst>
        </p:spPr>
        <p:txBody>
          <a:bodyPr vert="horz" wrap="none" lIns="90000" tIns="46800" rIns="90000" bIns="46800" anchor="ctr" anchorCtr="0"/>
          <a:lstStyle/>
          <a:p>
            <a:pPr eaLnBrk="0" hangingPunct="0">
              <a:spcBef>
                <a:spcPct val="40000"/>
              </a:spcBef>
              <a:tabLst>
                <a:tab pos="6464300" algn="r"/>
              </a:tabLst>
            </a:pPr>
            <a:r>
              <a:rPr lang="de-DE" sz="1200" b="1">
                <a:solidFill>
                  <a:schemeClr val="bg1"/>
                </a:solidFill>
              </a:rPr>
              <a:t>Level</a:t>
            </a:r>
          </a:p>
        </p:txBody>
      </p:sp>
      <p:sp>
        <p:nvSpPr>
          <p:cNvPr id="1438734" name="Rectangle 14"/>
          <p:cNvSpPr>
            <a:spLocks noChangeArrowheads="1"/>
          </p:cNvSpPr>
          <p:nvPr>
            <p:custDataLst>
              <p:tags r:id="rId10"/>
            </p:custDataLst>
          </p:nvPr>
        </p:nvSpPr>
        <p:spPr bwMode="auto">
          <a:xfrm>
            <a:off x="3575050" y="1773238"/>
            <a:ext cx="2449513" cy="287573"/>
          </a:xfrm>
          <a:prstGeom prst="rect">
            <a:avLst/>
          </a:prstGeom>
          <a:solidFill>
            <a:schemeClr val="bg1"/>
          </a:solidFill>
          <a:ln w="9525">
            <a:solidFill>
              <a:schemeClr val="bg2"/>
            </a:solidFill>
          </a:ln>
          <a:effectLst>
            <a:outerShdw blurRad="50800" dist="38099" dir="2700015" rotWithShape="0">
              <a:scrgbClr r="0" g="0" b="0">
                <a:alpha val="4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lstStyle/>
          <a:p>
            <a:pPr marL="0" lvl="2" indent="3175" fontAlgn="base">
              <a:lnSpc>
                <a:spcPct val="90000"/>
              </a:lnSpc>
              <a:spcAft>
                <a:spcPts val="400"/>
              </a:spcAft>
              <a:buClr>
                <a:schemeClr val="tx2"/>
              </a:buClr>
              <a:tabLst>
                <a:tab pos="6464300" algn="r"/>
              </a:tabLst>
            </a:pPr>
            <a:r>
              <a:rPr lang="de-DE" sz="1200">
                <a:solidFill>
                  <a:schemeClr val="tx1"/>
                </a:solidFill>
              </a:rPr>
              <a:t>Managing Enterprise Architect</a:t>
            </a:r>
          </a:p>
        </p:txBody>
      </p:sp>
      <p:sp>
        <p:nvSpPr>
          <p:cNvPr id="1438729" name="Rectangle 9"/>
          <p:cNvSpPr>
            <a:spLocks noChangeArrowheads="1"/>
          </p:cNvSpPr>
          <p:nvPr>
            <p:custDataLst>
              <p:tags r:id="rId11"/>
            </p:custDataLst>
          </p:nvPr>
        </p:nvSpPr>
        <p:spPr bwMode="auto">
          <a:xfrm>
            <a:off x="2495550" y="2060810"/>
            <a:ext cx="1079501" cy="288690"/>
          </a:xfrm>
          <a:prstGeom prst="rect">
            <a:avLst/>
          </a:prstGeom>
          <a:solidFill>
            <a:schemeClr val="tx2"/>
          </a:solidFill>
          <a:ln w="9525" cap="flat" cmpd="sng" algn="ctr">
            <a:solidFill>
              <a:schemeClr val="bg2"/>
            </a:solidFill>
            <a:prstDash val="solid"/>
            <a:miter lim="800000"/>
            <a:headEnd type="none" w="med" len="med"/>
            <a:tailEnd type="none" w="med" len="med"/>
          </a:ln>
          <a:effectLst>
            <a:outerShdw blurRad="50800" dist="38099" dir="2700015" rotWithShape="0">
              <a:scrgbClr r="0" g="0" b="0">
                <a:alpha val="40000"/>
              </a:scrgbClr>
            </a:outerShdw>
          </a:effectLst>
        </p:spPr>
        <p:txBody>
          <a:bodyPr vert="horz" wrap="none" lIns="90000" tIns="46800" rIns="90000" bIns="46800" anchor="ctr" anchorCtr="0"/>
          <a:lstStyle/>
          <a:p>
            <a:pPr eaLnBrk="0" hangingPunct="0">
              <a:spcBef>
                <a:spcPct val="40000"/>
              </a:spcBef>
              <a:tabLst>
                <a:tab pos="6464300" algn="r"/>
              </a:tabLst>
            </a:pPr>
            <a:r>
              <a:rPr lang="de-DE" sz="1200" b="1">
                <a:solidFill>
                  <a:schemeClr val="bg1"/>
                </a:solidFill>
              </a:rPr>
              <a:t>Nationalität</a:t>
            </a:r>
          </a:p>
        </p:txBody>
      </p:sp>
      <p:sp>
        <p:nvSpPr>
          <p:cNvPr id="1438733" name="Rectangle 13"/>
          <p:cNvSpPr>
            <a:spLocks noChangeArrowheads="1"/>
          </p:cNvSpPr>
          <p:nvPr>
            <p:custDataLst>
              <p:tags r:id="rId12"/>
            </p:custDataLst>
          </p:nvPr>
        </p:nvSpPr>
        <p:spPr bwMode="auto">
          <a:xfrm>
            <a:off x="3575050" y="2060810"/>
            <a:ext cx="2449513" cy="288690"/>
          </a:xfrm>
          <a:prstGeom prst="rect">
            <a:avLst/>
          </a:prstGeom>
          <a:solidFill>
            <a:schemeClr val="bg1"/>
          </a:solidFill>
          <a:ln w="9525">
            <a:solidFill>
              <a:schemeClr val="bg2"/>
            </a:solidFill>
          </a:ln>
          <a:effectLst>
            <a:outerShdw blurRad="50800" dist="38099" dir="2700015" rotWithShape="0">
              <a:scrgbClr r="0" g="0" b="0">
                <a:alpha val="4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lstStyle/>
          <a:p>
            <a:pPr marL="0" lvl="2" indent="3175" fontAlgn="base">
              <a:lnSpc>
                <a:spcPct val="90000"/>
              </a:lnSpc>
              <a:spcAft>
                <a:spcPts val="400"/>
              </a:spcAft>
              <a:buClr>
                <a:schemeClr val="tx2"/>
              </a:buClr>
              <a:tabLst>
                <a:tab pos="6464300" algn="r"/>
              </a:tabLst>
            </a:pPr>
            <a:r>
              <a:rPr lang="de-DE" sz="1200">
                <a:solidFill>
                  <a:schemeClr val="tx1"/>
                </a:solidFill>
              </a:rPr>
              <a:t>deutsch</a:t>
            </a:r>
          </a:p>
        </p:txBody>
      </p:sp>
      <p:sp>
        <p:nvSpPr>
          <p:cNvPr id="1438727" name="Rectangle 7"/>
          <p:cNvSpPr>
            <a:spLocks noChangeArrowheads="1"/>
          </p:cNvSpPr>
          <p:nvPr>
            <p:custDataLst>
              <p:tags r:id="rId13"/>
            </p:custDataLst>
          </p:nvPr>
        </p:nvSpPr>
        <p:spPr bwMode="auto">
          <a:xfrm>
            <a:off x="2495550" y="2349500"/>
            <a:ext cx="1079501" cy="287338"/>
          </a:xfrm>
          <a:prstGeom prst="rect">
            <a:avLst/>
          </a:prstGeom>
          <a:solidFill>
            <a:schemeClr val="tx2"/>
          </a:solidFill>
          <a:ln w="9525" cap="flat" cmpd="sng" algn="ctr">
            <a:solidFill>
              <a:schemeClr val="bg2"/>
            </a:solidFill>
            <a:prstDash val="solid"/>
            <a:miter lim="800000"/>
            <a:headEnd type="none" w="med" len="med"/>
            <a:tailEnd type="none" w="med" len="med"/>
          </a:ln>
          <a:effectLst>
            <a:outerShdw blurRad="50800" dist="38099" dir="2700015" rotWithShape="0">
              <a:scrgbClr r="0" g="0" b="0">
                <a:alpha val="40000"/>
              </a:scrgbClr>
            </a:outerShdw>
          </a:effectLst>
        </p:spPr>
        <p:txBody>
          <a:bodyPr vert="horz" wrap="square" lIns="91440" tIns="45720" rIns="91440" bIns="45720" numCol="1" anchor="ctr" anchorCtr="0" compatLnSpc="1">
            <a:prstTxWarp prst="textNoShape">
              <a:avLst/>
            </a:prstTxWarp>
          </a:bodyPr>
          <a:lstStyle/>
          <a:p>
            <a:pPr marL="1588" lvl="1" fontAlgn="base">
              <a:lnSpc>
                <a:spcPct val="90000"/>
              </a:lnSpc>
              <a:spcBef>
                <a:spcPts val="672"/>
              </a:spcBef>
              <a:spcAft>
                <a:spcPct val="0"/>
              </a:spcAft>
              <a:tabLst>
                <a:tab pos="6464300" algn="r"/>
              </a:tabLst>
            </a:pPr>
            <a:r>
              <a:rPr lang="de-DE" sz="1200" b="1">
                <a:solidFill>
                  <a:schemeClr val="bg1"/>
                </a:solidFill>
              </a:rPr>
              <a:t>Sprachen</a:t>
            </a:r>
          </a:p>
        </p:txBody>
      </p:sp>
      <p:sp>
        <p:nvSpPr>
          <p:cNvPr id="1438732" name="Rectangle 12"/>
          <p:cNvSpPr>
            <a:spLocks noChangeArrowheads="1"/>
          </p:cNvSpPr>
          <p:nvPr>
            <p:custDataLst>
              <p:tags r:id="rId14"/>
            </p:custDataLst>
          </p:nvPr>
        </p:nvSpPr>
        <p:spPr bwMode="auto">
          <a:xfrm>
            <a:off x="3575050" y="2349500"/>
            <a:ext cx="2449513" cy="287338"/>
          </a:xfrm>
          <a:prstGeom prst="rect">
            <a:avLst/>
          </a:prstGeom>
          <a:solidFill>
            <a:schemeClr val="bg1"/>
          </a:solidFill>
          <a:ln w="9525">
            <a:solidFill>
              <a:schemeClr val="bg2"/>
            </a:solidFill>
          </a:ln>
          <a:effectLst>
            <a:outerShdw blurRad="50800" dist="38099" dir="2700015" rotWithShape="0">
              <a:scrgbClr r="0" g="0" b="0">
                <a:alpha val="4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lstStyle/>
          <a:p>
            <a:pPr marL="0" lvl="2" indent="3175" fontAlgn="base">
              <a:lnSpc>
                <a:spcPct val="90000"/>
              </a:lnSpc>
              <a:spcAft>
                <a:spcPts val="400"/>
              </a:spcAft>
              <a:buClr>
                <a:schemeClr val="tx2"/>
              </a:buClr>
              <a:tabLst>
                <a:tab pos="6464300" algn="r"/>
              </a:tabLst>
            </a:pPr>
            <a:r>
              <a:rPr lang="de-DE" sz="1200">
                <a:solidFill>
                  <a:schemeClr val="tx1"/>
                </a:solidFill>
              </a:rPr>
              <a:t>deutsch, englisch</a:t>
            </a:r>
          </a:p>
        </p:txBody>
      </p:sp>
    </p:spTree>
    <p:extLst>
      <p:ext uri="{BB962C8B-B14F-4D97-AF65-F5344CB8AC3E}">
        <p14:creationId xmlns:p14="http://schemas.microsoft.com/office/powerpoint/2010/main" val="115384682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custDataLst>
              <p:tags r:id="rId1"/>
            </p:custDataLst>
          </p:nvPr>
        </p:nvSpPr>
        <p:spPr bwMode="auto">
          <a:xfrm>
            <a:off x="1416049" y="2781300"/>
            <a:ext cx="4608514" cy="287338"/>
          </a:xfrm>
          <a:prstGeom prst="round1Rect">
            <a:avLst>
              <a:gd name="adj" fmla="val 43333"/>
            </a:avLst>
          </a:prstGeom>
          <a:solidFill>
            <a:schemeClr val="tx2"/>
          </a:solidFill>
          <a:ln w="9525" cap="flat" cmpd="sng" algn="ctr">
            <a:solidFill>
              <a:schemeClr val="bg2"/>
            </a:solidFill>
            <a:prstDash val="solid"/>
            <a:miter lim="800000"/>
            <a:headEnd type="none" w="med" len="med"/>
            <a:tailEnd type="none" w="med" len="med"/>
          </a:ln>
          <a:effectLst>
            <a:outerShdw blurRad="50800" dist="38099" dir="2700015" rotWithShape="0">
              <a:scrgbClr r="0" g="0" b="0">
                <a:alpha val="40000"/>
              </a:scrgbClr>
            </a:outerShdw>
          </a:effectLst>
        </p:spPr>
        <p:txBody>
          <a:bodyPr vert="horz" wrap="square" lIns="91440" tIns="45720" rIns="91440" bIns="45720" numCol="1" anchor="ctr" anchorCtr="0" compatLnSpc="1">
            <a:prstTxWarp prst="textNoShape">
              <a:avLst/>
            </a:prstTxWarp>
          </a:bodyPr>
          <a:lstStyle/>
          <a:p>
            <a:pPr marL="1588" lvl="1" fontAlgn="base">
              <a:lnSpc>
                <a:spcPct val="90000"/>
              </a:lnSpc>
              <a:spcBef>
                <a:spcPts val="672"/>
              </a:spcBef>
              <a:spcAft>
                <a:spcPct val="0"/>
              </a:spcAft>
              <a:tabLst>
                <a:tab pos="6464300" algn="r"/>
              </a:tabLst>
            </a:pPr>
            <a:r>
              <a:rPr lang="de-DE" sz="1200" b="1">
                <a:solidFill>
                  <a:schemeClr val="bg1"/>
                </a:solidFill>
              </a:rPr>
              <a:t>Ausbildung und Schwerpunkte</a:t>
            </a:r>
          </a:p>
        </p:txBody>
      </p:sp>
      <p:sp>
        <p:nvSpPr>
          <p:cNvPr id="6" name="Rectangle 16"/>
          <p:cNvSpPr>
            <a:spLocks noChangeArrowheads="1"/>
          </p:cNvSpPr>
          <p:nvPr>
            <p:custDataLst>
              <p:tags r:id="rId2"/>
            </p:custDataLst>
          </p:nvPr>
        </p:nvSpPr>
        <p:spPr bwMode="auto">
          <a:xfrm flipH="1">
            <a:off x="6167438" y="1484730"/>
            <a:ext cx="4608512" cy="285752"/>
          </a:xfrm>
          <a:prstGeom prst="round1Rect">
            <a:avLst>
              <a:gd name="adj" fmla="val 50000"/>
            </a:avLst>
          </a:prstGeom>
          <a:solidFill>
            <a:schemeClr val="tx2"/>
          </a:solidFill>
          <a:ln w="9525" cap="flat" cmpd="sng" algn="ctr">
            <a:solidFill>
              <a:schemeClr val="bg2"/>
            </a:solidFill>
            <a:prstDash val="solid"/>
            <a:miter lim="800000"/>
            <a:headEnd type="none" w="med" len="med"/>
            <a:tailEnd type="none" w="med" len="med"/>
          </a:ln>
          <a:effectLst>
            <a:outerShdw blurRad="50800" dist="38099" dir="2700015" rotWithShape="0">
              <a:scrgbClr r="0" g="0" b="0">
                <a:alpha val="40000"/>
              </a:scrgbClr>
            </a:outerShdw>
          </a:effectLst>
        </p:spPr>
        <p:txBody>
          <a:bodyPr vert="horz" wrap="square" lIns="91440" tIns="45720" rIns="91440" bIns="45720" numCol="1" anchor="ctr" anchorCtr="0" compatLnSpc="1">
            <a:prstTxWarp prst="textNoShape">
              <a:avLst/>
            </a:prstTxWarp>
          </a:bodyPr>
          <a:lstStyle/>
          <a:p>
            <a:pPr marL="1588" lvl="1" fontAlgn="base">
              <a:lnSpc>
                <a:spcPct val="90000"/>
              </a:lnSpc>
              <a:spcBef>
                <a:spcPts val="672"/>
              </a:spcBef>
              <a:spcAft>
                <a:spcPct val="0"/>
              </a:spcAft>
              <a:tabLst>
                <a:tab pos="6464300" algn="r"/>
              </a:tabLst>
            </a:pPr>
            <a:r>
              <a:rPr lang="de-DE" sz="1200" b="1">
                <a:solidFill>
                  <a:schemeClr val="bg1"/>
                </a:solidFill>
              </a:rPr>
              <a:t>Berufserfahrung (Auszug) </a:t>
            </a:r>
          </a:p>
        </p:txBody>
      </p:sp>
      <p:sp>
        <p:nvSpPr>
          <p:cNvPr id="7" name="Rectangle 6"/>
          <p:cNvSpPr>
            <a:spLocks noChangeArrowheads="1"/>
          </p:cNvSpPr>
          <p:nvPr>
            <p:custDataLst>
              <p:tags r:id="rId3"/>
            </p:custDataLst>
          </p:nvPr>
        </p:nvSpPr>
        <p:spPr bwMode="auto">
          <a:xfrm>
            <a:off x="6168010" y="1772770"/>
            <a:ext cx="4608512" cy="4466806"/>
          </a:xfrm>
          <a:prstGeom prst="rect">
            <a:avLst/>
          </a:prstGeom>
          <a:solidFill>
            <a:schemeClr val="bg1"/>
          </a:solidFill>
          <a:ln w="9525">
            <a:solidFill>
              <a:schemeClr val="bg2"/>
            </a:solidFill>
          </a:ln>
          <a:effectLst>
            <a:outerShdw blurRad="50800" dist="38099" dir="2700015" rotWithShape="0">
              <a:scrgbClr r="0" g="0" b="0">
                <a:alpha val="4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lvl1pPr algn="l" rtl="0" eaLnBrk="1" fontAlgn="base" hangingPunct="1">
              <a:spcBef>
                <a:spcPct val="20000"/>
              </a:spcBef>
              <a:spcAft>
                <a:spcPct val="0"/>
              </a:spcAft>
              <a:defRPr sz="1600" b="1" i="1">
                <a:solidFill>
                  <a:schemeClr val="tx1"/>
                </a:solidFill>
                <a:latin typeface="+mn-lt"/>
                <a:ea typeface="+mn-ea"/>
                <a:cs typeface="+mn-cs"/>
              </a:defRPr>
            </a:lvl1pPr>
            <a:lvl2pPr marL="1588" algn="l" rtl="0" eaLnBrk="1" fontAlgn="base" hangingPunct="1">
              <a:lnSpc>
                <a:spcPct val="90000"/>
              </a:lnSpc>
              <a:spcBef>
                <a:spcPct val="10000"/>
              </a:spcBef>
              <a:spcAft>
                <a:spcPct val="0"/>
              </a:spcAft>
              <a:defRPr sz="1400">
                <a:solidFill>
                  <a:schemeClr val="tx1"/>
                </a:solidFill>
                <a:latin typeface="+mn-lt"/>
              </a:defRPr>
            </a:lvl2pPr>
            <a:lvl3pPr marL="192088" indent="-188913" algn="l" rtl="0" eaLnBrk="1" fontAlgn="base" hangingPunct="1">
              <a:lnSpc>
                <a:spcPct val="90000"/>
              </a:lnSpc>
              <a:spcBef>
                <a:spcPct val="40000"/>
              </a:spcBef>
              <a:spcAft>
                <a:spcPct val="0"/>
              </a:spcAft>
              <a:buChar char="•"/>
              <a:defRPr sz="1400">
                <a:solidFill>
                  <a:schemeClr val="tx1"/>
                </a:solidFill>
                <a:latin typeface="+mn-lt"/>
              </a:defRPr>
            </a:lvl3pPr>
            <a:lvl4pPr marL="376238" indent="-182563" algn="l" rtl="0" eaLnBrk="1" fontAlgn="base" hangingPunct="1">
              <a:lnSpc>
                <a:spcPct val="90000"/>
              </a:lnSpc>
              <a:spcBef>
                <a:spcPct val="40000"/>
              </a:spcBef>
              <a:spcAft>
                <a:spcPct val="0"/>
              </a:spcAft>
              <a:buChar char="–"/>
              <a:defRPr sz="1400">
                <a:solidFill>
                  <a:schemeClr val="tx1"/>
                </a:solidFill>
                <a:latin typeface="+mn-lt"/>
              </a:defRPr>
            </a:lvl4pPr>
            <a:lvl5pPr marL="571500" indent="-193675" algn="l" rtl="0" eaLnBrk="1" fontAlgn="base" hangingPunct="1">
              <a:lnSpc>
                <a:spcPct val="90000"/>
              </a:lnSpc>
              <a:spcBef>
                <a:spcPct val="40000"/>
              </a:spcBef>
              <a:spcAft>
                <a:spcPct val="0"/>
              </a:spcAft>
              <a:buChar char="-"/>
              <a:defRPr sz="1400">
                <a:solidFill>
                  <a:schemeClr val="tx1"/>
                </a:solidFill>
                <a:latin typeface="+mn-lt"/>
              </a:defRPr>
            </a:lvl5pPr>
            <a:lvl6pPr marL="1028700" indent="-193675" algn="l" rtl="0" eaLnBrk="1" fontAlgn="base" hangingPunct="1">
              <a:lnSpc>
                <a:spcPct val="90000"/>
              </a:lnSpc>
              <a:spcBef>
                <a:spcPct val="40000"/>
              </a:spcBef>
              <a:spcAft>
                <a:spcPct val="0"/>
              </a:spcAft>
              <a:buChar char="-"/>
              <a:defRPr sz="1400">
                <a:solidFill>
                  <a:schemeClr val="tx1"/>
                </a:solidFill>
                <a:latin typeface="+mn-lt"/>
              </a:defRPr>
            </a:lvl6pPr>
            <a:lvl7pPr marL="1485900" indent="-193675" algn="l" rtl="0" eaLnBrk="1" fontAlgn="base" hangingPunct="1">
              <a:lnSpc>
                <a:spcPct val="90000"/>
              </a:lnSpc>
              <a:spcBef>
                <a:spcPct val="40000"/>
              </a:spcBef>
              <a:spcAft>
                <a:spcPct val="0"/>
              </a:spcAft>
              <a:buChar char="-"/>
              <a:defRPr sz="1400">
                <a:solidFill>
                  <a:schemeClr val="tx1"/>
                </a:solidFill>
                <a:latin typeface="+mn-lt"/>
              </a:defRPr>
            </a:lvl7pPr>
            <a:lvl8pPr marL="1943100" indent="-193675" algn="l" rtl="0" eaLnBrk="1" fontAlgn="base" hangingPunct="1">
              <a:lnSpc>
                <a:spcPct val="90000"/>
              </a:lnSpc>
              <a:spcBef>
                <a:spcPct val="40000"/>
              </a:spcBef>
              <a:spcAft>
                <a:spcPct val="0"/>
              </a:spcAft>
              <a:buChar char="-"/>
              <a:defRPr sz="1400">
                <a:solidFill>
                  <a:schemeClr val="tx1"/>
                </a:solidFill>
                <a:latin typeface="+mn-lt"/>
              </a:defRPr>
            </a:lvl8pPr>
            <a:lvl9pPr marL="2400300" indent="-193675" algn="l" rtl="0" eaLnBrk="1" fontAlgn="base" hangingPunct="1">
              <a:lnSpc>
                <a:spcPct val="90000"/>
              </a:lnSpc>
              <a:spcBef>
                <a:spcPct val="40000"/>
              </a:spcBef>
              <a:spcAft>
                <a:spcPct val="0"/>
              </a:spcAft>
              <a:buChar char="-"/>
              <a:defRPr sz="1400">
                <a:solidFill>
                  <a:schemeClr val="tx1"/>
                </a:solidFill>
                <a:latin typeface="+mn-lt"/>
              </a:defRPr>
            </a:lvl9pPr>
          </a:lstStyle>
          <a:p>
            <a:pPr marL="190800" lvl="1" indent="-190800">
              <a:lnSpc>
                <a:spcPct val="100000"/>
              </a:lnSpc>
              <a:spcBef>
                <a:spcPts val="200"/>
              </a:spcBef>
              <a:spcAft>
                <a:spcPts val="0"/>
              </a:spcAft>
              <a:buClr>
                <a:schemeClr val="tx2"/>
              </a:buClr>
              <a:buFont typeface="Arial" pitchFamily="34" charset="0"/>
              <a:buChar char="•"/>
            </a:pPr>
            <a:r>
              <a:rPr lang="de-DE" sz="1000" b="1" dirty="0"/>
              <a:t>Rolle</a:t>
            </a:r>
            <a:r>
              <a:rPr lang="de-DE" sz="1000" dirty="0"/>
              <a:t>: Leiter des Regulatory Radars </a:t>
            </a:r>
            <a:r>
              <a:rPr lang="de-DE" sz="1000" b="1" dirty="0"/>
              <a:t>Industrie</a:t>
            </a:r>
            <a:r>
              <a:rPr lang="de-DE" sz="1000" dirty="0"/>
              <a:t>: Finanzdienstleistungen </a:t>
            </a:r>
            <a:r>
              <a:rPr lang="de-DE" sz="1000" b="1" dirty="0"/>
              <a:t>Projekt</a:t>
            </a:r>
            <a:r>
              <a:rPr lang="de-DE" sz="1000" dirty="0"/>
              <a:t>: Regulatory Compliance </a:t>
            </a:r>
            <a:r>
              <a:rPr lang="de-DE" sz="1000" b="1" dirty="0"/>
              <a:t>Verantwortlich</a:t>
            </a:r>
            <a:r>
              <a:rPr lang="de-DE" sz="1000" dirty="0"/>
              <a:t>: Aufnahme der regulatorischen Anforderungen an Finanzdienstleister und Ableitung der Herausforderungen, Risiken und Handlungsfelder an betroffene Unternehmen</a:t>
            </a:r>
          </a:p>
          <a:p>
            <a:pPr marL="190800" lvl="1" indent="-190800">
              <a:lnSpc>
                <a:spcPct val="100000"/>
              </a:lnSpc>
              <a:spcBef>
                <a:spcPts val="200"/>
              </a:spcBef>
              <a:spcAft>
                <a:spcPts val="0"/>
              </a:spcAft>
              <a:buClr>
                <a:schemeClr val="tx2"/>
              </a:buClr>
            </a:pPr>
            <a:endParaRPr lang="de-DE" sz="1000" b="1" dirty="0"/>
          </a:p>
          <a:p>
            <a:pPr marL="190800" lvl="1" indent="-190800">
              <a:lnSpc>
                <a:spcPct val="100000"/>
              </a:lnSpc>
              <a:spcBef>
                <a:spcPts val="200"/>
              </a:spcBef>
              <a:spcAft>
                <a:spcPts val="0"/>
              </a:spcAft>
              <a:buClr>
                <a:schemeClr val="tx2"/>
              </a:buClr>
              <a:buFont typeface="Arial" pitchFamily="34" charset="0"/>
              <a:buChar char="•"/>
            </a:pPr>
            <a:r>
              <a:rPr lang="de-DE" sz="1000" b="1" dirty="0"/>
              <a:t>Rolle</a:t>
            </a:r>
            <a:r>
              <a:rPr lang="de-DE" sz="1000" dirty="0"/>
              <a:t>: Business Analyst </a:t>
            </a:r>
            <a:r>
              <a:rPr lang="de-DE" sz="1000" b="1" dirty="0"/>
              <a:t>Industrie</a:t>
            </a:r>
            <a:r>
              <a:rPr lang="de-DE" sz="1000" dirty="0"/>
              <a:t>: Finanzdienstleistungen </a:t>
            </a:r>
            <a:r>
              <a:rPr lang="de-DE" sz="1000" b="1" dirty="0"/>
              <a:t>Projekt</a:t>
            </a:r>
            <a:r>
              <a:rPr lang="de-DE" sz="1000" dirty="0"/>
              <a:t>: Optimierung und Betreuung eines Credit Warehouses </a:t>
            </a:r>
            <a:r>
              <a:rPr lang="de-DE" sz="1000" b="1" dirty="0"/>
              <a:t>Verantwortlich</a:t>
            </a:r>
            <a:r>
              <a:rPr lang="de-DE" sz="1000" dirty="0"/>
              <a:t>: Erstellung und Koordination von Fachspezifikationen, Design und Durchführung von Tests, Einführung eines Release-Books</a:t>
            </a:r>
          </a:p>
          <a:p>
            <a:pPr marL="190800" lvl="1" indent="-190800">
              <a:lnSpc>
                <a:spcPct val="100000"/>
              </a:lnSpc>
              <a:spcBef>
                <a:spcPts val="200"/>
              </a:spcBef>
              <a:spcAft>
                <a:spcPts val="0"/>
              </a:spcAft>
              <a:buClr>
                <a:schemeClr val="tx2"/>
              </a:buClr>
            </a:pPr>
            <a:endParaRPr lang="de-DE" sz="1000" b="1" dirty="0"/>
          </a:p>
          <a:p>
            <a:pPr marL="190800" lvl="1" indent="-190800">
              <a:lnSpc>
                <a:spcPct val="100000"/>
              </a:lnSpc>
              <a:spcBef>
                <a:spcPts val="200"/>
              </a:spcBef>
              <a:spcAft>
                <a:spcPts val="0"/>
              </a:spcAft>
              <a:buClr>
                <a:schemeClr val="tx2"/>
              </a:buClr>
              <a:buFont typeface="Arial" pitchFamily="34" charset="0"/>
              <a:buChar char="•"/>
            </a:pPr>
            <a:r>
              <a:rPr lang="de-DE" sz="1000" b="1" dirty="0"/>
              <a:t>Rolle: </a:t>
            </a:r>
            <a:r>
              <a:rPr lang="de-DE" sz="1000" dirty="0"/>
              <a:t>Risikocontroller </a:t>
            </a:r>
            <a:r>
              <a:rPr lang="de-DE" sz="1000" b="1" dirty="0"/>
              <a:t>Industrie:</a:t>
            </a:r>
            <a:r>
              <a:rPr lang="de-DE" sz="1000" dirty="0"/>
              <a:t> Finanzdienstleistungen </a:t>
            </a:r>
            <a:r>
              <a:rPr lang="de-DE" sz="1000" b="1" dirty="0"/>
              <a:t>Projekt: </a:t>
            </a:r>
            <a:r>
              <a:rPr lang="de-DE" sz="1000" dirty="0"/>
              <a:t>Gründung eines Zahlungsinstituts </a:t>
            </a:r>
            <a:r>
              <a:rPr lang="de-DE" sz="1000" b="1" dirty="0"/>
              <a:t>Verantwortlich: </a:t>
            </a:r>
            <a:r>
              <a:rPr lang="de-DE" sz="1000" dirty="0"/>
              <a:t>Implementierung einer Risiko- und Betrugserkennungsarchitektur (IKS), Aufsetzen von Prozessen sowie Planung und Einführung eines automatischen Reportings</a:t>
            </a:r>
            <a:endParaRPr lang="de-DE" sz="1000" b="1" dirty="0"/>
          </a:p>
          <a:p>
            <a:pPr marL="190800" lvl="1" indent="-190800">
              <a:lnSpc>
                <a:spcPct val="100000"/>
              </a:lnSpc>
              <a:spcBef>
                <a:spcPts val="200"/>
              </a:spcBef>
              <a:spcAft>
                <a:spcPts val="0"/>
              </a:spcAft>
              <a:buClr>
                <a:schemeClr val="tx2"/>
              </a:buClr>
              <a:buFont typeface="Arial" pitchFamily="34" charset="0"/>
              <a:buChar char="•"/>
            </a:pPr>
            <a:endParaRPr lang="de-DE" sz="1000" b="1" dirty="0"/>
          </a:p>
          <a:p>
            <a:pPr marL="190800" lvl="1" indent="-190800">
              <a:lnSpc>
                <a:spcPct val="100000"/>
              </a:lnSpc>
              <a:spcBef>
                <a:spcPts val="200"/>
              </a:spcBef>
              <a:spcAft>
                <a:spcPts val="0"/>
              </a:spcAft>
              <a:buClr>
                <a:schemeClr val="tx2"/>
              </a:buClr>
              <a:buFont typeface="Arial" pitchFamily="34" charset="0"/>
              <a:buChar char="•"/>
            </a:pPr>
            <a:r>
              <a:rPr lang="de-DE" sz="1000" b="1" dirty="0"/>
              <a:t>Rolle: </a:t>
            </a:r>
            <a:r>
              <a:rPr lang="de-DE" sz="1000" dirty="0"/>
              <a:t>Risikocontroller </a:t>
            </a:r>
            <a:r>
              <a:rPr lang="de-DE" sz="1000" b="1" dirty="0"/>
              <a:t>Industrie:</a:t>
            </a:r>
            <a:r>
              <a:rPr lang="de-DE" sz="1000" dirty="0"/>
              <a:t> Finanzdienstleistungen </a:t>
            </a:r>
            <a:r>
              <a:rPr lang="de-DE" sz="1000" b="1" dirty="0"/>
              <a:t>Projekt: </a:t>
            </a:r>
            <a:r>
              <a:rPr lang="de-DE" sz="1000" dirty="0"/>
              <a:t>Implementierung und Weiterentwicklung eines Information Security Management Systems (ISMS) </a:t>
            </a:r>
            <a:r>
              <a:rPr lang="de-DE" sz="1000" b="1" dirty="0"/>
              <a:t>Verantwortlich: </a:t>
            </a:r>
            <a:r>
              <a:rPr lang="de-DE" sz="1000" dirty="0"/>
              <a:t>Durchführung von Business Impact und Business Risk Analysen, Bewertung von Risikosteuerungs-optionen, Reporting von KPIs, Prozessoptimierung</a:t>
            </a:r>
            <a:endParaRPr lang="de-DE" sz="1000" b="1" dirty="0"/>
          </a:p>
          <a:p>
            <a:pPr marL="0" lvl="1">
              <a:lnSpc>
                <a:spcPct val="100000"/>
              </a:lnSpc>
              <a:spcBef>
                <a:spcPts val="200"/>
              </a:spcBef>
              <a:spcAft>
                <a:spcPts val="0"/>
              </a:spcAft>
              <a:buClr>
                <a:schemeClr val="tx2"/>
              </a:buClr>
            </a:pPr>
            <a:endParaRPr lang="de-DE" sz="1000" b="1" dirty="0"/>
          </a:p>
          <a:p>
            <a:pPr marL="190800" lvl="1" indent="-190800">
              <a:lnSpc>
                <a:spcPct val="100000"/>
              </a:lnSpc>
              <a:spcBef>
                <a:spcPts val="200"/>
              </a:spcBef>
              <a:spcAft>
                <a:spcPts val="0"/>
              </a:spcAft>
              <a:buClr>
                <a:schemeClr val="tx2"/>
              </a:buClr>
              <a:buFont typeface="Arial" pitchFamily="34" charset="0"/>
              <a:buChar char="•"/>
            </a:pPr>
            <a:r>
              <a:rPr lang="de-DE" sz="1000" b="1" dirty="0"/>
              <a:t>Rolle: </a:t>
            </a:r>
            <a:r>
              <a:rPr lang="de-DE" sz="1000" dirty="0"/>
              <a:t>Risikocontroller, Datenschutzbeauftragter </a:t>
            </a:r>
            <a:r>
              <a:rPr lang="de-DE" sz="1000" b="1" dirty="0"/>
              <a:t>Industrie:</a:t>
            </a:r>
            <a:r>
              <a:rPr lang="de-DE" sz="1000" dirty="0"/>
              <a:t> Finanzdienstleistungen </a:t>
            </a:r>
            <a:r>
              <a:rPr lang="de-DE" sz="1000" b="1" dirty="0"/>
              <a:t>Projekt:</a:t>
            </a:r>
            <a:r>
              <a:rPr lang="de-DE" sz="1000" dirty="0"/>
              <a:t> Outsourcing und Corporate Risk </a:t>
            </a:r>
            <a:r>
              <a:rPr lang="de-DE" sz="1000" b="1" dirty="0"/>
              <a:t>Verantwortlich: </a:t>
            </a:r>
            <a:r>
              <a:rPr lang="de-DE" sz="1000" dirty="0"/>
              <a:t>Risikomonitoring/ -reporting, Erstellung MaRisk-konformer Verträge, Durchführung von Audits, Erstellung und Durchführung von Trainings (MaRisk, GwG, KwG, MaSIn, ZAG)</a:t>
            </a:r>
          </a:p>
          <a:p>
            <a:pPr marL="190800" lvl="1" indent="-190800">
              <a:lnSpc>
                <a:spcPct val="100000"/>
              </a:lnSpc>
              <a:spcBef>
                <a:spcPts val="200"/>
              </a:spcBef>
              <a:spcAft>
                <a:spcPts val="0"/>
              </a:spcAft>
              <a:buClr>
                <a:schemeClr val="tx2"/>
              </a:buClr>
              <a:buFont typeface="Arial" pitchFamily="34" charset="0"/>
              <a:buChar char="•"/>
            </a:pPr>
            <a:endParaRPr lang="de-DE" sz="1000" dirty="0"/>
          </a:p>
        </p:txBody>
      </p:sp>
      <p:sp>
        <p:nvSpPr>
          <p:cNvPr id="8" name="Rectangle 7"/>
          <p:cNvSpPr>
            <a:spLocks noChangeArrowheads="1"/>
          </p:cNvSpPr>
          <p:nvPr>
            <p:custDataLst>
              <p:tags r:id="rId4"/>
            </p:custDataLst>
          </p:nvPr>
        </p:nvSpPr>
        <p:spPr bwMode="auto">
          <a:xfrm>
            <a:off x="1416051" y="3068638"/>
            <a:ext cx="4608513" cy="3168650"/>
          </a:xfrm>
          <a:prstGeom prst="rect">
            <a:avLst/>
          </a:prstGeom>
          <a:solidFill>
            <a:schemeClr val="bg1"/>
          </a:solidFill>
          <a:ln w="9525">
            <a:solidFill>
              <a:schemeClr val="bg2"/>
            </a:solidFill>
          </a:ln>
          <a:effectLst>
            <a:outerShdw blurRad="50800" dist="38099" dir="2700015" rotWithShape="0">
              <a:scrgbClr r="0" g="0" b="0">
                <a:alpha val="4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lvl1pPr algn="l" rtl="0" eaLnBrk="1" fontAlgn="base" hangingPunct="1">
              <a:spcBef>
                <a:spcPct val="20000"/>
              </a:spcBef>
              <a:spcAft>
                <a:spcPct val="0"/>
              </a:spcAft>
              <a:defRPr sz="1600" b="1" i="1">
                <a:solidFill>
                  <a:schemeClr val="tx1"/>
                </a:solidFill>
                <a:latin typeface="+mn-lt"/>
                <a:ea typeface="+mn-ea"/>
                <a:cs typeface="+mn-cs"/>
              </a:defRPr>
            </a:lvl1pPr>
            <a:lvl2pPr marL="1588" algn="l" rtl="0" eaLnBrk="1" fontAlgn="base" hangingPunct="1">
              <a:lnSpc>
                <a:spcPct val="90000"/>
              </a:lnSpc>
              <a:spcBef>
                <a:spcPct val="10000"/>
              </a:spcBef>
              <a:spcAft>
                <a:spcPct val="0"/>
              </a:spcAft>
              <a:defRPr sz="1400">
                <a:solidFill>
                  <a:schemeClr val="tx1"/>
                </a:solidFill>
                <a:latin typeface="+mn-lt"/>
              </a:defRPr>
            </a:lvl2pPr>
            <a:lvl3pPr marL="192088" indent="-188913" algn="l" rtl="0" eaLnBrk="1" fontAlgn="base" hangingPunct="1">
              <a:lnSpc>
                <a:spcPct val="90000"/>
              </a:lnSpc>
              <a:spcBef>
                <a:spcPct val="40000"/>
              </a:spcBef>
              <a:spcAft>
                <a:spcPct val="0"/>
              </a:spcAft>
              <a:buChar char="•"/>
              <a:defRPr sz="1400">
                <a:solidFill>
                  <a:schemeClr val="tx1"/>
                </a:solidFill>
                <a:latin typeface="+mn-lt"/>
              </a:defRPr>
            </a:lvl3pPr>
            <a:lvl4pPr marL="376238" indent="-182563" algn="l" rtl="0" eaLnBrk="1" fontAlgn="base" hangingPunct="1">
              <a:lnSpc>
                <a:spcPct val="90000"/>
              </a:lnSpc>
              <a:spcBef>
                <a:spcPct val="40000"/>
              </a:spcBef>
              <a:spcAft>
                <a:spcPct val="0"/>
              </a:spcAft>
              <a:buChar char="–"/>
              <a:defRPr sz="1400">
                <a:solidFill>
                  <a:schemeClr val="tx1"/>
                </a:solidFill>
                <a:latin typeface="+mn-lt"/>
              </a:defRPr>
            </a:lvl4pPr>
            <a:lvl5pPr marL="571500" indent="-193675" algn="l" rtl="0" eaLnBrk="1" fontAlgn="base" hangingPunct="1">
              <a:lnSpc>
                <a:spcPct val="90000"/>
              </a:lnSpc>
              <a:spcBef>
                <a:spcPct val="40000"/>
              </a:spcBef>
              <a:spcAft>
                <a:spcPct val="0"/>
              </a:spcAft>
              <a:buChar char="-"/>
              <a:defRPr sz="1400">
                <a:solidFill>
                  <a:schemeClr val="tx1"/>
                </a:solidFill>
                <a:latin typeface="+mn-lt"/>
              </a:defRPr>
            </a:lvl5pPr>
            <a:lvl6pPr marL="1028700" indent="-193675" algn="l" rtl="0" eaLnBrk="1" fontAlgn="base" hangingPunct="1">
              <a:lnSpc>
                <a:spcPct val="90000"/>
              </a:lnSpc>
              <a:spcBef>
                <a:spcPct val="40000"/>
              </a:spcBef>
              <a:spcAft>
                <a:spcPct val="0"/>
              </a:spcAft>
              <a:buChar char="-"/>
              <a:defRPr sz="1400">
                <a:solidFill>
                  <a:schemeClr val="tx1"/>
                </a:solidFill>
                <a:latin typeface="+mn-lt"/>
              </a:defRPr>
            </a:lvl6pPr>
            <a:lvl7pPr marL="1485900" indent="-193675" algn="l" rtl="0" eaLnBrk="1" fontAlgn="base" hangingPunct="1">
              <a:lnSpc>
                <a:spcPct val="90000"/>
              </a:lnSpc>
              <a:spcBef>
                <a:spcPct val="40000"/>
              </a:spcBef>
              <a:spcAft>
                <a:spcPct val="0"/>
              </a:spcAft>
              <a:buChar char="-"/>
              <a:defRPr sz="1400">
                <a:solidFill>
                  <a:schemeClr val="tx1"/>
                </a:solidFill>
                <a:latin typeface="+mn-lt"/>
              </a:defRPr>
            </a:lvl7pPr>
            <a:lvl8pPr marL="1943100" indent="-193675" algn="l" rtl="0" eaLnBrk="1" fontAlgn="base" hangingPunct="1">
              <a:lnSpc>
                <a:spcPct val="90000"/>
              </a:lnSpc>
              <a:spcBef>
                <a:spcPct val="40000"/>
              </a:spcBef>
              <a:spcAft>
                <a:spcPct val="0"/>
              </a:spcAft>
              <a:buChar char="-"/>
              <a:defRPr sz="1400">
                <a:solidFill>
                  <a:schemeClr val="tx1"/>
                </a:solidFill>
                <a:latin typeface="+mn-lt"/>
              </a:defRPr>
            </a:lvl8pPr>
            <a:lvl9pPr marL="2400300" indent="-193675" algn="l" rtl="0" eaLnBrk="1" fontAlgn="base" hangingPunct="1">
              <a:lnSpc>
                <a:spcPct val="90000"/>
              </a:lnSpc>
              <a:spcBef>
                <a:spcPct val="40000"/>
              </a:spcBef>
              <a:spcAft>
                <a:spcPct val="0"/>
              </a:spcAft>
              <a:buChar char="-"/>
              <a:defRPr sz="1400">
                <a:solidFill>
                  <a:schemeClr val="tx1"/>
                </a:solidFill>
                <a:latin typeface="+mn-lt"/>
              </a:defRPr>
            </a:lvl9pPr>
          </a:lstStyle>
          <a:p>
            <a:pPr marL="190800" lvl="2" indent="-190800">
              <a:lnSpc>
                <a:spcPct val="100000"/>
              </a:lnSpc>
              <a:spcBef>
                <a:spcPts val="200"/>
              </a:spcBef>
              <a:spcAft>
                <a:spcPts val="0"/>
              </a:spcAft>
              <a:buClr>
                <a:schemeClr val="tx2"/>
              </a:buClr>
              <a:buNone/>
            </a:pPr>
            <a:r>
              <a:rPr lang="de-DE" sz="1100" b="1" dirty="0">
                <a:solidFill>
                  <a:srgbClr val="000000"/>
                </a:solidFill>
              </a:rPr>
              <a:t>Ausbildung und beruflicher Werdegang</a:t>
            </a:r>
          </a:p>
          <a:p>
            <a:pPr marL="190800" lvl="2" indent="-190800">
              <a:lnSpc>
                <a:spcPct val="100000"/>
              </a:lnSpc>
              <a:spcBef>
                <a:spcPts val="200"/>
              </a:spcBef>
              <a:spcAft>
                <a:spcPts val="0"/>
              </a:spcAft>
              <a:buClr>
                <a:schemeClr val="tx2"/>
              </a:buClr>
              <a:buNone/>
            </a:pPr>
            <a:endParaRPr lang="de-DE" sz="1000" b="1" dirty="0">
              <a:solidFill>
                <a:srgbClr val="000000"/>
              </a:solidFill>
            </a:endParaRPr>
          </a:p>
          <a:p>
            <a:pPr marL="190800" lvl="1" indent="-190800">
              <a:lnSpc>
                <a:spcPct val="100000"/>
              </a:lnSpc>
              <a:spcBef>
                <a:spcPts val="200"/>
              </a:spcBef>
              <a:spcAft>
                <a:spcPts val="0"/>
              </a:spcAft>
            </a:pPr>
            <a:r>
              <a:rPr lang="de-DE" sz="1100" b="1" dirty="0">
                <a:solidFill>
                  <a:srgbClr val="000000"/>
                </a:solidFill>
              </a:rPr>
              <a:t>Schwerpunkte</a:t>
            </a:r>
          </a:p>
          <a:p>
            <a:pPr marL="190800" lvl="1" indent="-190800">
              <a:lnSpc>
                <a:spcPct val="100000"/>
              </a:lnSpc>
              <a:spcBef>
                <a:spcPts val="200"/>
              </a:spcBef>
              <a:spcAft>
                <a:spcPts val="0"/>
              </a:spcAft>
              <a:buClr>
                <a:schemeClr val="bg1">
                  <a:lumMod val="50000"/>
                </a:schemeClr>
              </a:buClr>
              <a:buFont typeface="Arial" pitchFamily="34" charset="0"/>
              <a:buChar char="•"/>
            </a:pPr>
            <a:r>
              <a:rPr lang="de-DE" sz="1100" dirty="0">
                <a:solidFill>
                  <a:srgbClr val="000000"/>
                </a:solidFill>
              </a:rPr>
              <a:t>Banken und Finanzdienstleister</a:t>
            </a:r>
          </a:p>
          <a:p>
            <a:pPr marL="190800" lvl="1" indent="-190800">
              <a:lnSpc>
                <a:spcPct val="100000"/>
              </a:lnSpc>
              <a:spcBef>
                <a:spcPts val="200"/>
              </a:spcBef>
              <a:spcAft>
                <a:spcPts val="0"/>
              </a:spcAft>
              <a:buClr>
                <a:schemeClr val="bg1">
                  <a:lumMod val="50000"/>
                </a:schemeClr>
              </a:buClr>
              <a:buFont typeface="Arial" pitchFamily="34" charset="0"/>
              <a:buChar char="•"/>
            </a:pPr>
            <a:r>
              <a:rPr lang="de-DE" sz="1100" dirty="0">
                <a:solidFill>
                  <a:srgbClr val="000000"/>
                </a:solidFill>
              </a:rPr>
              <a:t>Risikomanagement</a:t>
            </a:r>
          </a:p>
          <a:p>
            <a:pPr marL="190800" lvl="1" indent="-190800">
              <a:lnSpc>
                <a:spcPct val="100000"/>
              </a:lnSpc>
              <a:spcBef>
                <a:spcPts val="200"/>
              </a:spcBef>
              <a:spcAft>
                <a:spcPts val="0"/>
              </a:spcAft>
              <a:buClr>
                <a:schemeClr val="bg1">
                  <a:lumMod val="50000"/>
                </a:schemeClr>
              </a:buClr>
              <a:buFont typeface="Arial" pitchFamily="34" charset="0"/>
              <a:buChar char="•"/>
            </a:pPr>
            <a:r>
              <a:rPr lang="de-DE" sz="1100" dirty="0">
                <a:solidFill>
                  <a:srgbClr val="000000"/>
                </a:solidFill>
              </a:rPr>
              <a:t>Regulatory Compliance</a:t>
            </a:r>
          </a:p>
          <a:p>
            <a:pPr marL="190800" lvl="1" indent="-190800">
              <a:lnSpc>
                <a:spcPct val="100000"/>
              </a:lnSpc>
              <a:spcBef>
                <a:spcPts val="200"/>
              </a:spcBef>
              <a:spcAft>
                <a:spcPts val="0"/>
              </a:spcAft>
              <a:buClr>
                <a:schemeClr val="bg1">
                  <a:lumMod val="50000"/>
                </a:schemeClr>
              </a:buClr>
              <a:buFont typeface="Arial" pitchFamily="34" charset="0"/>
              <a:buChar char="•"/>
            </a:pPr>
            <a:r>
              <a:rPr lang="de-DE" sz="1100" dirty="0">
                <a:solidFill>
                  <a:srgbClr val="000000"/>
                </a:solidFill>
              </a:rPr>
              <a:t>Projektmanagement</a:t>
            </a:r>
          </a:p>
          <a:p>
            <a:pPr marL="190800" lvl="1" indent="-190800">
              <a:lnSpc>
                <a:spcPct val="100000"/>
              </a:lnSpc>
              <a:spcBef>
                <a:spcPts val="200"/>
              </a:spcBef>
              <a:spcAft>
                <a:spcPts val="0"/>
              </a:spcAft>
              <a:buClr>
                <a:schemeClr val="bg1">
                  <a:lumMod val="50000"/>
                </a:schemeClr>
              </a:buClr>
              <a:buFont typeface="Arial" pitchFamily="34" charset="0"/>
              <a:buChar char="•"/>
            </a:pPr>
            <a:r>
              <a:rPr lang="de-DE" sz="1100" dirty="0">
                <a:solidFill>
                  <a:srgbClr val="000000"/>
                </a:solidFill>
              </a:rPr>
              <a:t>Prozessanalyse &amp; -modellierung</a:t>
            </a:r>
          </a:p>
          <a:p>
            <a:pPr marL="190800" lvl="1" indent="-190800">
              <a:lnSpc>
                <a:spcPct val="100000"/>
              </a:lnSpc>
              <a:spcBef>
                <a:spcPts val="200"/>
              </a:spcBef>
              <a:spcAft>
                <a:spcPts val="0"/>
              </a:spcAft>
            </a:pPr>
            <a:endParaRPr lang="de-DE" sz="1100" dirty="0">
              <a:solidFill>
                <a:srgbClr val="000000"/>
              </a:solidFill>
            </a:endParaRPr>
          </a:p>
          <a:p>
            <a:pPr marL="190800" lvl="1" indent="-190800">
              <a:lnSpc>
                <a:spcPct val="100000"/>
              </a:lnSpc>
              <a:spcBef>
                <a:spcPts val="200"/>
              </a:spcBef>
              <a:spcAft>
                <a:spcPts val="0"/>
              </a:spcAft>
            </a:pPr>
            <a:endParaRPr lang="de-DE" sz="1100" dirty="0">
              <a:solidFill>
                <a:srgbClr val="000000"/>
              </a:solidFill>
            </a:endParaRPr>
          </a:p>
        </p:txBody>
      </p:sp>
      <p:sp>
        <p:nvSpPr>
          <p:cNvPr id="9" name="Rectangle 11"/>
          <p:cNvSpPr>
            <a:spLocks noChangeArrowheads="1"/>
          </p:cNvSpPr>
          <p:nvPr>
            <p:custDataLst>
              <p:tags r:id="rId5"/>
            </p:custDataLst>
          </p:nvPr>
        </p:nvSpPr>
        <p:spPr bwMode="auto">
          <a:xfrm flipH="1">
            <a:off x="2495547" y="1484730"/>
            <a:ext cx="1079501" cy="288508"/>
          </a:xfrm>
          <a:prstGeom prst="round1Rect">
            <a:avLst>
              <a:gd name="adj" fmla="val 50000"/>
            </a:avLst>
          </a:prstGeom>
          <a:solidFill>
            <a:schemeClr val="tx2"/>
          </a:solidFill>
          <a:ln w="9525" cap="flat" cmpd="sng" algn="ctr">
            <a:solidFill>
              <a:schemeClr val="bg2"/>
            </a:solidFill>
            <a:prstDash val="solid"/>
            <a:miter lim="800000"/>
            <a:headEnd type="none" w="med" len="med"/>
            <a:tailEnd type="none" w="med" len="med"/>
          </a:ln>
          <a:effectLst>
            <a:outerShdw blurRad="50800" dist="38099" dir="2700015" rotWithShape="0">
              <a:scrgbClr r="0" g="0" b="0">
                <a:alpha val="40000"/>
              </a:scrgbClr>
            </a:outerShdw>
          </a:effectLst>
        </p:spPr>
        <p:txBody>
          <a:bodyPr vert="horz" wrap="none" lIns="90000" tIns="46800" rIns="90000" bIns="46800" anchor="ctr" anchorCtr="0"/>
          <a:lstStyle/>
          <a:p>
            <a:pPr eaLnBrk="0" hangingPunct="0">
              <a:spcBef>
                <a:spcPct val="40000"/>
              </a:spcBef>
              <a:tabLst>
                <a:tab pos="6464300" algn="r"/>
              </a:tabLst>
            </a:pPr>
            <a:r>
              <a:rPr lang="de-DE" sz="1200" b="1">
                <a:solidFill>
                  <a:schemeClr val="bg1"/>
                </a:solidFill>
              </a:rPr>
              <a:t>Name</a:t>
            </a:r>
          </a:p>
        </p:txBody>
      </p:sp>
      <p:sp>
        <p:nvSpPr>
          <p:cNvPr id="10" name="Rectangle 15"/>
          <p:cNvSpPr>
            <a:spLocks noChangeArrowheads="1"/>
          </p:cNvSpPr>
          <p:nvPr>
            <p:custDataLst>
              <p:tags r:id="rId6"/>
            </p:custDataLst>
          </p:nvPr>
        </p:nvSpPr>
        <p:spPr bwMode="auto">
          <a:xfrm>
            <a:off x="3575050" y="1484730"/>
            <a:ext cx="2449513" cy="288508"/>
          </a:xfrm>
          <a:prstGeom prst="rect">
            <a:avLst/>
          </a:prstGeom>
          <a:solidFill>
            <a:schemeClr val="bg1"/>
          </a:solidFill>
          <a:ln w="9525">
            <a:solidFill>
              <a:schemeClr val="bg2"/>
            </a:solidFill>
          </a:ln>
          <a:effectLst>
            <a:outerShdw blurRad="50800" dist="38099" dir="2700015" rotWithShape="0">
              <a:scrgbClr r="0" g="0" b="0">
                <a:alpha val="4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lstStyle/>
          <a:p>
            <a:pPr marL="0" lvl="2" indent="3175" fontAlgn="base">
              <a:lnSpc>
                <a:spcPct val="90000"/>
              </a:lnSpc>
              <a:spcAft>
                <a:spcPts val="400"/>
              </a:spcAft>
              <a:buClr>
                <a:schemeClr val="tx2"/>
              </a:buClr>
              <a:tabLst>
                <a:tab pos="6464300" algn="r"/>
              </a:tabLst>
            </a:pPr>
            <a:r>
              <a:rPr lang="de-DE" sz="1200" dirty="0">
                <a:solidFill>
                  <a:schemeClr val="tx1"/>
                </a:solidFill>
              </a:rPr>
              <a:t>John Doe 5</a:t>
            </a:r>
          </a:p>
        </p:txBody>
      </p:sp>
      <p:sp>
        <p:nvSpPr>
          <p:cNvPr id="11" name="Rectangle 10"/>
          <p:cNvSpPr>
            <a:spLocks noChangeArrowheads="1"/>
          </p:cNvSpPr>
          <p:nvPr>
            <p:custDataLst>
              <p:tags r:id="rId7"/>
            </p:custDataLst>
          </p:nvPr>
        </p:nvSpPr>
        <p:spPr bwMode="auto">
          <a:xfrm>
            <a:off x="2495550" y="1773238"/>
            <a:ext cx="1079501" cy="287573"/>
          </a:xfrm>
          <a:prstGeom prst="rect">
            <a:avLst/>
          </a:prstGeom>
          <a:solidFill>
            <a:schemeClr val="tx2"/>
          </a:solidFill>
          <a:ln w="9525" cap="flat" cmpd="sng" algn="ctr">
            <a:solidFill>
              <a:schemeClr val="bg2"/>
            </a:solidFill>
            <a:prstDash val="solid"/>
            <a:miter lim="800000"/>
            <a:headEnd type="none" w="med" len="med"/>
            <a:tailEnd type="none" w="med" len="med"/>
          </a:ln>
          <a:effectLst>
            <a:outerShdw blurRad="50800" dist="38099" dir="2700015" rotWithShape="0">
              <a:scrgbClr r="0" g="0" b="0">
                <a:alpha val="40000"/>
              </a:scrgbClr>
            </a:outerShdw>
          </a:effectLst>
        </p:spPr>
        <p:txBody>
          <a:bodyPr vert="horz" wrap="none" lIns="90000" tIns="46800" rIns="90000" bIns="46800" anchor="ctr" anchorCtr="0"/>
          <a:lstStyle/>
          <a:p>
            <a:pPr eaLnBrk="0" hangingPunct="0">
              <a:spcBef>
                <a:spcPct val="40000"/>
              </a:spcBef>
              <a:tabLst>
                <a:tab pos="6464300" algn="r"/>
              </a:tabLst>
            </a:pPr>
            <a:r>
              <a:rPr lang="de-DE" sz="1200" b="1">
                <a:solidFill>
                  <a:schemeClr val="bg1"/>
                </a:solidFill>
              </a:rPr>
              <a:t>Level</a:t>
            </a:r>
          </a:p>
        </p:txBody>
      </p:sp>
      <p:sp>
        <p:nvSpPr>
          <p:cNvPr id="12" name="Rectangle 14"/>
          <p:cNvSpPr>
            <a:spLocks noChangeArrowheads="1"/>
          </p:cNvSpPr>
          <p:nvPr>
            <p:custDataLst>
              <p:tags r:id="rId8"/>
            </p:custDataLst>
          </p:nvPr>
        </p:nvSpPr>
        <p:spPr bwMode="auto">
          <a:xfrm>
            <a:off x="3575050" y="1773238"/>
            <a:ext cx="2449513" cy="287573"/>
          </a:xfrm>
          <a:prstGeom prst="rect">
            <a:avLst/>
          </a:prstGeom>
          <a:solidFill>
            <a:schemeClr val="bg1"/>
          </a:solidFill>
          <a:ln w="9525">
            <a:solidFill>
              <a:schemeClr val="bg2"/>
            </a:solidFill>
          </a:ln>
          <a:effectLst>
            <a:outerShdw blurRad="50800" dist="38099" dir="2700015" rotWithShape="0">
              <a:scrgbClr r="0" g="0" b="0">
                <a:alpha val="4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lstStyle/>
          <a:p>
            <a:pPr marL="0" lvl="2" indent="3175" fontAlgn="base">
              <a:lnSpc>
                <a:spcPct val="90000"/>
              </a:lnSpc>
              <a:spcAft>
                <a:spcPts val="400"/>
              </a:spcAft>
              <a:buClr>
                <a:schemeClr val="tx2"/>
              </a:buClr>
              <a:tabLst>
                <a:tab pos="6464300" algn="r"/>
              </a:tabLst>
            </a:pPr>
            <a:r>
              <a:rPr lang="de-DE" sz="1200">
                <a:solidFill>
                  <a:schemeClr val="tx1"/>
                </a:solidFill>
              </a:rPr>
              <a:t>Lead Consultant</a:t>
            </a:r>
          </a:p>
        </p:txBody>
      </p:sp>
      <p:sp>
        <p:nvSpPr>
          <p:cNvPr id="13" name="Rectangle 9"/>
          <p:cNvSpPr>
            <a:spLocks noChangeArrowheads="1"/>
          </p:cNvSpPr>
          <p:nvPr>
            <p:custDataLst>
              <p:tags r:id="rId9"/>
            </p:custDataLst>
          </p:nvPr>
        </p:nvSpPr>
        <p:spPr bwMode="auto">
          <a:xfrm>
            <a:off x="2495550" y="2060810"/>
            <a:ext cx="1079501" cy="288690"/>
          </a:xfrm>
          <a:prstGeom prst="rect">
            <a:avLst/>
          </a:prstGeom>
          <a:solidFill>
            <a:schemeClr val="tx2"/>
          </a:solidFill>
          <a:ln w="9525" cap="flat" cmpd="sng" algn="ctr">
            <a:solidFill>
              <a:schemeClr val="bg2"/>
            </a:solidFill>
            <a:prstDash val="solid"/>
            <a:miter lim="800000"/>
            <a:headEnd type="none" w="med" len="med"/>
            <a:tailEnd type="none" w="med" len="med"/>
          </a:ln>
          <a:effectLst>
            <a:outerShdw blurRad="50800" dist="38099" dir="2700015" rotWithShape="0">
              <a:scrgbClr r="0" g="0" b="0">
                <a:alpha val="40000"/>
              </a:scrgbClr>
            </a:outerShdw>
          </a:effectLst>
        </p:spPr>
        <p:txBody>
          <a:bodyPr vert="horz" wrap="none" lIns="90000" tIns="46800" rIns="90000" bIns="46800" anchor="ctr" anchorCtr="0"/>
          <a:lstStyle/>
          <a:p>
            <a:pPr eaLnBrk="0" hangingPunct="0">
              <a:spcBef>
                <a:spcPct val="40000"/>
              </a:spcBef>
              <a:tabLst>
                <a:tab pos="6464300" algn="r"/>
              </a:tabLst>
            </a:pPr>
            <a:r>
              <a:rPr lang="de-DE" sz="1200" b="1">
                <a:solidFill>
                  <a:schemeClr val="bg1"/>
                </a:solidFill>
              </a:rPr>
              <a:t>Nationalität</a:t>
            </a:r>
          </a:p>
        </p:txBody>
      </p:sp>
      <p:sp>
        <p:nvSpPr>
          <p:cNvPr id="14" name="Rectangle 13"/>
          <p:cNvSpPr>
            <a:spLocks noChangeArrowheads="1"/>
          </p:cNvSpPr>
          <p:nvPr>
            <p:custDataLst>
              <p:tags r:id="rId10"/>
            </p:custDataLst>
          </p:nvPr>
        </p:nvSpPr>
        <p:spPr bwMode="auto">
          <a:xfrm>
            <a:off x="3575050" y="2060810"/>
            <a:ext cx="2449513" cy="288690"/>
          </a:xfrm>
          <a:prstGeom prst="rect">
            <a:avLst/>
          </a:prstGeom>
          <a:solidFill>
            <a:schemeClr val="bg1"/>
          </a:solidFill>
          <a:ln w="9525">
            <a:solidFill>
              <a:schemeClr val="bg2"/>
            </a:solidFill>
          </a:ln>
          <a:effectLst>
            <a:outerShdw blurRad="50800" dist="38099" dir="2700015" rotWithShape="0">
              <a:scrgbClr r="0" g="0" b="0">
                <a:alpha val="4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lstStyle/>
          <a:p>
            <a:pPr marL="0" lvl="2" indent="3175" fontAlgn="base">
              <a:lnSpc>
                <a:spcPct val="90000"/>
              </a:lnSpc>
              <a:spcAft>
                <a:spcPts val="400"/>
              </a:spcAft>
              <a:buClr>
                <a:schemeClr val="tx2"/>
              </a:buClr>
              <a:tabLst>
                <a:tab pos="6464300" algn="r"/>
              </a:tabLst>
            </a:pPr>
            <a:r>
              <a:rPr lang="de-DE" sz="1200">
                <a:solidFill>
                  <a:schemeClr val="tx1"/>
                </a:solidFill>
              </a:rPr>
              <a:t>deutsch</a:t>
            </a:r>
          </a:p>
        </p:txBody>
      </p:sp>
      <p:sp>
        <p:nvSpPr>
          <p:cNvPr id="15" name="Rectangle 7"/>
          <p:cNvSpPr>
            <a:spLocks noChangeArrowheads="1"/>
          </p:cNvSpPr>
          <p:nvPr>
            <p:custDataLst>
              <p:tags r:id="rId11"/>
            </p:custDataLst>
          </p:nvPr>
        </p:nvSpPr>
        <p:spPr bwMode="auto">
          <a:xfrm>
            <a:off x="2495550" y="2349500"/>
            <a:ext cx="1079501" cy="287338"/>
          </a:xfrm>
          <a:prstGeom prst="rect">
            <a:avLst/>
          </a:prstGeom>
          <a:solidFill>
            <a:schemeClr val="tx2"/>
          </a:solidFill>
          <a:ln w="9525" cap="flat" cmpd="sng" algn="ctr">
            <a:solidFill>
              <a:schemeClr val="bg2"/>
            </a:solidFill>
            <a:prstDash val="solid"/>
            <a:miter lim="800000"/>
            <a:headEnd type="none" w="med" len="med"/>
            <a:tailEnd type="none" w="med" len="med"/>
          </a:ln>
          <a:effectLst>
            <a:outerShdw blurRad="50800" dist="38099" dir="2700015" rotWithShape="0">
              <a:scrgbClr r="0" g="0" b="0">
                <a:alpha val="40000"/>
              </a:scrgbClr>
            </a:outerShdw>
          </a:effectLst>
        </p:spPr>
        <p:txBody>
          <a:bodyPr vert="horz" wrap="square" lIns="91440" tIns="45720" rIns="91440" bIns="45720" numCol="1" anchor="ctr" anchorCtr="0" compatLnSpc="1">
            <a:prstTxWarp prst="textNoShape">
              <a:avLst/>
            </a:prstTxWarp>
          </a:bodyPr>
          <a:lstStyle/>
          <a:p>
            <a:pPr marL="1588" lvl="1" fontAlgn="base">
              <a:lnSpc>
                <a:spcPct val="90000"/>
              </a:lnSpc>
              <a:spcBef>
                <a:spcPts val="672"/>
              </a:spcBef>
              <a:spcAft>
                <a:spcPct val="0"/>
              </a:spcAft>
              <a:tabLst>
                <a:tab pos="6464300" algn="r"/>
              </a:tabLst>
            </a:pPr>
            <a:r>
              <a:rPr lang="de-DE" sz="1200" b="1">
                <a:solidFill>
                  <a:schemeClr val="bg1"/>
                </a:solidFill>
              </a:rPr>
              <a:t>Sprachen</a:t>
            </a:r>
          </a:p>
        </p:txBody>
      </p:sp>
      <p:sp>
        <p:nvSpPr>
          <p:cNvPr id="16" name="Rectangle 12"/>
          <p:cNvSpPr>
            <a:spLocks noChangeArrowheads="1"/>
          </p:cNvSpPr>
          <p:nvPr>
            <p:custDataLst>
              <p:tags r:id="rId12"/>
            </p:custDataLst>
          </p:nvPr>
        </p:nvSpPr>
        <p:spPr bwMode="auto">
          <a:xfrm>
            <a:off x="3575050" y="2349500"/>
            <a:ext cx="2449513" cy="287338"/>
          </a:xfrm>
          <a:prstGeom prst="rect">
            <a:avLst/>
          </a:prstGeom>
          <a:solidFill>
            <a:schemeClr val="bg1"/>
          </a:solidFill>
          <a:ln w="9525">
            <a:solidFill>
              <a:schemeClr val="bg2"/>
            </a:solidFill>
          </a:ln>
          <a:effectLst>
            <a:outerShdw blurRad="50800" dist="38099" dir="2700015" rotWithShape="0">
              <a:scrgbClr r="0" g="0" b="0">
                <a:alpha val="4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lstStyle/>
          <a:p>
            <a:pPr marL="0" lvl="2" indent="3175" fontAlgn="base">
              <a:lnSpc>
                <a:spcPct val="90000"/>
              </a:lnSpc>
              <a:spcAft>
                <a:spcPts val="400"/>
              </a:spcAft>
              <a:buClr>
                <a:schemeClr val="tx2"/>
              </a:buClr>
              <a:tabLst>
                <a:tab pos="6464300" algn="r"/>
              </a:tabLst>
            </a:pPr>
            <a:r>
              <a:rPr lang="de-DE" sz="1200">
                <a:solidFill>
                  <a:schemeClr val="tx1"/>
                </a:solidFill>
              </a:rPr>
              <a:t>deutsch, englisch</a:t>
            </a:r>
          </a:p>
        </p:txBody>
      </p:sp>
    </p:spTree>
    <p:extLst>
      <p:ext uri="{BB962C8B-B14F-4D97-AF65-F5344CB8AC3E}">
        <p14:creationId xmlns:p14="http://schemas.microsoft.com/office/powerpoint/2010/main" val="3546268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custDataLst>
              <p:tags r:id="rId1"/>
            </p:custDataLst>
          </p:nvPr>
        </p:nvSpPr>
        <p:spPr bwMode="auto">
          <a:xfrm>
            <a:off x="1416049" y="2781300"/>
            <a:ext cx="4608514" cy="287338"/>
          </a:xfrm>
          <a:prstGeom prst="round1Rect">
            <a:avLst>
              <a:gd name="adj" fmla="val 43333"/>
            </a:avLst>
          </a:prstGeom>
          <a:solidFill>
            <a:schemeClr val="tx2"/>
          </a:solidFill>
          <a:ln w="9525" cap="flat" cmpd="sng" algn="ctr">
            <a:solidFill>
              <a:schemeClr val="bg2"/>
            </a:solidFill>
            <a:prstDash val="solid"/>
            <a:miter lim="800000"/>
            <a:headEnd type="none" w="med" len="med"/>
            <a:tailEnd type="none" w="med" len="med"/>
          </a:ln>
          <a:effectLst>
            <a:outerShdw blurRad="50800" dist="38099" dir="2700015" rotWithShape="0">
              <a:scrgbClr r="0" g="0" b="0">
                <a:alpha val="40000"/>
              </a:scrgbClr>
            </a:outerShdw>
          </a:effectLst>
        </p:spPr>
        <p:txBody>
          <a:bodyPr vert="horz" wrap="square" lIns="91440" tIns="45720" rIns="91440" bIns="45720" numCol="1" anchor="ctr" anchorCtr="0" compatLnSpc="1">
            <a:prstTxWarp prst="textNoShape">
              <a:avLst/>
            </a:prstTxWarp>
          </a:bodyPr>
          <a:lstStyle/>
          <a:p>
            <a:pPr marL="1588" lvl="1" fontAlgn="base">
              <a:lnSpc>
                <a:spcPct val="90000"/>
              </a:lnSpc>
              <a:spcBef>
                <a:spcPts val="672"/>
              </a:spcBef>
              <a:spcAft>
                <a:spcPct val="0"/>
              </a:spcAft>
              <a:tabLst>
                <a:tab pos="6464300" algn="r"/>
              </a:tabLst>
            </a:pPr>
            <a:r>
              <a:rPr lang="de-DE" sz="1200" b="1">
                <a:solidFill>
                  <a:schemeClr val="bg1"/>
                </a:solidFill>
              </a:rPr>
              <a:t>Ausbildung und Schwerpunkte</a:t>
            </a:r>
          </a:p>
        </p:txBody>
      </p:sp>
      <p:sp>
        <p:nvSpPr>
          <p:cNvPr id="6" name="Rectangle 16"/>
          <p:cNvSpPr>
            <a:spLocks noChangeArrowheads="1"/>
          </p:cNvSpPr>
          <p:nvPr>
            <p:custDataLst>
              <p:tags r:id="rId2"/>
            </p:custDataLst>
          </p:nvPr>
        </p:nvSpPr>
        <p:spPr bwMode="auto">
          <a:xfrm flipH="1">
            <a:off x="6167438" y="1484730"/>
            <a:ext cx="4608512" cy="285752"/>
          </a:xfrm>
          <a:prstGeom prst="round1Rect">
            <a:avLst>
              <a:gd name="adj" fmla="val 50000"/>
            </a:avLst>
          </a:prstGeom>
          <a:solidFill>
            <a:schemeClr val="tx2"/>
          </a:solidFill>
          <a:ln w="9525" cap="flat" cmpd="sng" algn="ctr">
            <a:solidFill>
              <a:schemeClr val="bg2"/>
            </a:solidFill>
            <a:prstDash val="solid"/>
            <a:miter lim="800000"/>
            <a:headEnd type="none" w="med" len="med"/>
            <a:tailEnd type="none" w="med" len="med"/>
          </a:ln>
          <a:effectLst>
            <a:outerShdw blurRad="50800" dist="38099" dir="2700015" rotWithShape="0">
              <a:scrgbClr r="0" g="0" b="0">
                <a:alpha val="40000"/>
              </a:scrgbClr>
            </a:outerShdw>
          </a:effectLst>
        </p:spPr>
        <p:txBody>
          <a:bodyPr vert="horz" wrap="square" lIns="91440" tIns="45720" rIns="91440" bIns="45720" numCol="1" anchor="ctr" anchorCtr="0" compatLnSpc="1">
            <a:prstTxWarp prst="textNoShape">
              <a:avLst/>
            </a:prstTxWarp>
          </a:bodyPr>
          <a:lstStyle/>
          <a:p>
            <a:pPr marL="1588" lvl="1" fontAlgn="base">
              <a:lnSpc>
                <a:spcPct val="90000"/>
              </a:lnSpc>
              <a:spcBef>
                <a:spcPts val="672"/>
              </a:spcBef>
              <a:spcAft>
                <a:spcPct val="0"/>
              </a:spcAft>
              <a:tabLst>
                <a:tab pos="6464300" algn="r"/>
              </a:tabLst>
            </a:pPr>
            <a:r>
              <a:rPr lang="de-DE" sz="1200" b="1">
                <a:solidFill>
                  <a:schemeClr val="bg1"/>
                </a:solidFill>
              </a:rPr>
              <a:t>Berufserfahrung (Auszug)</a:t>
            </a:r>
          </a:p>
        </p:txBody>
      </p:sp>
      <p:sp>
        <p:nvSpPr>
          <p:cNvPr id="7" name="Rectangle 6"/>
          <p:cNvSpPr>
            <a:spLocks noChangeArrowheads="1"/>
          </p:cNvSpPr>
          <p:nvPr>
            <p:custDataLst>
              <p:tags r:id="rId3"/>
            </p:custDataLst>
          </p:nvPr>
        </p:nvSpPr>
        <p:spPr bwMode="auto">
          <a:xfrm>
            <a:off x="6167439" y="1770482"/>
            <a:ext cx="4608512" cy="4466806"/>
          </a:xfrm>
          <a:prstGeom prst="rect">
            <a:avLst/>
          </a:prstGeom>
          <a:solidFill>
            <a:schemeClr val="bg1"/>
          </a:solidFill>
          <a:ln w="9525">
            <a:solidFill>
              <a:schemeClr val="bg2"/>
            </a:solidFill>
          </a:ln>
          <a:effectLst>
            <a:outerShdw blurRad="50800" dist="38099" dir="2700015" rotWithShape="0">
              <a:scrgbClr r="0" g="0" b="0">
                <a:alpha val="4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lvl1pPr algn="l" rtl="0" eaLnBrk="1" fontAlgn="base" hangingPunct="1">
              <a:spcBef>
                <a:spcPct val="20000"/>
              </a:spcBef>
              <a:spcAft>
                <a:spcPct val="0"/>
              </a:spcAft>
              <a:defRPr sz="1600" b="1" i="1">
                <a:solidFill>
                  <a:schemeClr val="tx1"/>
                </a:solidFill>
                <a:latin typeface="+mn-lt"/>
                <a:ea typeface="+mn-ea"/>
                <a:cs typeface="+mn-cs"/>
              </a:defRPr>
            </a:lvl1pPr>
            <a:lvl2pPr marL="1588" algn="l" rtl="0" eaLnBrk="1" fontAlgn="base" hangingPunct="1">
              <a:lnSpc>
                <a:spcPct val="90000"/>
              </a:lnSpc>
              <a:spcBef>
                <a:spcPct val="10000"/>
              </a:spcBef>
              <a:spcAft>
                <a:spcPct val="0"/>
              </a:spcAft>
              <a:defRPr sz="1400">
                <a:solidFill>
                  <a:schemeClr val="tx1"/>
                </a:solidFill>
                <a:latin typeface="+mn-lt"/>
              </a:defRPr>
            </a:lvl2pPr>
            <a:lvl3pPr marL="192088" indent="-188913" algn="l" rtl="0" eaLnBrk="1" fontAlgn="base" hangingPunct="1">
              <a:lnSpc>
                <a:spcPct val="90000"/>
              </a:lnSpc>
              <a:spcBef>
                <a:spcPct val="40000"/>
              </a:spcBef>
              <a:spcAft>
                <a:spcPct val="0"/>
              </a:spcAft>
              <a:buChar char="•"/>
              <a:defRPr sz="1400">
                <a:solidFill>
                  <a:schemeClr val="tx1"/>
                </a:solidFill>
                <a:latin typeface="+mn-lt"/>
              </a:defRPr>
            </a:lvl3pPr>
            <a:lvl4pPr marL="376238" indent="-182563" algn="l" rtl="0" eaLnBrk="1" fontAlgn="base" hangingPunct="1">
              <a:lnSpc>
                <a:spcPct val="90000"/>
              </a:lnSpc>
              <a:spcBef>
                <a:spcPct val="40000"/>
              </a:spcBef>
              <a:spcAft>
                <a:spcPct val="0"/>
              </a:spcAft>
              <a:buChar char="–"/>
              <a:defRPr sz="1400">
                <a:solidFill>
                  <a:schemeClr val="tx1"/>
                </a:solidFill>
                <a:latin typeface="+mn-lt"/>
              </a:defRPr>
            </a:lvl4pPr>
            <a:lvl5pPr marL="571500" indent="-193675" algn="l" rtl="0" eaLnBrk="1" fontAlgn="base" hangingPunct="1">
              <a:lnSpc>
                <a:spcPct val="90000"/>
              </a:lnSpc>
              <a:spcBef>
                <a:spcPct val="40000"/>
              </a:spcBef>
              <a:spcAft>
                <a:spcPct val="0"/>
              </a:spcAft>
              <a:buChar char="-"/>
              <a:defRPr sz="1400">
                <a:solidFill>
                  <a:schemeClr val="tx1"/>
                </a:solidFill>
                <a:latin typeface="+mn-lt"/>
              </a:defRPr>
            </a:lvl5pPr>
            <a:lvl6pPr marL="1028700" indent="-193675" algn="l" rtl="0" eaLnBrk="1" fontAlgn="base" hangingPunct="1">
              <a:lnSpc>
                <a:spcPct val="90000"/>
              </a:lnSpc>
              <a:spcBef>
                <a:spcPct val="40000"/>
              </a:spcBef>
              <a:spcAft>
                <a:spcPct val="0"/>
              </a:spcAft>
              <a:buChar char="-"/>
              <a:defRPr sz="1400">
                <a:solidFill>
                  <a:schemeClr val="tx1"/>
                </a:solidFill>
                <a:latin typeface="+mn-lt"/>
              </a:defRPr>
            </a:lvl6pPr>
            <a:lvl7pPr marL="1485900" indent="-193675" algn="l" rtl="0" eaLnBrk="1" fontAlgn="base" hangingPunct="1">
              <a:lnSpc>
                <a:spcPct val="90000"/>
              </a:lnSpc>
              <a:spcBef>
                <a:spcPct val="40000"/>
              </a:spcBef>
              <a:spcAft>
                <a:spcPct val="0"/>
              </a:spcAft>
              <a:buChar char="-"/>
              <a:defRPr sz="1400">
                <a:solidFill>
                  <a:schemeClr val="tx1"/>
                </a:solidFill>
                <a:latin typeface="+mn-lt"/>
              </a:defRPr>
            </a:lvl7pPr>
            <a:lvl8pPr marL="1943100" indent="-193675" algn="l" rtl="0" eaLnBrk="1" fontAlgn="base" hangingPunct="1">
              <a:lnSpc>
                <a:spcPct val="90000"/>
              </a:lnSpc>
              <a:spcBef>
                <a:spcPct val="40000"/>
              </a:spcBef>
              <a:spcAft>
                <a:spcPct val="0"/>
              </a:spcAft>
              <a:buChar char="-"/>
              <a:defRPr sz="1400">
                <a:solidFill>
                  <a:schemeClr val="tx1"/>
                </a:solidFill>
                <a:latin typeface="+mn-lt"/>
              </a:defRPr>
            </a:lvl8pPr>
            <a:lvl9pPr marL="2400300" indent="-193675" algn="l" rtl="0" eaLnBrk="1" fontAlgn="base" hangingPunct="1">
              <a:lnSpc>
                <a:spcPct val="90000"/>
              </a:lnSpc>
              <a:spcBef>
                <a:spcPct val="40000"/>
              </a:spcBef>
              <a:spcAft>
                <a:spcPct val="0"/>
              </a:spcAft>
              <a:buChar char="-"/>
              <a:defRPr sz="1400">
                <a:solidFill>
                  <a:schemeClr val="tx1"/>
                </a:solidFill>
                <a:latin typeface="+mn-lt"/>
              </a:defRPr>
            </a:lvl9pPr>
          </a:lstStyle>
          <a:p>
            <a:pPr marL="190800" lvl="1" indent="-190800">
              <a:lnSpc>
                <a:spcPct val="100000"/>
              </a:lnSpc>
              <a:spcBef>
                <a:spcPts val="200"/>
              </a:spcBef>
              <a:spcAft>
                <a:spcPts val="0"/>
              </a:spcAft>
              <a:buClr>
                <a:schemeClr val="tx2"/>
              </a:buClr>
            </a:pPr>
            <a:r>
              <a:rPr lang="de-DE" sz="1100" b="1">
                <a:solidFill>
                  <a:srgbClr val="000000"/>
                </a:solidFill>
              </a:rPr>
              <a:t>Mehr als 20 Jahre Beratungserfahrung </a:t>
            </a:r>
          </a:p>
          <a:p>
            <a:pPr marL="190800" lvl="1" indent="-190800">
              <a:lnSpc>
                <a:spcPct val="100000"/>
              </a:lnSpc>
              <a:spcBef>
                <a:spcPts val="200"/>
              </a:spcBef>
              <a:spcAft>
                <a:spcPts val="0"/>
              </a:spcAft>
              <a:buClr>
                <a:schemeClr val="tx2"/>
              </a:buClr>
            </a:pPr>
            <a:endParaRPr lang="de-DE" sz="1100" b="1">
              <a:solidFill>
                <a:srgbClr val="000000"/>
              </a:solidFill>
            </a:endParaRPr>
          </a:p>
          <a:p>
            <a:pPr marL="190800" lvl="1" indent="-190800">
              <a:lnSpc>
                <a:spcPct val="100000"/>
              </a:lnSpc>
              <a:spcBef>
                <a:spcPts val="200"/>
              </a:spcBef>
              <a:spcAft>
                <a:spcPts val="0"/>
              </a:spcAft>
              <a:buClr>
                <a:schemeClr val="tx2"/>
              </a:buClr>
              <a:buFont typeface="Arial" pitchFamily="34" charset="0"/>
              <a:buChar char="•"/>
            </a:pPr>
            <a:r>
              <a:rPr lang="de-DE" sz="1050" b="1"/>
              <a:t>Rolle: </a:t>
            </a:r>
            <a:r>
              <a:rPr lang="de-DE" sz="1050"/>
              <a:t>Delivery Executive </a:t>
            </a:r>
            <a:r>
              <a:rPr lang="de-DE" sz="1050" b="1"/>
              <a:t>Industrie: </a:t>
            </a:r>
            <a:r>
              <a:rPr lang="de-DE" sz="1050"/>
              <a:t>Deutsches Captive </a:t>
            </a:r>
            <a:r>
              <a:rPr lang="de-DE" sz="1050" b="1"/>
              <a:t>Projekt:</a:t>
            </a:r>
            <a:r>
              <a:rPr lang="de-DE" sz="1050"/>
              <a:t> EU-DSGVO Vorstudie und Umsetzung</a:t>
            </a:r>
            <a:r>
              <a:rPr lang="de-DE" sz="1050" b="1"/>
              <a:t> </a:t>
            </a:r>
          </a:p>
          <a:p>
            <a:pPr marL="190800" lvl="1" indent="-190800">
              <a:lnSpc>
                <a:spcPct val="100000"/>
              </a:lnSpc>
              <a:spcBef>
                <a:spcPts val="200"/>
              </a:spcBef>
              <a:spcAft>
                <a:spcPts val="0"/>
              </a:spcAft>
              <a:buClr>
                <a:schemeClr val="tx2"/>
              </a:buClr>
              <a:buFont typeface="Arial" pitchFamily="34" charset="0"/>
              <a:buChar char="•"/>
            </a:pPr>
            <a:r>
              <a:rPr lang="de-DE" sz="1050" b="1"/>
              <a:t>Rolle: </a:t>
            </a:r>
            <a:r>
              <a:rPr lang="de-DE" sz="1050"/>
              <a:t>Fachexperte/ PL </a:t>
            </a:r>
            <a:r>
              <a:rPr lang="de-DE" sz="1050" b="1"/>
              <a:t>Industrie</a:t>
            </a:r>
            <a:r>
              <a:rPr lang="de-DE" sz="1050"/>
              <a:t>: Raiffeisenverband in Österreich </a:t>
            </a:r>
            <a:r>
              <a:rPr lang="de-DE" sz="1050" b="1"/>
              <a:t>Projekt</a:t>
            </a:r>
            <a:r>
              <a:rPr lang="de-DE" sz="1050"/>
              <a:t>: Einführung Datenmanagement und Datenqualitäts-management</a:t>
            </a:r>
          </a:p>
          <a:p>
            <a:pPr marL="190800" lvl="1" indent="-190800">
              <a:lnSpc>
                <a:spcPct val="100000"/>
              </a:lnSpc>
              <a:spcBef>
                <a:spcPts val="200"/>
              </a:spcBef>
              <a:spcAft>
                <a:spcPts val="0"/>
              </a:spcAft>
              <a:buClr>
                <a:schemeClr val="tx2"/>
              </a:buClr>
              <a:buFont typeface="Arial" pitchFamily="34" charset="0"/>
              <a:buChar char="•"/>
            </a:pPr>
            <a:r>
              <a:rPr lang="de-DE" sz="1050" b="1"/>
              <a:t>Rolle: </a:t>
            </a:r>
            <a:r>
              <a:rPr lang="de-DE" sz="1050"/>
              <a:t>Fachexperte/ </a:t>
            </a:r>
            <a:r>
              <a:rPr lang="de-DE" sz="1050" b="1"/>
              <a:t>Industrie: </a:t>
            </a:r>
            <a:r>
              <a:rPr lang="de-DE" sz="1050"/>
              <a:t>Deutsche Hypothekenbank</a:t>
            </a:r>
            <a:r>
              <a:rPr lang="de-DE" sz="1050" b="1"/>
              <a:t> Projekt: </a:t>
            </a:r>
            <a:r>
              <a:rPr lang="de-DE" sz="1050"/>
              <a:t>Einführung Datenmanagement und DQM als Grundlage zur Erfüllung BCBS 239 </a:t>
            </a:r>
            <a:endParaRPr lang="de-DE" sz="1050" b="1"/>
          </a:p>
          <a:p>
            <a:pPr marL="190800" lvl="1" indent="-190800">
              <a:lnSpc>
                <a:spcPct val="100000"/>
              </a:lnSpc>
              <a:spcBef>
                <a:spcPts val="200"/>
              </a:spcBef>
              <a:spcAft>
                <a:spcPts val="0"/>
              </a:spcAft>
              <a:buClr>
                <a:schemeClr val="tx2"/>
              </a:buClr>
              <a:buFont typeface="Arial" pitchFamily="34" charset="0"/>
              <a:buChar char="•"/>
            </a:pPr>
            <a:r>
              <a:rPr lang="de-DE" sz="1050" b="1"/>
              <a:t>Rolle: </a:t>
            </a:r>
            <a:r>
              <a:rPr lang="de-DE" sz="1050"/>
              <a:t>Programm Manager </a:t>
            </a:r>
            <a:r>
              <a:rPr lang="de-DE" sz="1050" b="1"/>
              <a:t>Industrie: </a:t>
            </a:r>
            <a:r>
              <a:rPr lang="de-DE" sz="1050"/>
              <a:t>Großbank Österreich </a:t>
            </a:r>
            <a:r>
              <a:rPr lang="de-DE" sz="1050" b="1"/>
              <a:t>Projekt:</a:t>
            </a:r>
            <a:r>
              <a:rPr lang="de-DE" sz="1050"/>
              <a:t> Weiterentwicklung strategisches Risikomanagement: Umsetzung ICAAP, Einführung zentrales Konzernobligo und Limitkonzept, Einführung Kreditportfoliomodell, Simulationstool</a:t>
            </a:r>
          </a:p>
          <a:p>
            <a:pPr marL="190800" lvl="1" indent="-190800">
              <a:lnSpc>
                <a:spcPct val="100000"/>
              </a:lnSpc>
              <a:spcBef>
                <a:spcPts val="200"/>
              </a:spcBef>
              <a:spcAft>
                <a:spcPts val="0"/>
              </a:spcAft>
              <a:buClr>
                <a:schemeClr val="tx2"/>
              </a:buClr>
              <a:buFont typeface="Arial" pitchFamily="34" charset="0"/>
              <a:buChar char="•"/>
            </a:pPr>
            <a:r>
              <a:rPr lang="de-DE" sz="1050" b="1"/>
              <a:t>Rolle: </a:t>
            </a:r>
            <a:r>
              <a:rPr lang="de-DE" sz="1050"/>
              <a:t>Fachexperte </a:t>
            </a:r>
            <a:r>
              <a:rPr lang="de-DE" sz="1050" b="1"/>
              <a:t>Industrie: </a:t>
            </a:r>
            <a:r>
              <a:rPr lang="de-DE" sz="1050"/>
              <a:t>Österreichischer Bankkonzern </a:t>
            </a:r>
            <a:r>
              <a:rPr lang="de-DE" sz="1050" b="1"/>
              <a:t>Projekt:</a:t>
            </a:r>
            <a:r>
              <a:rPr lang="de-DE" sz="1050"/>
              <a:t> Aufbau eines fachlichen Zielbildes zur Einführung eines DWH zur Gesamtbanksteuerung</a:t>
            </a:r>
            <a:endParaRPr lang="de-DE" sz="1050" b="1"/>
          </a:p>
          <a:p>
            <a:pPr marL="190800" lvl="1" indent="-190800">
              <a:lnSpc>
                <a:spcPct val="100000"/>
              </a:lnSpc>
              <a:spcBef>
                <a:spcPts val="200"/>
              </a:spcBef>
              <a:spcAft>
                <a:spcPts val="0"/>
              </a:spcAft>
              <a:buClr>
                <a:schemeClr val="tx2"/>
              </a:buClr>
              <a:buFont typeface="Arial" pitchFamily="34" charset="0"/>
              <a:buChar char="•"/>
            </a:pPr>
            <a:r>
              <a:rPr lang="de-DE" sz="1050" b="1"/>
              <a:t>Rolle: </a:t>
            </a:r>
            <a:r>
              <a:rPr lang="de-DE" sz="1050"/>
              <a:t>Projekt Manager (international) </a:t>
            </a:r>
            <a:r>
              <a:rPr lang="de-DE" sz="1050" b="1"/>
              <a:t>Industrie: </a:t>
            </a:r>
            <a:r>
              <a:rPr lang="de-DE" sz="1050"/>
              <a:t>Großbank Österreich </a:t>
            </a:r>
            <a:r>
              <a:rPr lang="de-DE" sz="1050" b="1"/>
              <a:t>Projekt:</a:t>
            </a:r>
            <a:r>
              <a:rPr lang="de-DE" sz="1050"/>
              <a:t> Rollout Basel II FIRB Ansatz auf alle CEE-Töchter, Planung, Konzeption, Setup und Steuerung</a:t>
            </a:r>
            <a:endParaRPr lang="de-DE" sz="1050" b="1"/>
          </a:p>
          <a:p>
            <a:pPr marL="190800" lvl="1" indent="-190800">
              <a:lnSpc>
                <a:spcPct val="100000"/>
              </a:lnSpc>
              <a:spcBef>
                <a:spcPts val="200"/>
              </a:spcBef>
              <a:spcAft>
                <a:spcPts val="0"/>
              </a:spcAft>
              <a:buClr>
                <a:schemeClr val="tx2"/>
              </a:buClr>
              <a:buFont typeface="Arial" pitchFamily="34" charset="0"/>
              <a:buChar char="•"/>
            </a:pPr>
            <a:r>
              <a:rPr lang="de-DE" sz="1050" b="1"/>
              <a:t>Rolle: </a:t>
            </a:r>
            <a:r>
              <a:rPr lang="de-DE" sz="1050"/>
              <a:t>Teilprojektleiter </a:t>
            </a:r>
            <a:r>
              <a:rPr lang="de-DE" sz="1050" b="1"/>
              <a:t>Industrie: </a:t>
            </a:r>
            <a:r>
              <a:rPr lang="de-DE" sz="1050"/>
              <a:t>Deutsche Großbank: </a:t>
            </a:r>
            <a:r>
              <a:rPr lang="de-DE" sz="1050" b="1"/>
              <a:t>Projekt: </a:t>
            </a:r>
            <a:r>
              <a:rPr lang="de-DE" sz="1050"/>
              <a:t>Basel II Umsetzung alle Ansätze, Rechenkernentwicklung und Parameterschätzung</a:t>
            </a:r>
            <a:endParaRPr lang="de-DE" sz="1050" b="1"/>
          </a:p>
          <a:p>
            <a:pPr marL="190800" lvl="1" indent="-190800">
              <a:lnSpc>
                <a:spcPct val="100000"/>
              </a:lnSpc>
              <a:spcBef>
                <a:spcPts val="200"/>
              </a:spcBef>
              <a:spcAft>
                <a:spcPts val="0"/>
              </a:spcAft>
              <a:buClr>
                <a:schemeClr val="tx2"/>
              </a:buClr>
            </a:pPr>
            <a:endParaRPr lang="de-DE" sz="1200"/>
          </a:p>
          <a:p>
            <a:pPr marL="190800" lvl="1" indent="-190800">
              <a:lnSpc>
                <a:spcPct val="100000"/>
              </a:lnSpc>
              <a:spcBef>
                <a:spcPts val="200"/>
              </a:spcBef>
              <a:spcAft>
                <a:spcPts val="0"/>
              </a:spcAft>
              <a:buClr>
                <a:schemeClr val="tx2"/>
              </a:buClr>
              <a:buFont typeface="Arial" pitchFamily="34" charset="0"/>
              <a:buChar char="•"/>
            </a:pPr>
            <a:endParaRPr lang="de-DE" sz="1200"/>
          </a:p>
        </p:txBody>
      </p:sp>
      <p:sp>
        <p:nvSpPr>
          <p:cNvPr id="8" name="Rectangle 7"/>
          <p:cNvSpPr>
            <a:spLocks noChangeArrowheads="1"/>
          </p:cNvSpPr>
          <p:nvPr>
            <p:custDataLst>
              <p:tags r:id="rId4"/>
            </p:custDataLst>
          </p:nvPr>
        </p:nvSpPr>
        <p:spPr bwMode="auto">
          <a:xfrm>
            <a:off x="1416051" y="3068638"/>
            <a:ext cx="4608513" cy="3168650"/>
          </a:xfrm>
          <a:prstGeom prst="rect">
            <a:avLst/>
          </a:prstGeom>
          <a:solidFill>
            <a:schemeClr val="bg1"/>
          </a:solidFill>
          <a:ln w="9525">
            <a:solidFill>
              <a:schemeClr val="bg2"/>
            </a:solidFill>
          </a:ln>
          <a:effectLst>
            <a:outerShdw blurRad="50800" dist="38099" dir="2700015" rotWithShape="0">
              <a:scrgbClr r="0" g="0" b="0">
                <a:alpha val="4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lvl1pPr algn="l" rtl="0" eaLnBrk="1" fontAlgn="base" hangingPunct="1">
              <a:spcBef>
                <a:spcPct val="20000"/>
              </a:spcBef>
              <a:spcAft>
                <a:spcPct val="0"/>
              </a:spcAft>
              <a:defRPr sz="1600" b="1" i="1">
                <a:solidFill>
                  <a:schemeClr val="tx1"/>
                </a:solidFill>
                <a:latin typeface="+mn-lt"/>
                <a:ea typeface="+mn-ea"/>
                <a:cs typeface="+mn-cs"/>
              </a:defRPr>
            </a:lvl1pPr>
            <a:lvl2pPr marL="1588" algn="l" rtl="0" eaLnBrk="1" fontAlgn="base" hangingPunct="1">
              <a:lnSpc>
                <a:spcPct val="90000"/>
              </a:lnSpc>
              <a:spcBef>
                <a:spcPct val="10000"/>
              </a:spcBef>
              <a:spcAft>
                <a:spcPct val="0"/>
              </a:spcAft>
              <a:defRPr sz="1400">
                <a:solidFill>
                  <a:schemeClr val="tx1"/>
                </a:solidFill>
                <a:latin typeface="+mn-lt"/>
              </a:defRPr>
            </a:lvl2pPr>
            <a:lvl3pPr marL="192088" indent="-188913" algn="l" rtl="0" eaLnBrk="1" fontAlgn="base" hangingPunct="1">
              <a:lnSpc>
                <a:spcPct val="90000"/>
              </a:lnSpc>
              <a:spcBef>
                <a:spcPct val="40000"/>
              </a:spcBef>
              <a:spcAft>
                <a:spcPct val="0"/>
              </a:spcAft>
              <a:buChar char="•"/>
              <a:defRPr sz="1400">
                <a:solidFill>
                  <a:schemeClr val="tx1"/>
                </a:solidFill>
                <a:latin typeface="+mn-lt"/>
              </a:defRPr>
            </a:lvl3pPr>
            <a:lvl4pPr marL="376238" indent="-182563" algn="l" rtl="0" eaLnBrk="1" fontAlgn="base" hangingPunct="1">
              <a:lnSpc>
                <a:spcPct val="90000"/>
              </a:lnSpc>
              <a:spcBef>
                <a:spcPct val="40000"/>
              </a:spcBef>
              <a:spcAft>
                <a:spcPct val="0"/>
              </a:spcAft>
              <a:buChar char="–"/>
              <a:defRPr sz="1400">
                <a:solidFill>
                  <a:schemeClr val="tx1"/>
                </a:solidFill>
                <a:latin typeface="+mn-lt"/>
              </a:defRPr>
            </a:lvl4pPr>
            <a:lvl5pPr marL="571500" indent="-193675" algn="l" rtl="0" eaLnBrk="1" fontAlgn="base" hangingPunct="1">
              <a:lnSpc>
                <a:spcPct val="90000"/>
              </a:lnSpc>
              <a:spcBef>
                <a:spcPct val="40000"/>
              </a:spcBef>
              <a:spcAft>
                <a:spcPct val="0"/>
              </a:spcAft>
              <a:buChar char="-"/>
              <a:defRPr sz="1400">
                <a:solidFill>
                  <a:schemeClr val="tx1"/>
                </a:solidFill>
                <a:latin typeface="+mn-lt"/>
              </a:defRPr>
            </a:lvl5pPr>
            <a:lvl6pPr marL="1028700" indent="-193675" algn="l" rtl="0" eaLnBrk="1" fontAlgn="base" hangingPunct="1">
              <a:lnSpc>
                <a:spcPct val="90000"/>
              </a:lnSpc>
              <a:spcBef>
                <a:spcPct val="40000"/>
              </a:spcBef>
              <a:spcAft>
                <a:spcPct val="0"/>
              </a:spcAft>
              <a:buChar char="-"/>
              <a:defRPr sz="1400">
                <a:solidFill>
                  <a:schemeClr val="tx1"/>
                </a:solidFill>
                <a:latin typeface="+mn-lt"/>
              </a:defRPr>
            </a:lvl6pPr>
            <a:lvl7pPr marL="1485900" indent="-193675" algn="l" rtl="0" eaLnBrk="1" fontAlgn="base" hangingPunct="1">
              <a:lnSpc>
                <a:spcPct val="90000"/>
              </a:lnSpc>
              <a:spcBef>
                <a:spcPct val="40000"/>
              </a:spcBef>
              <a:spcAft>
                <a:spcPct val="0"/>
              </a:spcAft>
              <a:buChar char="-"/>
              <a:defRPr sz="1400">
                <a:solidFill>
                  <a:schemeClr val="tx1"/>
                </a:solidFill>
                <a:latin typeface="+mn-lt"/>
              </a:defRPr>
            </a:lvl7pPr>
            <a:lvl8pPr marL="1943100" indent="-193675" algn="l" rtl="0" eaLnBrk="1" fontAlgn="base" hangingPunct="1">
              <a:lnSpc>
                <a:spcPct val="90000"/>
              </a:lnSpc>
              <a:spcBef>
                <a:spcPct val="40000"/>
              </a:spcBef>
              <a:spcAft>
                <a:spcPct val="0"/>
              </a:spcAft>
              <a:buChar char="-"/>
              <a:defRPr sz="1400">
                <a:solidFill>
                  <a:schemeClr val="tx1"/>
                </a:solidFill>
                <a:latin typeface="+mn-lt"/>
              </a:defRPr>
            </a:lvl8pPr>
            <a:lvl9pPr marL="2400300" indent="-193675" algn="l" rtl="0" eaLnBrk="1" fontAlgn="base" hangingPunct="1">
              <a:lnSpc>
                <a:spcPct val="90000"/>
              </a:lnSpc>
              <a:spcBef>
                <a:spcPct val="40000"/>
              </a:spcBef>
              <a:spcAft>
                <a:spcPct val="0"/>
              </a:spcAft>
              <a:buChar char="-"/>
              <a:defRPr sz="1400">
                <a:solidFill>
                  <a:schemeClr val="tx1"/>
                </a:solidFill>
                <a:latin typeface="+mn-lt"/>
              </a:defRPr>
            </a:lvl9pPr>
          </a:lstStyle>
          <a:p>
            <a:pPr marL="190800" lvl="2" indent="-190800">
              <a:lnSpc>
                <a:spcPct val="100000"/>
              </a:lnSpc>
              <a:spcBef>
                <a:spcPts val="200"/>
              </a:spcBef>
              <a:spcAft>
                <a:spcPts val="0"/>
              </a:spcAft>
              <a:buClr>
                <a:schemeClr val="tx2"/>
              </a:buClr>
              <a:buNone/>
            </a:pPr>
            <a:r>
              <a:rPr lang="de-DE" sz="1100" b="1" dirty="0">
                <a:solidFill>
                  <a:srgbClr val="000000"/>
                </a:solidFill>
              </a:rPr>
              <a:t>Ausbildung</a:t>
            </a:r>
          </a:p>
          <a:p>
            <a:pPr marL="0" lvl="2" indent="0">
              <a:lnSpc>
                <a:spcPct val="100000"/>
              </a:lnSpc>
              <a:spcBef>
                <a:spcPts val="200"/>
              </a:spcBef>
              <a:spcAft>
                <a:spcPts val="0"/>
              </a:spcAft>
              <a:buClr>
                <a:schemeClr val="tx2"/>
              </a:buClr>
              <a:buNone/>
            </a:pPr>
            <a:endParaRPr lang="de-DE" sz="1100" dirty="0">
              <a:solidFill>
                <a:srgbClr val="000000"/>
              </a:solidFill>
            </a:endParaRPr>
          </a:p>
          <a:p>
            <a:pPr marL="190800" lvl="1" indent="-190800">
              <a:lnSpc>
                <a:spcPct val="100000"/>
              </a:lnSpc>
              <a:spcBef>
                <a:spcPts val="200"/>
              </a:spcBef>
              <a:spcAft>
                <a:spcPts val="0"/>
              </a:spcAft>
            </a:pPr>
            <a:r>
              <a:rPr lang="de-DE" sz="1100" b="1" dirty="0">
                <a:solidFill>
                  <a:srgbClr val="000000"/>
                </a:solidFill>
              </a:rPr>
              <a:t>Schwerpunkte</a:t>
            </a:r>
          </a:p>
          <a:p>
            <a:pPr marL="190800" lvl="2" indent="-190800">
              <a:lnSpc>
                <a:spcPct val="100000"/>
              </a:lnSpc>
              <a:spcBef>
                <a:spcPts val="200"/>
              </a:spcBef>
              <a:spcAft>
                <a:spcPts val="0"/>
              </a:spcAft>
              <a:buClr>
                <a:schemeClr val="tx2"/>
              </a:buClr>
            </a:pPr>
            <a:r>
              <a:rPr lang="de-DE" sz="1100" dirty="0">
                <a:solidFill>
                  <a:srgbClr val="000000"/>
                </a:solidFill>
              </a:rPr>
              <a:t>Projekt- und Programm Management</a:t>
            </a:r>
          </a:p>
          <a:p>
            <a:pPr marL="190800" lvl="2" indent="-190800">
              <a:lnSpc>
                <a:spcPct val="100000"/>
              </a:lnSpc>
              <a:spcBef>
                <a:spcPts val="200"/>
              </a:spcBef>
              <a:spcAft>
                <a:spcPts val="0"/>
              </a:spcAft>
              <a:buClr>
                <a:schemeClr val="tx2"/>
              </a:buClr>
            </a:pPr>
            <a:r>
              <a:rPr lang="de-DE" sz="1100" dirty="0">
                <a:solidFill>
                  <a:srgbClr val="000000"/>
                </a:solidFill>
              </a:rPr>
              <a:t>Risikomanagement und Risiko IT:</a:t>
            </a:r>
          </a:p>
          <a:p>
            <a:pPr marL="374950" lvl="3" indent="-190800">
              <a:lnSpc>
                <a:spcPct val="100000"/>
              </a:lnSpc>
              <a:spcBef>
                <a:spcPts val="200"/>
              </a:spcBef>
              <a:spcAft>
                <a:spcPts val="0"/>
              </a:spcAft>
              <a:buClr>
                <a:schemeClr val="tx2"/>
              </a:buClr>
            </a:pPr>
            <a:r>
              <a:rPr lang="de-DE" sz="1100" dirty="0">
                <a:solidFill>
                  <a:srgbClr val="000000"/>
                </a:solidFill>
              </a:rPr>
              <a:t>Gesamtbankrisikosteuerung/ Risikokapitalallokation und Limitierung/ Reporting, Gesamtbankstresstest</a:t>
            </a:r>
          </a:p>
          <a:p>
            <a:pPr marL="374950" lvl="3" indent="-190800">
              <a:lnSpc>
                <a:spcPct val="100000"/>
              </a:lnSpc>
              <a:spcBef>
                <a:spcPts val="200"/>
              </a:spcBef>
              <a:spcAft>
                <a:spcPts val="0"/>
              </a:spcAft>
              <a:buClr>
                <a:schemeClr val="tx2"/>
              </a:buClr>
            </a:pPr>
            <a:r>
              <a:rPr lang="de-DE" sz="1100" dirty="0">
                <a:solidFill>
                  <a:srgbClr val="000000"/>
                </a:solidFill>
              </a:rPr>
              <a:t>Kreditrisikomanagement/ Kreditportfolio </a:t>
            </a:r>
          </a:p>
          <a:p>
            <a:pPr marL="190800" lvl="2" indent="-190800">
              <a:lnSpc>
                <a:spcPct val="100000"/>
              </a:lnSpc>
              <a:spcBef>
                <a:spcPts val="200"/>
              </a:spcBef>
              <a:spcAft>
                <a:spcPts val="0"/>
              </a:spcAft>
              <a:buClr>
                <a:schemeClr val="tx2"/>
              </a:buClr>
            </a:pPr>
            <a:r>
              <a:rPr lang="de-DE" sz="1100" dirty="0">
                <a:solidFill>
                  <a:srgbClr val="000000"/>
                </a:solidFill>
              </a:rPr>
              <a:t>Regulatory/ Aufsichtsrecht: </a:t>
            </a:r>
          </a:p>
          <a:p>
            <a:pPr marL="374950" lvl="3" indent="-190800">
              <a:lnSpc>
                <a:spcPct val="100000"/>
              </a:lnSpc>
              <a:spcBef>
                <a:spcPts val="200"/>
              </a:spcBef>
              <a:spcAft>
                <a:spcPts val="0"/>
              </a:spcAft>
              <a:buClr>
                <a:schemeClr val="tx2"/>
              </a:buClr>
            </a:pPr>
            <a:r>
              <a:rPr lang="de-DE" sz="1100" dirty="0">
                <a:solidFill>
                  <a:srgbClr val="000000"/>
                </a:solidFill>
              </a:rPr>
              <a:t>Basel II Umsetzung (Säule 1-3)/ Basel III/ BCBS 239</a:t>
            </a:r>
          </a:p>
          <a:p>
            <a:pPr marL="374950" lvl="3" indent="-190800">
              <a:lnSpc>
                <a:spcPct val="100000"/>
              </a:lnSpc>
              <a:spcBef>
                <a:spcPts val="200"/>
              </a:spcBef>
              <a:spcAft>
                <a:spcPts val="0"/>
              </a:spcAft>
              <a:buClr>
                <a:schemeClr val="tx2"/>
              </a:buClr>
            </a:pPr>
            <a:r>
              <a:rPr lang="de-DE" sz="1100" dirty="0">
                <a:solidFill>
                  <a:srgbClr val="000000"/>
                </a:solidFill>
              </a:rPr>
              <a:t>ICAAP/ MaRisk</a:t>
            </a:r>
          </a:p>
          <a:p>
            <a:pPr marL="190800" lvl="2" indent="-190800">
              <a:lnSpc>
                <a:spcPct val="100000"/>
              </a:lnSpc>
              <a:spcBef>
                <a:spcPts val="200"/>
              </a:spcBef>
              <a:spcAft>
                <a:spcPts val="0"/>
              </a:spcAft>
              <a:buClr>
                <a:schemeClr val="tx2"/>
              </a:buClr>
            </a:pPr>
            <a:r>
              <a:rPr lang="de-DE" sz="1100" dirty="0">
                <a:solidFill>
                  <a:srgbClr val="000000"/>
                </a:solidFill>
              </a:rPr>
              <a:t>Integration Risk Management/ Accounting/ Controlling</a:t>
            </a:r>
          </a:p>
        </p:txBody>
      </p:sp>
      <p:sp>
        <p:nvSpPr>
          <p:cNvPr id="9" name="Rectangle 11"/>
          <p:cNvSpPr>
            <a:spLocks noChangeArrowheads="1"/>
          </p:cNvSpPr>
          <p:nvPr>
            <p:custDataLst>
              <p:tags r:id="rId5"/>
            </p:custDataLst>
          </p:nvPr>
        </p:nvSpPr>
        <p:spPr bwMode="auto">
          <a:xfrm flipH="1">
            <a:off x="2495547" y="1484730"/>
            <a:ext cx="1079501" cy="288508"/>
          </a:xfrm>
          <a:prstGeom prst="round1Rect">
            <a:avLst>
              <a:gd name="adj" fmla="val 50000"/>
            </a:avLst>
          </a:prstGeom>
          <a:solidFill>
            <a:schemeClr val="tx2"/>
          </a:solidFill>
          <a:ln w="9525" cap="flat" cmpd="sng" algn="ctr">
            <a:solidFill>
              <a:schemeClr val="bg2"/>
            </a:solidFill>
            <a:prstDash val="solid"/>
            <a:miter lim="800000"/>
            <a:headEnd type="none" w="med" len="med"/>
            <a:tailEnd type="none" w="med" len="med"/>
          </a:ln>
          <a:effectLst>
            <a:outerShdw blurRad="50800" dist="38099" dir="2700015" rotWithShape="0">
              <a:scrgbClr r="0" g="0" b="0">
                <a:alpha val="40000"/>
              </a:scrgbClr>
            </a:outerShdw>
          </a:effectLst>
        </p:spPr>
        <p:txBody>
          <a:bodyPr vert="horz" wrap="none" lIns="90000" tIns="46800" rIns="90000" bIns="46800" anchor="ctr" anchorCtr="0"/>
          <a:lstStyle/>
          <a:p>
            <a:pPr eaLnBrk="0" hangingPunct="0">
              <a:spcBef>
                <a:spcPct val="40000"/>
              </a:spcBef>
              <a:tabLst>
                <a:tab pos="6464300" algn="r"/>
              </a:tabLst>
            </a:pPr>
            <a:r>
              <a:rPr lang="de-DE" sz="1200" b="1">
                <a:solidFill>
                  <a:schemeClr val="bg1"/>
                </a:solidFill>
              </a:rPr>
              <a:t>Name</a:t>
            </a:r>
          </a:p>
        </p:txBody>
      </p:sp>
      <p:sp>
        <p:nvSpPr>
          <p:cNvPr id="10" name="Rectangle 15"/>
          <p:cNvSpPr>
            <a:spLocks noChangeArrowheads="1"/>
          </p:cNvSpPr>
          <p:nvPr>
            <p:custDataLst>
              <p:tags r:id="rId6"/>
            </p:custDataLst>
          </p:nvPr>
        </p:nvSpPr>
        <p:spPr bwMode="auto">
          <a:xfrm>
            <a:off x="3575050" y="1484730"/>
            <a:ext cx="2449513" cy="288508"/>
          </a:xfrm>
          <a:prstGeom prst="rect">
            <a:avLst/>
          </a:prstGeom>
          <a:solidFill>
            <a:schemeClr val="bg1"/>
          </a:solidFill>
          <a:ln w="9525">
            <a:solidFill>
              <a:schemeClr val="bg2"/>
            </a:solidFill>
          </a:ln>
          <a:effectLst>
            <a:outerShdw blurRad="50800" dist="38099" dir="2700015" rotWithShape="0">
              <a:scrgbClr r="0" g="0" b="0">
                <a:alpha val="4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lstStyle/>
          <a:p>
            <a:pPr marL="0" lvl="2" indent="3175" fontAlgn="base">
              <a:lnSpc>
                <a:spcPct val="90000"/>
              </a:lnSpc>
              <a:spcAft>
                <a:spcPts val="400"/>
              </a:spcAft>
              <a:buClr>
                <a:schemeClr val="tx2"/>
              </a:buClr>
              <a:tabLst>
                <a:tab pos="6464300" algn="r"/>
              </a:tabLst>
            </a:pPr>
            <a:r>
              <a:rPr lang="de-DE" sz="1200" dirty="0">
                <a:solidFill>
                  <a:schemeClr val="tx1"/>
                </a:solidFill>
              </a:rPr>
              <a:t>John Doe 6</a:t>
            </a:r>
          </a:p>
        </p:txBody>
      </p:sp>
      <p:sp>
        <p:nvSpPr>
          <p:cNvPr id="11" name="Rectangle 10"/>
          <p:cNvSpPr>
            <a:spLocks noChangeArrowheads="1"/>
          </p:cNvSpPr>
          <p:nvPr>
            <p:custDataLst>
              <p:tags r:id="rId7"/>
            </p:custDataLst>
          </p:nvPr>
        </p:nvSpPr>
        <p:spPr bwMode="auto">
          <a:xfrm>
            <a:off x="2495550" y="1773238"/>
            <a:ext cx="1079501" cy="287573"/>
          </a:xfrm>
          <a:prstGeom prst="rect">
            <a:avLst/>
          </a:prstGeom>
          <a:solidFill>
            <a:schemeClr val="tx2"/>
          </a:solidFill>
          <a:ln w="9525" cap="flat" cmpd="sng" algn="ctr">
            <a:solidFill>
              <a:schemeClr val="bg2"/>
            </a:solidFill>
            <a:prstDash val="solid"/>
            <a:miter lim="800000"/>
            <a:headEnd type="none" w="med" len="med"/>
            <a:tailEnd type="none" w="med" len="med"/>
          </a:ln>
          <a:effectLst>
            <a:outerShdw blurRad="50800" dist="38099" dir="2700015" rotWithShape="0">
              <a:scrgbClr r="0" g="0" b="0">
                <a:alpha val="40000"/>
              </a:scrgbClr>
            </a:outerShdw>
          </a:effectLst>
        </p:spPr>
        <p:txBody>
          <a:bodyPr vert="horz" wrap="none" lIns="90000" tIns="46800" rIns="90000" bIns="46800" anchor="ctr" anchorCtr="0"/>
          <a:lstStyle/>
          <a:p>
            <a:pPr eaLnBrk="0" hangingPunct="0">
              <a:spcBef>
                <a:spcPct val="40000"/>
              </a:spcBef>
              <a:tabLst>
                <a:tab pos="6464300" algn="r"/>
              </a:tabLst>
            </a:pPr>
            <a:r>
              <a:rPr lang="de-DE" sz="1200" b="1">
                <a:solidFill>
                  <a:schemeClr val="bg1"/>
                </a:solidFill>
              </a:rPr>
              <a:t>Level</a:t>
            </a:r>
          </a:p>
        </p:txBody>
      </p:sp>
      <p:sp>
        <p:nvSpPr>
          <p:cNvPr id="12" name="Rectangle 14"/>
          <p:cNvSpPr>
            <a:spLocks noChangeArrowheads="1"/>
          </p:cNvSpPr>
          <p:nvPr>
            <p:custDataLst>
              <p:tags r:id="rId8"/>
            </p:custDataLst>
          </p:nvPr>
        </p:nvSpPr>
        <p:spPr bwMode="auto">
          <a:xfrm>
            <a:off x="3575050" y="1773238"/>
            <a:ext cx="2449513" cy="287573"/>
          </a:xfrm>
          <a:prstGeom prst="rect">
            <a:avLst/>
          </a:prstGeom>
          <a:solidFill>
            <a:schemeClr val="bg1"/>
          </a:solidFill>
          <a:ln w="9525">
            <a:solidFill>
              <a:schemeClr val="bg2"/>
            </a:solidFill>
          </a:ln>
          <a:effectLst>
            <a:outerShdw blurRad="50800" dist="38099" dir="2700015" rotWithShape="0">
              <a:scrgbClr r="0" g="0" b="0">
                <a:alpha val="4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lstStyle/>
          <a:p>
            <a:pPr marL="0" lvl="2" indent="3175" fontAlgn="base">
              <a:lnSpc>
                <a:spcPct val="90000"/>
              </a:lnSpc>
              <a:spcAft>
                <a:spcPts val="400"/>
              </a:spcAft>
              <a:buClr>
                <a:schemeClr val="tx2"/>
              </a:buClr>
              <a:tabLst>
                <a:tab pos="6464300" algn="r"/>
              </a:tabLst>
            </a:pPr>
            <a:r>
              <a:rPr lang="de-DE" sz="1200">
                <a:solidFill>
                  <a:schemeClr val="tx1"/>
                </a:solidFill>
              </a:rPr>
              <a:t>Transformation Director</a:t>
            </a:r>
          </a:p>
        </p:txBody>
      </p:sp>
      <p:sp>
        <p:nvSpPr>
          <p:cNvPr id="13" name="Rectangle 9"/>
          <p:cNvSpPr>
            <a:spLocks noChangeArrowheads="1"/>
          </p:cNvSpPr>
          <p:nvPr>
            <p:custDataLst>
              <p:tags r:id="rId9"/>
            </p:custDataLst>
          </p:nvPr>
        </p:nvSpPr>
        <p:spPr bwMode="auto">
          <a:xfrm>
            <a:off x="2495550" y="2060810"/>
            <a:ext cx="1079501" cy="288690"/>
          </a:xfrm>
          <a:prstGeom prst="rect">
            <a:avLst/>
          </a:prstGeom>
          <a:solidFill>
            <a:schemeClr val="tx2"/>
          </a:solidFill>
          <a:ln w="9525" cap="flat" cmpd="sng" algn="ctr">
            <a:solidFill>
              <a:schemeClr val="bg2"/>
            </a:solidFill>
            <a:prstDash val="solid"/>
            <a:miter lim="800000"/>
            <a:headEnd type="none" w="med" len="med"/>
            <a:tailEnd type="none" w="med" len="med"/>
          </a:ln>
          <a:effectLst>
            <a:outerShdw blurRad="50800" dist="38099" dir="2700015" rotWithShape="0">
              <a:scrgbClr r="0" g="0" b="0">
                <a:alpha val="40000"/>
              </a:scrgbClr>
            </a:outerShdw>
          </a:effectLst>
        </p:spPr>
        <p:txBody>
          <a:bodyPr vert="horz" wrap="none" lIns="90000" tIns="46800" rIns="90000" bIns="46800" anchor="ctr" anchorCtr="0"/>
          <a:lstStyle/>
          <a:p>
            <a:pPr eaLnBrk="0" hangingPunct="0">
              <a:spcBef>
                <a:spcPct val="40000"/>
              </a:spcBef>
              <a:tabLst>
                <a:tab pos="6464300" algn="r"/>
              </a:tabLst>
            </a:pPr>
            <a:r>
              <a:rPr lang="de-DE" sz="1200" b="1">
                <a:solidFill>
                  <a:schemeClr val="bg1"/>
                </a:solidFill>
              </a:rPr>
              <a:t>Nationalität</a:t>
            </a:r>
          </a:p>
        </p:txBody>
      </p:sp>
      <p:sp>
        <p:nvSpPr>
          <p:cNvPr id="14" name="Rectangle 13"/>
          <p:cNvSpPr>
            <a:spLocks noChangeArrowheads="1"/>
          </p:cNvSpPr>
          <p:nvPr>
            <p:custDataLst>
              <p:tags r:id="rId10"/>
            </p:custDataLst>
          </p:nvPr>
        </p:nvSpPr>
        <p:spPr bwMode="auto">
          <a:xfrm>
            <a:off x="3575050" y="2060810"/>
            <a:ext cx="2449513" cy="288690"/>
          </a:xfrm>
          <a:prstGeom prst="rect">
            <a:avLst/>
          </a:prstGeom>
          <a:solidFill>
            <a:schemeClr val="bg1"/>
          </a:solidFill>
          <a:ln w="9525">
            <a:solidFill>
              <a:schemeClr val="bg2"/>
            </a:solidFill>
          </a:ln>
          <a:effectLst>
            <a:outerShdw blurRad="50800" dist="38099" dir="2700015" rotWithShape="0">
              <a:scrgbClr r="0" g="0" b="0">
                <a:alpha val="4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lstStyle/>
          <a:p>
            <a:pPr marL="0" lvl="2" indent="3175" fontAlgn="base">
              <a:lnSpc>
                <a:spcPct val="90000"/>
              </a:lnSpc>
              <a:spcAft>
                <a:spcPts val="400"/>
              </a:spcAft>
              <a:buClr>
                <a:schemeClr val="tx2"/>
              </a:buClr>
              <a:tabLst>
                <a:tab pos="6464300" algn="r"/>
              </a:tabLst>
            </a:pPr>
            <a:r>
              <a:rPr lang="de-DE" sz="1200">
                <a:solidFill>
                  <a:schemeClr val="tx1"/>
                </a:solidFill>
              </a:rPr>
              <a:t>deutsch</a:t>
            </a:r>
          </a:p>
        </p:txBody>
      </p:sp>
      <p:sp>
        <p:nvSpPr>
          <p:cNvPr id="15" name="Rectangle 7"/>
          <p:cNvSpPr>
            <a:spLocks noChangeArrowheads="1"/>
          </p:cNvSpPr>
          <p:nvPr>
            <p:custDataLst>
              <p:tags r:id="rId11"/>
            </p:custDataLst>
          </p:nvPr>
        </p:nvSpPr>
        <p:spPr bwMode="auto">
          <a:xfrm>
            <a:off x="2495550" y="2349500"/>
            <a:ext cx="1079501" cy="287338"/>
          </a:xfrm>
          <a:prstGeom prst="rect">
            <a:avLst/>
          </a:prstGeom>
          <a:solidFill>
            <a:schemeClr val="tx2"/>
          </a:solidFill>
          <a:ln w="9525" cap="flat" cmpd="sng" algn="ctr">
            <a:solidFill>
              <a:schemeClr val="bg2"/>
            </a:solidFill>
            <a:prstDash val="solid"/>
            <a:miter lim="800000"/>
            <a:headEnd type="none" w="med" len="med"/>
            <a:tailEnd type="none" w="med" len="med"/>
          </a:ln>
          <a:effectLst>
            <a:outerShdw blurRad="50800" dist="38099" dir="2700015" rotWithShape="0">
              <a:scrgbClr r="0" g="0" b="0">
                <a:alpha val="40000"/>
              </a:scrgbClr>
            </a:outerShdw>
          </a:effectLst>
        </p:spPr>
        <p:txBody>
          <a:bodyPr vert="horz" wrap="square" lIns="91440" tIns="45720" rIns="91440" bIns="45720" numCol="1" anchor="ctr" anchorCtr="0" compatLnSpc="1">
            <a:prstTxWarp prst="textNoShape">
              <a:avLst/>
            </a:prstTxWarp>
          </a:bodyPr>
          <a:lstStyle/>
          <a:p>
            <a:pPr marL="1588" lvl="1" fontAlgn="base">
              <a:lnSpc>
                <a:spcPct val="90000"/>
              </a:lnSpc>
              <a:spcBef>
                <a:spcPts val="672"/>
              </a:spcBef>
              <a:spcAft>
                <a:spcPct val="0"/>
              </a:spcAft>
              <a:tabLst>
                <a:tab pos="6464300" algn="r"/>
              </a:tabLst>
            </a:pPr>
            <a:r>
              <a:rPr lang="de-DE" sz="1200" b="1">
                <a:solidFill>
                  <a:schemeClr val="bg1"/>
                </a:solidFill>
              </a:rPr>
              <a:t>Sprachen</a:t>
            </a:r>
          </a:p>
        </p:txBody>
      </p:sp>
      <p:sp>
        <p:nvSpPr>
          <p:cNvPr id="16" name="Rectangle 12"/>
          <p:cNvSpPr>
            <a:spLocks noChangeArrowheads="1"/>
          </p:cNvSpPr>
          <p:nvPr>
            <p:custDataLst>
              <p:tags r:id="rId12"/>
            </p:custDataLst>
          </p:nvPr>
        </p:nvSpPr>
        <p:spPr bwMode="auto">
          <a:xfrm>
            <a:off x="3575050" y="2349500"/>
            <a:ext cx="2449513" cy="287338"/>
          </a:xfrm>
          <a:prstGeom prst="rect">
            <a:avLst/>
          </a:prstGeom>
          <a:solidFill>
            <a:schemeClr val="bg1"/>
          </a:solidFill>
          <a:ln w="9525">
            <a:solidFill>
              <a:schemeClr val="bg2"/>
            </a:solidFill>
          </a:ln>
          <a:effectLst>
            <a:outerShdw blurRad="50800" dist="38099" dir="2700015" rotWithShape="0">
              <a:scrgbClr r="0" g="0" b="0">
                <a:alpha val="4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lstStyle/>
          <a:p>
            <a:pPr marL="0" lvl="2" indent="3175" fontAlgn="base">
              <a:lnSpc>
                <a:spcPct val="90000"/>
              </a:lnSpc>
              <a:spcAft>
                <a:spcPts val="400"/>
              </a:spcAft>
              <a:buClr>
                <a:schemeClr val="tx2"/>
              </a:buClr>
              <a:tabLst>
                <a:tab pos="6464300" algn="r"/>
              </a:tabLst>
            </a:pPr>
            <a:r>
              <a:rPr lang="de-DE" sz="1200">
                <a:solidFill>
                  <a:schemeClr val="tx1"/>
                </a:solidFill>
              </a:rPr>
              <a:t>deutsch, englisch </a:t>
            </a:r>
          </a:p>
        </p:txBody>
      </p:sp>
    </p:spTree>
    <p:extLst>
      <p:ext uri="{BB962C8B-B14F-4D97-AF65-F5344CB8AC3E}">
        <p14:creationId xmlns:p14="http://schemas.microsoft.com/office/powerpoint/2010/main" val="20809815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68q_7Ra6eki6sY9RUO84Lw"/>
</p:tagLst>
</file>

<file path=ppt/tags/tag101.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z0siPlbzTkS2_uaYtoZjnQ"/>
</p:tagLst>
</file>

<file path=ppt/tags/tag102.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TvsgJSI68k6aOjWdRW66Zw"/>
</p:tagLst>
</file>

<file path=ppt/tags/tag103.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QmTAOPS3MUuOS9.1e8biDQ"/>
</p:tagLst>
</file>

<file path=ppt/tags/tag104.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HVuGogHa50mfh4zjv0WvAw"/>
</p:tagLst>
</file>

<file path=ppt/tags/tag105.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HjPWpbazEeKOpXDsXJr1A"/>
</p:tagLst>
</file>

<file path=ppt/tags/tag106.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o84I.fBKSkyaZiJ1NdLm0w"/>
</p:tagLst>
</file>

<file path=ppt/tags/tag107.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OLcJp1VQxEG9HN7QOui3FQ"/>
</p:tagLst>
</file>

<file path=ppt/tags/tag108.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Wo4_qUpzMkWuqdfc8BqtxA"/>
</p:tagLst>
</file>

<file path=ppt/tags/tag109.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uXt9uyS_rEqkoF11ZNery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8FNYMkXHGUui38BFugbRUw"/>
</p:tagLst>
</file>

<file path=ppt/tags/tag111.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VkdMxwcwA0.kKTovCKw_l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114.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115.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116.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117.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118.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119.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121.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122.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123.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124.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125.xml><?xml version="1.0" encoding="utf-8"?>
<p:tagLst xmlns:a="http://schemas.openxmlformats.org/drawingml/2006/main" xmlns:r="http://schemas.openxmlformats.org/officeDocument/2006/relationships" xmlns:p="http://schemas.openxmlformats.org/presentationml/2006/main">
  <p:tag name="BULLETS" val="true"/>
</p:tagLst>
</file>

<file path=ppt/tags/tag126.xml><?xml version="1.0" encoding="utf-8"?>
<p:tagLst xmlns:a="http://schemas.openxmlformats.org/drawingml/2006/main" xmlns:r="http://schemas.openxmlformats.org/officeDocument/2006/relationships" xmlns:p="http://schemas.openxmlformats.org/presentationml/2006/main">
  <p:tag name="BULLETS" val="true"/>
</p:tagLst>
</file>

<file path=ppt/tags/tag127.xml><?xml version="1.0" encoding="utf-8"?>
<p:tagLst xmlns:a="http://schemas.openxmlformats.org/drawingml/2006/main" xmlns:r="http://schemas.openxmlformats.org/officeDocument/2006/relationships" xmlns:p="http://schemas.openxmlformats.org/presentationml/2006/main">
  <p:tag name="BULLETS" val="tru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6.xml><?xml version="1.0" encoding="utf-8"?>
<p:tagLst xmlns:a="http://schemas.openxmlformats.org/drawingml/2006/main" xmlns:r="http://schemas.openxmlformats.org/officeDocument/2006/relationships" xmlns:p="http://schemas.openxmlformats.org/presentationml/2006/main">
  <p:tag name="BULLETS" val="true"/>
</p:tagLst>
</file>

<file path=ppt/tags/tag37.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38.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39.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40.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41.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42.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43.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44.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45.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46.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47.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48.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51.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52.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53.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54.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55.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56.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57.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58.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59.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61.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62.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63.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64.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65.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66.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67.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68.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69.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71.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72.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73.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74.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68q_7Ra6eki6sY9RUO84Lw"/>
</p:tagLst>
</file>

<file path=ppt/tags/tag75.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z0siPlbzTkS2_uaYtoZjnQ"/>
</p:tagLst>
</file>

<file path=ppt/tags/tag76.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TvsgJSI68k6aOjWdRW66Zw"/>
</p:tagLst>
</file>

<file path=ppt/tags/tag77.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QmTAOPS3MUuOS9.1e8biDQ"/>
</p:tagLst>
</file>

<file path=ppt/tags/tag78.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HVuGogHa50mfh4zjv0WvAw"/>
</p:tagLst>
</file>

<file path=ppt/tags/tag79.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HjPWpbazEeKOpXDsXJr1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o84I.fBKSkyaZiJ1NdLm0w"/>
</p:tagLst>
</file>

<file path=ppt/tags/tag81.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OLcJp1VQxEG9HN7QOui3FQ"/>
</p:tagLst>
</file>

<file path=ppt/tags/tag82.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Wo4_qUpzMkWuqdfc8BqtxA"/>
</p:tagLst>
</file>

<file path=ppt/tags/tag83.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uXt9uyS_rEqkoF11ZNeryQ"/>
</p:tagLst>
</file>

<file path=ppt/tags/tag84.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8FNYMkXHGUui38BFugbRUw"/>
</p:tagLst>
</file>

<file path=ppt/tags/tag85.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VkdMxwcwA0.kKTovCKw_l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88.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89.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91.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92.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93.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94.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95.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96.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97.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98.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4" id="{4111BA9A-0CAD-E74B-A3E7-11CE249AEAFE}" vid="{DF4EE7F2-E531-7B4B-973E-F89A71AFE57A}"/>
    </a:ext>
  </a:extLst>
</a:theme>
</file>

<file path=ppt/theme/theme2.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4" id="{4111BA9A-0CAD-E74B-A3E7-11CE249AEAFE}" vid="{2C96E7AC-19D9-BA49-AD3D-A48EAB93D78E}"/>
    </a:ext>
  </a:extLst>
</a:theme>
</file>

<file path=ppt/theme/theme3.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4" id="{4111BA9A-0CAD-E74B-A3E7-11CE249AEAFE}" vid="{C16B0FD2-398B-954A-8E4D-77FAEA2B0B89}"/>
    </a:ext>
  </a:extLst>
</a:theme>
</file>

<file path=ppt/theme/theme4.xml><?xml version="1.0" encoding="utf-8"?>
<a:theme xmlns:a="http://schemas.openxmlformats.org/drawingml/2006/main" name="1_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4" id="{4111BA9A-0CAD-E74B-A3E7-11CE249AEAFE}" vid="{157B500E-D934-4B41-97CA-9AC8E6DAE1B2}"/>
    </a:ext>
  </a:extLst>
</a:theme>
</file>

<file path=ppt/theme/theme5.xml><?xml version="1.0" encoding="utf-8"?>
<a:theme xmlns:a="http://schemas.openxmlformats.org/drawingml/2006/main" name="Content and Image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4" id="{4111BA9A-0CAD-E74B-A3E7-11CE249AEAFE}" vid="{E02F8A93-52DD-AE4E-B40E-FE9408AC082C}"/>
    </a:ext>
  </a:extLst>
</a:theme>
</file>

<file path=ppt/theme/theme6.xml><?xml version="1.0" encoding="utf-8"?>
<a:theme xmlns:a="http://schemas.openxmlformats.org/drawingml/2006/main" name="1_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pptx" id="{847C97BC-6202-4E2E-B9B0-90F921A3C17F}" vid="{91FA37BD-6AC2-41D0-9A7E-86AD22E8552E}"/>
    </a:ext>
  </a:extLst>
</a:theme>
</file>

<file path=ppt/theme/theme7.xml><?xml version="1.0" encoding="utf-8"?>
<a:theme xmlns:a="http://schemas.openxmlformats.org/drawingml/2006/main" name="Theme2">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2" id="{88EC48ED-04E0-4F2C-89B7-10409CE51DDE}" vid="{C053E937-2101-48A5-BB74-75FA17CF6CED}"/>
    </a:ext>
  </a:extLst>
</a:theme>
</file>

<file path=ppt/theme/theme8.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Capgemini_Template_light</Template>
  <TotalTime>0</TotalTime>
  <Words>3122</Words>
  <Application>Microsoft Office PowerPoint</Application>
  <PresentationFormat>Widescreen</PresentationFormat>
  <Paragraphs>464</Paragraphs>
  <Slides>17</Slides>
  <Notes>5</Notes>
  <HiddenSlides>0</HiddenSlides>
  <MMClips>0</MMClips>
  <ScaleCrop>false</ScaleCrop>
  <HeadingPairs>
    <vt:vector size="8" baseType="variant">
      <vt:variant>
        <vt:lpstr>Fonts Used</vt:lpstr>
      </vt:variant>
      <vt:variant>
        <vt:i4>4</vt:i4>
      </vt:variant>
      <vt:variant>
        <vt:lpstr>Theme</vt:lpstr>
      </vt:variant>
      <vt:variant>
        <vt:i4>7</vt:i4>
      </vt:variant>
      <vt:variant>
        <vt:lpstr>Embedded OLE Servers</vt:lpstr>
      </vt:variant>
      <vt:variant>
        <vt:i4>2</vt:i4>
      </vt:variant>
      <vt:variant>
        <vt:lpstr>Slide Titles</vt:lpstr>
      </vt:variant>
      <vt:variant>
        <vt:i4>17</vt:i4>
      </vt:variant>
    </vt:vector>
  </HeadingPairs>
  <TitlesOfParts>
    <vt:vector size="30" baseType="lpstr">
      <vt:lpstr>Arial</vt:lpstr>
      <vt:lpstr>Calibri</vt:lpstr>
      <vt:lpstr>Verdana</vt:lpstr>
      <vt:lpstr>Wingdings</vt:lpstr>
      <vt:lpstr>Capgemini 2017_Cover slides</vt:lpstr>
      <vt:lpstr>Section slides</vt:lpstr>
      <vt:lpstr>Content Layouts</vt:lpstr>
      <vt:lpstr>1_Content Layouts</vt:lpstr>
      <vt:lpstr>Content and Image Layouts</vt:lpstr>
      <vt:lpstr>1_Capgemini 2017_Cover slides</vt:lpstr>
      <vt:lpstr>Theme2</vt:lpstr>
      <vt:lpstr>think-cell Folie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DPD Angebot Beratungsleistungen</dc:title>
  <dc:creator>Wagner, Katja</dc:creator>
  <cp:lastModifiedBy>Tim Kettenacker</cp:lastModifiedBy>
  <cp:revision>198</cp:revision>
  <dcterms:created xsi:type="dcterms:W3CDTF">2017-11-28T16:13:13Z</dcterms:created>
  <dcterms:modified xsi:type="dcterms:W3CDTF">2018-12-13T10:33:36Z</dcterms:modified>
</cp:coreProperties>
</file>