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795BE-DA13-4F40-B51D-F6BF51405F65}" type="datetimeFigureOut">
              <a:rPr lang="de-DE" smtClean="0"/>
              <a:t>11.02.22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E0F60-6785-4F5F-9D99-B7707A3DEE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41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8"/>
            <a:ext cx="7687559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2" y="4329193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1206663" y="1579945"/>
            <a:ext cx="6192455" cy="30962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38" y="274638"/>
            <a:ext cx="7688940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2380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2C1430A-C244-534C-BE84-E9E08C7A0BA5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452380" y="1647828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12E935-7D1F-0246-B262-448D6383C216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3296701" y="1647828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01D135F-8B42-2D40-B408-A2D35570D611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6141022" y="1647828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C37C626-5FD2-A441-99FA-76B0CC1E2FC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296701" y="3861753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0356D9E-20B4-2242-BAB9-25F40BE39E3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168031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68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78132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2" y="4598302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888" y="1579224"/>
            <a:ext cx="6732000" cy="3366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10354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5" y="1551872"/>
            <a:ext cx="3362447" cy="42796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26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4638"/>
            <a:ext cx="7668705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5" y="1551872"/>
            <a:ext cx="3362447" cy="4639673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62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8C9F1E0-C297-4724-BBAE-51F30A62C758}"/>
              </a:ext>
            </a:extLst>
          </p:cNvPr>
          <p:cNvSpPr/>
          <p:nvPr userDrawn="1"/>
        </p:nvSpPr>
        <p:spPr>
          <a:xfrm>
            <a:off x="1" y="0"/>
            <a:ext cx="197963" cy="6858000"/>
          </a:xfrm>
          <a:prstGeom prst="rect">
            <a:avLst/>
          </a:prstGeom>
          <a:gradFill flip="none" rotWithShape="1">
            <a:gsLst>
              <a:gs pos="0">
                <a:srgbClr val="C8A9C6">
                  <a:alpha val="57000"/>
                </a:srgbClr>
              </a:gs>
              <a:gs pos="81000">
                <a:srgbClr val="276A94"/>
              </a:gs>
              <a:gs pos="49000">
                <a:srgbClr val="4DDBE3">
                  <a:alpha val="74000"/>
                </a:srgbClr>
              </a:gs>
              <a:gs pos="99000">
                <a:srgbClr val="07254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D9888BC-C564-544A-8526-DEC571F12BA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887424" y="2"/>
            <a:ext cx="1256576" cy="12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4CB87-E3E4-6E46-B25C-6FBCB467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0" y="2286000"/>
            <a:ext cx="7687559" cy="1143000"/>
          </a:xfrm>
        </p:spPr>
        <p:txBody>
          <a:bodyPr>
            <a:noAutofit/>
          </a:bodyPr>
          <a:lstStyle/>
          <a:p>
            <a:r>
              <a:rPr lang="de-DE" sz="3600" b="1" dirty="0"/>
              <a:t>Schulung</a:t>
            </a:r>
            <a:br>
              <a:rPr lang="de-DE" sz="3600" b="1" dirty="0"/>
            </a:br>
            <a:r>
              <a:rPr lang="de-DE" sz="3600" b="1" dirty="0" err="1"/>
              <a:t>Cyber</a:t>
            </a:r>
            <a:r>
              <a:rPr lang="de-DE" sz="3600" b="1" dirty="0"/>
              <a:t> Security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0A0F6CB-120C-A746-BDB4-556C09BFCE8B}"/>
              </a:ext>
            </a:extLst>
          </p:cNvPr>
          <p:cNvGrpSpPr/>
          <p:nvPr/>
        </p:nvGrpSpPr>
        <p:grpSpPr>
          <a:xfrm>
            <a:off x="3310305" y="4164231"/>
            <a:ext cx="2523389" cy="746639"/>
            <a:chOff x="3253122" y="4176588"/>
            <a:chExt cx="2523389" cy="746639"/>
          </a:xfrm>
        </p:grpSpPr>
        <p:sp>
          <p:nvSpPr>
            <p:cNvPr id="5" name="Titel 1">
              <a:extLst>
                <a:ext uri="{FF2B5EF4-FFF2-40B4-BE49-F238E27FC236}">
                  <a16:creationId xmlns:a16="http://schemas.microsoft.com/office/drawing/2014/main" id="{AABA62F1-3F52-FD49-A161-44B73E04EBB5}"/>
                </a:ext>
              </a:extLst>
            </p:cNvPr>
            <p:cNvSpPr txBox="1">
              <a:spLocks/>
            </p:cNvSpPr>
            <p:nvPr/>
          </p:nvSpPr>
          <p:spPr>
            <a:xfrm>
              <a:off x="3253122" y="4418570"/>
              <a:ext cx="1912007" cy="3387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bg1"/>
                  </a:solidFill>
                  <a:latin typeface="Neue Haas Grotesk Text Pro" panose="020B0504020202020204" pitchFamily="34" charset="77"/>
                  <a:ea typeface="+mj-ea"/>
                  <a:cs typeface="+mj-cs"/>
                </a:defRPr>
              </a:lvl1pPr>
            </a:lstStyle>
            <a:p>
              <a:r>
                <a:rPr lang="de-DE" sz="1200" dirty="0" err="1"/>
                <a:t>Powered</a:t>
              </a:r>
              <a:r>
                <a:rPr lang="de-DE" sz="1200" dirty="0"/>
                <a:t> </a:t>
              </a:r>
              <a:r>
                <a:rPr lang="de-DE" sz="1200" dirty="0" err="1"/>
                <a:t>by</a:t>
              </a:r>
              <a:r>
                <a:rPr lang="de-DE" sz="1200" dirty="0"/>
                <a:t> </a:t>
              </a:r>
              <a:r>
                <a:rPr lang="de-DE" sz="1200" dirty="0" err="1"/>
                <a:t>LaCTiS</a:t>
              </a:r>
              <a:endParaRPr lang="de-DE" sz="1200" dirty="0"/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70C899-664D-E046-AC1D-94CCE0254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9856" y="4176588"/>
              <a:ext cx="776655" cy="74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52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Office Theme</vt:lpstr>
      <vt:lpstr>Schulung Cyber 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>generated using python-pptx</dc:description>
  <cp:lastModifiedBy>Tim Kossmann</cp:lastModifiedBy>
  <cp:revision>29</cp:revision>
  <dcterms:created xsi:type="dcterms:W3CDTF">2013-01-27T09:14:16Z</dcterms:created>
  <dcterms:modified xsi:type="dcterms:W3CDTF">2022-02-11T16:50:17Z</dcterms:modified>
  <cp:category/>
</cp:coreProperties>
</file>