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8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699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29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0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1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brauch ich 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Datenlecks entstehen steigen Jahr für Jahr an</a:t>
            </a:r>
          </a:p>
          <a:p>
            <a:pPr/>
            <a:r>
              <a:t>Oft können solche Attacken verhindert werden</a:t>
            </a:r>
          </a:p>
          <a:p>
            <a:pPr/>
            <a:r>
              <a:t>Mehr Daten werden gespeichert -&gt; Mehr Schaden kann dadurch angerichtet werden</a:t>
            </a:r>
          </a:p>
        </p:txBody>
      </p:sp>
      <p:pic>
        <p:nvPicPr>
          <p:cNvPr id="4" name="Picture Placeholder 3" descr="fig_lineplo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Firmen mit den größten Schäden durch Datenlecks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Kosten die durch Datenlecks entstehen steigen Jahr für Jahr an</a:t>
            </a:r>
          </a:p>
          <a:p>
            <a:pPr/>
            <a:r>
              <a:t>Oft können solche Attacken verhindert werden</a:t>
            </a:r>
          </a:p>
          <a:p>
            <a:pPr/>
            <a:r>
              <a:t>Mehr Daten werden gespeichert -&gt; Mehr Schaden kann dadurch angerichtet werden</a:t>
            </a:r>
          </a:p>
        </p:txBody>
      </p:sp>
      <p:pic>
        <p:nvPicPr>
          <p:cNvPr id="4" name="Picture Placeholder 3" descr="fig_bubblechart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0" r="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greifen Hacker Unternehmen am häufigsten 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Mensch ist öfter als 50% das Angriffsziel von Hackern</a:t>
            </a:r>
          </a:p>
          <a:p>
            <a:pPr/>
            <a:r>
              <a:t>Systembedingt gibt es auch einige Angriffe die aber durch technik verhindert werden können</a:t>
            </a:r>
          </a:p>
        </p:txBody>
      </p:sp>
      <p:pic>
        <p:nvPicPr>
          <p:cNvPr id="4" name="Picture Placeholder 3" descr="treemap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gibt es für Angriffsarten, die auf den Mensch abzielen?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treemap_mensch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" r="12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wollen Phishing Angriffe?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t>68% der Phishing Mails sollen den Nutzer  dazu Veranlassen einen Link zu öffnen</a:t>
            </a:r>
          </a:p>
        </p:txBody>
      </p:sp>
      <p:pic>
        <p:nvPicPr>
          <p:cNvPr id="4" name="Picture Placeholder 3" descr="phishing_link_pp.png"/>
          <p:cNvPicPr>
            <a:picLocks noGrp="1" noChangeAspect="1"/>
          </p:cNvPicPr>
          <p:nvPr>
            <p:ph type="pic" idx="16"/>
          </p:nvPr>
        </p:nvPicPr>
        <p:blipFill>
          <a:blip r:embed="rId2"/>
          <a:srcRect l="14275" r="14275"/>
          <a:stretch>
            <a:fillRect/>
          </a:stretch>
        </p:blipFill>
        <p:spPr/>
      </p:pic>
      <p:pic>
        <p:nvPicPr>
          <p:cNvPr id="5" name="Picture Placeholder 4" descr="phishing_input_pp.png"/>
          <p:cNvPicPr>
            <a:picLocks noGrp="1" noChangeAspect="1"/>
          </p:cNvPicPr>
          <p:nvPr>
            <p:ph type="pic" idx="17"/>
          </p:nvPr>
        </p:nvPicPr>
        <p:blipFill>
          <a:blip r:embed="rId3"/>
          <a:srcRect l="14275" r="14275"/>
          <a:stretch>
            <a:fillRect/>
          </a:stretch>
        </p:blipFill>
        <p:spPr/>
      </p:pic>
      <p:pic>
        <p:nvPicPr>
          <p:cNvPr id="6" name="Picture Placeholder 5" descr="phishing_attach_pp.png"/>
          <p:cNvPicPr>
            <a:picLocks noGrp="1" noChangeAspect="1"/>
          </p:cNvPicPr>
          <p:nvPr>
            <p:ph type="pic" idx="18"/>
          </p:nvPr>
        </p:nvPicPr>
        <p:blipFill>
          <a:blip r:embed="rId4"/>
          <a:srcRect l="14275" r="1427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idx="19" sz="half"/>
          </p:nvPr>
        </p:nvSpPr>
        <p:spPr/>
        <p:txBody>
          <a:bodyPr/>
          <a:lstStyle/>
          <a:p/>
          <a:p>
            <a:r>
              <a:t>Bei 23% der Phishing Mails sollen der Nutzer  sensible Daten angeben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20" sz="half"/>
          </p:nvPr>
        </p:nvSpPr>
        <p:spPr/>
        <p:txBody>
          <a:bodyPr/>
          <a:lstStyle/>
          <a:p/>
          <a:p>
            <a:r>
              <a:t>9% aller Phishing Mails zielen darauf ab, den  Nutzer den Anhang öffnen zu lassen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Branchen sind besonders betroffen von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fail_bar_mark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Welche Abteilungen sind besonders betroffen von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fail_bar_type_name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05" r="1805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ein schlechtes Passwort?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Die größten Potentiale für Hacker sind die Komprimittierten oder Schwachen Anmeldedaten von Mitarbeitern und das Versenden von Phishing-Mails</a:t>
            </a:r>
          </a:p>
          <a:p>
            <a:pPr/>
            <a:r>
              <a:t>Die größten Schwachstellen können hierbei im Grunde einfach behoben werden</a:t>
            </a:r>
          </a:p>
        </p:txBody>
      </p:sp>
      <p:pic>
        <p:nvPicPr>
          <p:cNvPr id="4" name="Picture Placeholder 3" descr="word_cloud_p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Neue Haas Grotesk Text Pro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24</cp:revision>
  <dcterms:created xsi:type="dcterms:W3CDTF">2013-01-27T09:14:16Z</dcterms:created>
  <dcterms:modified xsi:type="dcterms:W3CDTF">2022-02-09T12:31:03Z</dcterms:modified>
  <cp:category/>
</cp:coreProperties>
</file>