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16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60" y="4329193"/>
            <a:ext cx="6192455" cy="10185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1206661" y="1579945"/>
            <a:ext cx="6192455" cy="30962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2378" y="3858720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2C1430A-C244-534C-BE84-E9E08C7A0BA5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452378" y="1647824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812E935-7D1F-0246-B262-448D6383C216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3296700" y="1647824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01D135F-8B42-2D40-B408-A2D35570D611}"/>
              </a:ext>
            </a:extLst>
          </p:cNvPr>
          <p:cNvSpPr>
            <a:spLocks noGrp="1" noChangeAspect="1"/>
          </p:cNvSpPr>
          <p:nvPr>
            <p:ph type="pic" idx="18"/>
          </p:nvPr>
        </p:nvSpPr>
        <p:spPr>
          <a:xfrm>
            <a:off x="6141022" y="1647824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C37C626-5FD2-A441-99FA-76B0CC1E2FC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296699" y="3861753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80356D9E-20B4-2242-BAB9-25F40BE39E32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6168029" y="3858720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68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60" y="4598302"/>
            <a:ext cx="6192455" cy="10185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888" y="1579220"/>
            <a:ext cx="6732000" cy="3366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4353" y="1551872"/>
            <a:ext cx="3362447" cy="42796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3877" y="1565545"/>
            <a:ext cx="4626000" cy="426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9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4353" y="1551871"/>
            <a:ext cx="3362447" cy="4639673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3877" y="1565545"/>
            <a:ext cx="4626000" cy="462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6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Bildschirmpräsentation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Calibri</vt:lpstr>
      <vt:lpstr>Neue Haas Grotesk Text Pro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>generated using python-pptx</dc:description>
  <cp:lastModifiedBy>Tim Kossmann</cp:lastModifiedBy>
  <cp:revision>24</cp:revision>
  <dcterms:created xsi:type="dcterms:W3CDTF">2013-01-27T09:14:16Z</dcterms:created>
  <dcterms:modified xsi:type="dcterms:W3CDTF">2022-02-09T12:31:03Z</dcterms:modified>
  <cp:category/>
</cp:coreProperties>
</file>