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9"/>
  </p:normalViewPr>
  <p:slideViewPr>
    <p:cSldViewPr snapToGrid="0" snapToObjects="1">
      <p:cViewPr varScale="1">
        <p:scale>
          <a:sx n="76" d="100"/>
          <a:sy n="76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795BE-DA13-4F40-B51D-F6BF51405F65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F60-6785-4F5F-9D99-B7707A3DEE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7559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1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38" y="274638"/>
            <a:ext cx="768894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78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78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0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699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29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78132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0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68705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1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8C9F1E0-C297-4724-BBAE-51F30A62C758}"/>
              </a:ext>
            </a:extLst>
          </p:cNvPr>
          <p:cNvSpPr/>
          <p:nvPr userDrawn="1"/>
        </p:nvSpPr>
        <p:spPr>
          <a:xfrm>
            <a:off x="-1" y="0"/>
            <a:ext cx="197963" cy="6858000"/>
          </a:xfrm>
          <a:prstGeom prst="rect">
            <a:avLst/>
          </a:prstGeom>
          <a:gradFill flip="none" rotWithShape="1">
            <a:gsLst>
              <a:gs pos="0">
                <a:srgbClr val="C8A9C6">
                  <a:alpha val="57000"/>
                </a:srgbClr>
              </a:gs>
              <a:gs pos="81000">
                <a:srgbClr val="276A94"/>
              </a:gs>
              <a:gs pos="49000">
                <a:srgbClr val="4DDBE3">
                  <a:alpha val="74000"/>
                </a:srgbClr>
              </a:gs>
              <a:gs pos="99000">
                <a:srgbClr val="07254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F95C47-2259-4362-92BA-945B540FA74F}"/>
              </a:ext>
            </a:extLst>
          </p:cNvPr>
          <p:cNvGrpSpPr/>
          <p:nvPr userDrawn="1"/>
        </p:nvGrpSpPr>
        <p:grpSpPr>
          <a:xfrm>
            <a:off x="8248454" y="90105"/>
            <a:ext cx="821977" cy="858098"/>
            <a:chOff x="12324889" y="210143"/>
            <a:chExt cx="2429355" cy="2330704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26A26D9-30AB-4433-A716-4ED6B8FF7D94}"/>
                </a:ext>
              </a:extLst>
            </p:cNvPr>
            <p:cNvGrpSpPr/>
            <p:nvPr/>
          </p:nvGrpSpPr>
          <p:grpSpPr>
            <a:xfrm>
              <a:off x="12324889" y="210143"/>
              <a:ext cx="2429355" cy="2330704"/>
              <a:chOff x="7853653" y="1375495"/>
              <a:chExt cx="1703097" cy="1703097"/>
            </a:xfrm>
          </p:grpSpPr>
          <p:pic>
            <p:nvPicPr>
              <p:cNvPr id="15" name="Grafik 14" descr="Schildkreuz mit einfarbiger Füllung">
                <a:extLst>
                  <a:ext uri="{FF2B5EF4-FFF2-40B4-BE49-F238E27FC236}">
                    <a16:creationId xmlns:a16="http://schemas.microsoft.com/office/drawing/2014/main" id="{F4B885F8-809E-44FC-815A-630210F7D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53653" y="1375495"/>
                <a:ext cx="1703097" cy="1703097"/>
              </a:xfrm>
              <a:prstGeom prst="rect">
                <a:avLst/>
              </a:prstGeom>
              <a:effectLst>
                <a:glow rad="101600">
                  <a:srgbClr val="4DC0C7">
                    <a:alpha val="60000"/>
                  </a:srgbClr>
                </a:glow>
              </a:effectLst>
            </p:spPr>
          </p:pic>
          <p:pic>
            <p:nvPicPr>
              <p:cNvPr id="16" name="Grafik 15" descr="Schild mit einfarbiger Füllung">
                <a:extLst>
                  <a:ext uri="{FF2B5EF4-FFF2-40B4-BE49-F238E27FC236}">
                    <a16:creationId xmlns:a16="http://schemas.microsoft.com/office/drawing/2014/main" id="{DB9DF485-BF13-4FD7-AF9E-E544D183C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039100" y="1618274"/>
                <a:ext cx="1333499" cy="1232875"/>
              </a:xfrm>
              <a:prstGeom prst="rect">
                <a:avLst/>
              </a:prstGeom>
              <a:effectLst>
                <a:glow rad="101600">
                  <a:srgbClr val="4DC0C7">
                    <a:alpha val="60000"/>
                  </a:srgbClr>
                </a:glow>
              </a:effectLst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673E6F-1372-4485-A5D3-66C78B41A84C}"/>
                </a:ext>
              </a:extLst>
            </p:cNvPr>
            <p:cNvGrpSpPr/>
            <p:nvPr/>
          </p:nvGrpSpPr>
          <p:grpSpPr>
            <a:xfrm>
              <a:off x="13052014" y="907464"/>
              <a:ext cx="973019" cy="936060"/>
              <a:chOff x="5685905" y="1633614"/>
              <a:chExt cx="682134" cy="684000"/>
            </a:xfrm>
          </p:grpSpPr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8F81C11-3E16-416A-86FB-C35655089AFC}"/>
                  </a:ext>
                </a:extLst>
              </p:cNvPr>
              <p:cNvSpPr/>
              <p:nvPr/>
            </p:nvSpPr>
            <p:spPr>
              <a:xfrm>
                <a:off x="5685905" y="1633614"/>
                <a:ext cx="682134" cy="684000"/>
              </a:xfrm>
              <a:prstGeom prst="flowChartConnector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endParaRPr>
              </a:p>
            </p:txBody>
          </p:sp>
          <p:sp>
            <p:nvSpPr>
              <p:cNvPr id="12" name="Gleichschenkliges Dreieck 11">
                <a:extLst>
                  <a:ext uri="{FF2B5EF4-FFF2-40B4-BE49-F238E27FC236}">
                    <a16:creationId xmlns:a16="http://schemas.microsoft.com/office/drawing/2014/main" id="{00748FCB-B7BB-47A9-9AA6-58D42122CDE9}"/>
                  </a:ext>
                </a:extLst>
              </p:cNvPr>
              <p:cNvSpPr/>
              <p:nvPr/>
            </p:nvSpPr>
            <p:spPr>
              <a:xfrm>
                <a:off x="5788847" y="1659609"/>
                <a:ext cx="476250" cy="5430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endParaRPr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399052E-4416-4E38-8351-4C4C7FACDBDF}"/>
                  </a:ext>
                </a:extLst>
              </p:cNvPr>
              <p:cNvCxnSpPr>
                <a:stCxn id="12" idx="1"/>
                <a:endCxn id="12" idx="5"/>
              </p:cNvCxnSpPr>
              <p:nvPr/>
            </p:nvCxnSpPr>
            <p:spPr>
              <a:xfrm>
                <a:off x="5907910" y="1931147"/>
                <a:ext cx="238125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556A1A1-0DA9-42A5-8930-403B4A6546C4}"/>
                  </a:ext>
                </a:extLst>
              </p:cNvPr>
              <p:cNvCxnSpPr>
                <a:endCxn id="12" idx="3"/>
              </p:cNvCxnSpPr>
              <p:nvPr/>
            </p:nvCxnSpPr>
            <p:spPr>
              <a:xfrm>
                <a:off x="6018720" y="1931146"/>
                <a:ext cx="8252" cy="271538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Neue Haas Grotesk Text Pro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Laura Hess</cp:lastModifiedBy>
  <cp:revision>26</cp:revision>
  <dcterms:created xsi:type="dcterms:W3CDTF">2013-01-27T09:14:16Z</dcterms:created>
  <dcterms:modified xsi:type="dcterms:W3CDTF">2022-02-10T09:40:43Z</dcterms:modified>
  <cp:category/>
</cp:coreProperties>
</file>