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756"/>
    <p:restoredTop sz="94699"/>
  </p:normalViewPr>
  <p:slideViewPr>
    <p:cSldViewPr snapToGrid="0" snapToObjects="1">
      <p:cViewPr varScale="1">
        <p:scale>
          <a:sx n="110" d="100"/>
          <a:sy n="110" d="100"/>
        </p:scale>
        <p:origin x="14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1" y="5107589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1206661" y="1579945"/>
            <a:ext cx="6192455" cy="30962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2379" y="4422995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2C1430A-C244-534C-BE84-E9E08C7A0BA5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452378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12E935-7D1F-0246-B262-448D6383C216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3296700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01D135F-8B42-2D40-B408-A2D35570D611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6141022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C37C626-5FD2-A441-99FA-76B0CC1E2FC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6141022" y="4392992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0356D9E-20B4-2242-BAB9-25F40BE39E3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296700" y="4422995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68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brauch ich 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Kosten die durch Datenlecks entstehen steigen Jahr für Jahr an</a:t>
            </a:r>
          </a:p>
          <a:p>
            <a:pPr/>
            <a:r>
              <a:t>Oft können solche Attacken verhindert werden</a:t>
            </a:r>
          </a:p>
        </p:txBody>
      </p:sp>
      <p:pic>
        <p:nvPicPr>
          <p:cNvPr id="4" name="Picture Placeholder 3" descr="fig_lineplot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0" r="0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t>68% der Phishing Mails sollen den Nutzer  dazu Veranlassen einen Link zu öffnen</a:t>
            </a:r>
          </a:p>
        </p:txBody>
      </p:sp>
      <p:pic>
        <p:nvPicPr>
          <p:cNvPr id="4" name="Picture Placeholder 3" descr="phishing_link_pp.png"/>
          <p:cNvPicPr>
            <a:picLocks noGrp="1" noChangeAspect="1"/>
          </p:cNvPicPr>
          <p:nvPr>
            <p:ph type="pic" idx="16"/>
          </p:nvPr>
        </p:nvPicPr>
        <p:blipFill>
          <a:blip r:embed="rId2"/>
          <a:srcRect l="14275" r="14275"/>
          <a:stretch>
            <a:fillRect/>
          </a:stretch>
        </p:blipFill>
        <p:spPr/>
      </p:pic>
      <p:pic>
        <p:nvPicPr>
          <p:cNvPr id="5" name="Picture Placeholder 4" descr="phishing_input_pp.png"/>
          <p:cNvPicPr>
            <a:picLocks noGrp="1" noChangeAspect="1"/>
          </p:cNvPicPr>
          <p:nvPr>
            <p:ph type="pic" idx="17"/>
          </p:nvPr>
        </p:nvPicPr>
        <p:blipFill>
          <a:blip r:embed="rId3"/>
          <a:srcRect l="14275" r="14275"/>
          <a:stretch>
            <a:fillRect/>
          </a:stretch>
        </p:blipFill>
        <p:spPr/>
      </p:pic>
      <p:pic>
        <p:nvPicPr>
          <p:cNvPr id="6" name="Picture Placeholder 5" descr="phishing_attach_pp.png"/>
          <p:cNvPicPr>
            <a:picLocks noGrp="1" noChangeAspect="1"/>
          </p:cNvPicPr>
          <p:nvPr>
            <p:ph type="pic" idx="18"/>
          </p:nvPr>
        </p:nvPicPr>
        <p:blipFill>
          <a:blip r:embed="rId4"/>
          <a:srcRect l="14275" r="14275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9" sz="half"/>
          </p:nvPr>
        </p:nvSpPr>
        <p:spPr/>
        <p:txBody>
          <a:bodyPr/>
          <a:lstStyle/>
          <a:p/>
          <a:p>
            <a:r>
              <a:t>Bei 23% der Phishing Mails sollen der Nutzer  sensible Daten angeben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20" sz="half"/>
          </p:nvPr>
        </p:nvSpPr>
        <p:spPr/>
        <p:txBody>
          <a:bodyPr/>
          <a:lstStyle/>
          <a:p/>
          <a:p>
            <a:r>
              <a:t>9% aller Phishing Mails zielen darauf ab, den  Nutzer den Anhang öffnen zu lassen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Calibri</vt:lpstr>
      <vt:lpstr>Neue Haas Grotesk Text Pro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>generated using python-pptx</dc:description>
  <cp:lastModifiedBy>Tim Kossmann</cp:lastModifiedBy>
  <cp:revision>15</cp:revision>
  <dcterms:created xsi:type="dcterms:W3CDTF">2013-01-27T09:14:16Z</dcterms:created>
  <dcterms:modified xsi:type="dcterms:W3CDTF">2022-02-09T08:43:01Z</dcterms:modified>
  <cp:category/>
</cp:coreProperties>
</file>