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95BE-DA13-4F40-B51D-F6BF51405F65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F60-6785-4F5F-9D99-B7707A3DEE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687559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2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3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38" y="274638"/>
            <a:ext cx="768894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80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80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1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701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31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78132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2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4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354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5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668705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5" y="1551872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8C9F1E0-C297-4724-BBAE-51F30A62C758}"/>
              </a:ext>
            </a:extLst>
          </p:cNvPr>
          <p:cNvSpPr/>
          <p:nvPr userDrawn="1"/>
        </p:nvSpPr>
        <p:spPr>
          <a:xfrm>
            <a:off x="1" y="0"/>
            <a:ext cx="197963" cy="6858000"/>
          </a:xfrm>
          <a:prstGeom prst="rect">
            <a:avLst/>
          </a:prstGeom>
          <a:gradFill flip="none" rotWithShape="1">
            <a:gsLst>
              <a:gs pos="0">
                <a:srgbClr val="C8A9C6">
                  <a:alpha val="57000"/>
                </a:srgbClr>
              </a:gs>
              <a:gs pos="81000">
                <a:srgbClr val="276A94"/>
              </a:gs>
              <a:gs pos="49000">
                <a:srgbClr val="4DDBE3">
                  <a:alpha val="74000"/>
                </a:srgbClr>
              </a:gs>
              <a:gs pos="99000">
                <a:srgbClr val="07254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D9888BC-C564-544A-8526-DEC571F12BA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887424" y="2"/>
            <a:ext cx="1256576" cy="12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4CB87-E3E4-6E46-B25C-6FBCB46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0" y="2286000"/>
            <a:ext cx="7687559" cy="1143000"/>
          </a:xfrm>
        </p:spPr>
        <p:txBody>
          <a:bodyPr>
            <a:noAutofit/>
          </a:bodyPr>
          <a:lstStyle/>
          <a:p>
            <a:r>
              <a:rPr lang="de-DE" sz="3600" b="1" dirty="0"/>
              <a:t>Schulung</a:t>
            </a:r>
            <a:br>
              <a:rPr lang="de-DE" sz="3600" b="1" dirty="0"/>
            </a:br>
            <a:r>
              <a:rPr lang="de-DE" sz="3600" b="1" dirty="0" err="1"/>
              <a:t>Cyber</a:t>
            </a:r>
            <a:r>
              <a:rPr lang="de-DE" sz="3600" b="1" dirty="0"/>
              <a:t> Security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0A0F6CB-120C-A746-BDB4-556C09BFCE8B}"/>
              </a:ext>
            </a:extLst>
          </p:cNvPr>
          <p:cNvGrpSpPr/>
          <p:nvPr/>
        </p:nvGrpSpPr>
        <p:grpSpPr>
          <a:xfrm>
            <a:off x="3310305" y="4164231"/>
            <a:ext cx="2523389" cy="746639"/>
            <a:chOff x="3253122" y="4176588"/>
            <a:chExt cx="2523389" cy="746639"/>
          </a:xfrm>
        </p:grpSpPr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AABA62F1-3F52-FD49-A161-44B73E04EBB5}"/>
                </a:ext>
              </a:extLst>
            </p:cNvPr>
            <p:cNvSpPr txBox="1">
              <a:spLocks/>
            </p:cNvSpPr>
            <p:nvPr/>
          </p:nvSpPr>
          <p:spPr>
            <a:xfrm>
              <a:off x="3253122" y="4418570"/>
              <a:ext cx="1912007" cy="3387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/>
                  </a:solidFill>
                  <a:latin typeface="Neue Haas Grotesk Text Pro" panose="020B0504020202020204" pitchFamily="34" charset="77"/>
                  <a:ea typeface="+mj-ea"/>
                  <a:cs typeface="+mj-cs"/>
                </a:defRPr>
              </a:lvl1pPr>
            </a:lstStyle>
            <a:p>
              <a:r>
                <a:rPr lang="de-DE" sz="1200" dirty="0" err="1"/>
                <a:t>Powered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LaCTiS</a:t>
              </a:r>
              <a:endParaRPr lang="de-DE" sz="1200" dirty="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70C899-664D-E046-AC1D-94CCE025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9856" y="4176588"/>
              <a:ext cx="776655" cy="74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52096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Abteilungen sind anfällig für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Abteilungen die viel Kommunikation betreiben, wie Vetrieb und Marketing sollte beobachtet werden</a:t>
            </a:r>
          </a:p>
          <a:p>
            <a:pPr/>
            <a:r>
              <a:t>Gebäudemanagement wird nicht so viel geschult, da sie nicht so oft Phishing Mails erhalten</a:t>
            </a:r>
          </a:p>
          <a:p/>
          <a:p>
            <a:pPr/>
            <a:r>
              <a:t>Wichtig alle Abteilungen zu schulen, denn eine Kette ist nur so stark, wie ihr schwächstes Glied</a:t>
            </a:r>
          </a:p>
        </p:txBody>
      </p:sp>
      <p:pic>
        <p:nvPicPr>
          <p:cNvPr id="4" name="Picture Placeholder 3" descr="fail_bar_type_name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Passwortsicherheit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ein schlechtes Passwort?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Kurze Passwörter</a:t>
            </a:r>
            <a:br/>
            <a:r>
              <a:t>-&gt; Die Passwortlänge potentiert die Stärke des Passworts</a:t>
            </a:r>
          </a:p>
          <a:p>
            <a:pPr/>
            <a:r>
              <a:t>Passwörter mit wenig Zeichenvariationen</a:t>
            </a:r>
            <a:br/>
            <a:r>
              <a:t>-&gt; Wenn man Sonderzeichen nutzt erhöht sich die Zahl der Möglichen Zeichen direkt um 32</a:t>
            </a:r>
          </a:p>
          <a:p>
            <a:pPr/>
            <a:r>
              <a:t>Existierende Wörter</a:t>
            </a:r>
            <a:br/>
            <a:r>
              <a:t>-&gt; Hacker verwenden Wörterbücher um Passwörter zu knacken</a:t>
            </a:r>
          </a:p>
        </p:txBody>
      </p:sp>
      <p:pic>
        <p:nvPicPr>
          <p:cNvPr id="4" name="Picture Placeholder 3" descr="word_cloud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brauch ich 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Datenpannen entstehen steigen Jahr für Jahr</a:t>
            </a:r>
          </a:p>
          <a:p>
            <a:pPr/>
            <a:r>
              <a:t>Durch die digitalisierung werden Daten immer wertvoller</a:t>
            </a:r>
          </a:p>
          <a:p>
            <a:pPr/>
            <a:r>
              <a:t>Es werden immer mehr Daten gespeichert</a:t>
            </a:r>
          </a:p>
          <a:p/>
          <a:p>
            <a:pPr/>
            <a:r>
              <a:t>Oft können solche Attacken abgewehrt werden!</a:t>
            </a:r>
          </a:p>
        </p:txBody>
      </p:sp>
      <p:pic>
        <p:nvPicPr>
          <p:cNvPr id="4" name="Picture Placeholder 3" descr="fig_lineplo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Firmen mit den größten Schäden durch Datenlecks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Vor allem Software-Firmen sind betroffen</a:t>
            </a:r>
          </a:p>
          <a:p>
            <a:pPr/>
            <a:r>
              <a:t>Die Daten der Kunden sind ihr größtes Gut</a:t>
            </a:r>
          </a:p>
          <a:p/>
          <a:p>
            <a:pPr/>
            <a:r>
              <a:t>Nicht nur für Softwareunternehmen relevant</a:t>
            </a:r>
            <a:br/>
            <a:r>
              <a:t>-&gt; Datenpannen ziehen auch Image Schäden nach sich</a:t>
            </a:r>
          </a:p>
        </p:txBody>
      </p:sp>
      <p:pic>
        <p:nvPicPr>
          <p:cNvPr id="4" name="Picture Placeholder 3" descr="fig_bubblechar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Hackingmethoden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Schwachstelle führt bei Hackern zum Erfolg?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Mensch ist in 55% der Fällen die Schwachstelle</a:t>
            </a:r>
          </a:p>
          <a:p>
            <a:pPr/>
            <a:r>
              <a:t>Hackerangriffe die rein auf das System abzielen gibt es seltener als gedacht wird</a:t>
            </a:r>
          </a:p>
          <a:p/>
          <a:p>
            <a:pPr/>
            <a:r>
              <a:t>Durch Schulungen kann die Schwachstelle Mensch deutlich verbessert werden</a:t>
            </a:r>
          </a:p>
        </p:txBody>
      </p:sp>
      <p:pic>
        <p:nvPicPr>
          <p:cNvPr id="4" name="Picture Placeholder 3" descr="treemap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sind die erfogreichsten Angriffsarten, mit der Schwachstelle Mensch?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Meistens ist es Unwissenheit, die zu Fehlern führt</a:t>
            </a:r>
          </a:p>
          <a:p/>
          <a:p>
            <a:pPr/>
            <a:r>
              <a:t>Sensibilisierung kann hier schon ein wirksames Mittel sein</a:t>
            </a:r>
          </a:p>
        </p:txBody>
      </p:sp>
      <p:pic>
        <p:nvPicPr>
          <p:cNvPr id="4" name="Picture Placeholder 3" descr="treemap_mensch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wollen Phishing Mails?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t>68% der Phishing Mails sollen den Nutzer  dazu Veranlassen einen Link zu öffnen</a:t>
            </a:r>
          </a:p>
        </p:txBody>
      </p:sp>
      <p:pic>
        <p:nvPicPr>
          <p:cNvPr id="4" name="Picture Placeholder 3" descr="phishing_link_pp.png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 l="14275" r="14275"/>
          <a:stretch>
            <a:fillRect/>
          </a:stretch>
        </p:blipFill>
        <p:spPr/>
      </p:pic>
      <p:pic>
        <p:nvPicPr>
          <p:cNvPr id="5" name="Picture Placeholder 4" descr="phishing_input_pp.png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l="14275" r="14275"/>
          <a:stretch>
            <a:fillRect/>
          </a:stretch>
        </p:blipFill>
        <p:spPr/>
      </p:pic>
      <p:pic>
        <p:nvPicPr>
          <p:cNvPr id="6" name="Picture Placeholder 5" descr="phishing_attach_pp.png"/>
          <p:cNvPicPr>
            <a:picLocks noGrp="1" noChangeAspect="1"/>
          </p:cNvPicPr>
          <p:nvPr>
            <p:ph type="pic" idx="18"/>
          </p:nvPr>
        </p:nvPicPr>
        <p:blipFill>
          <a:blip r:embed="rId4"/>
          <a:srcRect l="14275" r="14275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9" sz="half"/>
          </p:nvPr>
        </p:nvSpPr>
        <p:spPr/>
        <p:txBody>
          <a:bodyPr/>
          <a:lstStyle/>
          <a:p/>
          <a:p>
            <a:r>
              <a:t>Bei 23% der Phishing Mails sollen der Nutzer  sensible Daten angeben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20" sz="half"/>
          </p:nvPr>
        </p:nvSpPr>
        <p:spPr/>
        <p:txBody>
          <a:bodyPr/>
          <a:lstStyle/>
          <a:p/>
          <a:p>
            <a:r>
              <a:t>9% aller Phishing Mails zielen darauf ab, den  Nutzer den Anhang öffnen zu lassen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Branchen fallen auf Phishing rein?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Branchen die digital sind</a:t>
            </a:r>
          </a:p>
          <a:p>
            <a:pPr/>
            <a:r>
              <a:t>Branchen die interessante Daten haben</a:t>
            </a:r>
          </a:p>
          <a:p/>
          <a:p>
            <a:r>
              <a:t>Branchen die beliebte Ziele sind, sollten auch mehr schulen</a:t>
            </a:r>
          </a:p>
        </p:txBody>
      </p:sp>
      <p:pic>
        <p:nvPicPr>
          <p:cNvPr id="4" name="Picture Placeholder 3" descr="fail_bar_mark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Office Theme</vt:lpstr>
      <vt:lpstr>Schulung Cyber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Tim Kossmann</cp:lastModifiedBy>
  <cp:revision>29</cp:revision>
  <dcterms:created xsi:type="dcterms:W3CDTF">2013-01-27T09:14:16Z</dcterms:created>
  <dcterms:modified xsi:type="dcterms:W3CDTF">2022-02-11T16:50:17Z</dcterms:modified>
  <cp:category/>
</cp:coreProperties>
</file>