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719931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753"/>
    <a:srgbClr val="B176B1"/>
    <a:srgbClr val="F07BAF"/>
    <a:srgbClr val="CA1F27"/>
    <a:srgbClr val="7A3995"/>
    <a:srgbClr val="E4126E"/>
    <a:srgbClr val="5FB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317" autoAdjust="0"/>
  </p:normalViewPr>
  <p:slideViewPr>
    <p:cSldViewPr snapToGrid="0">
      <p:cViewPr varScale="1">
        <p:scale>
          <a:sx n="171" d="100"/>
          <a:sy n="171" d="100"/>
        </p:scale>
        <p:origin x="125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32F08-920A-4952-BF04-7D3EE1B86C71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D2FB9-71B2-484A-B147-4C7CF85EC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41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6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815" algn="l" defTabSz="6096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630" algn="l" defTabSz="6096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446" algn="l" defTabSz="6096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261" algn="l" defTabSz="6096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4076" algn="l" defTabSz="6096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891" algn="l" defTabSz="6096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707" algn="l" defTabSz="6096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522" algn="l" defTabSz="6096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D2FB9-71B2-484A-B147-4C7CF85EC98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60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589241"/>
            <a:ext cx="5399485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891070"/>
            <a:ext cx="539948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D9AF-D7BC-4CF5-B2CD-52C5CCD40D3C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4F8-D010-426E-B383-A80DE953CD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68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D9AF-D7BC-4CF5-B2CD-52C5CCD40D3C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4F8-D010-426E-B383-A80DE953CD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13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91691"/>
            <a:ext cx="1552352" cy="30512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91691"/>
            <a:ext cx="4567064" cy="30512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D9AF-D7BC-4CF5-B2CD-52C5CCD40D3C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4F8-D010-426E-B383-A80DE953CD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1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D9AF-D7BC-4CF5-B2CD-52C5CCD40D3C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4F8-D010-426E-B383-A80DE953CD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74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897613"/>
            <a:ext cx="6209407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409468"/>
            <a:ext cx="6209407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D9AF-D7BC-4CF5-B2CD-52C5CCD40D3C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4F8-D010-426E-B383-A80DE953CD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59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958453"/>
            <a:ext cx="3059708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958453"/>
            <a:ext cx="3059708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D9AF-D7BC-4CF5-B2CD-52C5CCD40D3C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4F8-D010-426E-B383-A80DE953CD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39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691"/>
            <a:ext cx="6209407" cy="695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882610"/>
            <a:ext cx="30456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315164"/>
            <a:ext cx="3045647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882610"/>
            <a:ext cx="306064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315164"/>
            <a:ext cx="3060646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D9AF-D7BC-4CF5-B2CD-52C5CCD40D3C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4F8-D010-426E-B383-A80DE953CD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10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D9AF-D7BC-4CF5-B2CD-52C5CCD40D3C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4F8-D010-426E-B383-A80DE953CD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10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D9AF-D7BC-4CF5-B2CD-52C5CCD40D3C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4F8-D010-426E-B383-A80DE953CD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06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518398"/>
            <a:ext cx="364465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D9AF-D7BC-4CF5-B2CD-52C5CCD40D3C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4F8-D010-426E-B383-A80DE953CD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74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518398"/>
            <a:ext cx="364465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D9AF-D7BC-4CF5-B2CD-52C5CCD40D3C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4F8-D010-426E-B383-A80DE953CD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54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91691"/>
            <a:ext cx="620940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958453"/>
            <a:ext cx="620940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2D9AF-D7BC-4CF5-B2CD-52C5CCD40D3C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337084"/>
            <a:ext cx="242976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414F8-D010-426E-B383-A80DE953CD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63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19">
            <a:extLst>
              <a:ext uri="{FF2B5EF4-FFF2-40B4-BE49-F238E27FC236}">
                <a16:creationId xmlns:a16="http://schemas.microsoft.com/office/drawing/2014/main" id="{CFD72DB0-43F8-F4EC-E259-5AD1D4625E5E}"/>
              </a:ext>
            </a:extLst>
          </p:cNvPr>
          <p:cNvSpPr txBox="1"/>
          <p:nvPr/>
        </p:nvSpPr>
        <p:spPr>
          <a:xfrm>
            <a:off x="3301206" y="918109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Minimum</a:t>
            </a:r>
            <a:br>
              <a:rPr lang="de-DE" sz="800" dirty="0"/>
            </a:br>
            <a:r>
              <a:rPr lang="de-DE" sz="800" dirty="0"/>
              <a:t>Maximum</a:t>
            </a:r>
            <a:br>
              <a:rPr lang="de-DE" sz="800" dirty="0"/>
            </a:br>
            <a:r>
              <a:rPr lang="de-DE" sz="800" dirty="0"/>
              <a:t>Median</a:t>
            </a:r>
          </a:p>
        </p:txBody>
      </p:sp>
      <p:graphicFrame>
        <p:nvGraphicFramePr>
          <p:cNvPr id="21" name="Objekt 20">
            <a:extLst>
              <a:ext uri="{FF2B5EF4-FFF2-40B4-BE49-F238E27FC236}">
                <a16:creationId xmlns:a16="http://schemas.microsoft.com/office/drawing/2014/main" id="{94F5D16A-B9D8-159A-259A-5FAE3AD9B0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270446"/>
              </p:ext>
            </p:extLst>
          </p:nvPr>
        </p:nvGraphicFramePr>
        <p:xfrm>
          <a:off x="538958" y="1617296"/>
          <a:ext cx="2881659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2" imgW="0" imgH="360" progId="FoxitReader.Document">
                  <p:embed/>
                </p:oleObj>
              </mc:Choice>
              <mc:Fallback>
                <p:oleObj name="PDF" r:id="rId2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8958" y="1617296"/>
                        <a:ext cx="2881659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21">
            <a:extLst>
              <a:ext uri="{FF2B5EF4-FFF2-40B4-BE49-F238E27FC236}">
                <a16:creationId xmlns:a16="http://schemas.microsoft.com/office/drawing/2014/main" id="{308BE595-A426-19F3-EEF3-71178E5301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375737"/>
              </p:ext>
            </p:extLst>
          </p:nvPr>
        </p:nvGraphicFramePr>
        <p:xfrm>
          <a:off x="3778701" y="1617296"/>
          <a:ext cx="2881659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4" imgW="0" imgH="360" progId="FoxitReader.Document">
                  <p:embed/>
                </p:oleObj>
              </mc:Choice>
              <mc:Fallback>
                <p:oleObj name="PDF" r:id="rId4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8701" y="1617296"/>
                        <a:ext cx="2881659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D5178A5E-6971-0493-58B0-78F39842461B}"/>
              </a:ext>
            </a:extLst>
          </p:cNvPr>
          <p:cNvSpPr/>
          <p:nvPr/>
        </p:nvSpPr>
        <p:spPr>
          <a:xfrm>
            <a:off x="2123916" y="1351782"/>
            <a:ext cx="2952750" cy="550834"/>
          </a:xfrm>
          <a:custGeom>
            <a:avLst/>
            <a:gdLst>
              <a:gd name="connsiteX0" fmla="*/ 0 w 2952750"/>
              <a:gd name="connsiteY0" fmla="*/ 253654 h 550834"/>
              <a:gd name="connsiteX1" fmla="*/ 1584960 w 2952750"/>
              <a:gd name="connsiteY1" fmla="*/ 9814 h 550834"/>
              <a:gd name="connsiteX2" fmla="*/ 2952750 w 2952750"/>
              <a:gd name="connsiteY2" fmla="*/ 550834 h 55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0" h="550834">
                <a:moveTo>
                  <a:pt x="0" y="253654"/>
                </a:moveTo>
                <a:cubicBezTo>
                  <a:pt x="546417" y="106969"/>
                  <a:pt x="1092835" y="-39716"/>
                  <a:pt x="1584960" y="9814"/>
                </a:cubicBezTo>
                <a:cubicBezTo>
                  <a:pt x="2077085" y="59344"/>
                  <a:pt x="2723515" y="467649"/>
                  <a:pt x="2952750" y="550834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646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19">
            <a:extLst>
              <a:ext uri="{FF2B5EF4-FFF2-40B4-BE49-F238E27FC236}">
                <a16:creationId xmlns:a16="http://schemas.microsoft.com/office/drawing/2014/main" id="{CFD72DB0-43F8-F4EC-E259-5AD1D4625E5E}"/>
              </a:ext>
            </a:extLst>
          </p:cNvPr>
          <p:cNvSpPr txBox="1"/>
          <p:nvPr/>
        </p:nvSpPr>
        <p:spPr>
          <a:xfrm>
            <a:off x="3301206" y="918109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Minimum</a:t>
            </a:r>
            <a:br>
              <a:rPr lang="de-DE" sz="800" dirty="0"/>
            </a:br>
            <a:r>
              <a:rPr lang="de-DE" sz="800" dirty="0"/>
              <a:t>Maximum</a:t>
            </a:r>
            <a:br>
              <a:rPr lang="de-DE" sz="800" dirty="0"/>
            </a:br>
            <a:r>
              <a:rPr lang="de-DE" sz="800" dirty="0"/>
              <a:t>Median</a:t>
            </a:r>
          </a:p>
        </p:txBody>
      </p:sp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D13DD3E7-089B-4E82-1942-1746C47E35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813349"/>
              </p:ext>
            </p:extLst>
          </p:nvPr>
        </p:nvGraphicFramePr>
        <p:xfrm>
          <a:off x="0" y="1667069"/>
          <a:ext cx="3240000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2" imgW="0" imgH="360" progId="FoxitReader.Document">
                  <p:embed/>
                </p:oleObj>
              </mc:Choice>
              <mc:Fallback>
                <p:oleObj name="PDF" r:id="rId2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667069"/>
                        <a:ext cx="3240000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5F515814-FF54-E214-B735-8B1AD1C6CC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303287"/>
              </p:ext>
            </p:extLst>
          </p:nvPr>
        </p:nvGraphicFramePr>
        <p:xfrm>
          <a:off x="3968234" y="1667069"/>
          <a:ext cx="3240000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4" imgW="0" imgH="360" progId="FoxitReader.Document">
                  <p:embed/>
                </p:oleObj>
              </mc:Choice>
              <mc:Fallback>
                <p:oleObj name="PDF" r:id="rId4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68234" y="1667069"/>
                        <a:ext cx="3240000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C8F088FF-27ED-7D62-7B3F-70CD1F6B9805}"/>
              </a:ext>
            </a:extLst>
          </p:cNvPr>
          <p:cNvSpPr/>
          <p:nvPr/>
        </p:nvSpPr>
        <p:spPr>
          <a:xfrm>
            <a:off x="2297151" y="1365691"/>
            <a:ext cx="3925229" cy="672752"/>
          </a:xfrm>
          <a:custGeom>
            <a:avLst/>
            <a:gdLst>
              <a:gd name="connsiteX0" fmla="*/ 0 w 3925229"/>
              <a:gd name="connsiteY0" fmla="*/ 302531 h 672752"/>
              <a:gd name="connsiteX1" fmla="*/ 1253397 w 3925229"/>
              <a:gd name="connsiteY1" fmla="*/ 12600 h 672752"/>
              <a:gd name="connsiteX2" fmla="*/ 3925229 w 3925229"/>
              <a:gd name="connsiteY2" fmla="*/ 672752 h 67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5229" h="672752">
                <a:moveTo>
                  <a:pt x="0" y="302531"/>
                </a:moveTo>
                <a:cubicBezTo>
                  <a:pt x="299596" y="126714"/>
                  <a:pt x="599192" y="-49103"/>
                  <a:pt x="1253397" y="12600"/>
                </a:cubicBezTo>
                <a:cubicBezTo>
                  <a:pt x="1907602" y="74303"/>
                  <a:pt x="2916415" y="373527"/>
                  <a:pt x="3925229" y="672752"/>
                </a:cubicBezTo>
              </a:path>
            </a:pathLst>
          </a:custGeom>
          <a:noFill/>
          <a:ln w="19050">
            <a:solidFill>
              <a:srgbClr val="E4126E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551F293E-6872-D7A4-AD20-BE5BAC74B982}"/>
              </a:ext>
            </a:extLst>
          </p:cNvPr>
          <p:cNvSpPr/>
          <p:nvPr/>
        </p:nvSpPr>
        <p:spPr>
          <a:xfrm>
            <a:off x="2542478" y="1452093"/>
            <a:ext cx="3911848" cy="559587"/>
          </a:xfrm>
          <a:custGeom>
            <a:avLst/>
            <a:gdLst>
              <a:gd name="connsiteX0" fmla="*/ 0 w 3911848"/>
              <a:gd name="connsiteY0" fmla="*/ 202748 h 559587"/>
              <a:gd name="connsiteX1" fmla="*/ 981307 w 3911848"/>
              <a:gd name="connsiteY1" fmla="*/ 15407 h 559587"/>
              <a:gd name="connsiteX2" fmla="*/ 3911848 w 3911848"/>
              <a:gd name="connsiteY2" fmla="*/ 559587 h 55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1848" h="559587">
                <a:moveTo>
                  <a:pt x="0" y="202748"/>
                </a:moveTo>
                <a:cubicBezTo>
                  <a:pt x="164666" y="79341"/>
                  <a:pt x="329332" y="-44066"/>
                  <a:pt x="981307" y="15407"/>
                </a:cubicBezTo>
                <a:cubicBezTo>
                  <a:pt x="1633282" y="74880"/>
                  <a:pt x="2772565" y="317233"/>
                  <a:pt x="3911848" y="559587"/>
                </a:cubicBezTo>
              </a:path>
            </a:pathLst>
          </a:custGeom>
          <a:noFill/>
          <a:ln w="19050">
            <a:solidFill>
              <a:srgbClr val="7A3995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A33015-C711-3D72-D74A-F550FCA10209}"/>
              </a:ext>
            </a:extLst>
          </p:cNvPr>
          <p:cNvSpPr/>
          <p:nvPr/>
        </p:nvSpPr>
        <p:spPr>
          <a:xfrm>
            <a:off x="2844969" y="1525205"/>
            <a:ext cx="3966196" cy="482015"/>
          </a:xfrm>
          <a:custGeom>
            <a:avLst/>
            <a:gdLst>
              <a:gd name="connsiteX0" fmla="*/ 823 w 3966196"/>
              <a:gd name="connsiteY0" fmla="*/ 138557 h 482015"/>
              <a:gd name="connsiteX1" fmla="*/ 652054 w 3966196"/>
              <a:gd name="connsiteY1" fmla="*/ 18124 h 482015"/>
              <a:gd name="connsiteX2" fmla="*/ 3966196 w 3966196"/>
              <a:gd name="connsiteY2" fmla="*/ 482015 h 482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6196" h="482015">
                <a:moveTo>
                  <a:pt x="823" y="138557"/>
                </a:moveTo>
                <a:cubicBezTo>
                  <a:pt x="-4010" y="49719"/>
                  <a:pt x="-8842" y="-39119"/>
                  <a:pt x="652054" y="18124"/>
                </a:cubicBezTo>
                <a:cubicBezTo>
                  <a:pt x="1312950" y="75367"/>
                  <a:pt x="2639573" y="278691"/>
                  <a:pt x="3966196" y="482015"/>
                </a:cubicBezTo>
              </a:path>
            </a:pathLst>
          </a:custGeom>
          <a:noFill/>
          <a:ln w="19050">
            <a:solidFill>
              <a:srgbClr val="CA1F27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796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19">
            <a:extLst>
              <a:ext uri="{FF2B5EF4-FFF2-40B4-BE49-F238E27FC236}">
                <a16:creationId xmlns:a16="http://schemas.microsoft.com/office/drawing/2014/main" id="{CFD72DB0-43F8-F4EC-E259-5AD1D4625E5E}"/>
              </a:ext>
            </a:extLst>
          </p:cNvPr>
          <p:cNvSpPr txBox="1"/>
          <p:nvPr/>
        </p:nvSpPr>
        <p:spPr>
          <a:xfrm>
            <a:off x="3301206" y="918109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Minimum</a:t>
            </a:r>
            <a:br>
              <a:rPr lang="de-DE" sz="800" dirty="0"/>
            </a:br>
            <a:r>
              <a:rPr lang="de-DE" sz="800" dirty="0"/>
              <a:t>Maximum</a:t>
            </a:r>
            <a:br>
              <a:rPr lang="de-DE" sz="800" dirty="0"/>
            </a:br>
            <a:r>
              <a:rPr lang="de-DE" sz="800" dirty="0"/>
              <a:t>Median</a:t>
            </a:r>
          </a:p>
        </p:txBody>
      </p:sp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867C85F6-35F6-3BC9-2504-9C36B3260A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992569"/>
              </p:ext>
            </p:extLst>
          </p:nvPr>
        </p:nvGraphicFramePr>
        <p:xfrm>
          <a:off x="-1" y="1625930"/>
          <a:ext cx="3240000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2" imgW="0" imgH="360" progId="FoxitReader.Document">
                  <p:embed/>
                </p:oleObj>
              </mc:Choice>
              <mc:Fallback>
                <p:oleObj name="PDF" r:id="rId2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" y="1625930"/>
                        <a:ext cx="3240000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55771608-AF66-F01E-363C-68323F87F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577977"/>
              </p:ext>
            </p:extLst>
          </p:nvPr>
        </p:nvGraphicFramePr>
        <p:xfrm>
          <a:off x="3959315" y="1625930"/>
          <a:ext cx="3240000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4" imgW="0" imgH="360" progId="FoxitReader.Document">
                  <p:embed/>
                </p:oleObj>
              </mc:Choice>
              <mc:Fallback>
                <p:oleObj name="PDF" r:id="rId4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9315" y="1625930"/>
                        <a:ext cx="3240000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5D52115-4F97-2533-41E2-B1C3C08717A4}"/>
              </a:ext>
            </a:extLst>
          </p:cNvPr>
          <p:cNvSpPr/>
          <p:nvPr/>
        </p:nvSpPr>
        <p:spPr>
          <a:xfrm>
            <a:off x="2341757" y="1323377"/>
            <a:ext cx="3880624" cy="605105"/>
          </a:xfrm>
          <a:custGeom>
            <a:avLst/>
            <a:gdLst>
              <a:gd name="connsiteX0" fmla="*/ 0 w 3880624"/>
              <a:gd name="connsiteY0" fmla="*/ 266108 h 605105"/>
              <a:gd name="connsiteX1" fmla="*/ 1235555 w 3880624"/>
              <a:gd name="connsiteY1" fmla="*/ 11860 h 605105"/>
              <a:gd name="connsiteX2" fmla="*/ 3880624 w 3880624"/>
              <a:gd name="connsiteY2" fmla="*/ 605105 h 6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0624" h="605105">
                <a:moveTo>
                  <a:pt x="0" y="266108"/>
                </a:moveTo>
                <a:cubicBezTo>
                  <a:pt x="294392" y="110734"/>
                  <a:pt x="588785" y="-44639"/>
                  <a:pt x="1235555" y="11860"/>
                </a:cubicBezTo>
                <a:cubicBezTo>
                  <a:pt x="1882325" y="68359"/>
                  <a:pt x="2881474" y="336732"/>
                  <a:pt x="3880624" y="605105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47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19">
            <a:extLst>
              <a:ext uri="{FF2B5EF4-FFF2-40B4-BE49-F238E27FC236}">
                <a16:creationId xmlns:a16="http://schemas.microsoft.com/office/drawing/2014/main" id="{CFD72DB0-43F8-F4EC-E259-5AD1D4625E5E}"/>
              </a:ext>
            </a:extLst>
          </p:cNvPr>
          <p:cNvSpPr txBox="1"/>
          <p:nvPr/>
        </p:nvSpPr>
        <p:spPr>
          <a:xfrm>
            <a:off x="3301206" y="918109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Minimum</a:t>
            </a:r>
            <a:br>
              <a:rPr lang="de-DE" sz="800" dirty="0"/>
            </a:br>
            <a:r>
              <a:rPr lang="de-DE" sz="800" dirty="0"/>
              <a:t>Maximum</a:t>
            </a:r>
            <a:br>
              <a:rPr lang="de-DE" sz="800" dirty="0"/>
            </a:br>
            <a:r>
              <a:rPr lang="de-DE" sz="800" dirty="0"/>
              <a:t>Median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CD6A33B3-F990-5BB2-0CE0-224E7A6C86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870207"/>
              </p:ext>
            </p:extLst>
          </p:nvPr>
        </p:nvGraphicFramePr>
        <p:xfrm>
          <a:off x="0" y="1625930"/>
          <a:ext cx="3240000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2" imgW="0" imgH="360" progId="FoxitReader.Document">
                  <p:embed/>
                </p:oleObj>
              </mc:Choice>
              <mc:Fallback>
                <p:oleObj name="PDF" r:id="rId2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625930"/>
                        <a:ext cx="3240000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2F6F2B41-4CC8-3DF7-269B-A021086CBD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280748"/>
              </p:ext>
            </p:extLst>
          </p:nvPr>
        </p:nvGraphicFramePr>
        <p:xfrm>
          <a:off x="3961757" y="1625930"/>
          <a:ext cx="3240000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4" imgW="0" imgH="360" progId="FoxitReader.Document">
                  <p:embed/>
                </p:oleObj>
              </mc:Choice>
              <mc:Fallback>
                <p:oleObj name="PDF" r:id="rId4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61757" y="1625930"/>
                        <a:ext cx="3240000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715F1DBA-B88A-060B-F90A-EA6CB0E34988}"/>
              </a:ext>
            </a:extLst>
          </p:cNvPr>
          <p:cNvSpPr/>
          <p:nvPr/>
        </p:nvSpPr>
        <p:spPr>
          <a:xfrm>
            <a:off x="2538018" y="1360312"/>
            <a:ext cx="3929689" cy="557698"/>
          </a:xfrm>
          <a:custGeom>
            <a:avLst/>
            <a:gdLst>
              <a:gd name="connsiteX0" fmla="*/ 0 w 3929689"/>
              <a:gd name="connsiteY0" fmla="*/ 267766 h 557698"/>
              <a:gd name="connsiteX1" fmla="*/ 1030372 w 3929689"/>
              <a:gd name="connsiteY1" fmla="*/ 9058 h 557698"/>
              <a:gd name="connsiteX2" fmla="*/ 3929689 w 3929689"/>
              <a:gd name="connsiteY2" fmla="*/ 557698 h 55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9689" h="557698">
                <a:moveTo>
                  <a:pt x="0" y="267766"/>
                </a:moveTo>
                <a:cubicBezTo>
                  <a:pt x="187712" y="114251"/>
                  <a:pt x="375424" y="-39264"/>
                  <a:pt x="1030372" y="9058"/>
                </a:cubicBezTo>
                <a:cubicBezTo>
                  <a:pt x="1685320" y="57380"/>
                  <a:pt x="2807504" y="307539"/>
                  <a:pt x="3929689" y="557698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093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19">
            <a:extLst>
              <a:ext uri="{FF2B5EF4-FFF2-40B4-BE49-F238E27FC236}">
                <a16:creationId xmlns:a16="http://schemas.microsoft.com/office/drawing/2014/main" id="{CFD72DB0-43F8-F4EC-E259-5AD1D4625E5E}"/>
              </a:ext>
            </a:extLst>
          </p:cNvPr>
          <p:cNvSpPr txBox="1"/>
          <p:nvPr/>
        </p:nvSpPr>
        <p:spPr>
          <a:xfrm>
            <a:off x="3293586" y="808147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Minimum</a:t>
            </a:r>
            <a:br>
              <a:rPr lang="de-DE" sz="800" dirty="0"/>
            </a:br>
            <a:r>
              <a:rPr lang="de-DE" sz="800" dirty="0"/>
              <a:t>Maximum</a:t>
            </a:r>
            <a:br>
              <a:rPr lang="de-DE" sz="800" dirty="0"/>
            </a:br>
            <a:r>
              <a:rPr lang="de-DE" sz="800" dirty="0"/>
              <a:t>Median</a:t>
            </a:r>
          </a:p>
          <a:p>
            <a:r>
              <a:rPr lang="de-DE" sz="800" dirty="0"/>
              <a:t>Mean</a:t>
            </a:r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6C84BA87-68A1-B854-EDB7-FAD09E2DBC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428641"/>
              </p:ext>
            </p:extLst>
          </p:nvPr>
        </p:nvGraphicFramePr>
        <p:xfrm>
          <a:off x="-2445" y="1625930"/>
          <a:ext cx="3240000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2" imgW="0" imgH="360" progId="FoxitReader.Document">
                  <p:embed/>
                </p:oleObj>
              </mc:Choice>
              <mc:Fallback>
                <p:oleObj name="PDF" r:id="rId2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445" y="1625930"/>
                        <a:ext cx="3240000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F795C1A8-B10C-D7D2-7D21-215E6BC888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120933"/>
              </p:ext>
            </p:extLst>
          </p:nvPr>
        </p:nvGraphicFramePr>
        <p:xfrm>
          <a:off x="3959313" y="1625930"/>
          <a:ext cx="3240000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4" imgW="0" imgH="360" progId="FoxitReader.Document">
                  <p:embed/>
                </p:oleObj>
              </mc:Choice>
              <mc:Fallback>
                <p:oleObj name="PDF" r:id="rId4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9313" y="1625930"/>
                        <a:ext cx="3240000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4C9132CC-0DD1-576B-5CC8-B9BDF9F7DE30}"/>
              </a:ext>
            </a:extLst>
          </p:cNvPr>
          <p:cNvSpPr/>
          <p:nvPr/>
        </p:nvSpPr>
        <p:spPr>
          <a:xfrm>
            <a:off x="2314993" y="1360056"/>
            <a:ext cx="3943071" cy="575796"/>
          </a:xfrm>
          <a:custGeom>
            <a:avLst/>
            <a:gdLst>
              <a:gd name="connsiteX0" fmla="*/ 0 w 3943071"/>
              <a:gd name="connsiteY0" fmla="*/ 276943 h 575796"/>
              <a:gd name="connsiteX1" fmla="*/ 1235555 w 3943071"/>
              <a:gd name="connsiteY1" fmla="*/ 9314 h 575796"/>
              <a:gd name="connsiteX2" fmla="*/ 3943071 w 3943071"/>
              <a:gd name="connsiteY2" fmla="*/ 575796 h 575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3071" h="575796">
                <a:moveTo>
                  <a:pt x="0" y="276943"/>
                </a:moveTo>
                <a:cubicBezTo>
                  <a:pt x="289188" y="118224"/>
                  <a:pt x="578377" y="-40495"/>
                  <a:pt x="1235555" y="9314"/>
                </a:cubicBezTo>
                <a:cubicBezTo>
                  <a:pt x="1892733" y="59123"/>
                  <a:pt x="2917902" y="317459"/>
                  <a:pt x="3943071" y="575796"/>
                </a:cubicBezTo>
              </a:path>
            </a:pathLst>
          </a:custGeom>
          <a:noFill/>
          <a:ln w="19050">
            <a:solidFill>
              <a:srgbClr val="F07BAF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19F8CAD2-EB17-655F-6CED-98249612F44F}"/>
              </a:ext>
            </a:extLst>
          </p:cNvPr>
          <p:cNvSpPr/>
          <p:nvPr/>
        </p:nvSpPr>
        <p:spPr>
          <a:xfrm>
            <a:off x="2533557" y="1428234"/>
            <a:ext cx="3947532" cy="512078"/>
          </a:xfrm>
          <a:custGeom>
            <a:avLst/>
            <a:gdLst>
              <a:gd name="connsiteX0" fmla="*/ 0 w 3947532"/>
              <a:gd name="connsiteY0" fmla="*/ 199844 h 512078"/>
              <a:gd name="connsiteX1" fmla="*/ 999149 w 3947532"/>
              <a:gd name="connsiteY1" fmla="*/ 12504 h 512078"/>
              <a:gd name="connsiteX2" fmla="*/ 3947532 w 3947532"/>
              <a:gd name="connsiteY2" fmla="*/ 512078 h 51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7532" h="512078">
                <a:moveTo>
                  <a:pt x="0" y="199844"/>
                </a:moveTo>
                <a:cubicBezTo>
                  <a:pt x="170613" y="80154"/>
                  <a:pt x="341227" y="-39535"/>
                  <a:pt x="999149" y="12504"/>
                </a:cubicBezTo>
                <a:cubicBezTo>
                  <a:pt x="1657071" y="64543"/>
                  <a:pt x="2802301" y="288310"/>
                  <a:pt x="3947532" y="512078"/>
                </a:cubicBezTo>
              </a:path>
            </a:pathLst>
          </a:custGeom>
          <a:noFill/>
          <a:ln w="19050">
            <a:solidFill>
              <a:srgbClr val="B176B1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497A4E20-78CF-5E9D-442E-1849F43BB3DD}"/>
              </a:ext>
            </a:extLst>
          </p:cNvPr>
          <p:cNvSpPr/>
          <p:nvPr/>
        </p:nvSpPr>
        <p:spPr>
          <a:xfrm>
            <a:off x="2868930" y="1503029"/>
            <a:ext cx="3867150" cy="401971"/>
          </a:xfrm>
          <a:custGeom>
            <a:avLst/>
            <a:gdLst>
              <a:gd name="connsiteX0" fmla="*/ 0 w 3867150"/>
              <a:gd name="connsiteY0" fmla="*/ 127651 h 401971"/>
              <a:gd name="connsiteX1" fmla="*/ 651510 w 3867150"/>
              <a:gd name="connsiteY1" fmla="*/ 13351 h 401971"/>
              <a:gd name="connsiteX2" fmla="*/ 3867150 w 3867150"/>
              <a:gd name="connsiteY2" fmla="*/ 401971 h 401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7150" h="401971">
                <a:moveTo>
                  <a:pt x="0" y="127651"/>
                </a:moveTo>
                <a:cubicBezTo>
                  <a:pt x="3492" y="47641"/>
                  <a:pt x="6985" y="-32369"/>
                  <a:pt x="651510" y="13351"/>
                </a:cubicBezTo>
                <a:cubicBezTo>
                  <a:pt x="1296035" y="59071"/>
                  <a:pt x="3376295" y="345456"/>
                  <a:pt x="3867150" y="401971"/>
                </a:cubicBezTo>
              </a:path>
            </a:pathLst>
          </a:custGeom>
          <a:noFill/>
          <a:ln w="19050">
            <a:solidFill>
              <a:srgbClr val="F05753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73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19">
            <a:extLst>
              <a:ext uri="{FF2B5EF4-FFF2-40B4-BE49-F238E27FC236}">
                <a16:creationId xmlns:a16="http://schemas.microsoft.com/office/drawing/2014/main" id="{CFD72DB0-43F8-F4EC-E259-5AD1D4625E5E}"/>
              </a:ext>
            </a:extLst>
          </p:cNvPr>
          <p:cNvSpPr txBox="1"/>
          <p:nvPr/>
        </p:nvSpPr>
        <p:spPr>
          <a:xfrm>
            <a:off x="3301206" y="918109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Minimum</a:t>
            </a:r>
            <a:br>
              <a:rPr lang="de-DE" sz="800" dirty="0"/>
            </a:br>
            <a:r>
              <a:rPr lang="de-DE" sz="800" dirty="0"/>
              <a:t>Maximum</a:t>
            </a:r>
            <a:br>
              <a:rPr lang="de-DE" sz="800" dirty="0"/>
            </a:br>
            <a:r>
              <a:rPr lang="de-DE" sz="800" dirty="0"/>
              <a:t>Median</a:t>
            </a:r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3A0DF6B5-E308-59B4-7A8C-D8DAC84E10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98706"/>
              </p:ext>
            </p:extLst>
          </p:nvPr>
        </p:nvGraphicFramePr>
        <p:xfrm>
          <a:off x="538958" y="1625930"/>
          <a:ext cx="2881659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2" imgW="0" imgH="360" progId="FoxitReader.Document">
                  <p:embed/>
                </p:oleObj>
              </mc:Choice>
              <mc:Fallback>
                <p:oleObj name="PDF" r:id="rId2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8958" y="1625930"/>
                        <a:ext cx="2881659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9C60E944-3C27-4D32-7554-0E3608E87A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014620"/>
              </p:ext>
            </p:extLst>
          </p:nvPr>
        </p:nvGraphicFramePr>
        <p:xfrm>
          <a:off x="3778701" y="1625930"/>
          <a:ext cx="2881659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4" imgW="0" imgH="360" progId="FoxitReader.Document">
                  <p:embed/>
                </p:oleObj>
              </mc:Choice>
              <mc:Fallback>
                <p:oleObj name="PDF" r:id="rId4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8701" y="1625930"/>
                        <a:ext cx="2881659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DE858C83-8DA1-111C-E922-213BBE0C2A54}"/>
              </a:ext>
            </a:extLst>
          </p:cNvPr>
          <p:cNvSpPr/>
          <p:nvPr/>
        </p:nvSpPr>
        <p:spPr>
          <a:xfrm>
            <a:off x="2504916" y="1345910"/>
            <a:ext cx="3188970" cy="560045"/>
          </a:xfrm>
          <a:custGeom>
            <a:avLst/>
            <a:gdLst>
              <a:gd name="connsiteX0" fmla="*/ 0 w 3188970"/>
              <a:gd name="connsiteY0" fmla="*/ 289535 h 560045"/>
              <a:gd name="connsiteX1" fmla="*/ 1074420 w 3188970"/>
              <a:gd name="connsiteY1" fmla="*/ 7595 h 560045"/>
              <a:gd name="connsiteX2" fmla="*/ 3188970 w 3188970"/>
              <a:gd name="connsiteY2" fmla="*/ 560045 h 56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8970" h="560045">
                <a:moveTo>
                  <a:pt x="0" y="289535"/>
                </a:moveTo>
                <a:cubicBezTo>
                  <a:pt x="271462" y="126022"/>
                  <a:pt x="542925" y="-37490"/>
                  <a:pt x="1074420" y="7595"/>
                </a:cubicBezTo>
                <a:cubicBezTo>
                  <a:pt x="1605915" y="52680"/>
                  <a:pt x="2835275" y="472415"/>
                  <a:pt x="3188970" y="560045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83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19">
            <a:extLst>
              <a:ext uri="{FF2B5EF4-FFF2-40B4-BE49-F238E27FC236}">
                <a16:creationId xmlns:a16="http://schemas.microsoft.com/office/drawing/2014/main" id="{CFD72DB0-43F8-F4EC-E259-5AD1D4625E5E}"/>
              </a:ext>
            </a:extLst>
          </p:cNvPr>
          <p:cNvSpPr txBox="1"/>
          <p:nvPr/>
        </p:nvSpPr>
        <p:spPr>
          <a:xfrm>
            <a:off x="3301206" y="918109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Minimum</a:t>
            </a:r>
            <a:br>
              <a:rPr lang="de-DE" sz="800" dirty="0"/>
            </a:br>
            <a:r>
              <a:rPr lang="de-DE" sz="800" b="1" dirty="0"/>
              <a:t>Maximum</a:t>
            </a:r>
            <a:br>
              <a:rPr lang="de-DE" sz="800" dirty="0"/>
            </a:br>
            <a:r>
              <a:rPr lang="de-DE" sz="800" dirty="0"/>
              <a:t>Median</a:t>
            </a:r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E491F46-9BFC-254F-7246-47D5A9B854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541540"/>
              </p:ext>
            </p:extLst>
          </p:nvPr>
        </p:nvGraphicFramePr>
        <p:xfrm>
          <a:off x="538958" y="1620338"/>
          <a:ext cx="2881659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2" imgW="0" imgH="360" progId="FoxitReader.Document">
                  <p:embed/>
                </p:oleObj>
              </mc:Choice>
              <mc:Fallback>
                <p:oleObj name="PDF" r:id="rId2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8958" y="1620338"/>
                        <a:ext cx="2881659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7ACB5E95-A6FC-982A-D4CD-F331465782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9472"/>
              </p:ext>
            </p:extLst>
          </p:nvPr>
        </p:nvGraphicFramePr>
        <p:xfrm>
          <a:off x="3778701" y="1620338"/>
          <a:ext cx="2881659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4" imgW="0" imgH="360" progId="FoxitReader.Document">
                  <p:embed/>
                </p:oleObj>
              </mc:Choice>
              <mc:Fallback>
                <p:oleObj name="PDF" r:id="rId4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8701" y="1620338"/>
                        <a:ext cx="2881659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8401FE3D-3EE5-9105-AA22-9174709D626A}"/>
              </a:ext>
            </a:extLst>
          </p:cNvPr>
          <p:cNvSpPr/>
          <p:nvPr/>
        </p:nvSpPr>
        <p:spPr>
          <a:xfrm>
            <a:off x="2733516" y="1385916"/>
            <a:ext cx="3211830" cy="539089"/>
          </a:xfrm>
          <a:custGeom>
            <a:avLst/>
            <a:gdLst>
              <a:gd name="connsiteX0" fmla="*/ 0 w 3211830"/>
              <a:gd name="connsiteY0" fmla="*/ 249529 h 539089"/>
              <a:gd name="connsiteX1" fmla="*/ 849630 w 3211830"/>
              <a:gd name="connsiteY1" fmla="*/ 9499 h 539089"/>
              <a:gd name="connsiteX2" fmla="*/ 3211830 w 3211830"/>
              <a:gd name="connsiteY2" fmla="*/ 539089 h 53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1830" h="539089">
                <a:moveTo>
                  <a:pt x="0" y="249529"/>
                </a:moveTo>
                <a:cubicBezTo>
                  <a:pt x="157162" y="105384"/>
                  <a:pt x="314325" y="-38761"/>
                  <a:pt x="849630" y="9499"/>
                </a:cubicBezTo>
                <a:cubicBezTo>
                  <a:pt x="1384935" y="57759"/>
                  <a:pt x="2298382" y="298424"/>
                  <a:pt x="3211830" y="539089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47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19">
            <a:extLst>
              <a:ext uri="{FF2B5EF4-FFF2-40B4-BE49-F238E27FC236}">
                <a16:creationId xmlns:a16="http://schemas.microsoft.com/office/drawing/2014/main" id="{CFD72DB0-43F8-F4EC-E259-5AD1D4625E5E}"/>
              </a:ext>
            </a:extLst>
          </p:cNvPr>
          <p:cNvSpPr txBox="1"/>
          <p:nvPr/>
        </p:nvSpPr>
        <p:spPr>
          <a:xfrm>
            <a:off x="3301206" y="918109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Minimum</a:t>
            </a:r>
            <a:br>
              <a:rPr lang="de-DE" sz="800" dirty="0"/>
            </a:br>
            <a:r>
              <a:rPr lang="de-DE" sz="800" dirty="0"/>
              <a:t>Maximum</a:t>
            </a:r>
            <a:br>
              <a:rPr lang="de-DE" sz="800" dirty="0"/>
            </a:br>
            <a:r>
              <a:rPr lang="de-DE" sz="800" dirty="0"/>
              <a:t>Median</a:t>
            </a:r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765AEAE4-EE35-FDCF-06C1-4FFA1D660E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551281"/>
              </p:ext>
            </p:extLst>
          </p:nvPr>
        </p:nvGraphicFramePr>
        <p:xfrm>
          <a:off x="538958" y="1620338"/>
          <a:ext cx="2881659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2" imgW="0" imgH="360" progId="FoxitReader.Document">
                  <p:embed/>
                </p:oleObj>
              </mc:Choice>
              <mc:Fallback>
                <p:oleObj name="PDF" r:id="rId2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8958" y="1620338"/>
                        <a:ext cx="2881659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0C247453-83A3-F764-EE7E-1FF5888143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972183"/>
              </p:ext>
            </p:extLst>
          </p:nvPr>
        </p:nvGraphicFramePr>
        <p:xfrm>
          <a:off x="3778701" y="1620338"/>
          <a:ext cx="2881659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4" imgW="0" imgH="360" progId="FoxitReader.Document">
                  <p:embed/>
                </p:oleObj>
              </mc:Choice>
              <mc:Fallback>
                <p:oleObj name="PDF" r:id="rId4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8701" y="1620338"/>
                        <a:ext cx="2881659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855DB38A-CDCA-8AD4-9440-898B3DAB440A}"/>
              </a:ext>
            </a:extLst>
          </p:cNvPr>
          <p:cNvSpPr/>
          <p:nvPr/>
        </p:nvSpPr>
        <p:spPr>
          <a:xfrm>
            <a:off x="3057568" y="1389625"/>
            <a:ext cx="3215438" cy="535378"/>
          </a:xfrm>
          <a:custGeom>
            <a:avLst/>
            <a:gdLst>
              <a:gd name="connsiteX0" fmla="*/ 7418 w 3215438"/>
              <a:gd name="connsiteY0" fmla="*/ 245818 h 535378"/>
              <a:gd name="connsiteX1" fmla="*/ 502718 w 3215438"/>
              <a:gd name="connsiteY1" fmla="*/ 9598 h 535378"/>
              <a:gd name="connsiteX2" fmla="*/ 3215438 w 3215438"/>
              <a:gd name="connsiteY2" fmla="*/ 535378 h 53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5438" h="535378">
                <a:moveTo>
                  <a:pt x="7418" y="245818"/>
                </a:moveTo>
                <a:cubicBezTo>
                  <a:pt x="-12267" y="103578"/>
                  <a:pt x="-31952" y="-38662"/>
                  <a:pt x="502718" y="9598"/>
                </a:cubicBezTo>
                <a:cubicBezTo>
                  <a:pt x="1037388" y="57858"/>
                  <a:pt x="2784908" y="452193"/>
                  <a:pt x="3215438" y="535378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35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19">
            <a:extLst>
              <a:ext uri="{FF2B5EF4-FFF2-40B4-BE49-F238E27FC236}">
                <a16:creationId xmlns:a16="http://schemas.microsoft.com/office/drawing/2014/main" id="{CFD72DB0-43F8-F4EC-E259-5AD1D4625E5E}"/>
              </a:ext>
            </a:extLst>
          </p:cNvPr>
          <p:cNvSpPr txBox="1"/>
          <p:nvPr/>
        </p:nvSpPr>
        <p:spPr>
          <a:xfrm>
            <a:off x="3297396" y="843492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Minimum</a:t>
            </a:r>
            <a:br>
              <a:rPr lang="de-DE" sz="800" dirty="0"/>
            </a:br>
            <a:r>
              <a:rPr lang="de-DE" sz="800" dirty="0"/>
              <a:t>Maximum</a:t>
            </a:r>
            <a:br>
              <a:rPr lang="de-DE" sz="800" dirty="0"/>
            </a:br>
            <a:r>
              <a:rPr lang="de-DE" sz="800" dirty="0"/>
              <a:t>Median</a:t>
            </a:r>
          </a:p>
          <a:p>
            <a:r>
              <a:rPr lang="de-DE" sz="800" dirty="0"/>
              <a:t>Mean</a:t>
            </a:r>
          </a:p>
        </p:txBody>
      </p:sp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53097E02-9004-1AE6-98AB-CBD080116E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415909"/>
              </p:ext>
            </p:extLst>
          </p:nvPr>
        </p:nvGraphicFramePr>
        <p:xfrm>
          <a:off x="538957" y="1620338"/>
          <a:ext cx="2881659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2" imgW="0" imgH="360" progId="FoxitReader.Document">
                  <p:embed/>
                </p:oleObj>
              </mc:Choice>
              <mc:Fallback>
                <p:oleObj name="PDF" r:id="rId2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8957" y="1620338"/>
                        <a:ext cx="2881659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id="{332D1061-9193-56E7-7585-E4819DE2D7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217725"/>
              </p:ext>
            </p:extLst>
          </p:nvPr>
        </p:nvGraphicFramePr>
        <p:xfrm>
          <a:off x="3778699" y="1620338"/>
          <a:ext cx="2881659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4" imgW="0" imgH="360" progId="FoxitReader.Document">
                  <p:embed/>
                </p:oleObj>
              </mc:Choice>
              <mc:Fallback>
                <p:oleObj name="PDF" r:id="rId4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8699" y="1620338"/>
                        <a:ext cx="2881659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64CF75C2-4A82-4141-AD92-40CE1CD682A0}"/>
              </a:ext>
            </a:extLst>
          </p:cNvPr>
          <p:cNvSpPr/>
          <p:nvPr/>
        </p:nvSpPr>
        <p:spPr>
          <a:xfrm>
            <a:off x="3042215" y="1386229"/>
            <a:ext cx="3215553" cy="527344"/>
          </a:xfrm>
          <a:custGeom>
            <a:avLst/>
            <a:gdLst>
              <a:gd name="connsiteX0" fmla="*/ 3723 w 3215553"/>
              <a:gd name="connsiteY0" fmla="*/ 245404 h 527344"/>
              <a:gd name="connsiteX1" fmla="*/ 514263 w 3215553"/>
              <a:gd name="connsiteY1" fmla="*/ 9184 h 527344"/>
              <a:gd name="connsiteX2" fmla="*/ 3215553 w 3215553"/>
              <a:gd name="connsiteY2" fmla="*/ 527344 h 52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5553" h="527344">
                <a:moveTo>
                  <a:pt x="3723" y="245404"/>
                </a:moveTo>
                <a:cubicBezTo>
                  <a:pt x="-8660" y="103799"/>
                  <a:pt x="-21042" y="-37806"/>
                  <a:pt x="514263" y="9184"/>
                </a:cubicBezTo>
                <a:cubicBezTo>
                  <a:pt x="1049568" y="56174"/>
                  <a:pt x="2132560" y="291759"/>
                  <a:pt x="3215553" y="527344"/>
                </a:cubicBezTo>
              </a:path>
            </a:pathLst>
          </a:custGeom>
          <a:noFill/>
          <a:ln w="19050">
            <a:solidFill>
              <a:srgbClr val="F05753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3A419DC7-2457-B49B-8A65-4FCA23C8F9BC}"/>
              </a:ext>
            </a:extLst>
          </p:cNvPr>
          <p:cNvSpPr/>
          <p:nvPr/>
        </p:nvSpPr>
        <p:spPr>
          <a:xfrm>
            <a:off x="2737326" y="1470306"/>
            <a:ext cx="3177540" cy="458509"/>
          </a:xfrm>
          <a:custGeom>
            <a:avLst/>
            <a:gdLst>
              <a:gd name="connsiteX0" fmla="*/ 0 w 3177540"/>
              <a:gd name="connsiteY0" fmla="*/ 165139 h 458509"/>
              <a:gd name="connsiteX1" fmla="*/ 777240 w 3177540"/>
              <a:gd name="connsiteY1" fmla="*/ 12739 h 458509"/>
              <a:gd name="connsiteX2" fmla="*/ 3177540 w 3177540"/>
              <a:gd name="connsiteY2" fmla="*/ 458509 h 45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7540" h="458509">
                <a:moveTo>
                  <a:pt x="0" y="165139"/>
                </a:moveTo>
                <a:cubicBezTo>
                  <a:pt x="123825" y="64491"/>
                  <a:pt x="247650" y="-36156"/>
                  <a:pt x="777240" y="12739"/>
                </a:cubicBezTo>
                <a:cubicBezTo>
                  <a:pt x="1306830" y="61634"/>
                  <a:pt x="2804160" y="382309"/>
                  <a:pt x="3177540" y="458509"/>
                </a:cubicBezTo>
              </a:path>
            </a:pathLst>
          </a:custGeom>
          <a:noFill/>
          <a:ln w="19050">
            <a:solidFill>
              <a:srgbClr val="B176B1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F24A0C51-31FA-81E3-0656-86F67545A1C3}"/>
              </a:ext>
            </a:extLst>
          </p:cNvPr>
          <p:cNvSpPr/>
          <p:nvPr/>
        </p:nvSpPr>
        <p:spPr>
          <a:xfrm>
            <a:off x="2497296" y="1519489"/>
            <a:ext cx="3177540" cy="409324"/>
          </a:xfrm>
          <a:custGeom>
            <a:avLst/>
            <a:gdLst>
              <a:gd name="connsiteX0" fmla="*/ 0 w 3177540"/>
              <a:gd name="connsiteY0" fmla="*/ 108334 h 409324"/>
              <a:gd name="connsiteX1" fmla="*/ 982980 w 3177540"/>
              <a:gd name="connsiteY1" fmla="*/ 16894 h 409324"/>
              <a:gd name="connsiteX2" fmla="*/ 3177540 w 3177540"/>
              <a:gd name="connsiteY2" fmla="*/ 409324 h 40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7540" h="409324">
                <a:moveTo>
                  <a:pt x="0" y="108334"/>
                </a:moveTo>
                <a:cubicBezTo>
                  <a:pt x="226695" y="37531"/>
                  <a:pt x="453390" y="-33271"/>
                  <a:pt x="982980" y="16894"/>
                </a:cubicBezTo>
                <a:cubicBezTo>
                  <a:pt x="1512570" y="67059"/>
                  <a:pt x="2813685" y="335029"/>
                  <a:pt x="3177540" y="409324"/>
                </a:cubicBezTo>
              </a:path>
            </a:pathLst>
          </a:custGeom>
          <a:noFill/>
          <a:ln w="19050">
            <a:solidFill>
              <a:srgbClr val="F07BAF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39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19">
            <a:extLst>
              <a:ext uri="{FF2B5EF4-FFF2-40B4-BE49-F238E27FC236}">
                <a16:creationId xmlns:a16="http://schemas.microsoft.com/office/drawing/2014/main" id="{CFD72DB0-43F8-F4EC-E259-5AD1D4625E5E}"/>
              </a:ext>
            </a:extLst>
          </p:cNvPr>
          <p:cNvSpPr txBox="1"/>
          <p:nvPr/>
        </p:nvSpPr>
        <p:spPr>
          <a:xfrm>
            <a:off x="3301206" y="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Minimum</a:t>
            </a:r>
            <a:br>
              <a:rPr lang="de-DE" sz="800" dirty="0"/>
            </a:br>
            <a:r>
              <a:rPr lang="de-DE" sz="800" dirty="0"/>
              <a:t>Maximum</a:t>
            </a:r>
            <a:br>
              <a:rPr lang="de-DE" sz="800" dirty="0"/>
            </a:br>
            <a:r>
              <a:rPr lang="de-DE" sz="800" dirty="0"/>
              <a:t>Median</a:t>
            </a:r>
          </a:p>
        </p:txBody>
      </p:sp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725833A6-7612-188C-7ED4-B889D89412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746991"/>
              </p:ext>
            </p:extLst>
          </p:nvPr>
        </p:nvGraphicFramePr>
        <p:xfrm>
          <a:off x="3959313" y="699187"/>
          <a:ext cx="3240000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3" imgW="0" imgH="360" progId="FoxitReader.Document">
                  <p:embed/>
                </p:oleObj>
              </mc:Choice>
              <mc:Fallback>
                <p:oleObj name="PDF" r:id="rId3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9313" y="699187"/>
                        <a:ext cx="3240000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E1FC9F57-33C4-8546-3F32-4291136F18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443628"/>
              </p:ext>
            </p:extLst>
          </p:nvPr>
        </p:nvGraphicFramePr>
        <p:xfrm>
          <a:off x="0" y="699187"/>
          <a:ext cx="3240000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5" imgW="0" imgH="360" progId="FoxitReader.Document">
                  <p:embed/>
                </p:oleObj>
              </mc:Choice>
              <mc:Fallback>
                <p:oleObj name="PDF" r:id="rId5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699187"/>
                        <a:ext cx="3240000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EB2DD0AB-0110-C0C4-B8CE-9487506B52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65273"/>
              </p:ext>
            </p:extLst>
          </p:nvPr>
        </p:nvGraphicFramePr>
        <p:xfrm>
          <a:off x="0" y="2520450"/>
          <a:ext cx="3240000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7" imgW="0" imgH="360" progId="FoxitReader.Document">
                  <p:embed/>
                </p:oleObj>
              </mc:Choice>
              <mc:Fallback>
                <p:oleObj name="PDF" r:id="rId7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2520450"/>
                        <a:ext cx="3240000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206C7BF5-F066-B07E-5534-3ADBBF0AB8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500215"/>
              </p:ext>
            </p:extLst>
          </p:nvPr>
        </p:nvGraphicFramePr>
        <p:xfrm>
          <a:off x="3955483" y="2520450"/>
          <a:ext cx="3240000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9" imgW="0" imgH="360" progId="FoxitReader.Document">
                  <p:embed/>
                </p:oleObj>
              </mc:Choice>
              <mc:Fallback>
                <p:oleObj name="PDF" r:id="rId9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55483" y="2520450"/>
                        <a:ext cx="3240000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537F514C-9985-355E-0FF6-81A7EFDFD835}"/>
              </a:ext>
            </a:extLst>
          </p:cNvPr>
          <p:cNvSpPr txBox="1"/>
          <p:nvPr/>
        </p:nvSpPr>
        <p:spPr>
          <a:xfrm>
            <a:off x="2933030" y="1914532"/>
            <a:ext cx="157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As above, all options for individual measurements and summaries</a:t>
            </a:r>
            <a:endParaRPr lang="de-DE" sz="800" dirty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91C5D27B-75C7-E514-F6ED-54EF66A11B9A}"/>
              </a:ext>
            </a:extLst>
          </p:cNvPr>
          <p:cNvSpPr/>
          <p:nvPr/>
        </p:nvSpPr>
        <p:spPr>
          <a:xfrm>
            <a:off x="1735130" y="440871"/>
            <a:ext cx="3929690" cy="562739"/>
          </a:xfrm>
          <a:custGeom>
            <a:avLst/>
            <a:gdLst>
              <a:gd name="connsiteX0" fmla="*/ 0 w 3929690"/>
              <a:gd name="connsiteY0" fmla="*/ 263886 h 562739"/>
              <a:gd name="connsiteX1" fmla="*/ 1868944 w 3929690"/>
              <a:gd name="connsiteY1" fmla="*/ 9638 h 562739"/>
              <a:gd name="connsiteX2" fmla="*/ 3929690 w 3929690"/>
              <a:gd name="connsiteY2" fmla="*/ 562739 h 56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9690" h="562739">
                <a:moveTo>
                  <a:pt x="0" y="263886"/>
                </a:moveTo>
                <a:cubicBezTo>
                  <a:pt x="606998" y="111857"/>
                  <a:pt x="1213996" y="-40171"/>
                  <a:pt x="1868944" y="9638"/>
                </a:cubicBezTo>
                <a:cubicBezTo>
                  <a:pt x="2523892" y="59447"/>
                  <a:pt x="3226791" y="311093"/>
                  <a:pt x="3929690" y="562739"/>
                </a:cubicBezTo>
              </a:path>
            </a:pathLst>
          </a:custGeom>
          <a:noFill/>
          <a:ln w="19050">
            <a:solidFill>
              <a:srgbClr val="5FBC68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EDF464F3-9078-2136-1AC7-0DEE031A73EA}"/>
              </a:ext>
            </a:extLst>
          </p:cNvPr>
          <p:cNvSpPr/>
          <p:nvPr/>
        </p:nvSpPr>
        <p:spPr>
          <a:xfrm>
            <a:off x="2301612" y="2381721"/>
            <a:ext cx="3920768" cy="486373"/>
          </a:xfrm>
          <a:custGeom>
            <a:avLst/>
            <a:gdLst>
              <a:gd name="connsiteX0" fmla="*/ 0 w 3920768"/>
              <a:gd name="connsiteY0" fmla="*/ 441768 h 486373"/>
              <a:gd name="connsiteX1" fmla="*/ 1485342 w 3920768"/>
              <a:gd name="connsiteY1" fmla="*/ 179 h 486373"/>
              <a:gd name="connsiteX2" fmla="*/ 3920768 w 3920768"/>
              <a:gd name="connsiteY2" fmla="*/ 486373 h 48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0768" h="486373">
                <a:moveTo>
                  <a:pt x="0" y="441768"/>
                </a:moveTo>
                <a:cubicBezTo>
                  <a:pt x="415940" y="217256"/>
                  <a:pt x="831881" y="-7255"/>
                  <a:pt x="1485342" y="179"/>
                </a:cubicBezTo>
                <a:cubicBezTo>
                  <a:pt x="2138803" y="7613"/>
                  <a:pt x="3029785" y="246993"/>
                  <a:pt x="3920768" y="486373"/>
                </a:cubicBezTo>
              </a:path>
            </a:pathLst>
          </a:custGeom>
          <a:noFill/>
          <a:ln w="19050">
            <a:solidFill>
              <a:srgbClr val="F07BAF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FC3014D5-414D-D066-C857-6D7104289F7B}"/>
              </a:ext>
            </a:extLst>
          </p:cNvPr>
          <p:cNvSpPr/>
          <p:nvPr/>
        </p:nvSpPr>
        <p:spPr>
          <a:xfrm>
            <a:off x="1824340" y="1525487"/>
            <a:ext cx="3773572" cy="1244476"/>
          </a:xfrm>
          <a:custGeom>
            <a:avLst/>
            <a:gdLst>
              <a:gd name="connsiteX0" fmla="*/ 3773572 w 3773572"/>
              <a:gd name="connsiteY0" fmla="*/ 0 h 1244476"/>
              <a:gd name="connsiteX1" fmla="*/ 1061596 w 3773572"/>
              <a:gd name="connsiteY1" fmla="*/ 379141 h 1244476"/>
              <a:gd name="connsiteX2" fmla="*/ 0 w 3773572"/>
              <a:gd name="connsiteY2" fmla="*/ 1244476 h 1244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3572" h="1244476">
                <a:moveTo>
                  <a:pt x="3773572" y="0"/>
                </a:moveTo>
                <a:cubicBezTo>
                  <a:pt x="2732048" y="85864"/>
                  <a:pt x="1690525" y="171728"/>
                  <a:pt x="1061596" y="379141"/>
                </a:cubicBezTo>
                <a:cubicBezTo>
                  <a:pt x="432667" y="586554"/>
                  <a:pt x="216333" y="915515"/>
                  <a:pt x="0" y="1244476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35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19">
            <a:extLst>
              <a:ext uri="{FF2B5EF4-FFF2-40B4-BE49-F238E27FC236}">
                <a16:creationId xmlns:a16="http://schemas.microsoft.com/office/drawing/2014/main" id="{CFD72DB0-43F8-F4EC-E259-5AD1D4625E5E}"/>
              </a:ext>
            </a:extLst>
          </p:cNvPr>
          <p:cNvSpPr txBox="1"/>
          <p:nvPr/>
        </p:nvSpPr>
        <p:spPr>
          <a:xfrm>
            <a:off x="3301206" y="918109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Minimum</a:t>
            </a:r>
            <a:br>
              <a:rPr lang="de-DE" sz="800" dirty="0"/>
            </a:br>
            <a:r>
              <a:rPr lang="de-DE" sz="800" dirty="0"/>
              <a:t>Maximum</a:t>
            </a:r>
            <a:br>
              <a:rPr lang="de-DE" sz="800" dirty="0"/>
            </a:br>
            <a:r>
              <a:rPr lang="de-DE" sz="800" dirty="0"/>
              <a:t>Median</a:t>
            </a:r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F20EA455-8FA3-6E34-FD99-533E91AE72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250616"/>
              </p:ext>
            </p:extLst>
          </p:nvPr>
        </p:nvGraphicFramePr>
        <p:xfrm>
          <a:off x="3959314" y="1625930"/>
          <a:ext cx="3240000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2" imgW="0" imgH="360" progId="FoxitReader.Document">
                  <p:embed/>
                </p:oleObj>
              </mc:Choice>
              <mc:Fallback>
                <p:oleObj name="PDF" r:id="rId2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9314" y="1625930"/>
                        <a:ext cx="3240000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E78B5DCA-014F-DD6F-3A0B-EC714F0113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661340"/>
              </p:ext>
            </p:extLst>
          </p:nvPr>
        </p:nvGraphicFramePr>
        <p:xfrm>
          <a:off x="-4419" y="1625930"/>
          <a:ext cx="3240000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4" imgW="0" imgH="360" progId="FoxitReader.Document">
                  <p:embed/>
                </p:oleObj>
              </mc:Choice>
              <mc:Fallback>
                <p:oleObj name="PDF" r:id="rId4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4419" y="1625930"/>
                        <a:ext cx="3240000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5D52115-4F97-2533-41E2-B1C3C08717A4}"/>
              </a:ext>
            </a:extLst>
          </p:cNvPr>
          <p:cNvSpPr/>
          <p:nvPr/>
        </p:nvSpPr>
        <p:spPr>
          <a:xfrm>
            <a:off x="2323915" y="1366431"/>
            <a:ext cx="3880624" cy="605105"/>
          </a:xfrm>
          <a:custGeom>
            <a:avLst/>
            <a:gdLst>
              <a:gd name="connsiteX0" fmla="*/ 0 w 3880624"/>
              <a:gd name="connsiteY0" fmla="*/ 266108 h 605105"/>
              <a:gd name="connsiteX1" fmla="*/ 1235555 w 3880624"/>
              <a:gd name="connsiteY1" fmla="*/ 11860 h 605105"/>
              <a:gd name="connsiteX2" fmla="*/ 3880624 w 3880624"/>
              <a:gd name="connsiteY2" fmla="*/ 605105 h 6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0624" h="605105">
                <a:moveTo>
                  <a:pt x="0" y="266108"/>
                </a:moveTo>
                <a:cubicBezTo>
                  <a:pt x="294392" y="110734"/>
                  <a:pt x="588785" y="-44639"/>
                  <a:pt x="1235555" y="11860"/>
                </a:cubicBezTo>
                <a:cubicBezTo>
                  <a:pt x="1882325" y="68359"/>
                  <a:pt x="2881474" y="336732"/>
                  <a:pt x="3880624" y="605105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5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19">
            <a:extLst>
              <a:ext uri="{FF2B5EF4-FFF2-40B4-BE49-F238E27FC236}">
                <a16:creationId xmlns:a16="http://schemas.microsoft.com/office/drawing/2014/main" id="{CFD72DB0-43F8-F4EC-E259-5AD1D4625E5E}"/>
              </a:ext>
            </a:extLst>
          </p:cNvPr>
          <p:cNvSpPr txBox="1"/>
          <p:nvPr/>
        </p:nvSpPr>
        <p:spPr>
          <a:xfrm>
            <a:off x="3301206" y="918109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Minimum</a:t>
            </a:r>
            <a:br>
              <a:rPr lang="de-DE" sz="800" dirty="0"/>
            </a:br>
            <a:r>
              <a:rPr lang="de-DE" sz="800" dirty="0"/>
              <a:t>Maximum</a:t>
            </a:r>
            <a:br>
              <a:rPr lang="de-DE" sz="800" dirty="0"/>
            </a:br>
            <a:r>
              <a:rPr lang="de-DE" sz="800" dirty="0"/>
              <a:t>Median</a:t>
            </a:r>
          </a:p>
        </p:txBody>
      </p:sp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5715F494-AF1F-1A66-03FA-EC68760215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550496"/>
              </p:ext>
            </p:extLst>
          </p:nvPr>
        </p:nvGraphicFramePr>
        <p:xfrm>
          <a:off x="0" y="1625930"/>
          <a:ext cx="3240000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2" imgW="0" imgH="360" progId="FoxitReader.Document">
                  <p:embed/>
                </p:oleObj>
              </mc:Choice>
              <mc:Fallback>
                <p:oleObj name="PDF" r:id="rId2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625930"/>
                        <a:ext cx="3240000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0DA9EE5C-F75E-0587-A9D0-63DE894C1E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979265"/>
              </p:ext>
            </p:extLst>
          </p:nvPr>
        </p:nvGraphicFramePr>
        <p:xfrm>
          <a:off x="3959314" y="1625930"/>
          <a:ext cx="3240000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4" imgW="0" imgH="360" progId="FoxitReader.Document">
                  <p:embed/>
                </p:oleObj>
              </mc:Choice>
              <mc:Fallback>
                <p:oleObj name="PDF" r:id="rId4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9314" y="1625930"/>
                        <a:ext cx="3240000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722B6046-D29B-C3CC-E130-ADC3CD3BF5AC}"/>
              </a:ext>
            </a:extLst>
          </p:cNvPr>
          <p:cNvSpPr/>
          <p:nvPr/>
        </p:nvSpPr>
        <p:spPr>
          <a:xfrm>
            <a:off x="2524636" y="1367063"/>
            <a:ext cx="3693284" cy="600012"/>
          </a:xfrm>
          <a:custGeom>
            <a:avLst/>
            <a:gdLst>
              <a:gd name="connsiteX0" fmla="*/ 0 w 3693284"/>
              <a:gd name="connsiteY0" fmla="*/ 269936 h 600012"/>
              <a:gd name="connsiteX1" fmla="*/ 1048215 w 3693284"/>
              <a:gd name="connsiteY1" fmla="*/ 11228 h 600012"/>
              <a:gd name="connsiteX2" fmla="*/ 3693284 w 3693284"/>
              <a:gd name="connsiteY2" fmla="*/ 600012 h 6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3284" h="600012">
                <a:moveTo>
                  <a:pt x="0" y="269936"/>
                </a:moveTo>
                <a:cubicBezTo>
                  <a:pt x="216334" y="113075"/>
                  <a:pt x="432668" y="-43785"/>
                  <a:pt x="1048215" y="11228"/>
                </a:cubicBezTo>
                <a:cubicBezTo>
                  <a:pt x="1663762" y="66241"/>
                  <a:pt x="2678523" y="333126"/>
                  <a:pt x="3693284" y="600012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43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19">
            <a:extLst>
              <a:ext uri="{FF2B5EF4-FFF2-40B4-BE49-F238E27FC236}">
                <a16:creationId xmlns:a16="http://schemas.microsoft.com/office/drawing/2014/main" id="{CFD72DB0-43F8-F4EC-E259-5AD1D4625E5E}"/>
              </a:ext>
            </a:extLst>
          </p:cNvPr>
          <p:cNvSpPr txBox="1"/>
          <p:nvPr/>
        </p:nvSpPr>
        <p:spPr>
          <a:xfrm>
            <a:off x="3301206" y="918109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Minimum</a:t>
            </a:r>
            <a:br>
              <a:rPr lang="de-DE" sz="800" dirty="0"/>
            </a:br>
            <a:r>
              <a:rPr lang="de-DE" sz="800" dirty="0"/>
              <a:t>Maximum</a:t>
            </a:r>
            <a:br>
              <a:rPr lang="de-DE" sz="800" dirty="0"/>
            </a:br>
            <a:r>
              <a:rPr lang="de-DE" sz="800" dirty="0"/>
              <a:t>Median</a:t>
            </a:r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54FBA772-7488-659F-2413-B7649EC1E6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913374"/>
              </p:ext>
            </p:extLst>
          </p:nvPr>
        </p:nvGraphicFramePr>
        <p:xfrm>
          <a:off x="-1" y="1667069"/>
          <a:ext cx="3240000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2" imgW="0" imgH="360" progId="FoxitReader.Document">
                  <p:embed/>
                </p:oleObj>
              </mc:Choice>
              <mc:Fallback>
                <p:oleObj name="PDF" r:id="rId2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" y="1667069"/>
                        <a:ext cx="3240000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7E4CDC82-0852-C4A3-B8CA-78BA8396F0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754850"/>
              </p:ext>
            </p:extLst>
          </p:nvPr>
        </p:nvGraphicFramePr>
        <p:xfrm>
          <a:off x="3959313" y="1667069"/>
          <a:ext cx="3240000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4" imgW="0" imgH="360" progId="FoxitReader.Document">
                  <p:embed/>
                </p:oleObj>
              </mc:Choice>
              <mc:Fallback>
                <p:oleObj name="PDF" r:id="rId4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9313" y="1667069"/>
                        <a:ext cx="3240000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3FD4BA2F-05C2-6335-4341-954FE5677C7B}"/>
              </a:ext>
            </a:extLst>
          </p:cNvPr>
          <p:cNvSpPr/>
          <p:nvPr/>
        </p:nvSpPr>
        <p:spPr>
          <a:xfrm>
            <a:off x="2881475" y="1401445"/>
            <a:ext cx="3862783" cy="531248"/>
          </a:xfrm>
          <a:custGeom>
            <a:avLst/>
            <a:gdLst>
              <a:gd name="connsiteX0" fmla="*/ 0 w 3862783"/>
              <a:gd name="connsiteY0" fmla="*/ 245777 h 531248"/>
              <a:gd name="connsiteX1" fmla="*/ 709218 w 3862783"/>
              <a:gd name="connsiteY1" fmla="*/ 9371 h 531248"/>
              <a:gd name="connsiteX2" fmla="*/ 3862783 w 3862783"/>
              <a:gd name="connsiteY2" fmla="*/ 531248 h 53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2783" h="531248">
                <a:moveTo>
                  <a:pt x="0" y="245777"/>
                </a:moveTo>
                <a:cubicBezTo>
                  <a:pt x="32710" y="103784"/>
                  <a:pt x="65421" y="-38208"/>
                  <a:pt x="709218" y="9371"/>
                </a:cubicBezTo>
                <a:cubicBezTo>
                  <a:pt x="1353015" y="56950"/>
                  <a:pt x="2607899" y="294099"/>
                  <a:pt x="3862783" y="531248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00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78</Words>
  <Application>Microsoft Office PowerPoint</Application>
  <PresentationFormat>Benutzerdefiniert</PresentationFormat>
  <Paragraphs>17</Paragraphs>
  <Slides>13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PDF</vt:lpstr>
      <vt:lpstr>Foxit PDF Document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Landfarth, Timotheus</dc:creator>
  <cp:lastModifiedBy>Landfarth, Timotheus</cp:lastModifiedBy>
  <cp:revision>4</cp:revision>
  <dcterms:created xsi:type="dcterms:W3CDTF">2023-05-15T08:42:53Z</dcterms:created>
  <dcterms:modified xsi:type="dcterms:W3CDTF">2023-05-22T09:10:00Z</dcterms:modified>
</cp:coreProperties>
</file>