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 id="2147483761" r:id="rId5"/>
  </p:sldMasterIdLst>
  <p:notesMasterIdLst>
    <p:notesMasterId r:id="rId28"/>
  </p:notesMasterIdLst>
  <p:handoutMasterIdLst>
    <p:handoutMasterId r:id="rId29"/>
  </p:handoutMasterIdLst>
  <p:sldIdLst>
    <p:sldId id="547" r:id="rId6"/>
    <p:sldId id="747" r:id="rId7"/>
    <p:sldId id="764" r:id="rId8"/>
    <p:sldId id="782" r:id="rId9"/>
    <p:sldId id="820" r:id="rId10"/>
    <p:sldId id="830" r:id="rId11"/>
    <p:sldId id="769" r:id="rId12"/>
    <p:sldId id="823" r:id="rId13"/>
    <p:sldId id="828" r:id="rId14"/>
    <p:sldId id="831" r:id="rId15"/>
    <p:sldId id="825" r:id="rId16"/>
    <p:sldId id="832" r:id="rId17"/>
    <p:sldId id="833" r:id="rId18"/>
    <p:sldId id="824" r:id="rId19"/>
    <p:sldId id="836" r:id="rId20"/>
    <p:sldId id="818" r:id="rId21"/>
    <p:sldId id="834" r:id="rId22"/>
    <p:sldId id="835" r:id="rId23"/>
    <p:sldId id="829" r:id="rId24"/>
    <p:sldId id="826" r:id="rId25"/>
    <p:sldId id="817" r:id="rId26"/>
    <p:sldId id="762" r:id="rId27"/>
  </p:sldIdLst>
  <p:sldSz cx="9144000" cy="5143500" type="screen16x9"/>
  <p:notesSz cx="6797675" cy="9926638"/>
  <p:embeddedFontLst>
    <p:embeddedFont>
      <p:font typeface="Calibri" panose="020F0502020204030204" pitchFamily="34" charset="0"/>
      <p:regular r:id="rId30"/>
      <p:bold r:id="rId31"/>
      <p:italic r:id="rId32"/>
      <p:boldItalic r:id="rId33"/>
    </p:embeddedFont>
    <p:embeddedFont>
      <p:font typeface="Arial Black" panose="020B0A04020102020204" pitchFamily="34" charset="0"/>
      <p:bold r:id="rId34"/>
    </p:embeddedFont>
    <p:embeddedFont>
      <p:font typeface="Consolas" panose="020B0609020204030204" pitchFamily="49" charset="0"/>
      <p:regular r:id="rId35"/>
      <p:bold r:id="rId36"/>
      <p:italic r:id="rId37"/>
      <p:boldItalic r:id="rId38"/>
    </p:embeddedFont>
    <p:embeddedFont>
      <p:font typeface="Wingdings 2" panose="05020102010507070707" pitchFamily="18" charset="2"/>
      <p:regular r:id="rId39"/>
    </p:embeddedFont>
    <p:embeddedFont>
      <p:font typeface="MS PGothic" panose="020B0600070205080204" pitchFamily="34" charset="-128"/>
      <p:regular r:id="rId40"/>
    </p:embeddedFont>
    <p:embeddedFont>
      <p:font typeface="Trebuchet MS" panose="020B0603020202020204" pitchFamily="34" charset="0"/>
      <p:regular r:id="rId41"/>
      <p:bold r:id="rId42"/>
      <p:italic r:id="rId43"/>
      <p:boldItalic r:id="rId44"/>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orient="horz" pos="3114">
          <p15:clr>
            <a:srgbClr val="A4A3A4"/>
          </p15:clr>
        </p15:guide>
        <p15:guide id="3" orient="horz" pos="569">
          <p15:clr>
            <a:srgbClr val="A4A3A4"/>
          </p15:clr>
        </p15:guide>
        <p15:guide id="4" pos="3096">
          <p15:clr>
            <a:srgbClr val="A4A3A4"/>
          </p15:clr>
        </p15:guide>
        <p15:guide id="5" pos="501">
          <p15:clr>
            <a:srgbClr val="A4A3A4"/>
          </p15:clr>
        </p15:guide>
        <p15:guide id="6" pos="5594">
          <p15:clr>
            <a:srgbClr val="A4A3A4"/>
          </p15:clr>
        </p15:guide>
        <p15:guide id="7" pos="73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6DD"/>
    <a:srgbClr val="63B22B"/>
    <a:srgbClr val="240058"/>
    <a:srgbClr val="FF671F"/>
    <a:srgbClr val="C3004B"/>
    <a:srgbClr val="E9CBD0"/>
    <a:srgbClr val="210058"/>
    <a:srgbClr val="59CBE8"/>
    <a:srgbClr val="092D7D"/>
    <a:srgbClr val="32B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05" autoAdjust="0"/>
    <p:restoredTop sz="81395" autoAdjust="0"/>
  </p:normalViewPr>
  <p:slideViewPr>
    <p:cSldViewPr snapToGrid="0">
      <p:cViewPr varScale="1">
        <p:scale>
          <a:sx n="123" d="100"/>
          <a:sy n="123" d="100"/>
        </p:scale>
        <p:origin x="852" y="84"/>
      </p:cViewPr>
      <p:guideLst>
        <p:guide orient="horz" pos="1621"/>
        <p:guide orient="horz" pos="3114"/>
        <p:guide orient="horz" pos="569"/>
        <p:guide pos="3096"/>
        <p:guide pos="501"/>
        <p:guide pos="5594"/>
        <p:guide pos="73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0"/>
    </p:cViewPr>
  </p:sorterViewPr>
  <p:notesViewPr>
    <p:cSldViewPr snapToGrid="0" showGuides="1">
      <p:cViewPr varScale="1">
        <p:scale>
          <a:sx n="32" d="100"/>
          <a:sy n="32" d="100"/>
        </p:scale>
        <p:origin x="1220" y="3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41"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80a989c613c11ed6" providerId="LiveId" clId="{C0B37D68-6F24-47D3-B6C0-0A7F3A02EF9D}"/>
    <pc:docChg chg="undo custSel addSld delSld modSld sldOrd delMainMaster">
      <pc:chgData name="" userId="80a989c613c11ed6" providerId="LiveId" clId="{C0B37D68-6F24-47D3-B6C0-0A7F3A02EF9D}" dt="2018-04-24T08:20:05.015" v="3413" actId="20577"/>
      <pc:docMkLst>
        <pc:docMk/>
      </pc:docMkLst>
      <pc:sldChg chg="modSp">
        <pc:chgData name="" userId="80a989c613c11ed6" providerId="LiveId" clId="{C0B37D68-6F24-47D3-B6C0-0A7F3A02EF9D}" dt="2018-04-16T06:27:51.705" v="6" actId="20577"/>
        <pc:sldMkLst>
          <pc:docMk/>
          <pc:sldMk cId="613806580" sldId="547"/>
        </pc:sldMkLst>
        <pc:spChg chg="mod">
          <ac:chgData name="" userId="80a989c613c11ed6" providerId="LiveId" clId="{C0B37D68-6F24-47D3-B6C0-0A7F3A02EF9D}" dt="2018-04-16T06:27:51.705" v="6" actId="20577"/>
          <ac:spMkLst>
            <pc:docMk/>
            <pc:sldMk cId="613806580" sldId="547"/>
            <ac:spMk id="13" creationId="{00000000-0000-0000-0000-000000000000}"/>
          </ac:spMkLst>
        </pc:spChg>
      </pc:sldChg>
      <pc:sldChg chg="addSp modSp">
        <pc:chgData name="" userId="80a989c613c11ed6" providerId="LiveId" clId="{C0B37D68-6F24-47D3-B6C0-0A7F3A02EF9D}" dt="2018-04-23T12:17:44.419" v="3168" actId="14100"/>
        <pc:sldMkLst>
          <pc:docMk/>
          <pc:sldMk cId="536625585" sldId="747"/>
        </pc:sldMkLst>
        <pc:spChg chg="mod">
          <ac:chgData name="" userId="80a989c613c11ed6" providerId="LiveId" clId="{C0B37D68-6F24-47D3-B6C0-0A7F3A02EF9D}" dt="2018-04-23T12:16:04.628" v="3157" actId="207"/>
          <ac:spMkLst>
            <pc:docMk/>
            <pc:sldMk cId="536625585" sldId="747"/>
            <ac:spMk id="2" creationId="{AF656649-B09C-40DC-929A-1695B63A0B5C}"/>
          </ac:spMkLst>
        </pc:spChg>
        <pc:spChg chg="add mod ord">
          <ac:chgData name="" userId="80a989c613c11ed6" providerId="LiveId" clId="{C0B37D68-6F24-47D3-B6C0-0A7F3A02EF9D}" dt="2018-04-23T12:17:44.419" v="3168" actId="14100"/>
          <ac:spMkLst>
            <pc:docMk/>
            <pc:sldMk cId="536625585" sldId="747"/>
            <ac:spMk id="6" creationId="{A38A32DA-0937-408A-BD53-9AD4B7DDA433}"/>
          </ac:spMkLst>
        </pc:spChg>
        <pc:picChg chg="mod">
          <ac:chgData name="" userId="80a989c613c11ed6" providerId="LiveId" clId="{C0B37D68-6F24-47D3-B6C0-0A7F3A02EF9D}" dt="2018-04-23T12:17:37.103" v="3167" actId="14100"/>
          <ac:picMkLst>
            <pc:docMk/>
            <pc:sldMk cId="536625585" sldId="747"/>
            <ac:picMk id="20" creationId="{98A52FAA-499F-40BB-88EA-DE5182CC1E2A}"/>
          </ac:picMkLst>
        </pc:picChg>
      </pc:sldChg>
      <pc:sldChg chg="addSp delSp modSp modNotesTx">
        <pc:chgData name="" userId="80a989c613c11ed6" providerId="LiveId" clId="{C0B37D68-6F24-47D3-B6C0-0A7F3A02EF9D}" dt="2018-04-24T08:17:49.408" v="3338" actId="20577"/>
        <pc:sldMkLst>
          <pc:docMk/>
          <pc:sldMk cId="3825172610" sldId="764"/>
        </pc:sldMkLst>
        <pc:picChg chg="add mod">
          <ac:chgData name="" userId="80a989c613c11ed6" providerId="LiveId" clId="{C0B37D68-6F24-47D3-B6C0-0A7F3A02EF9D}" dt="2018-04-23T11:46:48.982" v="2126" actId="1038"/>
          <ac:picMkLst>
            <pc:docMk/>
            <pc:sldMk cId="3825172610" sldId="764"/>
            <ac:picMk id="5" creationId="{08FE6CE5-B39D-4E9C-8683-81CE1A40A961}"/>
          </ac:picMkLst>
        </pc:picChg>
        <pc:picChg chg="del">
          <ac:chgData name="" userId="80a989c613c11ed6" providerId="LiveId" clId="{C0B37D68-6F24-47D3-B6C0-0A7F3A02EF9D}" dt="2018-04-23T11:46:34.183" v="2115" actId="478"/>
          <ac:picMkLst>
            <pc:docMk/>
            <pc:sldMk cId="3825172610" sldId="764"/>
            <ac:picMk id="7" creationId="{CA6329F0-A525-4763-B55C-E6F0C4B43BC6}"/>
          </ac:picMkLst>
        </pc:picChg>
      </pc:sldChg>
      <pc:sldChg chg="addSp delSp modSp modNotesTx">
        <pc:chgData name="" userId="80a989c613c11ed6" providerId="LiveId" clId="{C0B37D68-6F24-47D3-B6C0-0A7F3A02EF9D}" dt="2018-04-24T08:18:43.771" v="3376" actId="20577"/>
        <pc:sldMkLst>
          <pc:docMk/>
          <pc:sldMk cId="2614043705" sldId="769"/>
        </pc:sldMkLst>
        <pc:spChg chg="mod">
          <ac:chgData name="" userId="80a989c613c11ed6" providerId="LiveId" clId="{C0B37D68-6F24-47D3-B6C0-0A7F3A02EF9D}" dt="2018-04-23T11:27:50.665" v="1370" actId="1076"/>
          <ac:spMkLst>
            <pc:docMk/>
            <pc:sldMk cId="2614043705" sldId="769"/>
            <ac:spMk id="2" creationId="{00000000-0000-0000-0000-000000000000}"/>
          </ac:spMkLst>
        </pc:spChg>
        <pc:picChg chg="del">
          <ac:chgData name="" userId="80a989c613c11ed6" providerId="LiveId" clId="{C0B37D68-6F24-47D3-B6C0-0A7F3A02EF9D}" dt="2018-04-23T11:24:59.462" v="1216" actId="478"/>
          <ac:picMkLst>
            <pc:docMk/>
            <pc:sldMk cId="2614043705" sldId="769"/>
            <ac:picMk id="5" creationId="{4DB6456A-F7EF-4C79-B5CA-4F71B2085A89}"/>
          </ac:picMkLst>
        </pc:picChg>
        <pc:picChg chg="add del mod">
          <ac:chgData name="" userId="80a989c613c11ed6" providerId="LiveId" clId="{C0B37D68-6F24-47D3-B6C0-0A7F3A02EF9D}" dt="2018-04-23T11:28:26.661" v="1374" actId="478"/>
          <ac:picMkLst>
            <pc:docMk/>
            <pc:sldMk cId="2614043705" sldId="769"/>
            <ac:picMk id="6" creationId="{66225706-2B13-4F8A-87D5-66294942FCDB}"/>
          </ac:picMkLst>
        </pc:picChg>
        <pc:picChg chg="add mod">
          <ac:chgData name="" userId="80a989c613c11ed6" providerId="LiveId" clId="{C0B37D68-6F24-47D3-B6C0-0A7F3A02EF9D}" dt="2018-04-23T11:25:01.272" v="1219" actId="571"/>
          <ac:picMkLst>
            <pc:docMk/>
            <pc:sldMk cId="2614043705" sldId="769"/>
            <ac:picMk id="7" creationId="{9E34183E-9EAB-4129-8920-4311331FEB31}"/>
          </ac:picMkLst>
        </pc:picChg>
        <pc:picChg chg="add mod">
          <ac:chgData name="" userId="80a989c613c11ed6" providerId="LiveId" clId="{C0B37D68-6F24-47D3-B6C0-0A7F3A02EF9D}" dt="2018-04-23T11:28:28.160" v="1375" actId="1076"/>
          <ac:picMkLst>
            <pc:docMk/>
            <pc:sldMk cId="2614043705" sldId="769"/>
            <ac:picMk id="8" creationId="{E59C213F-AC80-4CC5-BC1F-56876ABDE2C1}"/>
          </ac:picMkLst>
        </pc:picChg>
      </pc:sldChg>
      <pc:sldChg chg="addSp delSp modSp">
        <pc:chgData name="" userId="80a989c613c11ed6" providerId="LiveId" clId="{C0B37D68-6F24-47D3-B6C0-0A7F3A02EF9D}" dt="2018-04-16T06:32:25.677" v="501" actId="20577"/>
        <pc:sldMkLst>
          <pc:docMk/>
          <pc:sldMk cId="3297418048" sldId="782"/>
        </pc:sldMkLst>
        <pc:spChg chg="del mod">
          <ac:chgData name="" userId="80a989c613c11ed6" providerId="LiveId" clId="{C0B37D68-6F24-47D3-B6C0-0A7F3A02EF9D}" dt="2018-04-16T06:30:28.855" v="205" actId="478"/>
          <ac:spMkLst>
            <pc:docMk/>
            <pc:sldMk cId="3297418048" sldId="782"/>
            <ac:spMk id="5" creationId="{F433308A-34C7-4001-BFE0-6049BE64FB36}"/>
          </ac:spMkLst>
        </pc:spChg>
        <pc:spChg chg="add del mod">
          <ac:chgData name="" userId="80a989c613c11ed6" providerId="LiveId" clId="{C0B37D68-6F24-47D3-B6C0-0A7F3A02EF9D}" dt="2018-04-16T06:32:25.677" v="501" actId="20577"/>
          <ac:spMkLst>
            <pc:docMk/>
            <pc:sldMk cId="3297418048" sldId="782"/>
            <ac:spMk id="6" creationId="{02B9C128-6B4A-4DEC-BA74-FCC23AF6B76A}"/>
          </ac:spMkLst>
        </pc:spChg>
        <pc:spChg chg="add del">
          <ac:chgData name="" userId="80a989c613c11ed6" providerId="LiveId" clId="{C0B37D68-6F24-47D3-B6C0-0A7F3A02EF9D}" dt="2018-04-16T06:30:31.731" v="207" actId="478"/>
          <ac:spMkLst>
            <pc:docMk/>
            <pc:sldMk cId="3297418048" sldId="782"/>
            <ac:spMk id="7" creationId="{825BF827-15B5-4111-8845-F84246EDC84A}"/>
          </ac:spMkLst>
        </pc:spChg>
        <pc:spChg chg="add del">
          <ac:chgData name="" userId="80a989c613c11ed6" providerId="LiveId" clId="{C0B37D68-6F24-47D3-B6C0-0A7F3A02EF9D}" dt="2018-04-16T06:30:35.578" v="210" actId="20577"/>
          <ac:spMkLst>
            <pc:docMk/>
            <pc:sldMk cId="3297418048" sldId="782"/>
            <ac:spMk id="8" creationId="{E66402E5-AF7C-487F-A9C5-536F0AC9B344}"/>
          </ac:spMkLst>
        </pc:spChg>
      </pc:sldChg>
      <pc:sldChg chg="del">
        <pc:chgData name="" userId="80a989c613c11ed6" providerId="LiveId" clId="{C0B37D68-6F24-47D3-B6C0-0A7F3A02EF9D}" dt="2018-04-23T11:31:28.035" v="1386" actId="2696"/>
        <pc:sldMkLst>
          <pc:docMk/>
          <pc:sldMk cId="2761877136" sldId="790"/>
        </pc:sldMkLst>
      </pc:sldChg>
      <pc:sldChg chg="addSp delSp modSp modNotesTx">
        <pc:chgData name="" userId="80a989c613c11ed6" providerId="LiveId" clId="{C0B37D68-6F24-47D3-B6C0-0A7F3A02EF9D}" dt="2018-04-24T08:18:08.142" v="3349" actId="20577"/>
        <pc:sldMkLst>
          <pc:docMk/>
          <pc:sldMk cId="1036767074" sldId="818"/>
        </pc:sldMkLst>
        <pc:spChg chg="mod">
          <ac:chgData name="" userId="80a989c613c11ed6" providerId="LiveId" clId="{C0B37D68-6F24-47D3-B6C0-0A7F3A02EF9D}" dt="2018-04-23T11:25:58.120" v="1250" actId="20577"/>
          <ac:spMkLst>
            <pc:docMk/>
            <pc:sldMk cId="1036767074" sldId="818"/>
            <ac:spMk id="2" creationId="{00000000-0000-0000-0000-000000000000}"/>
          </ac:spMkLst>
        </pc:spChg>
        <pc:picChg chg="del">
          <ac:chgData name="" userId="80a989c613c11ed6" providerId="LiveId" clId="{C0B37D68-6F24-47D3-B6C0-0A7F3A02EF9D}" dt="2018-04-16T07:06:14.525" v="1175" actId="478"/>
          <ac:picMkLst>
            <pc:docMk/>
            <pc:sldMk cId="1036767074" sldId="818"/>
            <ac:picMk id="5" creationId="{4DB6456A-F7EF-4C79-B5CA-4F71B2085A89}"/>
          </ac:picMkLst>
        </pc:picChg>
        <pc:picChg chg="add mod">
          <ac:chgData name="" userId="80a989c613c11ed6" providerId="LiveId" clId="{C0B37D68-6F24-47D3-B6C0-0A7F3A02EF9D}" dt="2018-04-23T12:27:01.543" v="3216" actId="1037"/>
          <ac:picMkLst>
            <pc:docMk/>
            <pc:sldMk cId="1036767074" sldId="818"/>
            <ac:picMk id="5" creationId="{7981D8FD-7D00-4198-8247-EE989C9BA521}"/>
          </ac:picMkLst>
        </pc:picChg>
        <pc:picChg chg="add del mod">
          <ac:chgData name="" userId="80a989c613c11ed6" providerId="LiveId" clId="{C0B37D68-6F24-47D3-B6C0-0A7F3A02EF9D}" dt="2018-04-16T07:06:41.425" v="1180" actId="478"/>
          <ac:picMkLst>
            <pc:docMk/>
            <pc:sldMk cId="1036767074" sldId="818"/>
            <ac:picMk id="6" creationId="{E80A3C0C-6AF9-43D0-A8EA-F4AAFBAA5BFA}"/>
          </ac:picMkLst>
        </pc:picChg>
        <pc:picChg chg="add del mod">
          <ac:chgData name="" userId="80a989c613c11ed6" providerId="LiveId" clId="{C0B37D68-6F24-47D3-B6C0-0A7F3A02EF9D}" dt="2018-04-16T07:07:34.227" v="1188" actId="478"/>
          <ac:picMkLst>
            <pc:docMk/>
            <pc:sldMk cId="1036767074" sldId="818"/>
            <ac:picMk id="8" creationId="{45B9E8A9-22CC-4AA1-BABC-E8E3EF58D43B}"/>
          </ac:picMkLst>
        </pc:picChg>
        <pc:picChg chg="add del mod">
          <ac:chgData name="" userId="80a989c613c11ed6" providerId="LiveId" clId="{C0B37D68-6F24-47D3-B6C0-0A7F3A02EF9D}" dt="2018-04-16T07:07:29.050" v="1185" actId="478"/>
          <ac:picMkLst>
            <pc:docMk/>
            <pc:sldMk cId="1036767074" sldId="818"/>
            <ac:picMk id="10" creationId="{B310AB3A-6F2F-4B1B-B191-BFF82F8AACBD}"/>
          </ac:picMkLst>
        </pc:picChg>
        <pc:picChg chg="add del mod">
          <ac:chgData name="" userId="80a989c613c11ed6" providerId="LiveId" clId="{C0B37D68-6F24-47D3-B6C0-0A7F3A02EF9D}" dt="2018-04-23T11:26:00.203" v="1251" actId="478"/>
          <ac:picMkLst>
            <pc:docMk/>
            <pc:sldMk cId="1036767074" sldId="818"/>
            <ac:picMk id="12" creationId="{50CDFD63-7F2F-4459-B20D-7D744AD52D7F}"/>
          </ac:picMkLst>
        </pc:picChg>
      </pc:sldChg>
      <pc:sldChg chg="modSp del">
        <pc:chgData name="" userId="80a989c613c11ed6" providerId="LiveId" clId="{C0B37D68-6F24-47D3-B6C0-0A7F3A02EF9D}" dt="2018-04-23T11:26:42.734" v="1286" actId="2696"/>
        <pc:sldMkLst>
          <pc:docMk/>
          <pc:sldMk cId="3433365312" sldId="819"/>
        </pc:sldMkLst>
        <pc:spChg chg="mod">
          <ac:chgData name="" userId="80a989c613c11ed6" providerId="LiveId" clId="{C0B37D68-6F24-47D3-B6C0-0A7F3A02EF9D}" dt="2018-04-23T11:26:36.159" v="1285" actId="20577"/>
          <ac:spMkLst>
            <pc:docMk/>
            <pc:sldMk cId="3433365312" sldId="819"/>
            <ac:spMk id="2" creationId="{00000000-0000-0000-0000-000000000000}"/>
          </ac:spMkLst>
        </pc:spChg>
      </pc:sldChg>
      <pc:sldChg chg="del">
        <pc:chgData name="" userId="80a989c613c11ed6" providerId="LiveId" clId="{C0B37D68-6F24-47D3-B6C0-0A7F3A02EF9D}" dt="2018-04-23T11:29:10.671" v="1379" actId="2696"/>
        <pc:sldMkLst>
          <pc:docMk/>
          <pc:sldMk cId="1741153271" sldId="822"/>
        </pc:sldMkLst>
      </pc:sldChg>
      <pc:sldChg chg="modSp ord modAnim modNotesTx">
        <pc:chgData name="" userId="80a989c613c11ed6" providerId="LiveId" clId="{C0B37D68-6F24-47D3-B6C0-0A7F3A02EF9D}" dt="2018-04-23T12:13:05.477" v="3155" actId="20577"/>
        <pc:sldMkLst>
          <pc:docMk/>
          <pc:sldMk cId="1243885879" sldId="823"/>
        </pc:sldMkLst>
        <pc:spChg chg="mod">
          <ac:chgData name="" userId="80a989c613c11ed6" providerId="LiveId" clId="{C0B37D68-6F24-47D3-B6C0-0A7F3A02EF9D}" dt="2018-04-23T11:31:31.275" v="1438" actId="20577"/>
          <ac:spMkLst>
            <pc:docMk/>
            <pc:sldMk cId="1243885879" sldId="823"/>
            <ac:spMk id="2" creationId="{00000000-0000-0000-0000-000000000000}"/>
          </ac:spMkLst>
        </pc:spChg>
        <pc:spChg chg="mod">
          <ac:chgData name="" userId="80a989c613c11ed6" providerId="LiveId" clId="{C0B37D68-6F24-47D3-B6C0-0A7F3A02EF9D}" dt="2018-04-23T12:07:41.480" v="3016" actId="20577"/>
          <ac:spMkLst>
            <pc:docMk/>
            <pc:sldMk cId="1243885879" sldId="823"/>
            <ac:spMk id="4" creationId="{00000000-0000-0000-0000-000000000000}"/>
          </ac:spMkLst>
        </pc:spChg>
        <pc:spChg chg="mod">
          <ac:chgData name="" userId="80a989c613c11ed6" providerId="LiveId" clId="{C0B37D68-6F24-47D3-B6C0-0A7F3A02EF9D}" dt="2018-04-23T12:13:05.477" v="3155" actId="20577"/>
          <ac:spMkLst>
            <pc:docMk/>
            <pc:sldMk cId="1243885879" sldId="823"/>
            <ac:spMk id="5" creationId="{B6E3C87A-20DD-4066-8B5D-40E7979BE562}"/>
          </ac:spMkLst>
        </pc:spChg>
      </pc:sldChg>
      <pc:sldChg chg="addSp delSp modSp ord modAnim">
        <pc:chgData name="" userId="80a989c613c11ed6" providerId="LiveId" clId="{C0B37D68-6F24-47D3-B6C0-0A7F3A02EF9D}" dt="2018-04-23T11:25:24.287" v="1221" actId="20577"/>
        <pc:sldMkLst>
          <pc:docMk/>
          <pc:sldMk cId="2655577352" sldId="824"/>
        </pc:sldMkLst>
        <pc:spChg chg="del">
          <ac:chgData name="" userId="80a989c613c11ed6" providerId="LiveId" clId="{C0B37D68-6F24-47D3-B6C0-0A7F3A02EF9D}" dt="2018-04-16T06:39:14.042" v="747" actId="478"/>
          <ac:spMkLst>
            <pc:docMk/>
            <pc:sldMk cId="2655577352" sldId="824"/>
            <ac:spMk id="5" creationId="{B6E3C87A-20DD-4066-8B5D-40E7979BE562}"/>
          </ac:spMkLst>
        </pc:spChg>
        <pc:spChg chg="add del mod">
          <ac:chgData name="" userId="80a989c613c11ed6" providerId="LiveId" clId="{C0B37D68-6F24-47D3-B6C0-0A7F3A02EF9D}" dt="2018-04-16T06:39:15.762" v="748" actId="478"/>
          <ac:spMkLst>
            <pc:docMk/>
            <pc:sldMk cId="2655577352" sldId="824"/>
            <ac:spMk id="6" creationId="{B1DCF983-5461-41CE-87AC-DE508B19032A}"/>
          </ac:spMkLst>
        </pc:spChg>
        <pc:spChg chg="add del mod">
          <ac:chgData name="" userId="80a989c613c11ed6" providerId="LiveId" clId="{C0B37D68-6F24-47D3-B6C0-0A7F3A02EF9D}" dt="2018-04-16T06:52:24.934" v="850" actId="478"/>
          <ac:spMkLst>
            <pc:docMk/>
            <pc:sldMk cId="2655577352" sldId="824"/>
            <ac:spMk id="9" creationId="{36D1BF31-379C-4D53-8FA6-32AA27386326}"/>
          </ac:spMkLst>
        </pc:spChg>
        <pc:spChg chg="add mod">
          <ac:chgData name="" userId="80a989c613c11ed6" providerId="LiveId" clId="{C0B37D68-6F24-47D3-B6C0-0A7F3A02EF9D}" dt="2018-04-16T07:05:02.486" v="1174" actId="20577"/>
          <ac:spMkLst>
            <pc:docMk/>
            <pc:sldMk cId="2655577352" sldId="824"/>
            <ac:spMk id="10" creationId="{8F55BD7D-B827-4661-BD68-85B70BE881EB}"/>
          </ac:spMkLst>
        </pc:spChg>
        <pc:spChg chg="add del">
          <ac:chgData name="" userId="80a989c613c11ed6" providerId="LiveId" clId="{C0B37D68-6F24-47D3-B6C0-0A7F3A02EF9D}" dt="2018-04-16T07:04:32.160" v="1090" actId="20577"/>
          <ac:spMkLst>
            <pc:docMk/>
            <pc:sldMk cId="2655577352" sldId="824"/>
            <ac:spMk id="11" creationId="{AA66E530-C99A-4510-BCA7-69ECD3148DCB}"/>
          </ac:spMkLst>
        </pc:spChg>
        <pc:spChg chg="add del">
          <ac:chgData name="" userId="80a989c613c11ed6" providerId="LiveId" clId="{C0B37D68-6F24-47D3-B6C0-0A7F3A02EF9D}" dt="2018-04-16T07:04:33.867" v="1092" actId="20577"/>
          <ac:spMkLst>
            <pc:docMk/>
            <pc:sldMk cId="2655577352" sldId="824"/>
            <ac:spMk id="12" creationId="{07D6FAC5-4C76-4468-AB6F-6F8AB40ADA61}"/>
          </ac:spMkLst>
        </pc:spChg>
        <pc:picChg chg="add del mod">
          <ac:chgData name="" userId="80a989c613c11ed6" providerId="LiveId" clId="{C0B37D68-6F24-47D3-B6C0-0A7F3A02EF9D}" dt="2018-04-16T06:40:00.969" v="753" actId="478"/>
          <ac:picMkLst>
            <pc:docMk/>
            <pc:sldMk cId="2655577352" sldId="824"/>
            <ac:picMk id="7" creationId="{6BAEADFB-2461-4B81-A859-284BFD14CD7C}"/>
          </ac:picMkLst>
        </pc:picChg>
        <pc:picChg chg="add del mod">
          <ac:chgData name="" userId="80a989c613c11ed6" providerId="LiveId" clId="{C0B37D68-6F24-47D3-B6C0-0A7F3A02EF9D}" dt="2018-04-16T06:52:24.934" v="850" actId="478"/>
          <ac:picMkLst>
            <pc:docMk/>
            <pc:sldMk cId="2655577352" sldId="824"/>
            <ac:picMk id="8" creationId="{850BB0E3-4937-4394-9A03-5ADBF92B0ED2}"/>
          </ac:picMkLst>
        </pc:picChg>
      </pc:sldChg>
      <pc:sldChg chg="modSp ord">
        <pc:chgData name="" userId="80a989c613c11ed6" providerId="LiveId" clId="{C0B37D68-6F24-47D3-B6C0-0A7F3A02EF9D}" dt="2018-04-23T12:24:14.078" v="3186" actId="20577"/>
        <pc:sldMkLst>
          <pc:docMk/>
          <pc:sldMk cId="4157155595" sldId="825"/>
        </pc:sldMkLst>
        <pc:spChg chg="mod">
          <ac:chgData name="" userId="80a989c613c11ed6" providerId="LiveId" clId="{C0B37D68-6F24-47D3-B6C0-0A7F3A02EF9D}" dt="2018-04-23T12:24:10.602" v="3184" actId="20577"/>
          <ac:spMkLst>
            <pc:docMk/>
            <pc:sldMk cId="4157155595" sldId="825"/>
            <ac:spMk id="2" creationId="{00000000-0000-0000-0000-000000000000}"/>
          </ac:spMkLst>
        </pc:spChg>
        <pc:spChg chg="mod">
          <ac:chgData name="" userId="80a989c613c11ed6" providerId="LiveId" clId="{C0B37D68-6F24-47D3-B6C0-0A7F3A02EF9D}" dt="2018-04-23T12:24:14.078" v="3186" actId="20577"/>
          <ac:spMkLst>
            <pc:docMk/>
            <pc:sldMk cId="4157155595" sldId="825"/>
            <ac:spMk id="4" creationId="{00000000-0000-0000-0000-000000000000}"/>
          </ac:spMkLst>
        </pc:spChg>
      </pc:sldChg>
      <pc:sldChg chg="addSp delSp modSp modNotesTx">
        <pc:chgData name="" userId="80a989c613c11ed6" providerId="LiveId" clId="{C0B37D68-6F24-47D3-B6C0-0A7F3A02EF9D}" dt="2018-04-24T08:18:14.259" v="3355" actId="20577"/>
        <pc:sldMkLst>
          <pc:docMk/>
          <pc:sldMk cId="1154923182" sldId="826"/>
        </pc:sldMkLst>
        <pc:picChg chg="del">
          <ac:chgData name="" userId="80a989c613c11ed6" providerId="LiveId" clId="{C0B37D68-6F24-47D3-B6C0-0A7F3A02EF9D}" dt="2018-04-16T07:11:21.929" v="1190" actId="478"/>
          <ac:picMkLst>
            <pc:docMk/>
            <pc:sldMk cId="1154923182" sldId="826"/>
            <ac:picMk id="5" creationId="{4DB6456A-F7EF-4C79-B5CA-4F71B2085A89}"/>
          </ac:picMkLst>
        </pc:picChg>
        <pc:picChg chg="add mod">
          <ac:chgData name="" userId="80a989c613c11ed6" providerId="LiveId" clId="{C0B37D68-6F24-47D3-B6C0-0A7F3A02EF9D}" dt="2018-04-16T07:11:28.821" v="1195" actId="1038"/>
          <ac:picMkLst>
            <pc:docMk/>
            <pc:sldMk cId="1154923182" sldId="826"/>
            <ac:picMk id="6" creationId="{21F9EDDF-28CB-4019-91B0-F3FFF54D0BE4}"/>
          </ac:picMkLst>
        </pc:picChg>
      </pc:sldChg>
      <pc:sldChg chg="del ord">
        <pc:chgData name="" userId="80a989c613c11ed6" providerId="LiveId" clId="{C0B37D68-6F24-47D3-B6C0-0A7F3A02EF9D}" dt="2018-04-23T11:25:29.105" v="1223" actId="2696"/>
        <pc:sldMkLst>
          <pc:docMk/>
          <pc:sldMk cId="1882631488" sldId="827"/>
        </pc:sldMkLst>
      </pc:sldChg>
      <pc:sldChg chg="addSp delSp modSp add ord">
        <pc:chgData name="" userId="80a989c613c11ed6" providerId="LiveId" clId="{C0B37D68-6F24-47D3-B6C0-0A7F3A02EF9D}" dt="2018-04-23T12:11:42.955" v="3074" actId="20577"/>
        <pc:sldMkLst>
          <pc:docMk/>
          <pc:sldMk cId="3003916171" sldId="828"/>
        </pc:sldMkLst>
        <pc:spChg chg="mod">
          <ac:chgData name="" userId="80a989c613c11ed6" providerId="LiveId" clId="{C0B37D68-6F24-47D3-B6C0-0A7F3A02EF9D}" dt="2018-04-23T12:07:45.434" v="3020" actId="20577"/>
          <ac:spMkLst>
            <pc:docMk/>
            <pc:sldMk cId="3003916171" sldId="828"/>
            <ac:spMk id="4" creationId="{00000000-0000-0000-0000-000000000000}"/>
          </ac:spMkLst>
        </pc:spChg>
        <pc:spChg chg="add del">
          <ac:chgData name="" userId="80a989c613c11ed6" providerId="LiveId" clId="{C0B37D68-6F24-47D3-B6C0-0A7F3A02EF9D}" dt="2018-04-23T11:40:16.849" v="1997" actId="20577"/>
          <ac:spMkLst>
            <pc:docMk/>
            <pc:sldMk cId="3003916171" sldId="828"/>
            <ac:spMk id="5" creationId="{DCF89F8E-1A8D-43E9-8634-E84166B0FBD6}"/>
          </ac:spMkLst>
        </pc:spChg>
        <pc:spChg chg="mod">
          <ac:chgData name="" userId="80a989c613c11ed6" providerId="LiveId" clId="{C0B37D68-6F24-47D3-B6C0-0A7F3A02EF9D}" dt="2018-04-23T12:11:42.955" v="3074" actId="20577"/>
          <ac:spMkLst>
            <pc:docMk/>
            <pc:sldMk cId="3003916171" sldId="828"/>
            <ac:spMk id="9" creationId="{36D1BF31-379C-4D53-8FA6-32AA27386326}"/>
          </ac:spMkLst>
        </pc:spChg>
        <pc:picChg chg="add mod">
          <ac:chgData name="" userId="80a989c613c11ed6" providerId="LiveId" clId="{C0B37D68-6F24-47D3-B6C0-0A7F3A02EF9D}" dt="2018-04-23T11:38:48.786" v="1947" actId="1076"/>
          <ac:picMkLst>
            <pc:docMk/>
            <pc:sldMk cId="3003916171" sldId="828"/>
            <ac:picMk id="3" creationId="{F4B95F42-F900-46E9-86E0-983CC578C8E9}"/>
          </ac:picMkLst>
        </pc:picChg>
        <pc:picChg chg="del">
          <ac:chgData name="" userId="80a989c613c11ed6" providerId="LiveId" clId="{C0B37D68-6F24-47D3-B6C0-0A7F3A02EF9D}" dt="2018-04-23T11:38:42.003" v="1945" actId="478"/>
          <ac:picMkLst>
            <pc:docMk/>
            <pc:sldMk cId="3003916171" sldId="828"/>
            <ac:picMk id="8" creationId="{850BB0E3-4937-4394-9A03-5ADBF92B0ED2}"/>
          </ac:picMkLst>
        </pc:picChg>
      </pc:sldChg>
      <pc:sldChg chg="modSp add">
        <pc:chgData name="" userId="80a989c613c11ed6" providerId="LiveId" clId="{C0B37D68-6F24-47D3-B6C0-0A7F3A02EF9D}" dt="2018-04-23T12:08:22.953" v="3064" actId="20577"/>
        <pc:sldMkLst>
          <pc:docMk/>
          <pc:sldMk cId="2182532106" sldId="829"/>
        </pc:sldMkLst>
        <pc:spChg chg="mod">
          <ac:chgData name="" userId="80a989c613c11ed6" providerId="LiveId" clId="{C0B37D68-6F24-47D3-B6C0-0A7F3A02EF9D}" dt="2018-04-23T11:24:27.988" v="1206" actId="20577"/>
          <ac:spMkLst>
            <pc:docMk/>
            <pc:sldMk cId="2182532106" sldId="829"/>
            <ac:spMk id="2" creationId="{00000000-0000-0000-0000-000000000000}"/>
          </ac:spMkLst>
        </pc:spChg>
        <pc:spChg chg="mod">
          <ac:chgData name="" userId="80a989c613c11ed6" providerId="LiveId" clId="{C0B37D68-6F24-47D3-B6C0-0A7F3A02EF9D}" dt="2018-04-23T12:08:22.953" v="3064" actId="20577"/>
          <ac:spMkLst>
            <pc:docMk/>
            <pc:sldMk cId="2182532106" sldId="829"/>
            <ac:spMk id="4" creationId="{00000000-0000-0000-0000-000000000000}"/>
          </ac:spMkLst>
        </pc:spChg>
      </pc:sldChg>
      <pc:sldChg chg="add ord modNotesTx">
        <pc:chgData name="" userId="80a989c613c11ed6" providerId="LiveId" clId="{C0B37D68-6F24-47D3-B6C0-0A7F3A02EF9D}" dt="2018-04-23T11:27:11.731" v="1362" actId="20577"/>
        <pc:sldMkLst>
          <pc:docMk/>
          <pc:sldMk cId="3964042117" sldId="830"/>
        </pc:sldMkLst>
      </pc:sldChg>
      <pc:sldChg chg="addSp delSp modSp add ord modAnim">
        <pc:chgData name="" userId="80a989c613c11ed6" providerId="LiveId" clId="{C0B37D68-6F24-47D3-B6C0-0A7F3A02EF9D}" dt="2018-04-23T12:19:02.363" v="3173" actId="20577"/>
        <pc:sldMkLst>
          <pc:docMk/>
          <pc:sldMk cId="1699943167" sldId="831"/>
        </pc:sldMkLst>
        <pc:spChg chg="mod">
          <ac:chgData name="" userId="80a989c613c11ed6" providerId="LiveId" clId="{C0B37D68-6F24-47D3-B6C0-0A7F3A02EF9D}" dt="2018-04-23T12:07:49.058" v="3024" actId="20577"/>
          <ac:spMkLst>
            <pc:docMk/>
            <pc:sldMk cId="1699943167" sldId="831"/>
            <ac:spMk id="4" creationId="{00000000-0000-0000-0000-000000000000}"/>
          </ac:spMkLst>
        </pc:spChg>
        <pc:spChg chg="mod">
          <ac:chgData name="" userId="80a989c613c11ed6" providerId="LiveId" clId="{C0B37D68-6F24-47D3-B6C0-0A7F3A02EF9D}" dt="2018-04-23T12:19:01.248" v="3171" actId="20577"/>
          <ac:spMkLst>
            <pc:docMk/>
            <pc:sldMk cId="1699943167" sldId="831"/>
            <ac:spMk id="10" creationId="{8F55BD7D-B827-4661-BD68-85B70BE881EB}"/>
          </ac:spMkLst>
        </pc:spChg>
        <pc:graphicFrameChg chg="add del">
          <ac:chgData name="" userId="80a989c613c11ed6" providerId="LiveId" clId="{C0B37D68-6F24-47D3-B6C0-0A7F3A02EF9D}" dt="2018-04-23T11:32:13.337" v="1494" actId="20577"/>
          <ac:graphicFrameMkLst>
            <pc:docMk/>
            <pc:sldMk cId="1699943167" sldId="831"/>
            <ac:graphicFrameMk id="3" creationId="{CA97989C-39BD-4B62-8F93-87C989F196E1}"/>
          </ac:graphicFrameMkLst>
        </pc:graphicFrameChg>
        <pc:graphicFrameChg chg="add del">
          <ac:chgData name="" userId="80a989c613c11ed6" providerId="LiveId" clId="{C0B37D68-6F24-47D3-B6C0-0A7F3A02EF9D}" dt="2018-04-23T11:32:15.893" v="1496" actId="20577"/>
          <ac:graphicFrameMkLst>
            <pc:docMk/>
            <pc:sldMk cId="1699943167" sldId="831"/>
            <ac:graphicFrameMk id="5" creationId="{5BA9ECB6-0065-4CF1-BF3D-72F9217B6964}"/>
          </ac:graphicFrameMkLst>
        </pc:graphicFrameChg>
      </pc:sldChg>
      <pc:sldChg chg="modSp add modAnim">
        <pc:chgData name="" userId="80a989c613c11ed6" providerId="LiveId" clId="{C0B37D68-6F24-47D3-B6C0-0A7F3A02EF9D}" dt="2018-04-23T12:12:54.595" v="3152" actId="20577"/>
        <pc:sldMkLst>
          <pc:docMk/>
          <pc:sldMk cId="317156335" sldId="832"/>
        </pc:sldMkLst>
        <pc:spChg chg="mod">
          <ac:chgData name="" userId="80a989c613c11ed6" providerId="LiveId" clId="{C0B37D68-6F24-47D3-B6C0-0A7F3A02EF9D}" dt="2018-04-23T12:12:54.595" v="3152" actId="20577"/>
          <ac:spMkLst>
            <pc:docMk/>
            <pc:sldMk cId="317156335" sldId="832"/>
            <ac:spMk id="5" creationId="{B6E3C87A-20DD-4066-8B5D-40E7979BE562}"/>
          </ac:spMkLst>
        </pc:spChg>
      </pc:sldChg>
      <pc:sldChg chg="add modNotesTx">
        <pc:chgData name="" userId="80a989c613c11ed6" providerId="LiveId" clId="{C0B37D68-6F24-47D3-B6C0-0A7F3A02EF9D}" dt="2018-04-24T08:20:05.015" v="3413" actId="20577"/>
        <pc:sldMkLst>
          <pc:docMk/>
          <pc:sldMk cId="730119972" sldId="833"/>
        </pc:sldMkLst>
      </pc:sldChg>
      <pc:sldChg chg="addSp delSp modSp add ord modAnim">
        <pc:chgData name="" userId="80a989c613c11ed6" providerId="LiveId" clId="{C0B37D68-6F24-47D3-B6C0-0A7F3A02EF9D}" dt="2018-04-23T12:31:10.526" v="3334" actId="20577"/>
        <pc:sldMkLst>
          <pc:docMk/>
          <pc:sldMk cId="4221458814" sldId="834"/>
        </pc:sldMkLst>
        <pc:spChg chg="mod">
          <ac:chgData name="" userId="80a989c613c11ed6" providerId="LiveId" clId="{C0B37D68-6F24-47D3-B6C0-0A7F3A02EF9D}" dt="2018-04-23T11:51:12.377" v="2330" actId="20577"/>
          <ac:spMkLst>
            <pc:docMk/>
            <pc:sldMk cId="4221458814" sldId="834"/>
            <ac:spMk id="2" creationId="{00000000-0000-0000-0000-000000000000}"/>
          </ac:spMkLst>
        </pc:spChg>
        <pc:spChg chg="mod">
          <ac:chgData name="" userId="80a989c613c11ed6" providerId="LiveId" clId="{C0B37D68-6F24-47D3-B6C0-0A7F3A02EF9D}" dt="2018-04-23T12:08:14.001" v="3048" actId="20577"/>
          <ac:spMkLst>
            <pc:docMk/>
            <pc:sldMk cId="4221458814" sldId="834"/>
            <ac:spMk id="4" creationId="{00000000-0000-0000-0000-000000000000}"/>
          </ac:spMkLst>
        </pc:spChg>
        <pc:spChg chg="mod">
          <ac:chgData name="" userId="80a989c613c11ed6" providerId="LiveId" clId="{C0B37D68-6F24-47D3-B6C0-0A7F3A02EF9D}" dt="2018-04-23T12:01:04.994" v="2603" actId="20577"/>
          <ac:spMkLst>
            <pc:docMk/>
            <pc:sldMk cId="4221458814" sldId="834"/>
            <ac:spMk id="5" creationId="{B6E3C87A-20DD-4066-8B5D-40E7979BE562}"/>
          </ac:spMkLst>
        </pc:spChg>
        <pc:spChg chg="add mod">
          <ac:chgData name="" userId="80a989c613c11ed6" providerId="LiveId" clId="{C0B37D68-6F24-47D3-B6C0-0A7F3A02EF9D}" dt="2018-04-23T12:27:55.428" v="3220" actId="20577"/>
          <ac:spMkLst>
            <pc:docMk/>
            <pc:sldMk cId="4221458814" sldId="834"/>
            <ac:spMk id="6" creationId="{97A45C6F-615C-4BDE-88FE-1873EED916B6}"/>
          </ac:spMkLst>
        </pc:spChg>
        <pc:spChg chg="add del mod">
          <ac:chgData name="" userId="80a989c613c11ed6" providerId="LiveId" clId="{C0B37D68-6F24-47D3-B6C0-0A7F3A02EF9D}" dt="2018-04-23T11:58:37.043" v="2556" actId="478"/>
          <ac:spMkLst>
            <pc:docMk/>
            <pc:sldMk cId="4221458814" sldId="834"/>
            <ac:spMk id="7" creationId="{BC820573-66EC-41F6-900E-6A4647FDA00C}"/>
          </ac:spMkLst>
        </pc:spChg>
        <pc:spChg chg="add mod">
          <ac:chgData name="" userId="80a989c613c11ed6" providerId="LiveId" clId="{C0B37D68-6F24-47D3-B6C0-0A7F3A02EF9D}" dt="2018-04-23T12:01:50.261" v="2650" actId="1038"/>
          <ac:spMkLst>
            <pc:docMk/>
            <pc:sldMk cId="4221458814" sldId="834"/>
            <ac:spMk id="8" creationId="{BEC5EBE8-D900-4B5D-B5C2-D262C61E55C3}"/>
          </ac:spMkLst>
        </pc:spChg>
        <pc:spChg chg="add mod">
          <ac:chgData name="" userId="80a989c613c11ed6" providerId="LiveId" clId="{C0B37D68-6F24-47D3-B6C0-0A7F3A02EF9D}" dt="2018-04-23T12:31:10.526" v="3334" actId="20577"/>
          <ac:spMkLst>
            <pc:docMk/>
            <pc:sldMk cId="4221458814" sldId="834"/>
            <ac:spMk id="9" creationId="{12356C13-E25E-4CCA-9432-C8ED4B4188D3}"/>
          </ac:spMkLst>
        </pc:spChg>
        <pc:picChg chg="add mod">
          <ac:chgData name="" userId="80a989c613c11ed6" providerId="LiveId" clId="{C0B37D68-6F24-47D3-B6C0-0A7F3A02EF9D}" dt="2018-04-23T12:01:40.344" v="2628" actId="1037"/>
          <ac:picMkLst>
            <pc:docMk/>
            <pc:sldMk cId="4221458814" sldId="834"/>
            <ac:picMk id="3" creationId="{3C8D9367-EDF1-4EFF-98FB-9611EE77F09B}"/>
          </ac:picMkLst>
        </pc:picChg>
        <pc:cxnChg chg="add mod">
          <ac:chgData name="" userId="80a989c613c11ed6" providerId="LiveId" clId="{C0B37D68-6F24-47D3-B6C0-0A7F3A02EF9D}" dt="2018-04-23T12:01:34.722" v="2619" actId="1035"/>
          <ac:cxnSpMkLst>
            <pc:docMk/>
            <pc:sldMk cId="4221458814" sldId="834"/>
            <ac:cxnSpMk id="11" creationId="{7882DE14-A153-434B-86D4-E683E478DCDC}"/>
          </ac:cxnSpMkLst>
        </pc:cxnChg>
        <pc:cxnChg chg="add mod">
          <ac:chgData name="" userId="80a989c613c11ed6" providerId="LiveId" clId="{C0B37D68-6F24-47D3-B6C0-0A7F3A02EF9D}" dt="2018-04-23T12:30:37.796" v="3300" actId="1036"/>
          <ac:cxnSpMkLst>
            <pc:docMk/>
            <pc:sldMk cId="4221458814" sldId="834"/>
            <ac:cxnSpMk id="13" creationId="{D1BC1473-DC3C-40AE-AD57-E639252FCCF7}"/>
          </ac:cxnSpMkLst>
        </pc:cxnChg>
      </pc:sldChg>
      <pc:sldChg chg="modSp add ord modAnim">
        <pc:chgData name="" userId="80a989c613c11ed6" providerId="LiveId" clId="{C0B37D68-6F24-47D3-B6C0-0A7F3A02EF9D}" dt="2018-04-23T12:29:21.025" v="3293" actId="20577"/>
        <pc:sldMkLst>
          <pc:docMk/>
          <pc:sldMk cId="564075229" sldId="835"/>
        </pc:sldMkLst>
        <pc:spChg chg="mod">
          <ac:chgData name="" userId="80a989c613c11ed6" providerId="LiveId" clId="{C0B37D68-6F24-47D3-B6C0-0A7F3A02EF9D}" dt="2018-04-23T12:04:20.009" v="2722" actId="20577"/>
          <ac:spMkLst>
            <pc:docMk/>
            <pc:sldMk cId="564075229" sldId="835"/>
            <ac:spMk id="2" creationId="{00000000-0000-0000-0000-000000000000}"/>
          </ac:spMkLst>
        </pc:spChg>
        <pc:spChg chg="mod">
          <ac:chgData name="" userId="80a989c613c11ed6" providerId="LiveId" clId="{C0B37D68-6F24-47D3-B6C0-0A7F3A02EF9D}" dt="2018-04-23T12:08:18.591" v="3056" actId="20577"/>
          <ac:spMkLst>
            <pc:docMk/>
            <pc:sldMk cId="564075229" sldId="835"/>
            <ac:spMk id="4" creationId="{00000000-0000-0000-0000-000000000000}"/>
          </ac:spMkLst>
        </pc:spChg>
        <pc:spChg chg="mod">
          <ac:chgData name="" userId="80a989c613c11ed6" providerId="LiveId" clId="{C0B37D68-6F24-47D3-B6C0-0A7F3A02EF9D}" dt="2018-04-23T12:29:21.025" v="3293" actId="20577"/>
          <ac:spMkLst>
            <pc:docMk/>
            <pc:sldMk cId="564075229" sldId="835"/>
            <ac:spMk id="10" creationId="{8F55BD7D-B827-4661-BD68-85B70BE881EB}"/>
          </ac:spMkLst>
        </pc:spChg>
      </pc:sldChg>
      <pc:sldChg chg="modSp add">
        <pc:chgData name="" userId="80a989c613c11ed6" providerId="LiveId" clId="{C0B37D68-6F24-47D3-B6C0-0A7F3A02EF9D}" dt="2018-04-23T12:24:21.652" v="3207" actId="20577"/>
        <pc:sldMkLst>
          <pc:docMk/>
          <pc:sldMk cId="551769841" sldId="836"/>
        </pc:sldMkLst>
        <pc:spChg chg="mod">
          <ac:chgData name="" userId="80a989c613c11ed6" providerId="LiveId" clId="{C0B37D68-6F24-47D3-B6C0-0A7F3A02EF9D}" dt="2018-04-23T12:24:21.652" v="3207" actId="20577"/>
          <ac:spMkLst>
            <pc:docMk/>
            <pc:sldMk cId="551769841" sldId="836"/>
            <ac:spMk id="2" creationId="{00000000-0000-0000-0000-000000000000}"/>
          </ac:spMkLst>
        </pc:spChg>
        <pc:spChg chg="mod">
          <ac:chgData name="" userId="80a989c613c11ed6" providerId="LiveId" clId="{C0B37D68-6F24-47D3-B6C0-0A7F3A02EF9D}" dt="2018-04-23T12:24:19.219" v="3197" actId="20577"/>
          <ac:spMkLst>
            <pc:docMk/>
            <pc:sldMk cId="551769841" sldId="836"/>
            <ac:spMk id="4" creationId="{00000000-0000-0000-0000-000000000000}"/>
          </ac:spMkLst>
        </pc:spChg>
      </pc:sldChg>
      <pc:sldMasterChg chg="del delSldLayout">
        <pc:chgData name="" userId="80a989c613c11ed6" providerId="LiveId" clId="{C0B37D68-6F24-47D3-B6C0-0A7F3A02EF9D}" dt="2018-04-23T11:31:28.132" v="1434" actId="2696"/>
        <pc:sldMasterMkLst>
          <pc:docMk/>
          <pc:sldMasterMk cId="4153483302" sldId="2147483711"/>
        </pc:sldMasterMkLst>
        <pc:sldLayoutChg chg="del">
          <pc:chgData name="" userId="80a989c613c11ed6" providerId="LiveId" clId="{C0B37D68-6F24-47D3-B6C0-0A7F3A02EF9D}" dt="2018-04-23T11:31:28.037" v="1387" actId="2696"/>
          <pc:sldLayoutMkLst>
            <pc:docMk/>
            <pc:sldMasterMk cId="4153483302" sldId="2147483711"/>
            <pc:sldLayoutMk cId="3617355448" sldId="2147483712"/>
          </pc:sldLayoutMkLst>
        </pc:sldLayoutChg>
        <pc:sldLayoutChg chg="del">
          <pc:chgData name="" userId="80a989c613c11ed6" providerId="LiveId" clId="{C0B37D68-6F24-47D3-B6C0-0A7F3A02EF9D}" dt="2018-04-23T11:31:28.038" v="1388" actId="2696"/>
          <pc:sldLayoutMkLst>
            <pc:docMk/>
            <pc:sldMasterMk cId="4153483302" sldId="2147483711"/>
            <pc:sldLayoutMk cId="3166409775" sldId="2147483713"/>
          </pc:sldLayoutMkLst>
        </pc:sldLayoutChg>
        <pc:sldLayoutChg chg="del">
          <pc:chgData name="" userId="80a989c613c11ed6" providerId="LiveId" clId="{C0B37D68-6F24-47D3-B6C0-0A7F3A02EF9D}" dt="2018-04-23T11:31:28.040" v="1389" actId="2696"/>
          <pc:sldLayoutMkLst>
            <pc:docMk/>
            <pc:sldMasterMk cId="4153483302" sldId="2147483711"/>
            <pc:sldLayoutMk cId="1180023812" sldId="2147483714"/>
          </pc:sldLayoutMkLst>
        </pc:sldLayoutChg>
        <pc:sldLayoutChg chg="del">
          <pc:chgData name="" userId="80a989c613c11ed6" providerId="LiveId" clId="{C0B37D68-6F24-47D3-B6C0-0A7F3A02EF9D}" dt="2018-04-23T11:31:28.041" v="1390" actId="2696"/>
          <pc:sldLayoutMkLst>
            <pc:docMk/>
            <pc:sldMasterMk cId="4153483302" sldId="2147483711"/>
            <pc:sldLayoutMk cId="2642628817" sldId="2147483715"/>
          </pc:sldLayoutMkLst>
        </pc:sldLayoutChg>
        <pc:sldLayoutChg chg="del">
          <pc:chgData name="" userId="80a989c613c11ed6" providerId="LiveId" clId="{C0B37D68-6F24-47D3-B6C0-0A7F3A02EF9D}" dt="2018-04-23T11:31:28.043" v="1391" actId="2696"/>
          <pc:sldLayoutMkLst>
            <pc:docMk/>
            <pc:sldMasterMk cId="4153483302" sldId="2147483711"/>
            <pc:sldLayoutMk cId="3559018534" sldId="2147483716"/>
          </pc:sldLayoutMkLst>
        </pc:sldLayoutChg>
        <pc:sldLayoutChg chg="del">
          <pc:chgData name="" userId="80a989c613c11ed6" providerId="LiveId" clId="{C0B37D68-6F24-47D3-B6C0-0A7F3A02EF9D}" dt="2018-04-23T11:31:28.044" v="1392" actId="2696"/>
          <pc:sldLayoutMkLst>
            <pc:docMk/>
            <pc:sldMasterMk cId="4153483302" sldId="2147483711"/>
            <pc:sldLayoutMk cId="3357310768" sldId="2147483717"/>
          </pc:sldLayoutMkLst>
        </pc:sldLayoutChg>
        <pc:sldLayoutChg chg="del">
          <pc:chgData name="" userId="80a989c613c11ed6" providerId="LiveId" clId="{C0B37D68-6F24-47D3-B6C0-0A7F3A02EF9D}" dt="2018-04-23T11:31:28.048" v="1393" actId="2696"/>
          <pc:sldLayoutMkLst>
            <pc:docMk/>
            <pc:sldMasterMk cId="4153483302" sldId="2147483711"/>
            <pc:sldLayoutMk cId="862299270" sldId="2147483718"/>
          </pc:sldLayoutMkLst>
        </pc:sldLayoutChg>
        <pc:sldLayoutChg chg="del">
          <pc:chgData name="" userId="80a989c613c11ed6" providerId="LiveId" clId="{C0B37D68-6F24-47D3-B6C0-0A7F3A02EF9D}" dt="2018-04-23T11:31:28.052" v="1394" actId="2696"/>
          <pc:sldLayoutMkLst>
            <pc:docMk/>
            <pc:sldMasterMk cId="4153483302" sldId="2147483711"/>
            <pc:sldLayoutMk cId="3850222052" sldId="2147483719"/>
          </pc:sldLayoutMkLst>
        </pc:sldLayoutChg>
        <pc:sldLayoutChg chg="del">
          <pc:chgData name="" userId="80a989c613c11ed6" providerId="LiveId" clId="{C0B37D68-6F24-47D3-B6C0-0A7F3A02EF9D}" dt="2018-04-23T11:31:28.054" v="1395" actId="2696"/>
          <pc:sldLayoutMkLst>
            <pc:docMk/>
            <pc:sldMasterMk cId="4153483302" sldId="2147483711"/>
            <pc:sldLayoutMk cId="823843973" sldId="2147483720"/>
          </pc:sldLayoutMkLst>
        </pc:sldLayoutChg>
        <pc:sldLayoutChg chg="del">
          <pc:chgData name="" userId="80a989c613c11ed6" providerId="LiveId" clId="{C0B37D68-6F24-47D3-B6C0-0A7F3A02EF9D}" dt="2018-04-23T11:31:28.056" v="1396" actId="2696"/>
          <pc:sldLayoutMkLst>
            <pc:docMk/>
            <pc:sldMasterMk cId="4153483302" sldId="2147483711"/>
            <pc:sldLayoutMk cId="929759658" sldId="2147483721"/>
          </pc:sldLayoutMkLst>
        </pc:sldLayoutChg>
        <pc:sldLayoutChg chg="del">
          <pc:chgData name="" userId="80a989c613c11ed6" providerId="LiveId" clId="{C0B37D68-6F24-47D3-B6C0-0A7F3A02EF9D}" dt="2018-04-23T11:31:28.057" v="1397" actId="2696"/>
          <pc:sldLayoutMkLst>
            <pc:docMk/>
            <pc:sldMasterMk cId="4153483302" sldId="2147483711"/>
            <pc:sldLayoutMk cId="1010889842" sldId="2147483722"/>
          </pc:sldLayoutMkLst>
        </pc:sldLayoutChg>
        <pc:sldLayoutChg chg="del">
          <pc:chgData name="" userId="80a989c613c11ed6" providerId="LiveId" clId="{C0B37D68-6F24-47D3-B6C0-0A7F3A02EF9D}" dt="2018-04-23T11:31:28.058" v="1398" actId="2696"/>
          <pc:sldLayoutMkLst>
            <pc:docMk/>
            <pc:sldMasterMk cId="4153483302" sldId="2147483711"/>
            <pc:sldLayoutMk cId="3244954536" sldId="2147483723"/>
          </pc:sldLayoutMkLst>
        </pc:sldLayoutChg>
        <pc:sldLayoutChg chg="del">
          <pc:chgData name="" userId="80a989c613c11ed6" providerId="LiveId" clId="{C0B37D68-6F24-47D3-B6C0-0A7F3A02EF9D}" dt="2018-04-23T11:31:28.062" v="1399" actId="2696"/>
          <pc:sldLayoutMkLst>
            <pc:docMk/>
            <pc:sldMasterMk cId="4153483302" sldId="2147483711"/>
            <pc:sldLayoutMk cId="745478540" sldId="2147483724"/>
          </pc:sldLayoutMkLst>
        </pc:sldLayoutChg>
        <pc:sldLayoutChg chg="del">
          <pc:chgData name="" userId="80a989c613c11ed6" providerId="LiveId" clId="{C0B37D68-6F24-47D3-B6C0-0A7F3A02EF9D}" dt="2018-04-23T11:31:28.064" v="1400" actId="2696"/>
          <pc:sldLayoutMkLst>
            <pc:docMk/>
            <pc:sldMasterMk cId="4153483302" sldId="2147483711"/>
            <pc:sldLayoutMk cId="2920843652" sldId="2147483725"/>
          </pc:sldLayoutMkLst>
        </pc:sldLayoutChg>
        <pc:sldLayoutChg chg="del">
          <pc:chgData name="" userId="80a989c613c11ed6" providerId="LiveId" clId="{C0B37D68-6F24-47D3-B6C0-0A7F3A02EF9D}" dt="2018-04-23T11:31:28.066" v="1401" actId="2696"/>
          <pc:sldLayoutMkLst>
            <pc:docMk/>
            <pc:sldMasterMk cId="4153483302" sldId="2147483711"/>
            <pc:sldLayoutMk cId="3525279190" sldId="2147483726"/>
          </pc:sldLayoutMkLst>
        </pc:sldLayoutChg>
        <pc:sldLayoutChg chg="del">
          <pc:chgData name="" userId="80a989c613c11ed6" providerId="LiveId" clId="{C0B37D68-6F24-47D3-B6C0-0A7F3A02EF9D}" dt="2018-04-23T11:31:28.068" v="1402" actId="2696"/>
          <pc:sldLayoutMkLst>
            <pc:docMk/>
            <pc:sldMasterMk cId="4153483302" sldId="2147483711"/>
            <pc:sldLayoutMk cId="2587321311" sldId="2147483727"/>
          </pc:sldLayoutMkLst>
        </pc:sldLayoutChg>
        <pc:sldLayoutChg chg="del">
          <pc:chgData name="" userId="80a989c613c11ed6" providerId="LiveId" clId="{C0B37D68-6F24-47D3-B6C0-0A7F3A02EF9D}" dt="2018-04-23T11:31:28.069" v="1403" actId="2696"/>
          <pc:sldLayoutMkLst>
            <pc:docMk/>
            <pc:sldMasterMk cId="4153483302" sldId="2147483711"/>
            <pc:sldLayoutMk cId="1760801807" sldId="2147483728"/>
          </pc:sldLayoutMkLst>
        </pc:sldLayoutChg>
        <pc:sldLayoutChg chg="del">
          <pc:chgData name="" userId="80a989c613c11ed6" providerId="LiveId" clId="{C0B37D68-6F24-47D3-B6C0-0A7F3A02EF9D}" dt="2018-04-23T11:31:28.070" v="1404" actId="2696"/>
          <pc:sldLayoutMkLst>
            <pc:docMk/>
            <pc:sldMasterMk cId="4153483302" sldId="2147483711"/>
            <pc:sldLayoutMk cId="4271739307" sldId="2147483729"/>
          </pc:sldLayoutMkLst>
        </pc:sldLayoutChg>
        <pc:sldLayoutChg chg="del">
          <pc:chgData name="" userId="80a989c613c11ed6" providerId="LiveId" clId="{C0B37D68-6F24-47D3-B6C0-0A7F3A02EF9D}" dt="2018-04-23T11:31:28.071" v="1405" actId="2696"/>
          <pc:sldLayoutMkLst>
            <pc:docMk/>
            <pc:sldMasterMk cId="4153483302" sldId="2147483711"/>
            <pc:sldLayoutMk cId="741808479" sldId="2147483730"/>
          </pc:sldLayoutMkLst>
        </pc:sldLayoutChg>
        <pc:sldLayoutChg chg="del">
          <pc:chgData name="" userId="80a989c613c11ed6" providerId="LiveId" clId="{C0B37D68-6F24-47D3-B6C0-0A7F3A02EF9D}" dt="2018-04-23T11:31:28.073" v="1406" actId="2696"/>
          <pc:sldLayoutMkLst>
            <pc:docMk/>
            <pc:sldMasterMk cId="4153483302" sldId="2147483711"/>
            <pc:sldLayoutMk cId="2615545473" sldId="2147483731"/>
          </pc:sldLayoutMkLst>
        </pc:sldLayoutChg>
        <pc:sldLayoutChg chg="del">
          <pc:chgData name="" userId="80a989c613c11ed6" providerId="LiveId" clId="{C0B37D68-6F24-47D3-B6C0-0A7F3A02EF9D}" dt="2018-04-23T11:31:28.075" v="1407" actId="2696"/>
          <pc:sldLayoutMkLst>
            <pc:docMk/>
            <pc:sldMasterMk cId="4153483302" sldId="2147483711"/>
            <pc:sldLayoutMk cId="3726234190" sldId="2147483732"/>
          </pc:sldLayoutMkLst>
        </pc:sldLayoutChg>
        <pc:sldLayoutChg chg="del">
          <pc:chgData name="" userId="80a989c613c11ed6" providerId="LiveId" clId="{C0B37D68-6F24-47D3-B6C0-0A7F3A02EF9D}" dt="2018-04-23T11:31:28.079" v="1408" actId="2696"/>
          <pc:sldLayoutMkLst>
            <pc:docMk/>
            <pc:sldMasterMk cId="4153483302" sldId="2147483711"/>
            <pc:sldLayoutMk cId="3052263313" sldId="2147483733"/>
          </pc:sldLayoutMkLst>
        </pc:sldLayoutChg>
        <pc:sldLayoutChg chg="del">
          <pc:chgData name="" userId="80a989c613c11ed6" providerId="LiveId" clId="{C0B37D68-6F24-47D3-B6C0-0A7F3A02EF9D}" dt="2018-04-23T11:31:28.083" v="1409" actId="2696"/>
          <pc:sldLayoutMkLst>
            <pc:docMk/>
            <pc:sldMasterMk cId="4153483302" sldId="2147483711"/>
            <pc:sldLayoutMk cId="446128870" sldId="2147483734"/>
          </pc:sldLayoutMkLst>
        </pc:sldLayoutChg>
        <pc:sldLayoutChg chg="del">
          <pc:chgData name="" userId="80a989c613c11ed6" providerId="LiveId" clId="{C0B37D68-6F24-47D3-B6C0-0A7F3A02EF9D}" dt="2018-04-23T11:31:28.086" v="1410" actId="2696"/>
          <pc:sldLayoutMkLst>
            <pc:docMk/>
            <pc:sldMasterMk cId="4153483302" sldId="2147483711"/>
            <pc:sldLayoutMk cId="2621085647" sldId="2147483735"/>
          </pc:sldLayoutMkLst>
        </pc:sldLayoutChg>
        <pc:sldLayoutChg chg="del">
          <pc:chgData name="" userId="80a989c613c11ed6" providerId="LiveId" clId="{C0B37D68-6F24-47D3-B6C0-0A7F3A02EF9D}" dt="2018-04-23T11:31:28.088" v="1411" actId="2696"/>
          <pc:sldLayoutMkLst>
            <pc:docMk/>
            <pc:sldMasterMk cId="4153483302" sldId="2147483711"/>
            <pc:sldLayoutMk cId="776165301" sldId="2147483736"/>
          </pc:sldLayoutMkLst>
        </pc:sldLayoutChg>
        <pc:sldLayoutChg chg="del">
          <pc:chgData name="" userId="80a989c613c11ed6" providerId="LiveId" clId="{C0B37D68-6F24-47D3-B6C0-0A7F3A02EF9D}" dt="2018-04-23T11:31:28.090" v="1412" actId="2696"/>
          <pc:sldLayoutMkLst>
            <pc:docMk/>
            <pc:sldMasterMk cId="4153483302" sldId="2147483711"/>
            <pc:sldLayoutMk cId="2178664809" sldId="2147483737"/>
          </pc:sldLayoutMkLst>
        </pc:sldLayoutChg>
        <pc:sldLayoutChg chg="del">
          <pc:chgData name="" userId="80a989c613c11ed6" providerId="LiveId" clId="{C0B37D68-6F24-47D3-B6C0-0A7F3A02EF9D}" dt="2018-04-23T11:31:28.092" v="1413" actId="2696"/>
          <pc:sldLayoutMkLst>
            <pc:docMk/>
            <pc:sldMasterMk cId="4153483302" sldId="2147483711"/>
            <pc:sldLayoutMk cId="2126022673" sldId="2147483738"/>
          </pc:sldLayoutMkLst>
        </pc:sldLayoutChg>
        <pc:sldLayoutChg chg="del">
          <pc:chgData name="" userId="80a989c613c11ed6" providerId="LiveId" clId="{C0B37D68-6F24-47D3-B6C0-0A7F3A02EF9D}" dt="2018-04-23T11:31:28.094" v="1414" actId="2696"/>
          <pc:sldLayoutMkLst>
            <pc:docMk/>
            <pc:sldMasterMk cId="4153483302" sldId="2147483711"/>
            <pc:sldLayoutMk cId="3594050464" sldId="2147483739"/>
          </pc:sldLayoutMkLst>
        </pc:sldLayoutChg>
        <pc:sldLayoutChg chg="del">
          <pc:chgData name="" userId="80a989c613c11ed6" providerId="LiveId" clId="{C0B37D68-6F24-47D3-B6C0-0A7F3A02EF9D}" dt="2018-04-23T11:31:28.096" v="1415" actId="2696"/>
          <pc:sldLayoutMkLst>
            <pc:docMk/>
            <pc:sldMasterMk cId="4153483302" sldId="2147483711"/>
            <pc:sldLayoutMk cId="2848360791" sldId="2147483740"/>
          </pc:sldLayoutMkLst>
        </pc:sldLayoutChg>
        <pc:sldLayoutChg chg="del">
          <pc:chgData name="" userId="80a989c613c11ed6" providerId="LiveId" clId="{C0B37D68-6F24-47D3-B6C0-0A7F3A02EF9D}" dt="2018-04-23T11:31:28.098" v="1416" actId="2696"/>
          <pc:sldLayoutMkLst>
            <pc:docMk/>
            <pc:sldMasterMk cId="4153483302" sldId="2147483711"/>
            <pc:sldLayoutMk cId="1308617174" sldId="2147483741"/>
          </pc:sldLayoutMkLst>
        </pc:sldLayoutChg>
        <pc:sldLayoutChg chg="del">
          <pc:chgData name="" userId="80a989c613c11ed6" providerId="LiveId" clId="{C0B37D68-6F24-47D3-B6C0-0A7F3A02EF9D}" dt="2018-04-23T11:31:28.100" v="1417" actId="2696"/>
          <pc:sldLayoutMkLst>
            <pc:docMk/>
            <pc:sldMasterMk cId="4153483302" sldId="2147483711"/>
            <pc:sldLayoutMk cId="3188463954" sldId="2147483742"/>
          </pc:sldLayoutMkLst>
        </pc:sldLayoutChg>
        <pc:sldLayoutChg chg="del">
          <pc:chgData name="" userId="80a989c613c11ed6" providerId="LiveId" clId="{C0B37D68-6F24-47D3-B6C0-0A7F3A02EF9D}" dt="2018-04-23T11:31:28.102" v="1418" actId="2696"/>
          <pc:sldLayoutMkLst>
            <pc:docMk/>
            <pc:sldMasterMk cId="4153483302" sldId="2147483711"/>
            <pc:sldLayoutMk cId="2153922278" sldId="2147483743"/>
          </pc:sldLayoutMkLst>
        </pc:sldLayoutChg>
        <pc:sldLayoutChg chg="del">
          <pc:chgData name="" userId="80a989c613c11ed6" providerId="LiveId" clId="{C0B37D68-6F24-47D3-B6C0-0A7F3A02EF9D}" dt="2018-04-23T11:31:28.103" v="1419" actId="2696"/>
          <pc:sldLayoutMkLst>
            <pc:docMk/>
            <pc:sldMasterMk cId="4153483302" sldId="2147483711"/>
            <pc:sldLayoutMk cId="440091935" sldId="2147483744"/>
          </pc:sldLayoutMkLst>
        </pc:sldLayoutChg>
        <pc:sldLayoutChg chg="del">
          <pc:chgData name="" userId="80a989c613c11ed6" providerId="LiveId" clId="{C0B37D68-6F24-47D3-B6C0-0A7F3A02EF9D}" dt="2018-04-23T11:31:28.105" v="1420" actId="2696"/>
          <pc:sldLayoutMkLst>
            <pc:docMk/>
            <pc:sldMasterMk cId="4153483302" sldId="2147483711"/>
            <pc:sldLayoutMk cId="3494945355" sldId="2147483745"/>
          </pc:sldLayoutMkLst>
        </pc:sldLayoutChg>
        <pc:sldLayoutChg chg="del">
          <pc:chgData name="" userId="80a989c613c11ed6" providerId="LiveId" clId="{C0B37D68-6F24-47D3-B6C0-0A7F3A02EF9D}" dt="2018-04-23T11:31:28.106" v="1421" actId="2696"/>
          <pc:sldLayoutMkLst>
            <pc:docMk/>
            <pc:sldMasterMk cId="4153483302" sldId="2147483711"/>
            <pc:sldLayoutMk cId="1329674812" sldId="2147483746"/>
          </pc:sldLayoutMkLst>
        </pc:sldLayoutChg>
        <pc:sldLayoutChg chg="del">
          <pc:chgData name="" userId="80a989c613c11ed6" providerId="LiveId" clId="{C0B37D68-6F24-47D3-B6C0-0A7F3A02EF9D}" dt="2018-04-23T11:31:28.108" v="1422" actId="2696"/>
          <pc:sldLayoutMkLst>
            <pc:docMk/>
            <pc:sldMasterMk cId="4153483302" sldId="2147483711"/>
            <pc:sldLayoutMk cId="4103214625" sldId="2147483747"/>
          </pc:sldLayoutMkLst>
        </pc:sldLayoutChg>
        <pc:sldLayoutChg chg="del">
          <pc:chgData name="" userId="80a989c613c11ed6" providerId="LiveId" clId="{C0B37D68-6F24-47D3-B6C0-0A7F3A02EF9D}" dt="2018-04-23T11:31:28.110" v="1423" actId="2696"/>
          <pc:sldLayoutMkLst>
            <pc:docMk/>
            <pc:sldMasterMk cId="4153483302" sldId="2147483711"/>
            <pc:sldLayoutMk cId="4120209836" sldId="2147483748"/>
          </pc:sldLayoutMkLst>
        </pc:sldLayoutChg>
        <pc:sldLayoutChg chg="del">
          <pc:chgData name="" userId="80a989c613c11ed6" providerId="LiveId" clId="{C0B37D68-6F24-47D3-B6C0-0A7F3A02EF9D}" dt="2018-04-23T11:31:28.113" v="1424" actId="2696"/>
          <pc:sldLayoutMkLst>
            <pc:docMk/>
            <pc:sldMasterMk cId="4153483302" sldId="2147483711"/>
            <pc:sldLayoutMk cId="2779018393" sldId="2147483749"/>
          </pc:sldLayoutMkLst>
        </pc:sldLayoutChg>
        <pc:sldLayoutChg chg="del">
          <pc:chgData name="" userId="80a989c613c11ed6" providerId="LiveId" clId="{C0B37D68-6F24-47D3-B6C0-0A7F3A02EF9D}" dt="2018-04-23T11:31:28.115" v="1425" actId="2696"/>
          <pc:sldLayoutMkLst>
            <pc:docMk/>
            <pc:sldMasterMk cId="4153483302" sldId="2147483711"/>
            <pc:sldLayoutMk cId="924143659" sldId="2147483750"/>
          </pc:sldLayoutMkLst>
        </pc:sldLayoutChg>
        <pc:sldLayoutChg chg="del">
          <pc:chgData name="" userId="80a989c613c11ed6" providerId="LiveId" clId="{C0B37D68-6F24-47D3-B6C0-0A7F3A02EF9D}" dt="2018-04-23T11:31:28.117" v="1426" actId="2696"/>
          <pc:sldLayoutMkLst>
            <pc:docMk/>
            <pc:sldMasterMk cId="4153483302" sldId="2147483711"/>
            <pc:sldLayoutMk cId="2190682596" sldId="2147483751"/>
          </pc:sldLayoutMkLst>
        </pc:sldLayoutChg>
        <pc:sldLayoutChg chg="del">
          <pc:chgData name="" userId="80a989c613c11ed6" providerId="LiveId" clId="{C0B37D68-6F24-47D3-B6C0-0A7F3A02EF9D}" dt="2018-04-23T11:31:28.118" v="1427" actId="2696"/>
          <pc:sldLayoutMkLst>
            <pc:docMk/>
            <pc:sldMasterMk cId="4153483302" sldId="2147483711"/>
            <pc:sldLayoutMk cId="1258851355" sldId="2147483752"/>
          </pc:sldLayoutMkLst>
        </pc:sldLayoutChg>
        <pc:sldLayoutChg chg="del">
          <pc:chgData name="" userId="80a989c613c11ed6" providerId="LiveId" clId="{C0B37D68-6F24-47D3-B6C0-0A7F3A02EF9D}" dt="2018-04-23T11:31:28.120" v="1428" actId="2696"/>
          <pc:sldLayoutMkLst>
            <pc:docMk/>
            <pc:sldMasterMk cId="4153483302" sldId="2147483711"/>
            <pc:sldLayoutMk cId="3106476945" sldId="2147483753"/>
          </pc:sldLayoutMkLst>
        </pc:sldLayoutChg>
        <pc:sldLayoutChg chg="del">
          <pc:chgData name="" userId="80a989c613c11ed6" providerId="LiveId" clId="{C0B37D68-6F24-47D3-B6C0-0A7F3A02EF9D}" dt="2018-04-23T11:31:28.122" v="1429" actId="2696"/>
          <pc:sldLayoutMkLst>
            <pc:docMk/>
            <pc:sldMasterMk cId="4153483302" sldId="2147483711"/>
            <pc:sldLayoutMk cId="4208417810" sldId="2147483754"/>
          </pc:sldLayoutMkLst>
        </pc:sldLayoutChg>
        <pc:sldLayoutChg chg="del">
          <pc:chgData name="" userId="80a989c613c11ed6" providerId="LiveId" clId="{C0B37D68-6F24-47D3-B6C0-0A7F3A02EF9D}" dt="2018-04-23T11:31:28.122" v="1430" actId="2696"/>
          <pc:sldLayoutMkLst>
            <pc:docMk/>
            <pc:sldMasterMk cId="4153483302" sldId="2147483711"/>
            <pc:sldLayoutMk cId="756390240" sldId="2147483755"/>
          </pc:sldLayoutMkLst>
        </pc:sldLayoutChg>
        <pc:sldLayoutChg chg="del">
          <pc:chgData name="" userId="80a989c613c11ed6" providerId="LiveId" clId="{C0B37D68-6F24-47D3-B6C0-0A7F3A02EF9D}" dt="2018-04-23T11:31:28.125" v="1431" actId="2696"/>
          <pc:sldLayoutMkLst>
            <pc:docMk/>
            <pc:sldMasterMk cId="4153483302" sldId="2147483711"/>
            <pc:sldLayoutMk cId="2861021189" sldId="2147483756"/>
          </pc:sldLayoutMkLst>
        </pc:sldLayoutChg>
        <pc:sldLayoutChg chg="del">
          <pc:chgData name="" userId="80a989c613c11ed6" providerId="LiveId" clId="{C0B37D68-6F24-47D3-B6C0-0A7F3A02EF9D}" dt="2018-04-23T11:31:28.126" v="1432" actId="2696"/>
          <pc:sldLayoutMkLst>
            <pc:docMk/>
            <pc:sldMasterMk cId="4153483302" sldId="2147483711"/>
            <pc:sldLayoutMk cId="846408885" sldId="2147483757"/>
          </pc:sldLayoutMkLst>
        </pc:sldLayoutChg>
        <pc:sldLayoutChg chg="del">
          <pc:chgData name="" userId="80a989c613c11ed6" providerId="LiveId" clId="{C0B37D68-6F24-47D3-B6C0-0A7F3A02EF9D}" dt="2018-04-23T11:31:28.128" v="1433" actId="2696"/>
          <pc:sldLayoutMkLst>
            <pc:docMk/>
            <pc:sldMasterMk cId="4153483302" sldId="2147483711"/>
            <pc:sldLayoutMk cId="812155678" sldId="2147483758"/>
          </pc:sldLayoutMkLst>
        </pc:sldLayoutChg>
      </pc:sldMasterChg>
    </pc:docChg>
  </pc:docChgLst>
  <pc:docChgLst>
    <pc:chgData userId="80a989c613c11ed6" providerId="LiveId" clId="{1EB5EBC4-74DB-40BC-BFBA-50231655891B}"/>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A1B2EBA-8DF1-444F-ACC7-21BE7B311A13}" type="datetimeFigureOut">
              <a:rPr lang="fr-FR" smtClean="0"/>
              <a:pPr/>
              <a:t>24/04/2018</a:t>
            </a:fld>
            <a:endParaRPr lang="fr-FR"/>
          </a:p>
        </p:txBody>
      </p:sp>
      <p:sp>
        <p:nvSpPr>
          <p:cNvPr id="4" name="Espace réservé du pied de page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1402DC6F-098A-45BD-AD1A-DE7FFE69EA4B}" type="slidenum">
              <a:rPr lang="fr-FR" smtClean="0"/>
              <a:pPr/>
              <a:t>‹#›</a:t>
            </a:fld>
            <a:endParaRPr lang="fr-FR"/>
          </a:p>
        </p:txBody>
      </p:sp>
    </p:spTree>
    <p:extLst>
      <p:ext uri="{BB962C8B-B14F-4D97-AF65-F5344CB8AC3E}">
        <p14:creationId xmlns:p14="http://schemas.microsoft.com/office/powerpoint/2010/main" val="81968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4B17865-F0AB-4AFD-AAB7-852382471E40}" type="datetimeFigureOut">
              <a:rPr lang="fr-FR" smtClean="0"/>
              <a:pPr/>
              <a:t>24/04/2018</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9DC6461-7A16-4CAF-8964-ED99C2A7D725}" type="slidenum">
              <a:rPr lang="fr-FR" smtClean="0"/>
              <a:pPr/>
              <a:t>‹#›</a:t>
            </a:fld>
            <a:endParaRPr lang="fr-FR"/>
          </a:p>
        </p:txBody>
      </p:sp>
    </p:spTree>
    <p:extLst>
      <p:ext uri="{BB962C8B-B14F-4D97-AF65-F5344CB8AC3E}">
        <p14:creationId xmlns:p14="http://schemas.microsoft.com/office/powerpoint/2010/main" val="1548813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1</a:t>
            </a:fld>
            <a:endParaRPr lang="fr-FR"/>
          </a:p>
        </p:txBody>
      </p:sp>
    </p:spTree>
    <p:extLst>
      <p:ext uri="{BB962C8B-B14F-4D97-AF65-F5344CB8AC3E}">
        <p14:creationId xmlns:p14="http://schemas.microsoft.com/office/powerpoint/2010/main" val="1473904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7,5min</a:t>
            </a:r>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20</a:t>
            </a:fld>
            <a:endParaRPr lang="fr-FR"/>
          </a:p>
        </p:txBody>
      </p:sp>
    </p:spTree>
    <p:extLst>
      <p:ext uri="{BB962C8B-B14F-4D97-AF65-F5344CB8AC3E}">
        <p14:creationId xmlns:p14="http://schemas.microsoft.com/office/powerpoint/2010/main" val="766294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21</a:t>
            </a:fld>
            <a:endParaRPr lang="fr-FR"/>
          </a:p>
        </p:txBody>
      </p:sp>
    </p:spTree>
    <p:extLst>
      <p:ext uri="{BB962C8B-B14F-4D97-AF65-F5344CB8AC3E}">
        <p14:creationId xmlns:p14="http://schemas.microsoft.com/office/powerpoint/2010/main" val="3944906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857564" rtl="0" eaLnBrk="1" fontAlgn="auto" latinLnBrk="0" hangingPunct="1">
              <a:lnSpc>
                <a:spcPct val="100000"/>
              </a:lnSpc>
              <a:spcBef>
                <a:spcPts val="0"/>
              </a:spcBef>
              <a:spcAft>
                <a:spcPts val="0"/>
              </a:spcAft>
              <a:buClrTx/>
              <a:buSzTx/>
              <a:buFontTx/>
              <a:buNone/>
              <a:tabLst/>
              <a:defRPr/>
            </a:pPr>
            <a:endParaRPr lang="fr-FR" sz="1600" i="1" baseline="0" dirty="0"/>
          </a:p>
        </p:txBody>
      </p:sp>
      <p:sp>
        <p:nvSpPr>
          <p:cNvPr id="4" name="Espace réservé du numéro de diapositive 3"/>
          <p:cNvSpPr>
            <a:spLocks noGrp="1"/>
          </p:cNvSpPr>
          <p:nvPr>
            <p:ph type="sldNum" sz="quarter" idx="10"/>
          </p:nvPr>
        </p:nvSpPr>
        <p:spPr/>
        <p:txBody>
          <a:bodyPr/>
          <a:lstStyle/>
          <a:p>
            <a:fld id="{1141D7B8-ED00-47E7-B5EC-D5BDF50C42C5}" type="slidenum">
              <a:rPr lang="fr-FR" smtClean="0">
                <a:solidFill>
                  <a:prstClr val="black"/>
                </a:solidFill>
              </a:rPr>
              <a:pPr/>
              <a:t>2</a:t>
            </a:fld>
            <a:endParaRPr lang="fr-FR" dirty="0">
              <a:solidFill>
                <a:prstClr val="black"/>
              </a:solidFill>
            </a:endParaRPr>
          </a:p>
        </p:txBody>
      </p:sp>
    </p:spTree>
    <p:extLst>
      <p:ext uri="{BB962C8B-B14F-4D97-AF65-F5344CB8AC3E}">
        <p14:creationId xmlns:p14="http://schemas.microsoft.com/office/powerpoint/2010/main" val="159360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5min</a:t>
            </a:r>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3</a:t>
            </a:fld>
            <a:endParaRPr lang="fr-FR"/>
          </a:p>
        </p:txBody>
      </p:sp>
    </p:spTree>
    <p:extLst>
      <p:ext uri="{BB962C8B-B14F-4D97-AF65-F5344CB8AC3E}">
        <p14:creationId xmlns:p14="http://schemas.microsoft.com/office/powerpoint/2010/main" val="212705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QnAMaker</a:t>
            </a:r>
            <a:r>
              <a:rPr lang="en-US" dirty="0"/>
              <a:t> =&gt; NLP </a:t>
            </a:r>
            <a:r>
              <a:rPr lang="en-US" dirty="0" err="1"/>
              <a:t>spécifique</a:t>
            </a:r>
            <a:r>
              <a:rPr lang="en-US" dirty="0"/>
              <a:t> </a:t>
            </a:r>
            <a:r>
              <a:rPr lang="en-US" dirty="0" err="1"/>
              <a:t>simplifié</a:t>
            </a:r>
            <a:r>
              <a:rPr lang="en-US" dirty="0"/>
              <a:t> à destination des Q&amp;A</a:t>
            </a:r>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6</a:t>
            </a:fld>
            <a:endParaRPr lang="fr-FR"/>
          </a:p>
        </p:txBody>
      </p:sp>
    </p:spTree>
    <p:extLst>
      <p:ext uri="{BB962C8B-B14F-4D97-AF65-F5344CB8AC3E}">
        <p14:creationId xmlns:p14="http://schemas.microsoft.com/office/powerpoint/2010/main" val="3960926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15min (7,5 Luis / 7,5 Wit)</a:t>
            </a:r>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7</a:t>
            </a:fld>
            <a:endParaRPr lang="fr-FR"/>
          </a:p>
        </p:txBody>
      </p:sp>
    </p:spTree>
    <p:extLst>
      <p:ext uri="{BB962C8B-B14F-4D97-AF65-F5344CB8AC3E}">
        <p14:creationId xmlns:p14="http://schemas.microsoft.com/office/powerpoint/2010/main" val="753028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10 000 </a:t>
            </a:r>
            <a:r>
              <a:rPr lang="en-US" dirty="0" err="1"/>
              <a:t>requêtes</a:t>
            </a:r>
            <a:r>
              <a:rPr lang="en-US" dirty="0"/>
              <a:t> </a:t>
            </a:r>
            <a:r>
              <a:rPr lang="en-US" dirty="0" err="1"/>
              <a:t>gratuites</a:t>
            </a:r>
            <a:r>
              <a:rPr lang="en-US" dirty="0"/>
              <a:t> par </a:t>
            </a:r>
            <a:r>
              <a:rPr lang="en-US" dirty="0" err="1"/>
              <a:t>mois</a:t>
            </a:r>
            <a:endParaRPr lang="en-US" dirty="0"/>
          </a:p>
          <a:p>
            <a:r>
              <a:rPr lang="en-US" dirty="0"/>
              <a:t>$1,50 / 1000 </a:t>
            </a:r>
            <a:r>
              <a:rPr lang="en-US" dirty="0" err="1"/>
              <a:t>requêtes</a:t>
            </a:r>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8</a:t>
            </a:fld>
            <a:endParaRPr lang="fr-FR"/>
          </a:p>
        </p:txBody>
      </p:sp>
    </p:spTree>
    <p:extLst>
      <p:ext uri="{BB962C8B-B14F-4D97-AF65-F5344CB8AC3E}">
        <p14:creationId xmlns:p14="http://schemas.microsoft.com/office/powerpoint/2010/main" val="2175048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Montrer</a:t>
            </a:r>
            <a:r>
              <a:rPr lang="en-US" dirty="0"/>
              <a:t> difference JSON Luis/Wit</a:t>
            </a:r>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13</a:t>
            </a:fld>
            <a:endParaRPr lang="fr-FR"/>
          </a:p>
        </p:txBody>
      </p:sp>
    </p:spTree>
    <p:extLst>
      <p:ext uri="{BB962C8B-B14F-4D97-AF65-F5344CB8AC3E}">
        <p14:creationId xmlns:p14="http://schemas.microsoft.com/office/powerpoint/2010/main" val="3745453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7,5min</a:t>
            </a:r>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16</a:t>
            </a:fld>
            <a:endParaRPr lang="fr-FR"/>
          </a:p>
        </p:txBody>
      </p:sp>
    </p:spTree>
    <p:extLst>
      <p:ext uri="{BB962C8B-B14F-4D97-AF65-F5344CB8AC3E}">
        <p14:creationId xmlns:p14="http://schemas.microsoft.com/office/powerpoint/2010/main" val="2786099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17</a:t>
            </a:fld>
            <a:endParaRPr lang="fr-FR"/>
          </a:p>
        </p:txBody>
      </p:sp>
    </p:spTree>
    <p:extLst>
      <p:ext uri="{BB962C8B-B14F-4D97-AF65-F5344CB8AC3E}">
        <p14:creationId xmlns:p14="http://schemas.microsoft.com/office/powerpoint/2010/main" val="350137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Diapositive page perso bleu">
    <p:bg>
      <p:bgRef idx="1001">
        <a:schemeClr val="bg1"/>
      </p:bgRef>
    </p:bg>
    <p:spTree>
      <p:nvGrpSpPr>
        <p:cNvPr id="1" name=""/>
        <p:cNvGrpSpPr/>
        <p:nvPr/>
      </p:nvGrpSpPr>
      <p:grpSpPr>
        <a:xfrm>
          <a:off x="0" y="0"/>
          <a:ext cx="0" cy="0"/>
          <a:chOff x="0" y="0"/>
          <a:chExt cx="0" cy="0"/>
        </a:xfrm>
      </p:grpSpPr>
      <p:pic>
        <p:nvPicPr>
          <p:cNvPr id="4" name="Image 3"/>
          <p:cNvPicPr>
            <a:picLocks noChangeAspect="1"/>
          </p:cNvPicPr>
          <p:nvPr userDrawn="1"/>
        </p:nvPicPr>
        <p:blipFill rotWithShape="1">
          <a:blip r:embed="rId2" cstate="print">
            <a:extLst>
              <a:ext uri="{28A0092B-C50C-407E-A947-70E740481C1C}">
                <a14:useLocalDpi xmlns:a14="http://schemas.microsoft.com/office/drawing/2010/main" val="0"/>
              </a:ext>
            </a:extLst>
          </a:blip>
          <a:srcRect t="22811"/>
          <a:stretch/>
        </p:blipFill>
        <p:spPr>
          <a:xfrm>
            <a:off x="567267" y="0"/>
            <a:ext cx="8576732" cy="4413536"/>
          </a:xfrm>
          <a:prstGeom prst="rect">
            <a:avLst/>
          </a:prstGeom>
        </p:spPr>
      </p:pic>
      <p:sp>
        <p:nvSpPr>
          <p:cNvPr id="12" name="Freeform 5"/>
          <p:cNvSpPr>
            <a:spLocks/>
          </p:cNvSpPr>
          <p:nvPr userDrawn="1"/>
        </p:nvSpPr>
        <p:spPr bwMode="auto">
          <a:xfrm>
            <a:off x="0" y="-7938"/>
            <a:ext cx="9143999" cy="5160963"/>
          </a:xfrm>
          <a:custGeom>
            <a:avLst/>
            <a:gdLst>
              <a:gd name="T0" fmla="*/ 3196 w 3837"/>
              <a:gd name="T1" fmla="*/ 818 h 2131"/>
              <a:gd name="T2" fmla="*/ 980 w 3837"/>
              <a:gd name="T3" fmla="*/ 1357 h 2131"/>
              <a:gd name="T4" fmla="*/ 0 w 3837"/>
              <a:gd name="T5" fmla="*/ 1291 h 2131"/>
              <a:gd name="T6" fmla="*/ 0 w 3837"/>
              <a:gd name="T7" fmla="*/ 2131 h 2131"/>
              <a:gd name="T8" fmla="*/ 3837 w 3837"/>
              <a:gd name="T9" fmla="*/ 2131 h 2131"/>
              <a:gd name="T10" fmla="*/ 3837 w 3837"/>
              <a:gd name="T11" fmla="*/ 0 h 2131"/>
              <a:gd name="T12" fmla="*/ 3196 w 3837"/>
              <a:gd name="T13" fmla="*/ 818 h 2131"/>
            </a:gdLst>
            <a:ahLst/>
            <a:cxnLst>
              <a:cxn ang="0">
                <a:pos x="T0" y="T1"/>
              </a:cxn>
              <a:cxn ang="0">
                <a:pos x="T2" y="T3"/>
              </a:cxn>
              <a:cxn ang="0">
                <a:pos x="T4" y="T5"/>
              </a:cxn>
              <a:cxn ang="0">
                <a:pos x="T6" y="T7"/>
              </a:cxn>
              <a:cxn ang="0">
                <a:pos x="T8" y="T9"/>
              </a:cxn>
              <a:cxn ang="0">
                <a:pos x="T10" y="T11"/>
              </a:cxn>
              <a:cxn ang="0">
                <a:pos x="T12" y="T13"/>
              </a:cxn>
            </a:cxnLst>
            <a:rect l="0" t="0" r="r" b="b"/>
            <a:pathLst>
              <a:path w="3837" h="2131">
                <a:moveTo>
                  <a:pt x="3196" y="818"/>
                </a:moveTo>
                <a:cubicBezTo>
                  <a:pt x="2647" y="1228"/>
                  <a:pt x="1918" y="1357"/>
                  <a:pt x="980" y="1357"/>
                </a:cubicBezTo>
                <a:cubicBezTo>
                  <a:pt x="631" y="1357"/>
                  <a:pt x="303" y="1339"/>
                  <a:pt x="0" y="1291"/>
                </a:cubicBezTo>
                <a:cubicBezTo>
                  <a:pt x="0" y="2131"/>
                  <a:pt x="0" y="2131"/>
                  <a:pt x="0" y="2131"/>
                </a:cubicBezTo>
                <a:cubicBezTo>
                  <a:pt x="3837" y="2131"/>
                  <a:pt x="3837" y="2131"/>
                  <a:pt x="3837" y="2131"/>
                </a:cubicBezTo>
                <a:cubicBezTo>
                  <a:pt x="3837" y="0"/>
                  <a:pt x="3837" y="0"/>
                  <a:pt x="3837" y="0"/>
                </a:cubicBezTo>
                <a:cubicBezTo>
                  <a:pt x="3698" y="327"/>
                  <a:pt x="3489" y="604"/>
                  <a:pt x="3196" y="81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a:p>
        </p:txBody>
      </p:sp>
      <p:sp>
        <p:nvSpPr>
          <p:cNvPr id="20" name="Titre 1"/>
          <p:cNvSpPr>
            <a:spLocks noGrp="1"/>
          </p:cNvSpPr>
          <p:nvPr>
            <p:ph type="ctrTitle" hasCustomPrompt="1"/>
          </p:nvPr>
        </p:nvSpPr>
        <p:spPr>
          <a:xfrm>
            <a:off x="775374" y="4172296"/>
            <a:ext cx="5698757" cy="242039"/>
          </a:xfrm>
        </p:spPr>
        <p:txBody>
          <a:bodyPr wrap="square" anchor="t" anchorCtr="0">
            <a:spAutoFit/>
          </a:bodyPr>
          <a:lstStyle>
            <a:lvl1pPr>
              <a:lnSpc>
                <a:spcPct val="85000"/>
              </a:lnSpc>
              <a:defRPr sz="1800" b="0" cap="all" baseline="0">
                <a:solidFill>
                  <a:schemeClr val="bg2"/>
                </a:solidFill>
                <a:latin typeface="Calibri" pitchFamily="34" charset="0"/>
                <a:cs typeface="Calibri" pitchFamily="34" charset="0"/>
              </a:defRPr>
            </a:lvl1pPr>
          </a:lstStyle>
          <a:p>
            <a:r>
              <a:rPr lang="fr-FR" dirty="0"/>
              <a:t>TITRE DE LA PROPOSITION</a:t>
            </a:r>
          </a:p>
        </p:txBody>
      </p:sp>
      <p:sp>
        <p:nvSpPr>
          <p:cNvPr id="21" name="Sous-titre 2"/>
          <p:cNvSpPr>
            <a:spLocks noGrp="1"/>
          </p:cNvSpPr>
          <p:nvPr>
            <p:ph type="subTitle" idx="1" hasCustomPrompt="1"/>
          </p:nvPr>
        </p:nvSpPr>
        <p:spPr>
          <a:xfrm>
            <a:off x="768115" y="4757220"/>
            <a:ext cx="5705591" cy="137102"/>
          </a:xfrm>
        </p:spPr>
        <p:txBody>
          <a:bodyPr/>
          <a:lstStyle>
            <a:lvl1pPr marL="0" indent="0" algn="l">
              <a:buNone/>
              <a:defRPr sz="11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01.12.2012</a:t>
            </a:r>
          </a:p>
        </p:txBody>
      </p:sp>
      <p:sp>
        <p:nvSpPr>
          <p:cNvPr id="22" name="Espace réservé du texte 4"/>
          <p:cNvSpPr>
            <a:spLocks noGrp="1"/>
          </p:cNvSpPr>
          <p:nvPr>
            <p:ph type="body" sz="quarter" idx="10" hasCustomPrompt="1"/>
          </p:nvPr>
        </p:nvSpPr>
        <p:spPr>
          <a:xfrm>
            <a:off x="739772" y="3546134"/>
            <a:ext cx="5732280" cy="580608"/>
          </a:xfrm>
        </p:spPr>
        <p:txBody>
          <a:bodyPr/>
          <a:lstStyle>
            <a:lvl1pPr marL="0" indent="0">
              <a:buFont typeface="Arial" pitchFamily="34" charset="0"/>
              <a:buNone/>
              <a:defRPr sz="4400" baseline="0">
                <a:solidFill>
                  <a:schemeClr val="bg2"/>
                </a:solidFill>
              </a:defRPr>
            </a:lvl1pPr>
          </a:lstStyle>
          <a:p>
            <a:pPr lvl="0"/>
            <a:r>
              <a:rPr lang="fr-FR" dirty="0"/>
              <a:t>Nom du client</a:t>
            </a:r>
          </a:p>
        </p:txBody>
      </p:sp>
      <p:sp>
        <p:nvSpPr>
          <p:cNvPr id="23" name="Espace réservé du texte 11"/>
          <p:cNvSpPr>
            <a:spLocks noGrp="1"/>
          </p:cNvSpPr>
          <p:nvPr>
            <p:ph type="body" sz="quarter" idx="11" hasCustomPrompt="1"/>
          </p:nvPr>
        </p:nvSpPr>
        <p:spPr>
          <a:xfrm>
            <a:off x="772211" y="4468053"/>
            <a:ext cx="5701734" cy="235491"/>
          </a:xfrm>
        </p:spPr>
        <p:txBody>
          <a:bodyPr/>
          <a:lstStyle>
            <a:lvl1pPr marL="0" indent="0">
              <a:buNone/>
              <a:defRPr sz="1800">
                <a:solidFill>
                  <a:schemeClr val="bg2"/>
                </a:solidFill>
              </a:defRPr>
            </a:lvl1pPr>
          </a:lstStyle>
          <a:p>
            <a:pPr lvl="0"/>
            <a:r>
              <a:rPr lang="fr-FR" dirty="0"/>
              <a:t>Sous-titre de la proposition</a:t>
            </a:r>
          </a:p>
        </p:txBody>
      </p:sp>
      <p:sp>
        <p:nvSpPr>
          <p:cNvPr id="10" name="Rectangle 9"/>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6066351"/>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orient="horz" pos="308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artes de visite horizontal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3"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
        <p:nvSpPr>
          <p:cNvPr id="47" name="Espace réservé du contenu 39"/>
          <p:cNvSpPr>
            <a:spLocks noGrp="1"/>
          </p:cNvSpPr>
          <p:nvPr>
            <p:ph sz="quarter" idx="30" hasCustomPrompt="1"/>
          </p:nvPr>
        </p:nvSpPr>
        <p:spPr>
          <a:xfrm>
            <a:off x="765175" y="3076452"/>
            <a:ext cx="1844656" cy="366254"/>
          </a:xfrm>
        </p:spPr>
        <p:txBody>
          <a:bodyPr/>
          <a:lstStyle>
            <a:lvl1pPr marL="0" indent="0">
              <a:buNone/>
              <a:defRPr/>
            </a:lvl1pPr>
          </a:lstStyle>
          <a:p>
            <a:pPr lvl="0"/>
            <a:r>
              <a:rPr lang="fr-FR" dirty="0"/>
              <a:t>CLIENT</a:t>
            </a:r>
          </a:p>
        </p:txBody>
      </p:sp>
      <p:pic>
        <p:nvPicPr>
          <p:cNvPr id="4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68665" y="131706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49" name="Espace réservé du contenu 19"/>
          <p:cNvSpPr>
            <a:spLocks noGrp="1"/>
          </p:cNvSpPr>
          <p:nvPr>
            <p:ph sz="quarter" idx="13" hasCustomPrompt="1"/>
          </p:nvPr>
        </p:nvSpPr>
        <p:spPr>
          <a:xfrm>
            <a:off x="75742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0" name="Espace réservé du contenu 19"/>
          <p:cNvSpPr>
            <a:spLocks noGrp="1"/>
          </p:cNvSpPr>
          <p:nvPr>
            <p:ph sz="quarter" idx="14" hasCustomPrompt="1"/>
          </p:nvPr>
        </p:nvSpPr>
        <p:spPr>
          <a:xfrm>
            <a:off x="273466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1" name="Espace réservé du contenu 19"/>
          <p:cNvSpPr>
            <a:spLocks noGrp="1"/>
          </p:cNvSpPr>
          <p:nvPr>
            <p:ph sz="quarter" idx="15" hasCustomPrompt="1"/>
          </p:nvPr>
        </p:nvSpPr>
        <p:spPr>
          <a:xfrm>
            <a:off x="757423" y="2411352"/>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6" hasCustomPrompt="1"/>
          </p:nvPr>
        </p:nvSpPr>
        <p:spPr>
          <a:xfrm>
            <a:off x="757423" y="3515559"/>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7" hasCustomPrompt="1"/>
          </p:nvPr>
        </p:nvSpPr>
        <p:spPr>
          <a:xfrm>
            <a:off x="757423" y="4284486"/>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8" hasCustomPrompt="1"/>
          </p:nvPr>
        </p:nvSpPr>
        <p:spPr>
          <a:xfrm>
            <a:off x="2734663" y="2407048"/>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9" hasCustomPrompt="1"/>
          </p:nvPr>
        </p:nvSpPr>
        <p:spPr>
          <a:xfrm>
            <a:off x="2734663" y="3506951"/>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20" hasCustomPrompt="1"/>
          </p:nvPr>
        </p:nvSpPr>
        <p:spPr>
          <a:xfrm>
            <a:off x="2734663" y="4271573"/>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21" hasCustomPrompt="1"/>
          </p:nvPr>
        </p:nvSpPr>
        <p:spPr>
          <a:xfrm>
            <a:off x="5260703"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2" hasCustomPrompt="1"/>
          </p:nvPr>
        </p:nvSpPr>
        <p:spPr>
          <a:xfrm>
            <a:off x="7237944"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3" hasCustomPrompt="1"/>
          </p:nvPr>
        </p:nvSpPr>
        <p:spPr>
          <a:xfrm>
            <a:off x="5260703" y="240579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4" hasCustomPrompt="1"/>
          </p:nvPr>
        </p:nvSpPr>
        <p:spPr>
          <a:xfrm>
            <a:off x="5260703" y="3510005"/>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5" hasCustomPrompt="1"/>
          </p:nvPr>
        </p:nvSpPr>
        <p:spPr>
          <a:xfrm>
            <a:off x="5260703" y="4278932"/>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6" hasCustomPrompt="1"/>
          </p:nvPr>
        </p:nvSpPr>
        <p:spPr>
          <a:xfrm>
            <a:off x="7237944" y="240149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7" hasCustomPrompt="1"/>
          </p:nvPr>
        </p:nvSpPr>
        <p:spPr>
          <a:xfrm>
            <a:off x="7237944" y="3501397"/>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8" hasCustomPrompt="1"/>
          </p:nvPr>
        </p:nvSpPr>
        <p:spPr>
          <a:xfrm>
            <a:off x="7237944" y="4266019"/>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Freeform 6"/>
          <p:cNvSpPr>
            <a:spLocks/>
          </p:cNvSpPr>
          <p:nvPr userDrawn="1"/>
        </p:nvSpPr>
        <p:spPr bwMode="auto">
          <a:xfrm>
            <a:off x="6347460" y="1"/>
            <a:ext cx="2796539" cy="1753402"/>
          </a:xfrm>
          <a:custGeom>
            <a:avLst/>
            <a:gdLst>
              <a:gd name="T0" fmla="*/ 101 w 1117"/>
              <a:gd name="T1" fmla="*/ 0 h 700"/>
              <a:gd name="T2" fmla="*/ 1117 w 1117"/>
              <a:gd name="T3" fmla="*/ 0 h 700"/>
              <a:gd name="T4" fmla="*/ 1117 w 1117"/>
              <a:gd name="T5" fmla="*/ 483 h 700"/>
              <a:gd name="T6" fmla="*/ 397 w 1117"/>
              <a:gd name="T7" fmla="*/ 586 h 700"/>
              <a:gd name="T8" fmla="*/ 101 w 1117"/>
              <a:gd name="T9" fmla="*/ 0 h 700"/>
            </a:gdLst>
            <a:ahLst/>
            <a:cxnLst>
              <a:cxn ang="0">
                <a:pos x="T0" y="T1"/>
              </a:cxn>
              <a:cxn ang="0">
                <a:pos x="T2" y="T3"/>
              </a:cxn>
              <a:cxn ang="0">
                <a:pos x="T4" y="T5"/>
              </a:cxn>
              <a:cxn ang="0">
                <a:pos x="T6" y="T7"/>
              </a:cxn>
              <a:cxn ang="0">
                <a:pos x="T8" y="T9"/>
              </a:cxn>
            </a:cxnLst>
            <a:rect l="0" t="0" r="r" b="b"/>
            <a:pathLst>
              <a:path w="1117" h="700">
                <a:moveTo>
                  <a:pt x="101" y="0"/>
                </a:moveTo>
                <a:cubicBezTo>
                  <a:pt x="1117" y="0"/>
                  <a:pt x="1117" y="0"/>
                  <a:pt x="1117" y="0"/>
                </a:cubicBezTo>
                <a:cubicBezTo>
                  <a:pt x="1117" y="483"/>
                  <a:pt x="1117" y="483"/>
                  <a:pt x="1117" y="483"/>
                </a:cubicBezTo>
                <a:cubicBezTo>
                  <a:pt x="1117" y="483"/>
                  <a:pt x="941" y="700"/>
                  <a:pt x="397" y="586"/>
                </a:cubicBezTo>
                <a:cubicBezTo>
                  <a:pt x="397" y="586"/>
                  <a:pt x="0" y="518"/>
                  <a:pt x="101" y="0"/>
                </a:cubicBezTo>
                <a:close/>
              </a:path>
            </a:pathLst>
          </a:custGeom>
          <a:solidFill>
            <a:schemeClr val="tx2">
              <a:alpha val="10196"/>
            </a:schemeClr>
          </a:solidFill>
          <a:ln>
            <a:noFill/>
          </a:ln>
        </p:spPr>
        <p:txBody>
          <a:bodyPr vert="horz" wrap="square" lIns="91440" tIns="45720" rIns="91440" bIns="45720" numCol="1" anchor="t" anchorCtr="0" compatLnSpc="1">
            <a:prstTxWarp prst="textNoShape">
              <a:avLst/>
            </a:prstTxWarp>
          </a:bodyPr>
          <a:lstStyle/>
          <a:p>
            <a:endParaRPr lang="fr-FR"/>
          </a:p>
        </p:txBody>
      </p:sp>
      <p:pic>
        <p:nvPicPr>
          <p:cNvPr id="66" name="Picture 7" descr="F:\Doc17-10-2012\Picto création+src\ID View white.png"/>
          <p:cNvPicPr>
            <a:picLocks noChangeAspect="1" noChangeArrowheads="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84217" y="-281940"/>
            <a:ext cx="2137545" cy="2137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39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p:nvPr>
        </p:nvSpPr>
        <p:spPr>
          <a:xfrm>
            <a:off x="1119498" y="638462"/>
            <a:ext cx="7528846" cy="523220"/>
          </a:xfrm>
        </p:spPr>
        <p:txBody>
          <a:bodyPr wrap="square" anchor="t" anchorCtr="0">
            <a:spAutoFit/>
          </a:bodyPr>
          <a:lstStyle>
            <a:lvl1pPr>
              <a:defRPr sz="4000" b="0">
                <a:solidFill>
                  <a:schemeClr val="bg2"/>
                </a:solidFill>
              </a:defRPr>
            </a:lvl1pPr>
          </a:lstStyle>
          <a:p>
            <a:r>
              <a:rPr lang="fr-FR"/>
              <a:t>Modifiez le style du titre</a:t>
            </a:r>
            <a:endParaRPr lang="fr-FR" dirty="0"/>
          </a:p>
        </p:txBody>
      </p:sp>
      <p:sp>
        <p:nvSpPr>
          <p:cNvPr id="3" name="Espace réservé du contenu 2"/>
          <p:cNvSpPr>
            <a:spLocks noGrp="1"/>
          </p:cNvSpPr>
          <p:nvPr>
            <p:ph idx="1"/>
          </p:nvPr>
        </p:nvSpPr>
        <p:spPr>
          <a:xfrm>
            <a:off x="1546789" y="1335354"/>
            <a:ext cx="7127192" cy="1688154"/>
          </a:xfrm>
        </p:spPr>
        <p:txBody>
          <a:bodyPr/>
          <a:lstStyle>
            <a:lvl1pPr marL="0" indent="0">
              <a:lnSpc>
                <a:spcPct val="85000"/>
              </a:lnSpc>
              <a:spcBef>
                <a:spcPts val="1200"/>
              </a:spcBef>
              <a:buFont typeface="Arial" pitchFamily="34" charset="0"/>
              <a:buNone/>
              <a:defRPr sz="2000">
                <a:solidFill>
                  <a:schemeClr val="bg2"/>
                </a:solidFill>
              </a:defRPr>
            </a:lvl1pPr>
            <a:lvl2pPr marL="358775" indent="-179388">
              <a:lnSpc>
                <a:spcPct val="85000"/>
              </a:lnSpc>
              <a:spcBef>
                <a:spcPts val="1200"/>
              </a:spcBef>
              <a:buClr>
                <a:schemeClr val="bg2"/>
              </a:buClr>
              <a:defRPr sz="1800">
                <a:solidFill>
                  <a:schemeClr val="bg2"/>
                </a:solidFill>
              </a:defRPr>
            </a:lvl2pPr>
            <a:lvl3pPr marL="538163" indent="-179388">
              <a:lnSpc>
                <a:spcPct val="85000"/>
              </a:lnSpc>
              <a:spcBef>
                <a:spcPts val="1200"/>
              </a:spcBef>
              <a:buSzPct val="100000"/>
              <a:buFont typeface="Allumi Ptf" pitchFamily="34" charset="0"/>
              <a:buChar char="↪"/>
              <a:defRPr sz="1600">
                <a:solidFill>
                  <a:schemeClr val="bg2"/>
                </a:solidFill>
              </a:defRPr>
            </a:lvl3pPr>
            <a:lvl4pPr marL="717550" indent="-179388">
              <a:lnSpc>
                <a:spcPct val="85000"/>
              </a:lnSpc>
              <a:spcBef>
                <a:spcPts val="1200"/>
              </a:spcBef>
              <a:defRPr sz="1400">
                <a:solidFill>
                  <a:schemeClr val="bg2"/>
                </a:solidFill>
              </a:defRPr>
            </a:lvl4pPr>
            <a:lvl5pPr marL="896938" indent="-179388">
              <a:lnSpc>
                <a:spcPct val="85000"/>
              </a:lnSpc>
              <a:spcBef>
                <a:spcPts val="1200"/>
              </a:spcBef>
              <a:defRPr sz="140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8"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9"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16265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1"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buClr>
                <a:schemeClr val="bg2"/>
              </a:buCl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6"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7"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4"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5"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18"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14476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bleu">
    <p:spTree>
      <p:nvGrpSpPr>
        <p:cNvPr id="1" name=""/>
        <p:cNvGrpSpPr/>
        <p:nvPr/>
      </p:nvGrpSpPr>
      <p:grpSpPr>
        <a:xfrm>
          <a:off x="0" y="0"/>
          <a:ext cx="0" cy="0"/>
          <a:chOff x="0" y="0"/>
          <a:chExt cx="0" cy="0"/>
        </a:xfrm>
      </p:grpSpPr>
      <p:sp>
        <p:nvSpPr>
          <p:cNvPr id="2" name="Titre 1"/>
          <p:cNvSpPr>
            <a:spLocks noGrp="1"/>
          </p:cNvSpPr>
          <p:nvPr>
            <p:ph type="title"/>
          </p:nvPr>
        </p:nvSpPr>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3" name="Espace réservé du contenu 2"/>
          <p:cNvSpPr>
            <a:spLocks noGrp="1"/>
          </p:cNvSpPr>
          <p:nvPr>
            <p:ph idx="1"/>
          </p:nvPr>
        </p:nvSpPr>
        <p:spPr/>
        <p:txBody>
          <a:bodyPr vert="horz" wrap="square" lIns="0" tIns="0" rIns="0" bIns="0" rtlCol="0" anchor="t" anchorCtr="0">
            <a:spAutoFit/>
          </a:bodyPr>
          <a:lstStyle>
            <a:lvl1pPr>
              <a:defRPr lang="fr-FR" smtClean="0">
                <a:solidFill>
                  <a:schemeClr val="bg2"/>
                </a:solidFill>
              </a:defRPr>
            </a:lvl1pPr>
            <a:lvl2pPr>
              <a:buClr>
                <a:schemeClr val="bg2"/>
              </a:buCl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3"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0" name="Rectangle 9"/>
          <p:cNvSpPr/>
          <p:nvPr userDrawn="1"/>
        </p:nvSpPr>
        <p:spPr>
          <a:xfrm>
            <a:off x="1" y="0"/>
            <a:ext cx="567267" cy="5143500"/>
          </a:xfrm>
          <a:prstGeom prst="rect">
            <a:avLst/>
          </a:prstGeom>
          <a:solidFill>
            <a:srgbClr val="21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7"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18"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883542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et contenu bleu clair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69699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contenu vert clair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78768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vert">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130016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jaun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616469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et contenu orang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15857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contenu roug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rgbClr val="21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1585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6" name="Rectangle 5"/>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ctrTitle"/>
          </p:nvPr>
        </p:nvSpPr>
        <p:spPr>
          <a:xfrm>
            <a:off x="1093526" y="2551824"/>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6" y="3745610"/>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691" y="909639"/>
            <a:ext cx="3752393" cy="363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3841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sp>
        <p:nvSpPr>
          <p:cNvPr id="2"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32" name="Connecteur droit 31"/>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4"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5" name="Groupe 34"/>
          <p:cNvGrpSpPr/>
          <p:nvPr userDrawn="1"/>
        </p:nvGrpSpPr>
        <p:grpSpPr>
          <a:xfrm>
            <a:off x="1246302" y="111141"/>
            <a:ext cx="662507" cy="809641"/>
            <a:chOff x="4332800" y="3236572"/>
            <a:chExt cx="2587625" cy="3162301"/>
          </a:xfrm>
          <a:solidFill>
            <a:schemeClr val="bg2">
              <a:lumMod val="40000"/>
              <a:lumOff val="60000"/>
            </a:schemeClr>
          </a:solidFill>
        </p:grpSpPr>
        <p:sp>
          <p:nvSpPr>
            <p:cNvPr id="36"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3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8"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19"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10391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ccess story bleu">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824055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ccess story bleu clair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42" name="Connecteur droit 41"/>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3"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44"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45" name="Groupe 44"/>
          <p:cNvGrpSpPr/>
          <p:nvPr userDrawn="1"/>
        </p:nvGrpSpPr>
        <p:grpSpPr>
          <a:xfrm>
            <a:off x="1246302" y="111141"/>
            <a:ext cx="662507" cy="809641"/>
            <a:chOff x="4332800" y="3236572"/>
            <a:chExt cx="2587625" cy="3162301"/>
          </a:xfrm>
          <a:solidFill>
            <a:schemeClr val="bg2">
              <a:lumMod val="40000"/>
              <a:lumOff val="60000"/>
            </a:schemeClr>
          </a:solidFill>
        </p:grpSpPr>
        <p:sp>
          <p:nvSpPr>
            <p:cNvPr id="46"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4116461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uccess story vert clair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4107563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uccess story vert">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6578536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ccess story jaun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362172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ccess story orang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0163709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ccess story roug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0163709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lide chapitre ">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9367"/>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Slide chapitre bleu">
    <p:bg>
      <p:bgPr>
        <a:solidFill>
          <a:schemeClr val="tx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9367"/>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409663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Bleu">
    <p:spTree>
      <p:nvGrpSpPr>
        <p:cNvPr id="1" name=""/>
        <p:cNvGrpSpPr/>
        <p:nvPr/>
      </p:nvGrpSpPr>
      <p:grpSpPr>
        <a:xfrm>
          <a:off x="0" y="0"/>
          <a:ext cx="0" cy="0"/>
          <a:chOff x="0" y="0"/>
          <a:chExt cx="0" cy="0"/>
        </a:xfrm>
      </p:grpSpPr>
      <p:sp>
        <p:nvSpPr>
          <p:cNvPr id="6" name="Rectangle 5"/>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a:spLocks noGrp="1"/>
          </p:cNvSpPr>
          <p:nvPr>
            <p:ph type="ctrTitle"/>
          </p:nvPr>
        </p:nvSpPr>
        <p:spPr>
          <a:xfrm>
            <a:off x="1093526" y="2551824"/>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6" y="3745610"/>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691" y="909639"/>
            <a:ext cx="3752393" cy="363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9355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lide chapitre bleu claire">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301239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lide chapitre vert claire">
    <p:bg>
      <p:bgPr>
        <a:solidFill>
          <a:schemeClr val="accent3"/>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accent2"/>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accent2"/>
                </a:solidFill>
                <a:latin typeface="Calibri" pitchFamily="34" charset="0"/>
                <a:cs typeface="Calibri" pitchFamily="34" charset="0"/>
              </a:defRPr>
            </a:lvl1pPr>
            <a:lvl2pPr marL="93663" indent="0">
              <a:buNone/>
              <a:defRPr lang="fr-FR" sz="1800" dirty="0" smtClean="0">
                <a:solidFill>
                  <a:schemeClr val="accent2"/>
                </a:solidFill>
                <a:latin typeface="Calibri" pitchFamily="34" charset="0"/>
                <a:cs typeface="Calibri" pitchFamily="34" charset="0"/>
              </a:defRPr>
            </a:lvl2pPr>
            <a:lvl3pPr marL="1200150" indent="-285750">
              <a:buFont typeface="Arial" pitchFamily="34" charset="0"/>
              <a:buNone/>
              <a:defRPr lang="fr-FR" sz="1600" dirty="0" smtClean="0">
                <a:solidFill>
                  <a:schemeClr val="accent2"/>
                </a:solidFill>
                <a:latin typeface="Calibri" pitchFamily="34" charset="0"/>
                <a:cs typeface="Calibri" pitchFamily="34" charset="0"/>
              </a:defRPr>
            </a:lvl3pPr>
            <a:lvl4pPr marL="1657350" indent="-285750">
              <a:buNone/>
              <a:defRPr lang="fr-FR" sz="1400" dirty="0" smtClean="0">
                <a:solidFill>
                  <a:schemeClr val="accent2"/>
                </a:solidFill>
                <a:latin typeface="Calibri" pitchFamily="34" charset="0"/>
                <a:cs typeface="Calibri" pitchFamily="34" charset="0"/>
              </a:defRPr>
            </a:lvl4pPr>
            <a:lvl5pPr marL="2114550" indent="-285750">
              <a:buNone/>
              <a:defRPr lang="fr-FR" sz="1400" dirty="0">
                <a:solidFill>
                  <a:schemeClr val="accent2"/>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lide chapitre vert">
    <p:bg>
      <p:bgPr>
        <a:solidFill>
          <a:schemeClr val="accent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lide chapitre jaune">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2"/>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2"/>
                </a:solidFill>
                <a:latin typeface="Calibri" pitchFamily="34" charset="0"/>
                <a:cs typeface="Calibri" pitchFamily="34" charset="0"/>
              </a:defRPr>
            </a:lvl1pPr>
            <a:lvl2pPr marL="93663" indent="0">
              <a:buNone/>
              <a:defRPr lang="fr-FR" sz="1800" dirty="0" smtClean="0">
                <a:solidFill>
                  <a:schemeClr val="bg2"/>
                </a:solidFill>
                <a:latin typeface="Calibri" pitchFamily="34" charset="0"/>
                <a:cs typeface="Calibri" pitchFamily="34" charset="0"/>
              </a:defRPr>
            </a:lvl2pPr>
            <a:lvl3pPr marL="1200150" indent="-285750">
              <a:buFont typeface="Arial" pitchFamily="34" charset="0"/>
              <a:buNone/>
              <a:defRPr lang="fr-FR" sz="1600" dirty="0" smtClean="0">
                <a:solidFill>
                  <a:schemeClr val="bg2"/>
                </a:solidFill>
                <a:latin typeface="Calibri" pitchFamily="34" charset="0"/>
                <a:cs typeface="Calibri" pitchFamily="34" charset="0"/>
              </a:defRPr>
            </a:lvl3pPr>
            <a:lvl4pPr marL="1657350" indent="-285750">
              <a:buNone/>
              <a:defRPr lang="fr-FR" sz="1400" dirty="0" smtClean="0">
                <a:solidFill>
                  <a:schemeClr val="bg2"/>
                </a:solidFill>
                <a:latin typeface="Calibri" pitchFamily="34" charset="0"/>
                <a:cs typeface="Calibri" pitchFamily="34" charset="0"/>
              </a:defRPr>
            </a:lvl4pPr>
            <a:lvl5pPr marL="2114550" indent="-285750">
              <a:buNone/>
              <a:defRPr lang="fr-FR" sz="1400" dirty="0">
                <a:solidFill>
                  <a:schemeClr val="bg2"/>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lide chapitre orange">
    <p:bg>
      <p:bgPr>
        <a:solidFill>
          <a:schemeClr val="accent5"/>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245159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lide chapitre rouge">
    <p:bg>
      <p:bgPr>
        <a:solidFill>
          <a:schemeClr val="accent6"/>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245159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plit ">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4"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Tree>
    <p:extLst>
      <p:ext uri="{BB962C8B-B14F-4D97-AF65-F5344CB8AC3E}">
        <p14:creationId xmlns:p14="http://schemas.microsoft.com/office/powerpoint/2010/main" val="37810203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plit bleu clair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4"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Tree>
    <p:extLst>
      <p:ext uri="{BB962C8B-B14F-4D97-AF65-F5344CB8AC3E}">
        <p14:creationId xmlns:p14="http://schemas.microsoft.com/office/powerpoint/2010/main" val="33522181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plit bleu">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3" cy="51435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40084145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plit vert">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357827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logo client">
    <p:spTree>
      <p:nvGrpSpPr>
        <p:cNvPr id="1" name=""/>
        <p:cNvGrpSpPr/>
        <p:nvPr/>
      </p:nvGrpSpPr>
      <p:grpSpPr>
        <a:xfrm>
          <a:off x="0" y="0"/>
          <a:ext cx="0" cy="0"/>
          <a:chOff x="0" y="0"/>
          <a:chExt cx="0" cy="0"/>
        </a:xfrm>
      </p:grpSpPr>
      <p:sp>
        <p:nvSpPr>
          <p:cNvPr id="38" name="Rectangle 37"/>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ctrTitle"/>
          </p:nvPr>
        </p:nvSpPr>
        <p:spPr>
          <a:xfrm>
            <a:off x="1093527" y="2906458"/>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7" y="4100244"/>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sp>
        <p:nvSpPr>
          <p:cNvPr id="10" name="Espace réservé du texte 4"/>
          <p:cNvSpPr>
            <a:spLocks noGrp="1"/>
          </p:cNvSpPr>
          <p:nvPr>
            <p:ph type="body" sz="quarter" idx="10" hasCustomPrompt="1"/>
          </p:nvPr>
        </p:nvSpPr>
        <p:spPr>
          <a:xfrm>
            <a:off x="1084556" y="1400287"/>
            <a:ext cx="5184359" cy="706347"/>
          </a:xfrm>
        </p:spPr>
        <p:txBody>
          <a:bodyPr/>
          <a:lstStyle>
            <a:lvl1pPr marL="0" indent="0">
              <a:buFont typeface="Arial" pitchFamily="34" charset="0"/>
              <a:buNone/>
              <a:defRPr sz="5400">
                <a:solidFill>
                  <a:schemeClr val="bg2"/>
                </a:solidFill>
              </a:defRPr>
            </a:lvl1pPr>
          </a:lstStyle>
          <a:p>
            <a:pPr lvl="0"/>
            <a:r>
              <a:rPr lang="fr-FR" dirty="0"/>
              <a:t>LOGO CLIENT</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242" y="376238"/>
            <a:ext cx="2828501" cy="27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4180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plit vert clair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3" cy="51435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accent2"/>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solidFill>
                  <a:schemeClr val="bg2"/>
                </a:solidFill>
              </a:defRPr>
            </a:lvl1pPr>
            <a:lvl2pPr marL="541338" indent="-269875">
              <a:buClr>
                <a:schemeClr val="bg2"/>
              </a:buClr>
              <a:buSzPct val="120000"/>
              <a:buFont typeface="Allumi Ptf Light" pitchFamily="34" charset="0"/>
              <a:buChar char="↪"/>
              <a:defRPr>
                <a:solidFill>
                  <a:schemeClr val="bg2"/>
                </a:solidFill>
              </a:defRPr>
            </a:lvl2pPr>
            <a:lvl3pPr marL="804863" indent="-263525">
              <a:buClr>
                <a:schemeClr val="tx1">
                  <a:lumMod val="50000"/>
                  <a:lumOff val="50000"/>
                </a:schemeClr>
              </a:buClr>
              <a:buSzPct val="100000"/>
              <a:buFont typeface="Allumi Ptf Black" pitchFamily="34" charset="0"/>
              <a:buChar char="–"/>
              <a:defRPr>
                <a:solidFill>
                  <a:schemeClr val="bg2"/>
                </a:solidFill>
              </a:defRPr>
            </a:lvl3pPr>
            <a:lvl4pPr marL="1074738" indent="-269875">
              <a:buClr>
                <a:schemeClr val="bg2"/>
              </a:buClr>
              <a:buSzPct val="110000"/>
              <a:buFont typeface="Allumi Ptf" pitchFamily="34" charset="0"/>
              <a:buChar char="»"/>
              <a:defRPr>
                <a:solidFill>
                  <a:schemeClr val="bg2"/>
                </a:solidFill>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accent2"/>
                </a:solidFill>
              </a:defRPr>
            </a:lvl1pPr>
          </a:lstStyle>
          <a:p>
            <a:pPr lvl="0"/>
            <a:r>
              <a:rPr lang="fr-FR" dirty="0"/>
              <a:t>Chapitre ou Sous-chapitre</a:t>
            </a:r>
          </a:p>
        </p:txBody>
      </p:sp>
    </p:spTree>
    <p:extLst>
      <p:ext uri="{BB962C8B-B14F-4D97-AF65-F5344CB8AC3E}">
        <p14:creationId xmlns:p14="http://schemas.microsoft.com/office/powerpoint/2010/main" val="40084145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plit jaun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40084145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plit orang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18716242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plit roug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18716242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7962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apo de fin Merci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a:t>P. </a:t>
            </a:r>
            <a:fld id="{A733B763-BB36-4290-88D7-9BAF99F4BA6E}" type="slidenum">
              <a:rPr lang="fr-FR" smtClean="0"/>
              <a:pPr/>
              <a:t>‹#›</a:t>
            </a:fld>
            <a:endParaRPr lang="fr-FR" dirty="0"/>
          </a:p>
        </p:txBody>
      </p:sp>
      <p:grpSp>
        <p:nvGrpSpPr>
          <p:cNvPr id="15" name="Groupe 14"/>
          <p:cNvGrpSpPr/>
          <p:nvPr userDrawn="1"/>
        </p:nvGrpSpPr>
        <p:grpSpPr>
          <a:xfrm>
            <a:off x="2137918" y="342425"/>
            <a:ext cx="5468638" cy="4432777"/>
            <a:chOff x="1222190" y="355600"/>
            <a:chExt cx="5413212" cy="4387850"/>
          </a:xfrm>
        </p:grpSpPr>
        <p:sp>
          <p:nvSpPr>
            <p:cNvPr id="16" name="Freeform 11"/>
            <p:cNvSpPr>
              <a:spLocks noEditPoints="1"/>
            </p:cNvSpPr>
            <p:nvPr/>
          </p:nvSpPr>
          <p:spPr bwMode="auto">
            <a:xfrm>
              <a:off x="1222190" y="355600"/>
              <a:ext cx="3907474" cy="4387850"/>
            </a:xfrm>
            <a:custGeom>
              <a:avLst/>
              <a:gdLst>
                <a:gd name="T0" fmla="*/ 417 w 1507"/>
                <a:gd name="T1" fmla="*/ 1565 h 1698"/>
                <a:gd name="T2" fmla="*/ 408 w 1507"/>
                <a:gd name="T3" fmla="*/ 1557 h 1698"/>
                <a:gd name="T4" fmla="*/ 480 w 1507"/>
                <a:gd name="T5" fmla="*/ 1234 h 1698"/>
                <a:gd name="T6" fmla="*/ 105 w 1507"/>
                <a:gd name="T7" fmla="*/ 679 h 1698"/>
                <a:gd name="T8" fmla="*/ 754 w 1507"/>
                <a:gd name="T9" fmla="*/ 94 h 1698"/>
                <a:gd name="T10" fmla="*/ 1402 w 1507"/>
                <a:gd name="T11" fmla="*/ 679 h 1698"/>
                <a:gd name="T12" fmla="*/ 754 w 1507"/>
                <a:gd name="T13" fmla="*/ 1259 h 1698"/>
                <a:gd name="T14" fmla="*/ 704 w 1507"/>
                <a:gd name="T15" fmla="*/ 1259 h 1698"/>
                <a:gd name="T16" fmla="*/ 417 w 1507"/>
                <a:gd name="T17" fmla="*/ 1565 h 1698"/>
                <a:gd name="T18" fmla="*/ 754 w 1507"/>
                <a:gd name="T19" fmla="*/ 0 h 1698"/>
                <a:gd name="T20" fmla="*/ 0 w 1507"/>
                <a:gd name="T21" fmla="*/ 679 h 1698"/>
                <a:gd name="T22" fmla="*/ 378 w 1507"/>
                <a:gd name="T23" fmla="*/ 1311 h 1698"/>
                <a:gd name="T24" fmla="*/ 259 w 1507"/>
                <a:gd name="T25" fmla="*/ 1681 h 1698"/>
                <a:gd name="T26" fmla="*/ 273 w 1507"/>
                <a:gd name="T27" fmla="*/ 1698 h 1698"/>
                <a:gd name="T28" fmla="*/ 773 w 1507"/>
                <a:gd name="T29" fmla="*/ 1352 h 1698"/>
                <a:gd name="T30" fmla="*/ 1507 w 1507"/>
                <a:gd name="T31" fmla="*/ 679 h 1698"/>
                <a:gd name="T32" fmla="*/ 754 w 1507"/>
                <a:gd name="T33" fmla="*/ 0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7" h="1698">
                  <a:moveTo>
                    <a:pt x="417" y="1565"/>
                  </a:moveTo>
                  <a:cubicBezTo>
                    <a:pt x="408" y="1557"/>
                    <a:pt x="408" y="1557"/>
                    <a:pt x="408" y="1557"/>
                  </a:cubicBezTo>
                  <a:cubicBezTo>
                    <a:pt x="461" y="1438"/>
                    <a:pt x="477" y="1325"/>
                    <a:pt x="480" y="1234"/>
                  </a:cubicBezTo>
                  <a:cubicBezTo>
                    <a:pt x="210" y="1176"/>
                    <a:pt x="105" y="1010"/>
                    <a:pt x="105" y="679"/>
                  </a:cubicBezTo>
                  <a:cubicBezTo>
                    <a:pt x="105" y="254"/>
                    <a:pt x="279" y="94"/>
                    <a:pt x="754" y="94"/>
                  </a:cubicBezTo>
                  <a:cubicBezTo>
                    <a:pt x="1226" y="94"/>
                    <a:pt x="1402" y="254"/>
                    <a:pt x="1402" y="679"/>
                  </a:cubicBezTo>
                  <a:cubicBezTo>
                    <a:pt x="1402" y="1104"/>
                    <a:pt x="1226" y="1259"/>
                    <a:pt x="754" y="1259"/>
                  </a:cubicBezTo>
                  <a:cubicBezTo>
                    <a:pt x="726" y="1259"/>
                    <a:pt x="729" y="1259"/>
                    <a:pt x="704" y="1259"/>
                  </a:cubicBezTo>
                  <a:cubicBezTo>
                    <a:pt x="654" y="1377"/>
                    <a:pt x="566" y="1482"/>
                    <a:pt x="417" y="1565"/>
                  </a:cubicBezTo>
                  <a:moveTo>
                    <a:pt x="754" y="0"/>
                  </a:moveTo>
                  <a:cubicBezTo>
                    <a:pt x="201" y="0"/>
                    <a:pt x="0" y="185"/>
                    <a:pt x="0" y="679"/>
                  </a:cubicBezTo>
                  <a:cubicBezTo>
                    <a:pt x="0" y="1041"/>
                    <a:pt x="105" y="1231"/>
                    <a:pt x="378" y="1311"/>
                  </a:cubicBezTo>
                  <a:cubicBezTo>
                    <a:pt x="373" y="1430"/>
                    <a:pt x="334" y="1562"/>
                    <a:pt x="259" y="1681"/>
                  </a:cubicBezTo>
                  <a:cubicBezTo>
                    <a:pt x="273" y="1698"/>
                    <a:pt x="273" y="1698"/>
                    <a:pt x="273" y="1698"/>
                  </a:cubicBezTo>
                  <a:cubicBezTo>
                    <a:pt x="502" y="1634"/>
                    <a:pt x="671" y="1507"/>
                    <a:pt x="773" y="1352"/>
                  </a:cubicBezTo>
                  <a:cubicBezTo>
                    <a:pt x="1306" y="1350"/>
                    <a:pt x="1507" y="1168"/>
                    <a:pt x="1507" y="679"/>
                  </a:cubicBezTo>
                  <a:cubicBezTo>
                    <a:pt x="1507" y="185"/>
                    <a:pt x="1303" y="0"/>
                    <a:pt x="754" y="0"/>
                  </a:cubicBezTo>
                </a:path>
              </a:pathLst>
            </a:custGeom>
            <a:solidFill>
              <a:srgbClr val="C7C7C7"/>
            </a:solidFill>
            <a:ln>
              <a:noFill/>
            </a:ln>
          </p:spPr>
          <p:txBody>
            <a:bodyPr vert="horz" wrap="square" lIns="68512" tIns="34256" rIns="68512" bIns="34256" numCol="1" anchor="t" anchorCtr="0" compatLnSpc="1">
              <a:prstTxWarp prst="textNoShape">
                <a:avLst/>
              </a:prstTxWarp>
            </a:bodyPr>
            <a:lstStyle/>
            <a:p>
              <a:endParaRPr lang="fr-FR" sz="1300">
                <a:solidFill>
                  <a:prstClr val="black"/>
                </a:solidFill>
              </a:endParaRPr>
            </a:p>
          </p:txBody>
        </p:sp>
        <p:sp>
          <p:nvSpPr>
            <p:cNvPr id="17" name="Freeform 6"/>
            <p:cNvSpPr>
              <a:spLocks/>
            </p:cNvSpPr>
            <p:nvPr/>
          </p:nvSpPr>
          <p:spPr bwMode="auto">
            <a:xfrm>
              <a:off x="4235272" y="1941612"/>
              <a:ext cx="425822" cy="510422"/>
            </a:xfrm>
            <a:custGeom>
              <a:avLst/>
              <a:gdLst>
                <a:gd name="T0" fmla="*/ 72 w 128"/>
                <a:gd name="T1" fmla="*/ 153 h 153"/>
                <a:gd name="T2" fmla="*/ 23 w 128"/>
                <a:gd name="T3" fmla="*/ 138 h 153"/>
                <a:gd name="T4" fmla="*/ 0 w 128"/>
                <a:gd name="T5" fmla="*/ 77 h 153"/>
                <a:gd name="T6" fmla="*/ 32 w 128"/>
                <a:gd name="T7" fmla="*/ 13 h 153"/>
                <a:gd name="T8" fmla="*/ 89 w 128"/>
                <a:gd name="T9" fmla="*/ 0 h 153"/>
                <a:gd name="T10" fmla="*/ 125 w 128"/>
                <a:gd name="T11" fmla="*/ 3 h 153"/>
                <a:gd name="T12" fmla="*/ 125 w 128"/>
                <a:gd name="T13" fmla="*/ 9 h 153"/>
                <a:gd name="T14" fmla="*/ 88 w 128"/>
                <a:gd name="T15" fmla="*/ 6 h 153"/>
                <a:gd name="T16" fmla="*/ 35 w 128"/>
                <a:gd name="T17" fmla="*/ 17 h 153"/>
                <a:gd name="T18" fmla="*/ 6 w 128"/>
                <a:gd name="T19" fmla="*/ 77 h 153"/>
                <a:gd name="T20" fmla="*/ 27 w 128"/>
                <a:gd name="T21" fmla="*/ 134 h 153"/>
                <a:gd name="T22" fmla="*/ 73 w 128"/>
                <a:gd name="T23" fmla="*/ 148 h 153"/>
                <a:gd name="T24" fmla="*/ 128 w 128"/>
                <a:gd name="T25" fmla="*/ 139 h 153"/>
                <a:gd name="T26" fmla="*/ 128 w 128"/>
                <a:gd name="T27" fmla="*/ 145 h 153"/>
                <a:gd name="T28" fmla="*/ 72 w 128"/>
                <a:gd name="T29"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53">
                  <a:moveTo>
                    <a:pt x="72" y="153"/>
                  </a:moveTo>
                  <a:cubicBezTo>
                    <a:pt x="54" y="153"/>
                    <a:pt x="37" y="150"/>
                    <a:pt x="23" y="138"/>
                  </a:cubicBezTo>
                  <a:cubicBezTo>
                    <a:pt x="5" y="124"/>
                    <a:pt x="0" y="101"/>
                    <a:pt x="0" y="77"/>
                  </a:cubicBezTo>
                  <a:cubicBezTo>
                    <a:pt x="0" y="51"/>
                    <a:pt x="8" y="27"/>
                    <a:pt x="32" y="13"/>
                  </a:cubicBezTo>
                  <a:cubicBezTo>
                    <a:pt x="49" y="3"/>
                    <a:pt x="68" y="0"/>
                    <a:pt x="89" y="0"/>
                  </a:cubicBezTo>
                  <a:cubicBezTo>
                    <a:pt x="101" y="0"/>
                    <a:pt x="113" y="1"/>
                    <a:pt x="125" y="3"/>
                  </a:cubicBezTo>
                  <a:cubicBezTo>
                    <a:pt x="125" y="9"/>
                    <a:pt x="125" y="9"/>
                    <a:pt x="125" y="9"/>
                  </a:cubicBezTo>
                  <a:cubicBezTo>
                    <a:pt x="113" y="7"/>
                    <a:pt x="101" y="6"/>
                    <a:pt x="88" y="6"/>
                  </a:cubicBezTo>
                  <a:cubicBezTo>
                    <a:pt x="68" y="6"/>
                    <a:pt x="50" y="8"/>
                    <a:pt x="35" y="17"/>
                  </a:cubicBezTo>
                  <a:cubicBezTo>
                    <a:pt x="15" y="30"/>
                    <a:pt x="6" y="52"/>
                    <a:pt x="6" y="77"/>
                  </a:cubicBezTo>
                  <a:cubicBezTo>
                    <a:pt x="6" y="100"/>
                    <a:pt x="11" y="120"/>
                    <a:pt x="27" y="134"/>
                  </a:cubicBezTo>
                  <a:cubicBezTo>
                    <a:pt x="39" y="144"/>
                    <a:pt x="55" y="148"/>
                    <a:pt x="73" y="148"/>
                  </a:cubicBezTo>
                  <a:cubicBezTo>
                    <a:pt x="90" y="148"/>
                    <a:pt x="111" y="144"/>
                    <a:pt x="128" y="139"/>
                  </a:cubicBezTo>
                  <a:cubicBezTo>
                    <a:pt x="128" y="145"/>
                    <a:pt x="128" y="145"/>
                    <a:pt x="128" y="145"/>
                  </a:cubicBezTo>
                  <a:cubicBezTo>
                    <a:pt x="111" y="149"/>
                    <a:pt x="90" y="153"/>
                    <a:pt x="72" y="153"/>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18" name="Freeform 7"/>
            <p:cNvSpPr>
              <a:spLocks noEditPoints="1"/>
            </p:cNvSpPr>
            <p:nvPr/>
          </p:nvSpPr>
          <p:spPr bwMode="auto">
            <a:xfrm>
              <a:off x="3005746" y="1941612"/>
              <a:ext cx="518883" cy="510422"/>
            </a:xfrm>
            <a:custGeom>
              <a:avLst/>
              <a:gdLst>
                <a:gd name="T0" fmla="*/ 77 w 156"/>
                <a:gd name="T1" fmla="*/ 153 h 153"/>
                <a:gd name="T2" fmla="*/ 22 w 156"/>
                <a:gd name="T3" fmla="*/ 137 h 153"/>
                <a:gd name="T4" fmla="*/ 0 w 156"/>
                <a:gd name="T5" fmla="*/ 77 h 153"/>
                <a:gd name="T6" fmla="*/ 25 w 156"/>
                <a:gd name="T7" fmla="*/ 15 h 153"/>
                <a:gd name="T8" fmla="*/ 78 w 156"/>
                <a:gd name="T9" fmla="*/ 0 h 153"/>
                <a:gd name="T10" fmla="*/ 133 w 156"/>
                <a:gd name="T11" fmla="*/ 14 h 153"/>
                <a:gd name="T12" fmla="*/ 156 w 156"/>
                <a:gd name="T13" fmla="*/ 76 h 153"/>
                <a:gd name="T14" fmla="*/ 6 w 156"/>
                <a:gd name="T15" fmla="*/ 76 h 153"/>
                <a:gd name="T16" fmla="*/ 27 w 156"/>
                <a:gd name="T17" fmla="*/ 133 h 153"/>
                <a:gd name="T18" fmla="*/ 77 w 156"/>
                <a:gd name="T19" fmla="*/ 148 h 153"/>
                <a:gd name="T20" fmla="*/ 148 w 156"/>
                <a:gd name="T21" fmla="*/ 139 h 153"/>
                <a:gd name="T22" fmla="*/ 148 w 156"/>
                <a:gd name="T23" fmla="*/ 144 h 153"/>
                <a:gd name="T24" fmla="*/ 77 w 156"/>
                <a:gd name="T25" fmla="*/ 153 h 153"/>
                <a:gd name="T26" fmla="*/ 129 w 156"/>
                <a:gd name="T27" fmla="*/ 18 h 153"/>
                <a:gd name="T28" fmla="*/ 78 w 156"/>
                <a:gd name="T29" fmla="*/ 5 h 153"/>
                <a:gd name="T30" fmla="*/ 29 w 156"/>
                <a:gd name="T31" fmla="*/ 19 h 153"/>
                <a:gd name="T32" fmla="*/ 7 w 156"/>
                <a:gd name="T33" fmla="*/ 70 h 153"/>
                <a:gd name="T34" fmla="*/ 149 w 156"/>
                <a:gd name="T35" fmla="*/ 70 h 153"/>
                <a:gd name="T36" fmla="*/ 129 w 156"/>
                <a:gd name="T37"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6" h="153">
                  <a:moveTo>
                    <a:pt x="77" y="153"/>
                  </a:moveTo>
                  <a:cubicBezTo>
                    <a:pt x="55" y="153"/>
                    <a:pt x="36" y="149"/>
                    <a:pt x="22" y="137"/>
                  </a:cubicBezTo>
                  <a:cubicBezTo>
                    <a:pt x="5" y="122"/>
                    <a:pt x="0" y="101"/>
                    <a:pt x="0" y="77"/>
                  </a:cubicBezTo>
                  <a:cubicBezTo>
                    <a:pt x="0" y="53"/>
                    <a:pt x="7" y="28"/>
                    <a:pt x="25" y="15"/>
                  </a:cubicBezTo>
                  <a:cubicBezTo>
                    <a:pt x="40" y="3"/>
                    <a:pt x="59" y="0"/>
                    <a:pt x="78" y="0"/>
                  </a:cubicBezTo>
                  <a:cubicBezTo>
                    <a:pt x="96" y="0"/>
                    <a:pt x="116" y="2"/>
                    <a:pt x="133" y="14"/>
                  </a:cubicBezTo>
                  <a:cubicBezTo>
                    <a:pt x="150" y="27"/>
                    <a:pt x="156" y="47"/>
                    <a:pt x="156" y="76"/>
                  </a:cubicBezTo>
                  <a:cubicBezTo>
                    <a:pt x="6" y="76"/>
                    <a:pt x="6" y="76"/>
                    <a:pt x="6" y="76"/>
                  </a:cubicBezTo>
                  <a:cubicBezTo>
                    <a:pt x="6" y="100"/>
                    <a:pt x="11" y="119"/>
                    <a:pt x="27" y="133"/>
                  </a:cubicBezTo>
                  <a:cubicBezTo>
                    <a:pt x="39" y="143"/>
                    <a:pt x="57" y="148"/>
                    <a:pt x="77" y="148"/>
                  </a:cubicBezTo>
                  <a:cubicBezTo>
                    <a:pt x="101" y="148"/>
                    <a:pt x="127" y="144"/>
                    <a:pt x="148" y="139"/>
                  </a:cubicBezTo>
                  <a:cubicBezTo>
                    <a:pt x="148" y="144"/>
                    <a:pt x="148" y="144"/>
                    <a:pt x="148" y="144"/>
                  </a:cubicBezTo>
                  <a:cubicBezTo>
                    <a:pt x="127" y="149"/>
                    <a:pt x="100" y="153"/>
                    <a:pt x="77" y="153"/>
                  </a:cubicBezTo>
                  <a:moveTo>
                    <a:pt x="129" y="18"/>
                  </a:moveTo>
                  <a:cubicBezTo>
                    <a:pt x="114" y="8"/>
                    <a:pt x="96" y="5"/>
                    <a:pt x="78" y="5"/>
                  </a:cubicBezTo>
                  <a:cubicBezTo>
                    <a:pt x="59" y="5"/>
                    <a:pt x="42" y="10"/>
                    <a:pt x="29" y="19"/>
                  </a:cubicBezTo>
                  <a:cubicBezTo>
                    <a:pt x="14" y="31"/>
                    <a:pt x="8" y="51"/>
                    <a:pt x="7" y="70"/>
                  </a:cubicBezTo>
                  <a:cubicBezTo>
                    <a:pt x="149" y="70"/>
                    <a:pt x="149" y="70"/>
                    <a:pt x="149" y="70"/>
                  </a:cubicBezTo>
                  <a:cubicBezTo>
                    <a:pt x="149" y="49"/>
                    <a:pt x="144" y="29"/>
                    <a:pt x="129" y="18"/>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19" name="Freeform 8"/>
            <p:cNvSpPr>
              <a:spLocks noEditPoints="1"/>
            </p:cNvSpPr>
            <p:nvPr/>
          </p:nvSpPr>
          <p:spPr bwMode="auto">
            <a:xfrm>
              <a:off x="6608611" y="1821762"/>
              <a:ext cx="26791" cy="630273"/>
            </a:xfrm>
            <a:custGeom>
              <a:avLst/>
              <a:gdLst>
                <a:gd name="T0" fmla="*/ 19 w 19"/>
                <a:gd name="T1" fmla="*/ 447 h 447"/>
                <a:gd name="T2" fmla="*/ 0 w 19"/>
                <a:gd name="T3" fmla="*/ 447 h 447"/>
                <a:gd name="T4" fmla="*/ 0 w 19"/>
                <a:gd name="T5" fmla="*/ 423 h 447"/>
                <a:gd name="T6" fmla="*/ 19 w 19"/>
                <a:gd name="T7" fmla="*/ 423 h 447"/>
                <a:gd name="T8" fmla="*/ 19 w 19"/>
                <a:gd name="T9" fmla="*/ 447 h 447"/>
                <a:gd name="T10" fmla="*/ 2 w 19"/>
                <a:gd name="T11" fmla="*/ 0 h 447"/>
                <a:gd name="T12" fmla="*/ 16 w 19"/>
                <a:gd name="T13" fmla="*/ 0 h 447"/>
                <a:gd name="T14" fmla="*/ 16 w 19"/>
                <a:gd name="T15" fmla="*/ 343 h 447"/>
                <a:gd name="T16" fmla="*/ 2 w 19"/>
                <a:gd name="T17" fmla="*/ 343 h 447"/>
                <a:gd name="T18" fmla="*/ 2 w 19"/>
                <a:gd name="T19" fmla="*/ 0 h 447"/>
                <a:gd name="T20" fmla="*/ 2 w 19"/>
                <a:gd name="T2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47">
                  <a:moveTo>
                    <a:pt x="19" y="447"/>
                  </a:moveTo>
                  <a:lnTo>
                    <a:pt x="0" y="447"/>
                  </a:lnTo>
                  <a:lnTo>
                    <a:pt x="0" y="423"/>
                  </a:lnTo>
                  <a:lnTo>
                    <a:pt x="19" y="423"/>
                  </a:lnTo>
                  <a:lnTo>
                    <a:pt x="19" y="447"/>
                  </a:lnTo>
                  <a:close/>
                  <a:moveTo>
                    <a:pt x="2" y="0"/>
                  </a:moveTo>
                  <a:lnTo>
                    <a:pt x="16" y="0"/>
                  </a:lnTo>
                  <a:lnTo>
                    <a:pt x="16" y="343"/>
                  </a:lnTo>
                  <a:lnTo>
                    <a:pt x="2" y="343"/>
                  </a:lnTo>
                  <a:lnTo>
                    <a:pt x="2" y="0"/>
                  </a:lnTo>
                  <a:lnTo>
                    <a:pt x="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20" name="Freeform 9"/>
            <p:cNvSpPr>
              <a:spLocks noEditPoints="1"/>
            </p:cNvSpPr>
            <p:nvPr/>
          </p:nvSpPr>
          <p:spPr bwMode="auto">
            <a:xfrm>
              <a:off x="5339605" y="1821762"/>
              <a:ext cx="22560" cy="630273"/>
            </a:xfrm>
            <a:custGeom>
              <a:avLst/>
              <a:gdLst>
                <a:gd name="T0" fmla="*/ 0 w 16"/>
                <a:gd name="T1" fmla="*/ 0 h 447"/>
                <a:gd name="T2" fmla="*/ 16 w 16"/>
                <a:gd name="T3" fmla="*/ 0 h 447"/>
                <a:gd name="T4" fmla="*/ 16 w 16"/>
                <a:gd name="T5" fmla="*/ 24 h 447"/>
                <a:gd name="T6" fmla="*/ 0 w 16"/>
                <a:gd name="T7" fmla="*/ 24 h 447"/>
                <a:gd name="T8" fmla="*/ 0 w 16"/>
                <a:gd name="T9" fmla="*/ 0 h 447"/>
                <a:gd name="T10" fmla="*/ 14 w 16"/>
                <a:gd name="T11" fmla="*/ 447 h 447"/>
                <a:gd name="T12" fmla="*/ 0 w 16"/>
                <a:gd name="T13" fmla="*/ 447 h 447"/>
                <a:gd name="T14" fmla="*/ 0 w 16"/>
                <a:gd name="T15" fmla="*/ 104 h 447"/>
                <a:gd name="T16" fmla="*/ 14 w 16"/>
                <a:gd name="T17" fmla="*/ 104 h 447"/>
                <a:gd name="T18" fmla="*/ 14 w 16"/>
                <a:gd name="T19" fmla="*/ 447 h 447"/>
                <a:gd name="T20" fmla="*/ 14 w 16"/>
                <a:gd name="T21"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47">
                  <a:moveTo>
                    <a:pt x="0" y="0"/>
                  </a:moveTo>
                  <a:lnTo>
                    <a:pt x="16" y="0"/>
                  </a:lnTo>
                  <a:lnTo>
                    <a:pt x="16" y="24"/>
                  </a:lnTo>
                  <a:lnTo>
                    <a:pt x="0" y="24"/>
                  </a:lnTo>
                  <a:lnTo>
                    <a:pt x="0" y="0"/>
                  </a:lnTo>
                  <a:close/>
                  <a:moveTo>
                    <a:pt x="14" y="447"/>
                  </a:moveTo>
                  <a:lnTo>
                    <a:pt x="0" y="447"/>
                  </a:lnTo>
                  <a:lnTo>
                    <a:pt x="0" y="104"/>
                  </a:lnTo>
                  <a:lnTo>
                    <a:pt x="14" y="104"/>
                  </a:lnTo>
                  <a:lnTo>
                    <a:pt x="14" y="447"/>
                  </a:lnTo>
                  <a:lnTo>
                    <a:pt x="14" y="44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accent1"/>
                </a:solidFill>
              </a:endParaRPr>
            </a:p>
          </p:txBody>
        </p:sp>
        <p:sp>
          <p:nvSpPr>
            <p:cNvPr id="21" name="Freeform 10"/>
            <p:cNvSpPr>
              <a:spLocks/>
            </p:cNvSpPr>
            <p:nvPr/>
          </p:nvSpPr>
          <p:spPr bwMode="auto">
            <a:xfrm>
              <a:off x="1817110" y="1955712"/>
              <a:ext cx="919325" cy="496322"/>
            </a:xfrm>
            <a:custGeom>
              <a:avLst/>
              <a:gdLst>
                <a:gd name="T0" fmla="*/ 270 w 276"/>
                <a:gd name="T1" fmla="*/ 149 h 149"/>
                <a:gd name="T2" fmla="*/ 270 w 276"/>
                <a:gd name="T3" fmla="*/ 58 h 149"/>
                <a:gd name="T4" fmla="*/ 257 w 276"/>
                <a:gd name="T5" fmla="*/ 19 h 149"/>
                <a:gd name="T6" fmla="*/ 214 w 276"/>
                <a:gd name="T7" fmla="*/ 6 h 149"/>
                <a:gd name="T8" fmla="*/ 131 w 276"/>
                <a:gd name="T9" fmla="*/ 20 h 149"/>
                <a:gd name="T10" fmla="*/ 141 w 276"/>
                <a:gd name="T11" fmla="*/ 58 h 149"/>
                <a:gd name="T12" fmla="*/ 141 w 276"/>
                <a:gd name="T13" fmla="*/ 149 h 149"/>
                <a:gd name="T14" fmla="*/ 135 w 276"/>
                <a:gd name="T15" fmla="*/ 149 h 149"/>
                <a:gd name="T16" fmla="*/ 135 w 276"/>
                <a:gd name="T17" fmla="*/ 58 h 149"/>
                <a:gd name="T18" fmla="*/ 121 w 276"/>
                <a:gd name="T19" fmla="*/ 19 h 149"/>
                <a:gd name="T20" fmla="*/ 79 w 276"/>
                <a:gd name="T21" fmla="*/ 6 h 149"/>
                <a:gd name="T22" fmla="*/ 6 w 276"/>
                <a:gd name="T23" fmla="*/ 18 h 149"/>
                <a:gd name="T24" fmla="*/ 6 w 276"/>
                <a:gd name="T25" fmla="*/ 149 h 149"/>
                <a:gd name="T26" fmla="*/ 0 w 276"/>
                <a:gd name="T27" fmla="*/ 149 h 149"/>
                <a:gd name="T28" fmla="*/ 0 w 276"/>
                <a:gd name="T29" fmla="*/ 4 h 149"/>
                <a:gd name="T30" fmla="*/ 5 w 276"/>
                <a:gd name="T31" fmla="*/ 4 h 149"/>
                <a:gd name="T32" fmla="*/ 5 w 276"/>
                <a:gd name="T33" fmla="*/ 12 h 149"/>
                <a:gd name="T34" fmla="*/ 79 w 276"/>
                <a:gd name="T35" fmla="*/ 0 h 149"/>
                <a:gd name="T36" fmla="*/ 121 w 276"/>
                <a:gd name="T37" fmla="*/ 11 h 149"/>
                <a:gd name="T38" fmla="*/ 127 w 276"/>
                <a:gd name="T39" fmla="*/ 15 h 149"/>
                <a:gd name="T40" fmla="*/ 214 w 276"/>
                <a:gd name="T41" fmla="*/ 0 h 149"/>
                <a:gd name="T42" fmla="*/ 262 w 276"/>
                <a:gd name="T43" fmla="*/ 15 h 149"/>
                <a:gd name="T44" fmla="*/ 276 w 276"/>
                <a:gd name="T45" fmla="*/ 58 h 149"/>
                <a:gd name="T46" fmla="*/ 276 w 276"/>
                <a:gd name="T47" fmla="*/ 149 h 149"/>
                <a:gd name="T48" fmla="*/ 270 w 276"/>
                <a:gd name="T4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149">
                  <a:moveTo>
                    <a:pt x="270" y="149"/>
                  </a:moveTo>
                  <a:cubicBezTo>
                    <a:pt x="270" y="58"/>
                    <a:pt x="270" y="58"/>
                    <a:pt x="270" y="58"/>
                  </a:cubicBezTo>
                  <a:cubicBezTo>
                    <a:pt x="270" y="40"/>
                    <a:pt x="267" y="28"/>
                    <a:pt x="257" y="19"/>
                  </a:cubicBezTo>
                  <a:cubicBezTo>
                    <a:pt x="246" y="9"/>
                    <a:pt x="231" y="6"/>
                    <a:pt x="214" y="6"/>
                  </a:cubicBezTo>
                  <a:cubicBezTo>
                    <a:pt x="191" y="6"/>
                    <a:pt x="166" y="11"/>
                    <a:pt x="131" y="20"/>
                  </a:cubicBezTo>
                  <a:cubicBezTo>
                    <a:pt x="140" y="31"/>
                    <a:pt x="141" y="44"/>
                    <a:pt x="141" y="58"/>
                  </a:cubicBezTo>
                  <a:cubicBezTo>
                    <a:pt x="141" y="149"/>
                    <a:pt x="141" y="149"/>
                    <a:pt x="141" y="149"/>
                  </a:cubicBezTo>
                  <a:cubicBezTo>
                    <a:pt x="135" y="149"/>
                    <a:pt x="135" y="149"/>
                    <a:pt x="135" y="149"/>
                  </a:cubicBezTo>
                  <a:cubicBezTo>
                    <a:pt x="135" y="58"/>
                    <a:pt x="135" y="58"/>
                    <a:pt x="135" y="58"/>
                  </a:cubicBezTo>
                  <a:cubicBezTo>
                    <a:pt x="135" y="40"/>
                    <a:pt x="131" y="28"/>
                    <a:pt x="121" y="19"/>
                  </a:cubicBezTo>
                  <a:cubicBezTo>
                    <a:pt x="110" y="9"/>
                    <a:pt x="96" y="6"/>
                    <a:pt x="79" y="6"/>
                  </a:cubicBezTo>
                  <a:cubicBezTo>
                    <a:pt x="55" y="6"/>
                    <a:pt x="29" y="12"/>
                    <a:pt x="6" y="18"/>
                  </a:cubicBezTo>
                  <a:cubicBezTo>
                    <a:pt x="6" y="149"/>
                    <a:pt x="6" y="149"/>
                    <a:pt x="6" y="149"/>
                  </a:cubicBezTo>
                  <a:cubicBezTo>
                    <a:pt x="0" y="149"/>
                    <a:pt x="0" y="149"/>
                    <a:pt x="0" y="149"/>
                  </a:cubicBezTo>
                  <a:cubicBezTo>
                    <a:pt x="0" y="4"/>
                    <a:pt x="0" y="4"/>
                    <a:pt x="0" y="4"/>
                  </a:cubicBezTo>
                  <a:cubicBezTo>
                    <a:pt x="5" y="4"/>
                    <a:pt x="5" y="4"/>
                    <a:pt x="5" y="4"/>
                  </a:cubicBezTo>
                  <a:cubicBezTo>
                    <a:pt x="5" y="12"/>
                    <a:pt x="5" y="12"/>
                    <a:pt x="5" y="12"/>
                  </a:cubicBezTo>
                  <a:cubicBezTo>
                    <a:pt x="29" y="6"/>
                    <a:pt x="55" y="0"/>
                    <a:pt x="79" y="0"/>
                  </a:cubicBezTo>
                  <a:cubicBezTo>
                    <a:pt x="96" y="0"/>
                    <a:pt x="110" y="3"/>
                    <a:pt x="121" y="11"/>
                  </a:cubicBezTo>
                  <a:cubicBezTo>
                    <a:pt x="123" y="12"/>
                    <a:pt x="125" y="13"/>
                    <a:pt x="127" y="15"/>
                  </a:cubicBezTo>
                  <a:cubicBezTo>
                    <a:pt x="163" y="6"/>
                    <a:pt x="190" y="0"/>
                    <a:pt x="214" y="0"/>
                  </a:cubicBezTo>
                  <a:cubicBezTo>
                    <a:pt x="232" y="0"/>
                    <a:pt x="249" y="3"/>
                    <a:pt x="262" y="15"/>
                  </a:cubicBezTo>
                  <a:cubicBezTo>
                    <a:pt x="274" y="26"/>
                    <a:pt x="276" y="40"/>
                    <a:pt x="276" y="58"/>
                  </a:cubicBezTo>
                  <a:cubicBezTo>
                    <a:pt x="276" y="149"/>
                    <a:pt x="276" y="149"/>
                    <a:pt x="276" y="149"/>
                  </a:cubicBezTo>
                  <a:lnTo>
                    <a:pt x="270" y="14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22" name="Freeform 11"/>
            <p:cNvSpPr>
              <a:spLocks/>
            </p:cNvSpPr>
            <p:nvPr/>
          </p:nvSpPr>
          <p:spPr bwMode="auto">
            <a:xfrm>
              <a:off x="3798170" y="1955712"/>
              <a:ext cx="266492" cy="496322"/>
            </a:xfrm>
            <a:custGeom>
              <a:avLst/>
              <a:gdLst>
                <a:gd name="T0" fmla="*/ 0 w 80"/>
                <a:gd name="T1" fmla="*/ 149 h 149"/>
                <a:gd name="T2" fmla="*/ 0 w 80"/>
                <a:gd name="T3" fmla="*/ 4 h 149"/>
                <a:gd name="T4" fmla="*/ 5 w 80"/>
                <a:gd name="T5" fmla="*/ 4 h 149"/>
                <a:gd name="T6" fmla="*/ 6 w 80"/>
                <a:gd name="T7" fmla="*/ 12 h 149"/>
                <a:gd name="T8" fmla="*/ 72 w 80"/>
                <a:gd name="T9" fmla="*/ 0 h 149"/>
                <a:gd name="T10" fmla="*/ 80 w 80"/>
                <a:gd name="T11" fmla="*/ 0 h 149"/>
                <a:gd name="T12" fmla="*/ 80 w 80"/>
                <a:gd name="T13" fmla="*/ 6 h 149"/>
                <a:gd name="T14" fmla="*/ 70 w 80"/>
                <a:gd name="T15" fmla="*/ 6 h 149"/>
                <a:gd name="T16" fmla="*/ 6 w 80"/>
                <a:gd name="T17" fmla="*/ 18 h 149"/>
                <a:gd name="T18" fmla="*/ 6 w 80"/>
                <a:gd name="T19" fmla="*/ 149 h 149"/>
                <a:gd name="T20" fmla="*/ 0 w 80"/>
                <a:gd name="T2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49">
                  <a:moveTo>
                    <a:pt x="0" y="149"/>
                  </a:moveTo>
                  <a:cubicBezTo>
                    <a:pt x="0" y="4"/>
                    <a:pt x="0" y="4"/>
                    <a:pt x="0" y="4"/>
                  </a:cubicBezTo>
                  <a:cubicBezTo>
                    <a:pt x="5" y="4"/>
                    <a:pt x="5" y="4"/>
                    <a:pt x="5" y="4"/>
                  </a:cubicBezTo>
                  <a:cubicBezTo>
                    <a:pt x="6" y="12"/>
                    <a:pt x="6" y="12"/>
                    <a:pt x="6" y="12"/>
                  </a:cubicBezTo>
                  <a:cubicBezTo>
                    <a:pt x="38" y="4"/>
                    <a:pt x="51" y="0"/>
                    <a:pt x="72" y="0"/>
                  </a:cubicBezTo>
                  <a:cubicBezTo>
                    <a:pt x="80" y="0"/>
                    <a:pt x="80" y="0"/>
                    <a:pt x="80" y="0"/>
                  </a:cubicBezTo>
                  <a:cubicBezTo>
                    <a:pt x="80" y="6"/>
                    <a:pt x="80" y="6"/>
                    <a:pt x="80" y="6"/>
                  </a:cubicBezTo>
                  <a:cubicBezTo>
                    <a:pt x="70" y="6"/>
                    <a:pt x="70" y="6"/>
                    <a:pt x="70" y="6"/>
                  </a:cubicBezTo>
                  <a:cubicBezTo>
                    <a:pt x="52" y="6"/>
                    <a:pt x="38" y="9"/>
                    <a:pt x="6" y="18"/>
                  </a:cubicBezTo>
                  <a:cubicBezTo>
                    <a:pt x="6" y="149"/>
                    <a:pt x="6" y="149"/>
                    <a:pt x="6" y="149"/>
                  </a:cubicBezTo>
                  <a:lnTo>
                    <a:pt x="0" y="14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23" name="Freeform 12"/>
            <p:cNvSpPr>
              <a:spLocks/>
            </p:cNvSpPr>
            <p:nvPr/>
          </p:nvSpPr>
          <p:spPr bwMode="auto">
            <a:xfrm>
              <a:off x="5621607" y="1809071"/>
              <a:ext cx="459662" cy="642963"/>
            </a:xfrm>
            <a:custGeom>
              <a:avLst/>
              <a:gdLst>
                <a:gd name="T0" fmla="*/ 101 w 138"/>
                <a:gd name="T1" fmla="*/ 193 h 193"/>
                <a:gd name="T2" fmla="*/ 52 w 138"/>
                <a:gd name="T3" fmla="*/ 166 h 193"/>
                <a:gd name="T4" fmla="*/ 47 w 138"/>
                <a:gd name="T5" fmla="*/ 125 h 193"/>
                <a:gd name="T6" fmla="*/ 47 w 138"/>
                <a:gd name="T7" fmla="*/ 50 h 193"/>
                <a:gd name="T8" fmla="*/ 0 w 138"/>
                <a:gd name="T9" fmla="*/ 50 h 193"/>
                <a:gd name="T10" fmla="*/ 0 w 138"/>
                <a:gd name="T11" fmla="*/ 44 h 193"/>
                <a:gd name="T12" fmla="*/ 47 w 138"/>
                <a:gd name="T13" fmla="*/ 44 h 193"/>
                <a:gd name="T14" fmla="*/ 48 w 138"/>
                <a:gd name="T15" fmla="*/ 0 h 193"/>
                <a:gd name="T16" fmla="*/ 53 w 138"/>
                <a:gd name="T17" fmla="*/ 0 h 193"/>
                <a:gd name="T18" fmla="*/ 53 w 138"/>
                <a:gd name="T19" fmla="*/ 44 h 193"/>
                <a:gd name="T20" fmla="*/ 130 w 138"/>
                <a:gd name="T21" fmla="*/ 44 h 193"/>
                <a:gd name="T22" fmla="*/ 130 w 138"/>
                <a:gd name="T23" fmla="*/ 50 h 193"/>
                <a:gd name="T24" fmla="*/ 53 w 138"/>
                <a:gd name="T25" fmla="*/ 50 h 193"/>
                <a:gd name="T26" fmla="*/ 53 w 138"/>
                <a:gd name="T27" fmla="*/ 125 h 193"/>
                <a:gd name="T28" fmla="*/ 58 w 138"/>
                <a:gd name="T29" fmla="*/ 164 h 193"/>
                <a:gd name="T30" fmla="*/ 102 w 138"/>
                <a:gd name="T31" fmla="*/ 188 h 193"/>
                <a:gd name="T32" fmla="*/ 138 w 138"/>
                <a:gd name="T33" fmla="*/ 186 h 193"/>
                <a:gd name="T34" fmla="*/ 138 w 138"/>
                <a:gd name="T35" fmla="*/ 191 h 193"/>
                <a:gd name="T36" fmla="*/ 101 w 138"/>
                <a:gd name="T3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93">
                  <a:moveTo>
                    <a:pt x="101" y="193"/>
                  </a:moveTo>
                  <a:cubicBezTo>
                    <a:pt x="73" y="193"/>
                    <a:pt x="58" y="185"/>
                    <a:pt x="52" y="166"/>
                  </a:cubicBezTo>
                  <a:cubicBezTo>
                    <a:pt x="48" y="154"/>
                    <a:pt x="47" y="142"/>
                    <a:pt x="47" y="125"/>
                  </a:cubicBezTo>
                  <a:cubicBezTo>
                    <a:pt x="47" y="50"/>
                    <a:pt x="47" y="50"/>
                    <a:pt x="47" y="50"/>
                  </a:cubicBezTo>
                  <a:cubicBezTo>
                    <a:pt x="0" y="50"/>
                    <a:pt x="0" y="50"/>
                    <a:pt x="0" y="50"/>
                  </a:cubicBezTo>
                  <a:cubicBezTo>
                    <a:pt x="0" y="44"/>
                    <a:pt x="0" y="44"/>
                    <a:pt x="0" y="44"/>
                  </a:cubicBezTo>
                  <a:cubicBezTo>
                    <a:pt x="47" y="44"/>
                    <a:pt x="47" y="44"/>
                    <a:pt x="47" y="44"/>
                  </a:cubicBezTo>
                  <a:cubicBezTo>
                    <a:pt x="48" y="0"/>
                    <a:pt x="48" y="0"/>
                    <a:pt x="48" y="0"/>
                  </a:cubicBezTo>
                  <a:cubicBezTo>
                    <a:pt x="53" y="0"/>
                    <a:pt x="53" y="0"/>
                    <a:pt x="53" y="0"/>
                  </a:cubicBezTo>
                  <a:cubicBezTo>
                    <a:pt x="53" y="44"/>
                    <a:pt x="53" y="44"/>
                    <a:pt x="53" y="44"/>
                  </a:cubicBezTo>
                  <a:cubicBezTo>
                    <a:pt x="130" y="44"/>
                    <a:pt x="130" y="44"/>
                    <a:pt x="130" y="44"/>
                  </a:cubicBezTo>
                  <a:cubicBezTo>
                    <a:pt x="130" y="50"/>
                    <a:pt x="130" y="50"/>
                    <a:pt x="130" y="50"/>
                  </a:cubicBezTo>
                  <a:cubicBezTo>
                    <a:pt x="53" y="50"/>
                    <a:pt x="53" y="50"/>
                    <a:pt x="53" y="50"/>
                  </a:cubicBezTo>
                  <a:cubicBezTo>
                    <a:pt x="53" y="125"/>
                    <a:pt x="53" y="125"/>
                    <a:pt x="53" y="125"/>
                  </a:cubicBezTo>
                  <a:cubicBezTo>
                    <a:pt x="53" y="138"/>
                    <a:pt x="53" y="151"/>
                    <a:pt x="58" y="164"/>
                  </a:cubicBezTo>
                  <a:cubicBezTo>
                    <a:pt x="63" y="180"/>
                    <a:pt x="77" y="188"/>
                    <a:pt x="102" y="188"/>
                  </a:cubicBezTo>
                  <a:cubicBezTo>
                    <a:pt x="114" y="188"/>
                    <a:pt x="127" y="187"/>
                    <a:pt x="138" y="186"/>
                  </a:cubicBezTo>
                  <a:cubicBezTo>
                    <a:pt x="138" y="191"/>
                    <a:pt x="138" y="191"/>
                    <a:pt x="138" y="191"/>
                  </a:cubicBezTo>
                  <a:cubicBezTo>
                    <a:pt x="127" y="193"/>
                    <a:pt x="113" y="193"/>
                    <a:pt x="101" y="1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accent1"/>
                </a:solidFill>
              </a:endParaRPr>
            </a:p>
          </p:txBody>
        </p:sp>
      </p:grpSp>
    </p:spTree>
    <p:extLst>
      <p:ext uri="{BB962C8B-B14F-4D97-AF65-F5344CB8AC3E}">
        <p14:creationId xmlns:p14="http://schemas.microsoft.com/office/powerpoint/2010/main" val="40723811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apo de fin Logo">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561976" y="0"/>
            <a:ext cx="85820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731" y="2374153"/>
            <a:ext cx="4631334" cy="729232"/>
          </a:xfrm>
          <a:prstGeom prst="rect">
            <a:avLst/>
          </a:prstGeom>
        </p:spPr>
      </p:pic>
      <p:sp>
        <p:nvSpPr>
          <p:cNvPr id="2" name="ZoneTexte 1"/>
          <p:cNvSpPr txBox="1"/>
          <p:nvPr userDrawn="1"/>
        </p:nvSpPr>
        <p:spPr>
          <a:xfrm>
            <a:off x="3440137" y="4482623"/>
            <a:ext cx="2825702" cy="338554"/>
          </a:xfrm>
          <a:prstGeom prst="rect">
            <a:avLst/>
          </a:prstGeom>
          <a:noFill/>
        </p:spPr>
        <p:txBody>
          <a:bodyPr wrap="square" rtlCol="0">
            <a:spAutoFit/>
          </a:bodyPr>
          <a:lstStyle/>
          <a:p>
            <a:pPr algn="ctr"/>
            <a:r>
              <a:rPr lang="fr-FR" sz="1600" dirty="0">
                <a:solidFill>
                  <a:schemeClr val="bg1"/>
                </a:solidFill>
                <a:latin typeface="Allumi Extended Light"/>
              </a:rPr>
              <a:t>www.infeeny.com</a:t>
            </a:r>
          </a:p>
        </p:txBody>
      </p:sp>
    </p:spTree>
    <p:extLst>
      <p:ext uri="{BB962C8B-B14F-4D97-AF65-F5344CB8AC3E}">
        <p14:creationId xmlns:p14="http://schemas.microsoft.com/office/powerpoint/2010/main" val="953916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apo de fin Logo">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561976" y="0"/>
            <a:ext cx="85820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descr="D:\01_OP\JMP Econocom-Osiatis sept13\IN\ELEMENTS DE BASE IDENTITE ECONOCOM OSIATIS 2013\LOGO ECONOCOM\BLEU\PNG\LOGO_ECONOCOM_BLEU_RVB_300dpi.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253581" y="2320974"/>
            <a:ext cx="5198814" cy="501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03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Sommair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4805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2" y="274321"/>
            <a:ext cx="6896999" cy="1661993"/>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274320" y="2286001"/>
            <a:ext cx="6896100"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sp>
        <p:nvSpPr>
          <p:cNvPr id="10" name="Rectangle 9"/>
          <p:cNvSpPr/>
          <p:nvPr/>
        </p:nvSpPr>
        <p:spPr bwMode="gray">
          <a:xfrm>
            <a:off x="3" y="4772026"/>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srgbClr val="FFFFFF"/>
              </a:solidFill>
              <a:latin typeface="Trebuchet MS" pitchFamily="34" charset="0"/>
            </a:endParaRPr>
          </a:p>
        </p:txBody>
      </p:sp>
      <p:pic>
        <p:nvPicPr>
          <p:cNvPr id="6" name="Picture 5" descr="dell_blue_lrg_logo.png"/>
          <p:cNvPicPr>
            <a:picLocks noChangeAspect="1"/>
          </p:cNvPicPr>
          <p:nvPr userDrawn="1"/>
        </p:nvPicPr>
        <p:blipFill>
          <a:blip r:embed="rId2" cstate="screen"/>
          <a:stretch>
            <a:fillRect/>
          </a:stretch>
        </p:blipFill>
        <p:spPr bwMode="black">
          <a:xfrm>
            <a:off x="8283229" y="4303779"/>
            <a:ext cx="599303" cy="599303"/>
          </a:xfrm>
          <a:prstGeom prst="rect">
            <a:avLst/>
          </a:prstGeom>
        </p:spPr>
      </p:pic>
    </p:spTree>
    <p:extLst>
      <p:ext uri="{BB962C8B-B14F-4D97-AF65-F5344CB8AC3E}">
        <p14:creationId xmlns:p14="http://schemas.microsoft.com/office/powerpoint/2010/main" val="2271882744"/>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logo client bleu">
    <p:spTree>
      <p:nvGrpSpPr>
        <p:cNvPr id="1" name=""/>
        <p:cNvGrpSpPr/>
        <p:nvPr/>
      </p:nvGrpSpPr>
      <p:grpSpPr>
        <a:xfrm>
          <a:off x="0" y="0"/>
          <a:ext cx="0" cy="0"/>
          <a:chOff x="0" y="0"/>
          <a:chExt cx="0" cy="0"/>
        </a:xfrm>
      </p:grpSpPr>
      <p:sp>
        <p:nvSpPr>
          <p:cNvPr id="38" name="Rectangle 37"/>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ctrTitle"/>
          </p:nvPr>
        </p:nvSpPr>
        <p:spPr>
          <a:xfrm>
            <a:off x="1093527" y="2906458"/>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7" y="4100244"/>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sp>
        <p:nvSpPr>
          <p:cNvPr id="10" name="Espace réservé du texte 4"/>
          <p:cNvSpPr>
            <a:spLocks noGrp="1"/>
          </p:cNvSpPr>
          <p:nvPr>
            <p:ph type="body" sz="quarter" idx="10" hasCustomPrompt="1"/>
          </p:nvPr>
        </p:nvSpPr>
        <p:spPr>
          <a:xfrm>
            <a:off x="1084556" y="1400287"/>
            <a:ext cx="5184359" cy="706347"/>
          </a:xfrm>
        </p:spPr>
        <p:txBody>
          <a:bodyPr/>
          <a:lstStyle>
            <a:lvl1pPr marL="0" indent="0">
              <a:buFont typeface="Arial" pitchFamily="34" charset="0"/>
              <a:buNone/>
              <a:defRPr sz="5400">
                <a:solidFill>
                  <a:schemeClr val="bg2"/>
                </a:solidFill>
              </a:defRPr>
            </a:lvl1pPr>
          </a:lstStyle>
          <a:p>
            <a:pPr lvl="0"/>
            <a:r>
              <a:rPr lang="fr-FR" dirty="0"/>
              <a:t>LOGO CLIENT</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242" y="376238"/>
            <a:ext cx="2828501" cy="27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3301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2" y="274321"/>
            <a:ext cx="5200791" cy="1661993"/>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274322" y="2252134"/>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pic>
        <p:nvPicPr>
          <p:cNvPr id="7" name="Picture 9" descr="white"/>
          <p:cNvPicPr>
            <a:picLocks noChangeAspect="1" noChangeArrowheads="1"/>
          </p:cNvPicPr>
          <p:nvPr userDrawn="1"/>
        </p:nvPicPr>
        <p:blipFill>
          <a:blip r:embed="rId3" cstate="screen"/>
          <a:srcRect/>
          <a:stretch>
            <a:fillRect/>
          </a:stretch>
        </p:blipFill>
        <p:spPr bwMode="black">
          <a:xfrm>
            <a:off x="7823200" y="3816264"/>
            <a:ext cx="1023494" cy="1023494"/>
          </a:xfrm>
          <a:prstGeom prst="rect">
            <a:avLst/>
          </a:prstGeom>
          <a:noFill/>
          <a:ln w="9525">
            <a:noFill/>
            <a:miter lim="800000"/>
            <a:headEnd/>
            <a:tailEnd/>
          </a:ln>
        </p:spPr>
      </p:pic>
    </p:spTree>
    <p:extLst>
      <p:ext uri="{BB962C8B-B14F-4D97-AF65-F5344CB8AC3E}">
        <p14:creationId xmlns:p14="http://schemas.microsoft.com/office/powerpoint/2010/main" val="3725480198"/>
      </p:ext>
    </p:extLst>
  </p:cSld>
  <p:clrMapOvr>
    <a:masterClrMapping/>
  </p:clrMapOvr>
  <p:transition spd="med">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274320" y="1280160"/>
            <a:ext cx="7924386" cy="32004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833334083"/>
      </p:ext>
    </p:extLst>
  </p:cSld>
  <p:clrMapOvr>
    <a:masterClrMapping/>
  </p:clrMapOvr>
  <p:transition spd="med">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1097280"/>
            <a:ext cx="7955280" cy="238842"/>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274319" y="271885"/>
            <a:ext cx="7955280" cy="64008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295275" y="1554480"/>
            <a:ext cx="7955280" cy="301752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4171541382"/>
      </p:ext>
    </p:extLst>
  </p:cSld>
  <p:clrMapOvr>
    <a:masterClrMapping/>
  </p:clrMapOvr>
  <p:transition spd="med">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274320" y="1280160"/>
            <a:ext cx="3840480" cy="32004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389120" y="1280160"/>
            <a:ext cx="3840480" cy="32004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167875615"/>
      </p:ext>
    </p:extLst>
  </p:cSld>
  <p:clrMapOvr>
    <a:masterClrMapping/>
  </p:clrMapOvr>
  <p:transition spd="med">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6783" y="274319"/>
            <a:ext cx="4285279" cy="64008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274320" y="1280160"/>
            <a:ext cx="4283860" cy="32004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450285757"/>
      </p:ext>
    </p:extLst>
  </p:cSld>
  <p:clrMapOvr>
    <a:masterClrMapping/>
  </p:clrMapOvr>
  <p:transition spd="med">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1" y="274321"/>
            <a:ext cx="5042747" cy="3323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274320" y="1280160"/>
            <a:ext cx="4297680" cy="32004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274320" y="819150"/>
            <a:ext cx="4297680" cy="238842"/>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110146881"/>
      </p:ext>
    </p:extLst>
  </p:cSld>
  <p:clrMapOvr>
    <a:masterClrMapping/>
  </p:clrMapOvr>
  <p:transition spd="med">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74321"/>
            <a:ext cx="4297680" cy="664797"/>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274320" y="1554480"/>
            <a:ext cx="4297680" cy="301752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274320" y="1113348"/>
            <a:ext cx="4297680" cy="238842"/>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2849380585"/>
      </p:ext>
    </p:extLst>
  </p:cSld>
  <p:clrMapOvr>
    <a:masterClrMapping/>
  </p:clrMapOvr>
  <p:transition spd="med">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64797"/>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307225885"/>
      </p:ext>
    </p:extLst>
  </p:cSld>
  <p:clrMapOvr>
    <a:masterClrMapping/>
  </p:clrMapOvr>
  <p:transition spd="med">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7510657"/>
      </p:ext>
    </p:extLst>
  </p:cSld>
  <p:clrMapOvr>
    <a:masterClrMapping/>
  </p:clrMapOvr>
  <p:transition spd="med">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ell Gray divider slide ">
    <p:bg>
      <p:bgPr>
        <a:solidFill>
          <a:srgbClr val="EEEEE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1748271"/>
            <a:ext cx="6850901" cy="1495794"/>
          </a:xfrm>
        </p:spPr>
        <p:txBody>
          <a:bodyPr anchor="ctr" anchorCtr="0">
            <a:normAutofit/>
          </a:bodyPr>
          <a:lstStyle>
            <a:lvl1pPr>
              <a:defRPr sz="5400" baseline="0">
                <a:solidFill>
                  <a:srgbClr val="AAAAAA"/>
                </a:solidFill>
              </a:defRPr>
            </a:lvl1pPr>
          </a:lstStyle>
          <a:p>
            <a:r>
              <a:rPr lang="en-US" dirty="0"/>
              <a:t>Click to edit divider slide title  </a:t>
            </a:r>
          </a:p>
        </p:txBody>
      </p:sp>
    </p:spTree>
    <p:extLst>
      <p:ext uri="{BB962C8B-B14F-4D97-AF65-F5344CB8AC3E}">
        <p14:creationId xmlns:p14="http://schemas.microsoft.com/office/powerpoint/2010/main" val="1608717228"/>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rtes de visite intervenant">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4" name="Espace réservé de la date 3"/>
          <p:cNvSpPr>
            <a:spLocks noGrp="1"/>
          </p:cNvSpPr>
          <p:nvPr>
            <p:ph type="dt" sz="half" idx="28"/>
          </p:nvPr>
        </p:nvSpPr>
        <p:spPr>
          <a:xfrm>
            <a:off x="1832670" y="4982570"/>
            <a:ext cx="506549" cy="153888"/>
          </a:xfrm>
          <a:prstGeom prst="rect">
            <a:avLst/>
          </a:prstGeom>
        </p:spPr>
        <p:txBody>
          <a:bodyPr/>
          <a:lstStyle/>
          <a:p>
            <a:r>
              <a:rPr lang="fr-FR"/>
              <a:t>08/02/2016</a:t>
            </a:r>
            <a:endParaRPr lang="fr-FR" dirty="0"/>
          </a:p>
        </p:txBody>
      </p:sp>
      <p:sp>
        <p:nvSpPr>
          <p:cNvPr id="5" name="Espace réservé du pied de page 4"/>
          <p:cNvSpPr>
            <a:spLocks noGrp="1"/>
          </p:cNvSpPr>
          <p:nvPr>
            <p:ph type="ftr" sz="quarter" idx="29"/>
          </p:nvPr>
        </p:nvSpPr>
        <p:spPr>
          <a:xfrm>
            <a:off x="2617336" y="4982570"/>
            <a:ext cx="6283920" cy="153888"/>
          </a:xfrm>
          <a:prstGeom prst="rect">
            <a:avLst/>
          </a:prstGeom>
        </p:spPr>
        <p:txBody>
          <a:bodyPr/>
          <a:lstStyle/>
          <a:p>
            <a:r>
              <a:rPr lang="fr-FR"/>
              <a:t>Infeeny</a:t>
            </a:r>
            <a:endParaRPr lang="fr-FR" dirty="0"/>
          </a:p>
        </p:txBody>
      </p:sp>
      <p:sp>
        <p:nvSpPr>
          <p:cNvPr id="6" name="Espace réservé du numéro de diapositive 5"/>
          <p:cNvSpPr>
            <a:spLocks noGrp="1"/>
          </p:cNvSpPr>
          <p:nvPr>
            <p:ph type="sldNum" sz="quarter" idx="30"/>
          </p:nvPr>
        </p:nvSpPr>
        <p:spPr>
          <a:xfrm>
            <a:off x="1350741" y="4982570"/>
            <a:ext cx="339837" cy="153888"/>
          </a:xfrm>
          <a:prstGeom prst="rect">
            <a:avLst/>
          </a:prstGeom>
        </p:spPr>
        <p:txBody>
          <a:bodyPr/>
          <a:lstStyle/>
          <a:p>
            <a:r>
              <a:rPr lang="fr-FR"/>
              <a:t>P. </a:t>
            </a:r>
            <a:fld id="{A733B763-BB36-4290-88D7-9BAF99F4BA6E}" type="slidenum">
              <a:rPr lang="fr-FR" smtClean="0"/>
              <a:pPr/>
              <a:t>‹#›</a:t>
            </a:fld>
            <a:endParaRPr lang="fr-FR" dirty="0"/>
          </a:p>
        </p:txBody>
      </p:sp>
      <p:sp>
        <p:nvSpPr>
          <p:cNvPr id="28" name="Espace réservé du contenu 40"/>
          <p:cNvSpPr>
            <a:spLocks noGrp="1"/>
          </p:cNvSpPr>
          <p:nvPr>
            <p:ph sz="quarter" idx="16" hasCustomPrompt="1"/>
          </p:nvPr>
        </p:nvSpPr>
        <p:spPr>
          <a:xfrm>
            <a:off x="1455738" y="1193008"/>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0" name="Espace réservé du contenu 40"/>
          <p:cNvSpPr>
            <a:spLocks noGrp="1"/>
          </p:cNvSpPr>
          <p:nvPr>
            <p:ph sz="quarter" idx="17" hasCustomPrompt="1"/>
          </p:nvPr>
        </p:nvSpPr>
        <p:spPr>
          <a:xfrm>
            <a:off x="5658418" y="1193008"/>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1" name="Espace réservé du contenu 40"/>
          <p:cNvSpPr>
            <a:spLocks noGrp="1"/>
          </p:cNvSpPr>
          <p:nvPr>
            <p:ph sz="quarter" idx="18" hasCustomPrompt="1"/>
          </p:nvPr>
        </p:nvSpPr>
        <p:spPr>
          <a:xfrm>
            <a:off x="5665788" y="2454603"/>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2" name="Espace réservé du contenu 40"/>
          <p:cNvSpPr>
            <a:spLocks noGrp="1"/>
          </p:cNvSpPr>
          <p:nvPr>
            <p:ph sz="quarter" idx="19" hasCustomPrompt="1"/>
          </p:nvPr>
        </p:nvSpPr>
        <p:spPr>
          <a:xfrm>
            <a:off x="1455738" y="2454603"/>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3" name="Espace réservé du contenu 40"/>
          <p:cNvSpPr>
            <a:spLocks noGrp="1"/>
          </p:cNvSpPr>
          <p:nvPr>
            <p:ph sz="quarter" idx="20" hasCustomPrompt="1"/>
          </p:nvPr>
        </p:nvSpPr>
        <p:spPr>
          <a:xfrm>
            <a:off x="1455738" y="3720158"/>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4" name="Espace réservé du contenu 40"/>
          <p:cNvSpPr>
            <a:spLocks noGrp="1"/>
          </p:cNvSpPr>
          <p:nvPr>
            <p:ph sz="quarter" idx="21" hasCustomPrompt="1"/>
          </p:nvPr>
        </p:nvSpPr>
        <p:spPr>
          <a:xfrm>
            <a:off x="5658418" y="3720161"/>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5" name="Espace réservé du contenu 59"/>
          <p:cNvSpPr>
            <a:spLocks noGrp="1"/>
          </p:cNvSpPr>
          <p:nvPr>
            <p:ph sz="quarter" idx="22" hasCustomPrompt="1"/>
          </p:nvPr>
        </p:nvSpPr>
        <p:spPr>
          <a:xfrm>
            <a:off x="215678" y="1295878"/>
            <a:ext cx="1240060" cy="909637"/>
          </a:xfrm>
        </p:spPr>
        <p:txBody>
          <a:bodyPr>
            <a:noAutofit/>
          </a:bodyPr>
          <a:lstStyle>
            <a:lvl2pPr marL="271463" indent="0">
              <a:buNone/>
              <a:defRPr/>
            </a:lvl2pPr>
          </a:lstStyle>
          <a:p>
            <a:pPr lvl="1"/>
            <a:r>
              <a:rPr lang="fr-FR" dirty="0" err="1"/>
              <a:t>Picto</a:t>
            </a:r>
            <a:r>
              <a:rPr lang="fr-FR" dirty="0"/>
              <a:t> ou Photo</a:t>
            </a:r>
          </a:p>
        </p:txBody>
      </p:sp>
      <p:sp>
        <p:nvSpPr>
          <p:cNvPr id="36" name="Espace réservé du contenu 59"/>
          <p:cNvSpPr>
            <a:spLocks noGrp="1"/>
          </p:cNvSpPr>
          <p:nvPr>
            <p:ph sz="quarter" idx="23" hasCustomPrompt="1"/>
          </p:nvPr>
        </p:nvSpPr>
        <p:spPr>
          <a:xfrm>
            <a:off x="215678" y="2581134"/>
            <a:ext cx="1240060" cy="909637"/>
          </a:xfrm>
        </p:spPr>
        <p:txBody>
          <a:bodyPr>
            <a:noAutofit/>
          </a:bodyPr>
          <a:lstStyle>
            <a:lvl2pPr marL="271463" indent="0">
              <a:buNone/>
              <a:defRPr/>
            </a:lvl2pPr>
          </a:lstStyle>
          <a:p>
            <a:pPr lvl="1"/>
            <a:r>
              <a:rPr lang="fr-FR" dirty="0" err="1"/>
              <a:t>Picto</a:t>
            </a:r>
            <a:r>
              <a:rPr lang="fr-FR" dirty="0"/>
              <a:t> ou Photo</a:t>
            </a:r>
          </a:p>
        </p:txBody>
      </p:sp>
      <p:sp>
        <p:nvSpPr>
          <p:cNvPr id="37" name="Espace réservé du contenu 59"/>
          <p:cNvSpPr>
            <a:spLocks noGrp="1"/>
          </p:cNvSpPr>
          <p:nvPr>
            <p:ph sz="quarter" idx="24" hasCustomPrompt="1"/>
          </p:nvPr>
        </p:nvSpPr>
        <p:spPr>
          <a:xfrm>
            <a:off x="215678" y="3823288"/>
            <a:ext cx="1240060" cy="909637"/>
          </a:xfrm>
        </p:spPr>
        <p:txBody>
          <a:bodyPr>
            <a:noAutofit/>
          </a:bodyPr>
          <a:lstStyle>
            <a:lvl2pPr marL="271463" indent="0">
              <a:buNone/>
              <a:defRPr/>
            </a:lvl2pPr>
          </a:lstStyle>
          <a:p>
            <a:pPr lvl="1"/>
            <a:r>
              <a:rPr lang="fr-FR" dirty="0" err="1"/>
              <a:t>Picto</a:t>
            </a:r>
            <a:r>
              <a:rPr lang="fr-FR" dirty="0"/>
              <a:t> ou Photo</a:t>
            </a:r>
          </a:p>
        </p:txBody>
      </p:sp>
      <p:sp>
        <p:nvSpPr>
          <p:cNvPr id="38" name="Espace réservé du contenu 59"/>
          <p:cNvSpPr>
            <a:spLocks noGrp="1"/>
          </p:cNvSpPr>
          <p:nvPr>
            <p:ph sz="quarter" idx="25" hasCustomPrompt="1"/>
          </p:nvPr>
        </p:nvSpPr>
        <p:spPr>
          <a:xfrm>
            <a:off x="4425728" y="1295878"/>
            <a:ext cx="1240060" cy="909637"/>
          </a:xfrm>
        </p:spPr>
        <p:txBody>
          <a:bodyPr>
            <a:noAutofit/>
          </a:bodyPr>
          <a:lstStyle>
            <a:lvl2pPr marL="271463" indent="0">
              <a:buNone/>
              <a:defRPr/>
            </a:lvl2pPr>
          </a:lstStyle>
          <a:p>
            <a:pPr lvl="1"/>
            <a:r>
              <a:rPr lang="fr-FR" dirty="0" err="1"/>
              <a:t>Picto</a:t>
            </a:r>
            <a:r>
              <a:rPr lang="fr-FR" dirty="0"/>
              <a:t> ou Photo</a:t>
            </a:r>
          </a:p>
        </p:txBody>
      </p:sp>
      <p:sp>
        <p:nvSpPr>
          <p:cNvPr id="39" name="Espace réservé du contenu 59"/>
          <p:cNvSpPr>
            <a:spLocks noGrp="1"/>
          </p:cNvSpPr>
          <p:nvPr>
            <p:ph sz="quarter" idx="26" hasCustomPrompt="1"/>
          </p:nvPr>
        </p:nvSpPr>
        <p:spPr>
          <a:xfrm>
            <a:off x="4425728" y="2581134"/>
            <a:ext cx="1240060" cy="909637"/>
          </a:xfrm>
        </p:spPr>
        <p:txBody>
          <a:bodyPr>
            <a:noAutofit/>
          </a:bodyPr>
          <a:lstStyle>
            <a:lvl2pPr marL="271463" indent="0">
              <a:buNone/>
              <a:defRPr/>
            </a:lvl2pPr>
          </a:lstStyle>
          <a:p>
            <a:pPr lvl="1"/>
            <a:r>
              <a:rPr lang="fr-FR" dirty="0" err="1"/>
              <a:t>Picto</a:t>
            </a:r>
            <a:r>
              <a:rPr lang="fr-FR" dirty="0"/>
              <a:t> ou Photo</a:t>
            </a:r>
          </a:p>
        </p:txBody>
      </p:sp>
      <p:sp>
        <p:nvSpPr>
          <p:cNvPr id="40" name="Espace réservé du contenu 59"/>
          <p:cNvSpPr>
            <a:spLocks noGrp="1"/>
          </p:cNvSpPr>
          <p:nvPr>
            <p:ph sz="quarter" idx="27" hasCustomPrompt="1"/>
          </p:nvPr>
        </p:nvSpPr>
        <p:spPr>
          <a:xfrm>
            <a:off x="4425728" y="3823288"/>
            <a:ext cx="1240060" cy="909637"/>
          </a:xfrm>
        </p:spPr>
        <p:txBody>
          <a:bodyPr>
            <a:noAutofit/>
          </a:bodyPr>
          <a:lstStyle>
            <a:lvl2pPr marL="271463" indent="0">
              <a:buNone/>
              <a:defRPr/>
            </a:lvl2pPr>
          </a:lstStyle>
          <a:p>
            <a:pPr lvl="1"/>
            <a:r>
              <a:rPr lang="fr-FR" dirty="0" err="1"/>
              <a:t>Picto</a:t>
            </a:r>
            <a:r>
              <a:rPr lang="fr-FR" dirty="0"/>
              <a:t> ou Photo</a:t>
            </a:r>
          </a:p>
        </p:txBody>
      </p:sp>
    </p:spTree>
    <p:extLst>
      <p:ext uri="{BB962C8B-B14F-4D97-AF65-F5344CB8AC3E}">
        <p14:creationId xmlns:p14="http://schemas.microsoft.com/office/powerpoint/2010/main" val="9510799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cxnSp>
        <p:nvCxnSpPr>
          <p:cNvPr id="18" name="Straight Connector 17"/>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sp>
        <p:nvSpPr>
          <p:cNvPr id="9" name="Slide Number Placeholder 5"/>
          <p:cNvSpPr>
            <a:spLocks noGrp="1"/>
          </p:cNvSpPr>
          <p:nvPr>
            <p:ph type="sldNum" sz="quarter" idx="4"/>
          </p:nvPr>
        </p:nvSpPr>
        <p:spPr>
          <a:xfrm>
            <a:off x="439743" y="4823649"/>
            <a:ext cx="260349" cy="1142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pPr fontAlgn="base">
              <a:spcBef>
                <a:spcPct val="0"/>
              </a:spcBef>
              <a:spcAft>
                <a:spcPct val="0"/>
              </a:spcAft>
            </a:pPr>
            <a:fld id="{DBD5246C-868F-410A-AE52-FE248EDADC46}" type="slidenum">
              <a:rPr lang="en-US" smtClean="0">
                <a:solidFill>
                  <a:srgbClr val="444444">
                    <a:lumMod val="60000"/>
                    <a:lumOff val="40000"/>
                  </a:srgbClr>
                </a:solidFill>
              </a:rPr>
              <a:pPr fontAlgn="base">
                <a:spcBef>
                  <a:spcPct val="0"/>
                </a:spcBef>
                <a:spcAft>
                  <a:spcPct val="0"/>
                </a:spcAft>
              </a:pPr>
              <a:t>‹#›</a:t>
            </a:fld>
            <a:endParaRPr lang="en-US" dirty="0">
              <a:solidFill>
                <a:srgbClr val="444444">
                  <a:lumMod val="60000"/>
                  <a:lumOff val="40000"/>
                </a:srgbClr>
              </a:solidFill>
            </a:endParaRPr>
          </a:p>
        </p:txBody>
      </p:sp>
      <p:sp>
        <p:nvSpPr>
          <p:cNvPr id="7" name="Footer Placeholder 4"/>
          <p:cNvSpPr>
            <a:spLocks noGrp="1"/>
          </p:cNvSpPr>
          <p:nvPr>
            <p:ph type="ftr" sz="quarter" idx="3"/>
          </p:nvPr>
        </p:nvSpPr>
        <p:spPr>
          <a:xfrm>
            <a:off x="742950" y="4822031"/>
            <a:ext cx="1885950" cy="1143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pPr fontAlgn="base">
              <a:spcBef>
                <a:spcPct val="0"/>
              </a:spcBef>
              <a:spcAft>
                <a:spcPct val="0"/>
              </a:spcAft>
            </a:pPr>
            <a:r>
              <a:rPr lang="en-US" dirty="0">
                <a:solidFill>
                  <a:srgbClr val="444444">
                    <a:lumMod val="60000"/>
                    <a:lumOff val="40000"/>
                  </a:srgbClr>
                </a:solidFill>
              </a:rPr>
              <a:t>Confidential</a:t>
            </a:r>
          </a:p>
        </p:txBody>
      </p:sp>
      <p:sp>
        <p:nvSpPr>
          <p:cNvPr id="10" name="Title 1"/>
          <p:cNvSpPr>
            <a:spLocks noGrp="1"/>
          </p:cNvSpPr>
          <p:nvPr>
            <p:ph type="title" hasCustomPrompt="1"/>
          </p:nvPr>
        </p:nvSpPr>
        <p:spPr>
          <a:xfrm>
            <a:off x="425904" y="196172"/>
            <a:ext cx="8239126" cy="640170"/>
          </a:xfrm>
        </p:spPr>
        <p:txBody>
          <a:bodyPr wrap="square" anchor="t"/>
          <a:lstStyle>
            <a:lvl1pPr>
              <a:lnSpc>
                <a:spcPct val="90000"/>
              </a:lnSpc>
              <a:defRPr sz="2400" b="0">
                <a:solidFill>
                  <a:schemeClr val="accent1"/>
                </a:solidFill>
                <a:latin typeface="Museo For Dell" pitchFamily="2" charset="0"/>
              </a:defRPr>
            </a:lvl1pPr>
          </a:lstStyle>
          <a:p>
            <a:r>
              <a:rPr lang="en-US" dirty="0"/>
              <a:t>Click to edit Master title style</a:t>
            </a:r>
            <a:br>
              <a:rPr lang="en-US" dirty="0"/>
            </a:br>
            <a:endParaRPr lang="en-US" dirty="0"/>
          </a:p>
        </p:txBody>
      </p:sp>
      <p:sp>
        <p:nvSpPr>
          <p:cNvPr id="11" name="Date Placeholder 8"/>
          <p:cNvSpPr>
            <a:spLocks noGrp="1"/>
          </p:cNvSpPr>
          <p:nvPr>
            <p:ph type="dt" sz="half" idx="2"/>
          </p:nvPr>
        </p:nvSpPr>
        <p:spPr>
          <a:xfrm>
            <a:off x="1710855" y="4818889"/>
            <a:ext cx="914401" cy="114299"/>
          </a:xfrm>
          <a:prstGeom prst="rect">
            <a:avLst/>
          </a:prstGeom>
        </p:spPr>
        <p:txBody>
          <a:bodyPr vert="horz" lIns="0" tIns="0" rIns="0" bIns="0" rtlCol="0" anchor="ctr"/>
          <a:lstStyle>
            <a:lvl1pPr algn="l" rtl="0" fontAlgn="base">
              <a:spcBef>
                <a:spcPct val="0"/>
              </a:spcBef>
              <a:spcAft>
                <a:spcPct val="0"/>
              </a:spcAft>
              <a:defRPr lang="en-US" sz="1000" kern="1200" smtClean="0">
                <a:solidFill>
                  <a:schemeClr val="bg2">
                    <a:lumMod val="60000"/>
                    <a:lumOff val="40000"/>
                  </a:schemeClr>
                </a:solidFill>
                <a:latin typeface="Museo Sans For Dell" pitchFamily="2" charset="0"/>
                <a:ea typeface="+mn-ea"/>
                <a:cs typeface="+mn-cs"/>
              </a:defRPr>
            </a:lvl1pPr>
          </a:lstStyle>
          <a:p>
            <a:fld id="{C5C2AC91-E832-4827-ADFC-9DC60DAD1D03}" type="datetime1">
              <a:rPr lang="fr-FR">
                <a:solidFill>
                  <a:srgbClr val="444444">
                    <a:lumMod val="60000"/>
                    <a:lumOff val="40000"/>
                  </a:srgbClr>
                </a:solidFill>
              </a:rPr>
              <a:pPr/>
              <a:t>24/04/2018</a:t>
            </a:fld>
            <a:endParaRPr dirty="0">
              <a:solidFill>
                <a:srgbClr val="444444">
                  <a:lumMod val="60000"/>
                  <a:lumOff val="40000"/>
                </a:srgbClr>
              </a:solidFill>
            </a:endParaRPr>
          </a:p>
        </p:txBody>
      </p:sp>
    </p:spTree>
    <p:extLst>
      <p:ext uri="{BB962C8B-B14F-4D97-AF65-F5344CB8AC3E}">
        <p14:creationId xmlns:p14="http://schemas.microsoft.com/office/powerpoint/2010/main" val="159789584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rtes de visite verticale gris">
    <p:spTree>
      <p:nvGrpSpPr>
        <p:cNvPr id="1" name=""/>
        <p:cNvGrpSpPr/>
        <p:nvPr/>
      </p:nvGrpSpPr>
      <p:grpSpPr>
        <a:xfrm>
          <a:off x="0" y="0"/>
          <a:ext cx="0" cy="0"/>
          <a:chOff x="0" y="0"/>
          <a:chExt cx="0" cy="0"/>
        </a:xfrm>
      </p:grpSpPr>
      <p:pic>
        <p:nvPicPr>
          <p:cNvPr id="36" name="Picture 3"/>
          <p:cNvPicPr>
            <a:picLocks noChangeAspect="1" noChangeArrowheads="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bwMode="auto">
          <a:xfrm>
            <a:off x="565393" y="0"/>
            <a:ext cx="443328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Espace réservé du contenu 39"/>
          <p:cNvSpPr>
            <a:spLocks noGrp="1"/>
          </p:cNvSpPr>
          <p:nvPr>
            <p:ph sz="quarter" idx="30" hasCustomPrompt="1"/>
          </p:nvPr>
        </p:nvSpPr>
        <p:spPr>
          <a:xfrm>
            <a:off x="5278787" y="1430532"/>
            <a:ext cx="1844656" cy="366254"/>
          </a:xfrm>
        </p:spPr>
        <p:txBody>
          <a:bodyPr/>
          <a:lstStyle>
            <a:lvl1pPr marL="0" indent="0">
              <a:buNone/>
              <a:defRPr/>
            </a:lvl1pPr>
          </a:lstStyle>
          <a:p>
            <a:pPr lvl="0"/>
            <a:r>
              <a:rPr lang="fr-FR" dirty="0"/>
              <a:t>CLIENT</a:t>
            </a:r>
          </a:p>
        </p:txBody>
      </p:sp>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pic>
        <p:nvPicPr>
          <p:cNvPr id="6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56090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84" name="Espace réservé du contenu 19"/>
          <p:cNvSpPr>
            <a:spLocks noGrp="1"/>
          </p:cNvSpPr>
          <p:nvPr>
            <p:ph sz="quarter" idx="13" hasCustomPrompt="1"/>
          </p:nvPr>
        </p:nvSpPr>
        <p:spPr>
          <a:xfrm>
            <a:off x="75742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5" name="Espace réservé du contenu 19"/>
          <p:cNvSpPr>
            <a:spLocks noGrp="1"/>
          </p:cNvSpPr>
          <p:nvPr>
            <p:ph sz="quarter" idx="14" hasCustomPrompt="1"/>
          </p:nvPr>
        </p:nvSpPr>
        <p:spPr>
          <a:xfrm>
            <a:off x="273466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6" name="Espace réservé du contenu 19"/>
          <p:cNvSpPr>
            <a:spLocks noGrp="1"/>
          </p:cNvSpPr>
          <p:nvPr>
            <p:ph sz="quarter" idx="15" hasCustomPrompt="1"/>
          </p:nvPr>
        </p:nvSpPr>
        <p:spPr>
          <a:xfrm>
            <a:off x="757423" y="2746632"/>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7" name="Espace réservé du contenu 19"/>
          <p:cNvSpPr>
            <a:spLocks noGrp="1"/>
          </p:cNvSpPr>
          <p:nvPr>
            <p:ph sz="quarter" idx="16" hasCustomPrompt="1"/>
          </p:nvPr>
        </p:nvSpPr>
        <p:spPr>
          <a:xfrm>
            <a:off x="757423" y="3515559"/>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8" name="Espace réservé du contenu 19"/>
          <p:cNvSpPr>
            <a:spLocks noGrp="1"/>
          </p:cNvSpPr>
          <p:nvPr>
            <p:ph sz="quarter" idx="17" hasCustomPrompt="1"/>
          </p:nvPr>
        </p:nvSpPr>
        <p:spPr>
          <a:xfrm>
            <a:off x="757423" y="4284486"/>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9" name="Espace réservé du contenu 19"/>
          <p:cNvSpPr>
            <a:spLocks noGrp="1"/>
          </p:cNvSpPr>
          <p:nvPr>
            <p:ph sz="quarter" idx="18" hasCustomPrompt="1"/>
          </p:nvPr>
        </p:nvSpPr>
        <p:spPr>
          <a:xfrm>
            <a:off x="2734663" y="2742328"/>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0" name="Espace réservé du contenu 19"/>
          <p:cNvSpPr>
            <a:spLocks noGrp="1"/>
          </p:cNvSpPr>
          <p:nvPr>
            <p:ph sz="quarter" idx="19" hasCustomPrompt="1"/>
          </p:nvPr>
        </p:nvSpPr>
        <p:spPr>
          <a:xfrm>
            <a:off x="2734663" y="3506951"/>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1" name="Espace réservé du contenu 19"/>
          <p:cNvSpPr>
            <a:spLocks noGrp="1"/>
          </p:cNvSpPr>
          <p:nvPr>
            <p:ph sz="quarter" idx="20" hasCustomPrompt="1"/>
          </p:nvPr>
        </p:nvSpPr>
        <p:spPr>
          <a:xfrm>
            <a:off x="2734663" y="4271573"/>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2" name="Espace réservé du contenu 19"/>
          <p:cNvSpPr>
            <a:spLocks noGrp="1"/>
          </p:cNvSpPr>
          <p:nvPr>
            <p:ph sz="quarter" idx="21" hasCustomPrompt="1"/>
          </p:nvPr>
        </p:nvSpPr>
        <p:spPr>
          <a:xfrm>
            <a:off x="5260703"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3" name="Espace réservé du contenu 19"/>
          <p:cNvSpPr>
            <a:spLocks noGrp="1"/>
          </p:cNvSpPr>
          <p:nvPr>
            <p:ph sz="quarter" idx="22" hasCustomPrompt="1"/>
          </p:nvPr>
        </p:nvSpPr>
        <p:spPr>
          <a:xfrm>
            <a:off x="7237944"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4" name="Espace réservé du contenu 19"/>
          <p:cNvSpPr>
            <a:spLocks noGrp="1"/>
          </p:cNvSpPr>
          <p:nvPr>
            <p:ph sz="quarter" idx="23" hasCustomPrompt="1"/>
          </p:nvPr>
        </p:nvSpPr>
        <p:spPr>
          <a:xfrm>
            <a:off x="5260703" y="274107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5" name="Espace réservé du contenu 19"/>
          <p:cNvSpPr>
            <a:spLocks noGrp="1"/>
          </p:cNvSpPr>
          <p:nvPr>
            <p:ph sz="quarter" idx="24" hasCustomPrompt="1"/>
          </p:nvPr>
        </p:nvSpPr>
        <p:spPr>
          <a:xfrm>
            <a:off x="5260703" y="3510005"/>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6" name="Espace réservé du contenu 19"/>
          <p:cNvSpPr>
            <a:spLocks noGrp="1"/>
          </p:cNvSpPr>
          <p:nvPr>
            <p:ph sz="quarter" idx="25" hasCustomPrompt="1"/>
          </p:nvPr>
        </p:nvSpPr>
        <p:spPr>
          <a:xfrm>
            <a:off x="5260703" y="4278932"/>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7" name="Espace réservé du contenu 19"/>
          <p:cNvSpPr>
            <a:spLocks noGrp="1"/>
          </p:cNvSpPr>
          <p:nvPr>
            <p:ph sz="quarter" idx="26" hasCustomPrompt="1"/>
          </p:nvPr>
        </p:nvSpPr>
        <p:spPr>
          <a:xfrm>
            <a:off x="7237944" y="273677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8" name="Espace réservé du contenu 19"/>
          <p:cNvSpPr>
            <a:spLocks noGrp="1"/>
          </p:cNvSpPr>
          <p:nvPr>
            <p:ph sz="quarter" idx="27" hasCustomPrompt="1"/>
          </p:nvPr>
        </p:nvSpPr>
        <p:spPr>
          <a:xfrm>
            <a:off x="7237944" y="3501397"/>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9" name="Espace réservé du contenu 19"/>
          <p:cNvSpPr>
            <a:spLocks noGrp="1"/>
          </p:cNvSpPr>
          <p:nvPr>
            <p:ph sz="quarter" idx="28" hasCustomPrompt="1"/>
          </p:nvPr>
        </p:nvSpPr>
        <p:spPr>
          <a:xfrm>
            <a:off x="7237944" y="4266019"/>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29"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30"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Infeeny</a:t>
            </a:r>
            <a:endParaRPr lang="fr-FR" dirty="0"/>
          </a:p>
        </p:txBody>
      </p:sp>
      <p:sp>
        <p:nvSpPr>
          <p:cNvPr id="31"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32" name="Connecteur droit 3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43" name="Connecteur droit 42"/>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39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rtes de visite verticale bleu">
    <p:spTree>
      <p:nvGrpSpPr>
        <p:cNvPr id="1" name=""/>
        <p:cNvGrpSpPr/>
        <p:nvPr/>
      </p:nvGrpSpPr>
      <p:grpSpPr>
        <a:xfrm>
          <a:off x="0" y="0"/>
          <a:ext cx="0" cy="0"/>
          <a:chOff x="0" y="0"/>
          <a:chExt cx="0" cy="0"/>
        </a:xfrm>
      </p:grpSpPr>
      <p:pic>
        <p:nvPicPr>
          <p:cNvPr id="67"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565393" y="0"/>
            <a:ext cx="443328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48" name="Espace réservé du contenu 39"/>
          <p:cNvSpPr>
            <a:spLocks noGrp="1"/>
          </p:cNvSpPr>
          <p:nvPr>
            <p:ph sz="quarter" idx="30" hasCustomPrompt="1"/>
          </p:nvPr>
        </p:nvSpPr>
        <p:spPr>
          <a:xfrm>
            <a:off x="5278787" y="1430532"/>
            <a:ext cx="1844656" cy="366254"/>
          </a:xfrm>
        </p:spPr>
        <p:txBody>
          <a:bodyPr/>
          <a:lstStyle>
            <a:lvl1pPr marL="0" indent="0">
              <a:buNone/>
              <a:defRPr/>
            </a:lvl1pPr>
          </a:lstStyle>
          <a:p>
            <a:pPr lvl="0"/>
            <a:r>
              <a:rPr lang="fr-FR" dirty="0"/>
              <a:t>CLIENT</a:t>
            </a:r>
          </a:p>
        </p:txBody>
      </p:sp>
      <p:pic>
        <p:nvPicPr>
          <p:cNvPr id="4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56090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51" name="Espace réservé du contenu 19"/>
          <p:cNvSpPr>
            <a:spLocks noGrp="1"/>
          </p:cNvSpPr>
          <p:nvPr>
            <p:ph sz="quarter" idx="13" hasCustomPrompt="1"/>
          </p:nvPr>
        </p:nvSpPr>
        <p:spPr>
          <a:xfrm>
            <a:off x="75742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4" hasCustomPrompt="1"/>
          </p:nvPr>
        </p:nvSpPr>
        <p:spPr>
          <a:xfrm>
            <a:off x="273466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5" hasCustomPrompt="1"/>
          </p:nvPr>
        </p:nvSpPr>
        <p:spPr>
          <a:xfrm>
            <a:off x="757423" y="2746632"/>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6" hasCustomPrompt="1"/>
          </p:nvPr>
        </p:nvSpPr>
        <p:spPr>
          <a:xfrm>
            <a:off x="757423" y="3515559"/>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7" hasCustomPrompt="1"/>
          </p:nvPr>
        </p:nvSpPr>
        <p:spPr>
          <a:xfrm>
            <a:off x="757423" y="4284486"/>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18" hasCustomPrompt="1"/>
          </p:nvPr>
        </p:nvSpPr>
        <p:spPr>
          <a:xfrm>
            <a:off x="2734663" y="2742328"/>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19" hasCustomPrompt="1"/>
          </p:nvPr>
        </p:nvSpPr>
        <p:spPr>
          <a:xfrm>
            <a:off x="2734663" y="3506951"/>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0" hasCustomPrompt="1"/>
          </p:nvPr>
        </p:nvSpPr>
        <p:spPr>
          <a:xfrm>
            <a:off x="2734663" y="4271573"/>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1" hasCustomPrompt="1"/>
          </p:nvPr>
        </p:nvSpPr>
        <p:spPr>
          <a:xfrm>
            <a:off x="5260703"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2" hasCustomPrompt="1"/>
          </p:nvPr>
        </p:nvSpPr>
        <p:spPr>
          <a:xfrm>
            <a:off x="7237944"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3" hasCustomPrompt="1"/>
          </p:nvPr>
        </p:nvSpPr>
        <p:spPr>
          <a:xfrm>
            <a:off x="5260703" y="274107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4" hasCustomPrompt="1"/>
          </p:nvPr>
        </p:nvSpPr>
        <p:spPr>
          <a:xfrm>
            <a:off x="5260703" y="3510005"/>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5" hasCustomPrompt="1"/>
          </p:nvPr>
        </p:nvSpPr>
        <p:spPr>
          <a:xfrm>
            <a:off x="5260703" y="4278932"/>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6" hasCustomPrompt="1"/>
          </p:nvPr>
        </p:nvSpPr>
        <p:spPr>
          <a:xfrm>
            <a:off x="7237944" y="273677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Espace réservé du contenu 19"/>
          <p:cNvSpPr>
            <a:spLocks noGrp="1"/>
          </p:cNvSpPr>
          <p:nvPr>
            <p:ph sz="quarter" idx="27" hasCustomPrompt="1"/>
          </p:nvPr>
        </p:nvSpPr>
        <p:spPr>
          <a:xfrm>
            <a:off x="7237944" y="3501397"/>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6" name="Espace réservé du contenu 19"/>
          <p:cNvSpPr>
            <a:spLocks noGrp="1"/>
          </p:cNvSpPr>
          <p:nvPr>
            <p:ph sz="quarter" idx="28" hasCustomPrompt="1"/>
          </p:nvPr>
        </p:nvSpPr>
        <p:spPr>
          <a:xfrm>
            <a:off x="7237944" y="4266019"/>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29"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30"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Infeeny</a:t>
            </a:r>
            <a:endParaRPr lang="fr-FR" dirty="0"/>
          </a:p>
        </p:txBody>
      </p:sp>
      <p:sp>
        <p:nvSpPr>
          <p:cNvPr id="31"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32" name="Connecteur droit 3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42" name="Connecteur droit 41"/>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227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rtes de visite horizontale ">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3"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a:t>P. </a:t>
            </a:r>
            <a:fld id="{A733B763-BB36-4290-88D7-9BAF99F4BA6E}" type="slidenum">
              <a:rPr lang="fr-FR" smtClean="0"/>
              <a:pPr/>
              <a:t>‹#›</a:t>
            </a:fld>
            <a:endParaRPr lang="fr-FR" dirty="0"/>
          </a:p>
        </p:txBody>
      </p:sp>
      <p:sp>
        <p:nvSpPr>
          <p:cNvPr id="47" name="Espace réservé du contenu 39"/>
          <p:cNvSpPr>
            <a:spLocks noGrp="1"/>
          </p:cNvSpPr>
          <p:nvPr>
            <p:ph sz="quarter" idx="30" hasCustomPrompt="1"/>
          </p:nvPr>
        </p:nvSpPr>
        <p:spPr>
          <a:xfrm>
            <a:off x="765175" y="3076452"/>
            <a:ext cx="1844656" cy="366254"/>
          </a:xfrm>
        </p:spPr>
        <p:txBody>
          <a:bodyPr/>
          <a:lstStyle>
            <a:lvl1pPr marL="0" indent="0">
              <a:buNone/>
              <a:defRPr/>
            </a:lvl1pPr>
          </a:lstStyle>
          <a:p>
            <a:pPr lvl="0"/>
            <a:r>
              <a:rPr lang="fr-FR" dirty="0"/>
              <a:t>CLIENT</a:t>
            </a:r>
          </a:p>
        </p:txBody>
      </p:sp>
      <p:sp>
        <p:nvSpPr>
          <p:cNvPr id="49" name="Espace réservé du contenu 19"/>
          <p:cNvSpPr>
            <a:spLocks noGrp="1"/>
          </p:cNvSpPr>
          <p:nvPr>
            <p:ph sz="quarter" idx="13" hasCustomPrompt="1"/>
          </p:nvPr>
        </p:nvSpPr>
        <p:spPr>
          <a:xfrm>
            <a:off x="75742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0" name="Espace réservé du contenu 19"/>
          <p:cNvSpPr>
            <a:spLocks noGrp="1"/>
          </p:cNvSpPr>
          <p:nvPr>
            <p:ph sz="quarter" idx="14" hasCustomPrompt="1"/>
          </p:nvPr>
        </p:nvSpPr>
        <p:spPr>
          <a:xfrm>
            <a:off x="273466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1" name="Espace réservé du contenu 19"/>
          <p:cNvSpPr>
            <a:spLocks noGrp="1"/>
          </p:cNvSpPr>
          <p:nvPr>
            <p:ph sz="quarter" idx="15" hasCustomPrompt="1"/>
          </p:nvPr>
        </p:nvSpPr>
        <p:spPr>
          <a:xfrm>
            <a:off x="757423" y="2411352"/>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6" hasCustomPrompt="1"/>
          </p:nvPr>
        </p:nvSpPr>
        <p:spPr>
          <a:xfrm>
            <a:off x="757423" y="3515559"/>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7" hasCustomPrompt="1"/>
          </p:nvPr>
        </p:nvSpPr>
        <p:spPr>
          <a:xfrm>
            <a:off x="757423" y="4284486"/>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8" hasCustomPrompt="1"/>
          </p:nvPr>
        </p:nvSpPr>
        <p:spPr>
          <a:xfrm>
            <a:off x="2734663" y="2407048"/>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9" hasCustomPrompt="1"/>
          </p:nvPr>
        </p:nvSpPr>
        <p:spPr>
          <a:xfrm>
            <a:off x="2734663" y="3506951"/>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20" hasCustomPrompt="1"/>
          </p:nvPr>
        </p:nvSpPr>
        <p:spPr>
          <a:xfrm>
            <a:off x="2734663" y="4271573"/>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21" hasCustomPrompt="1"/>
          </p:nvPr>
        </p:nvSpPr>
        <p:spPr>
          <a:xfrm>
            <a:off x="5260703"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2" hasCustomPrompt="1"/>
          </p:nvPr>
        </p:nvSpPr>
        <p:spPr>
          <a:xfrm>
            <a:off x="7237944"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3" hasCustomPrompt="1"/>
          </p:nvPr>
        </p:nvSpPr>
        <p:spPr>
          <a:xfrm>
            <a:off x="5260703" y="240579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4" hasCustomPrompt="1"/>
          </p:nvPr>
        </p:nvSpPr>
        <p:spPr>
          <a:xfrm>
            <a:off x="5260703" y="3510005"/>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5" hasCustomPrompt="1"/>
          </p:nvPr>
        </p:nvSpPr>
        <p:spPr>
          <a:xfrm>
            <a:off x="5260703" y="4278932"/>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6" hasCustomPrompt="1"/>
          </p:nvPr>
        </p:nvSpPr>
        <p:spPr>
          <a:xfrm>
            <a:off x="7237944" y="240149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7" hasCustomPrompt="1"/>
          </p:nvPr>
        </p:nvSpPr>
        <p:spPr>
          <a:xfrm>
            <a:off x="7237944" y="3501397"/>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8" hasCustomPrompt="1"/>
          </p:nvPr>
        </p:nvSpPr>
        <p:spPr>
          <a:xfrm>
            <a:off x="7237944" y="4266019"/>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Freeform 6"/>
          <p:cNvSpPr>
            <a:spLocks/>
          </p:cNvSpPr>
          <p:nvPr userDrawn="1"/>
        </p:nvSpPr>
        <p:spPr bwMode="auto">
          <a:xfrm>
            <a:off x="6347460" y="1"/>
            <a:ext cx="2796539" cy="1753402"/>
          </a:xfrm>
          <a:custGeom>
            <a:avLst/>
            <a:gdLst>
              <a:gd name="T0" fmla="*/ 101 w 1117"/>
              <a:gd name="T1" fmla="*/ 0 h 700"/>
              <a:gd name="T2" fmla="*/ 1117 w 1117"/>
              <a:gd name="T3" fmla="*/ 0 h 700"/>
              <a:gd name="T4" fmla="*/ 1117 w 1117"/>
              <a:gd name="T5" fmla="*/ 483 h 700"/>
              <a:gd name="T6" fmla="*/ 397 w 1117"/>
              <a:gd name="T7" fmla="*/ 586 h 700"/>
              <a:gd name="T8" fmla="*/ 101 w 1117"/>
              <a:gd name="T9" fmla="*/ 0 h 700"/>
            </a:gdLst>
            <a:ahLst/>
            <a:cxnLst>
              <a:cxn ang="0">
                <a:pos x="T0" y="T1"/>
              </a:cxn>
              <a:cxn ang="0">
                <a:pos x="T2" y="T3"/>
              </a:cxn>
              <a:cxn ang="0">
                <a:pos x="T4" y="T5"/>
              </a:cxn>
              <a:cxn ang="0">
                <a:pos x="T6" y="T7"/>
              </a:cxn>
              <a:cxn ang="0">
                <a:pos x="T8" y="T9"/>
              </a:cxn>
            </a:cxnLst>
            <a:rect l="0" t="0" r="r" b="b"/>
            <a:pathLst>
              <a:path w="1117" h="700">
                <a:moveTo>
                  <a:pt x="101" y="0"/>
                </a:moveTo>
                <a:cubicBezTo>
                  <a:pt x="1117" y="0"/>
                  <a:pt x="1117" y="0"/>
                  <a:pt x="1117" y="0"/>
                </a:cubicBezTo>
                <a:cubicBezTo>
                  <a:pt x="1117" y="483"/>
                  <a:pt x="1117" y="483"/>
                  <a:pt x="1117" y="483"/>
                </a:cubicBezTo>
                <a:cubicBezTo>
                  <a:pt x="1117" y="483"/>
                  <a:pt x="941" y="700"/>
                  <a:pt x="397" y="586"/>
                </a:cubicBezTo>
                <a:cubicBezTo>
                  <a:pt x="397" y="586"/>
                  <a:pt x="0" y="518"/>
                  <a:pt x="101" y="0"/>
                </a:cubicBezTo>
                <a:close/>
              </a:path>
            </a:pathLst>
          </a:custGeom>
          <a:solidFill>
            <a:srgbClr val="F2F2F2"/>
          </a:solidFill>
          <a:ln>
            <a:noFill/>
          </a:ln>
        </p:spPr>
        <p:txBody>
          <a:bodyPr vert="horz" wrap="square" lIns="91440" tIns="45720" rIns="91440" bIns="45720" numCol="1" anchor="t" anchorCtr="0" compatLnSpc="1">
            <a:prstTxWarp prst="textNoShape">
              <a:avLst/>
            </a:prstTxWarp>
          </a:bodyPr>
          <a:lstStyle/>
          <a:p>
            <a:endParaRPr lang="fr-FR"/>
          </a:p>
        </p:txBody>
      </p:sp>
      <p:pic>
        <p:nvPicPr>
          <p:cNvPr id="66" name="Picture 7" descr="F:\Doc17-10-2012\Picto création+src\ID View white.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84217" y="-281940"/>
            <a:ext cx="2137545" cy="213754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317062"/>
            <a:ext cx="1602909" cy="15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3908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2.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202895" y="490051"/>
            <a:ext cx="7657639" cy="660893"/>
          </a:xfrm>
          <a:prstGeom prst="rect">
            <a:avLst/>
          </a:prstGeom>
        </p:spPr>
        <p:txBody>
          <a:bodyPr vert="horz" lIns="0" tIns="0" rIns="0" bIns="0" rtlCol="0" anchor="t" anchorCtr="0">
            <a:noAutofit/>
          </a:bodyPr>
          <a:lstStyle/>
          <a:p>
            <a:pPr lvl="0"/>
            <a:r>
              <a:rPr lang="fr-FR" dirty="0"/>
              <a:t>Modifiez le style du titre</a:t>
            </a:r>
          </a:p>
        </p:txBody>
      </p:sp>
      <p:sp>
        <p:nvSpPr>
          <p:cNvPr id="3" name="Espace réservé du texte 2"/>
          <p:cNvSpPr>
            <a:spLocks noGrp="1"/>
          </p:cNvSpPr>
          <p:nvPr>
            <p:ph type="body" idx="1"/>
          </p:nvPr>
        </p:nvSpPr>
        <p:spPr>
          <a:xfrm>
            <a:off x="937325" y="1303459"/>
            <a:ext cx="7923209" cy="1874359"/>
          </a:xfrm>
          <a:prstGeom prst="rect">
            <a:avLst/>
          </a:prstGeom>
        </p:spPr>
        <p:txBody>
          <a:bodyPr vert="horz" wrap="square" lIns="0" tIns="0" rIns="0" bIns="0" rtlCol="0" anchor="t" anchorCtr="0">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6"/>
          <p:cNvSpPr/>
          <p:nvPr/>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20399628"/>
      </p:ext>
    </p:extLst>
  </p:cSld>
  <p:clrMap bg1="lt1" tx1="dk1" bg2="lt2" tx2="dk2" accent1="accent1" accent2="accent2" accent3="accent3" accent4="accent4" accent5="accent5" accent6="accent6" hlink="hlink" folHlink="folHlink"/>
  <p:sldLayoutIdLst>
    <p:sldLayoutId id="2147483706" r:id="rId1"/>
    <p:sldLayoutId id="2147483649" r:id="rId2"/>
    <p:sldLayoutId id="2147483689" r:id="rId3"/>
    <p:sldLayoutId id="2147483671" r:id="rId4"/>
    <p:sldLayoutId id="2147483690" r:id="rId5"/>
    <p:sldLayoutId id="2147483672" r:id="rId6"/>
    <p:sldLayoutId id="2147483673" r:id="rId7"/>
    <p:sldLayoutId id="2147483676" r:id="rId8"/>
    <p:sldLayoutId id="2147483675" r:id="rId9"/>
    <p:sldLayoutId id="2147483703" r:id="rId10"/>
    <p:sldLayoutId id="2147483660" r:id="rId11"/>
    <p:sldLayoutId id="2147483650" r:id="rId12"/>
    <p:sldLayoutId id="2147483682" r:id="rId13"/>
    <p:sldLayoutId id="2147483701" r:id="rId14"/>
    <p:sldLayoutId id="2147483683" r:id="rId15"/>
    <p:sldLayoutId id="2147483684" r:id="rId16"/>
    <p:sldLayoutId id="2147483685" r:id="rId17"/>
    <p:sldLayoutId id="2147483699" r:id="rId18"/>
    <p:sldLayoutId id="2147483700" r:id="rId19"/>
    <p:sldLayoutId id="2147483680" r:id="rId20"/>
    <p:sldLayoutId id="2147483681" r:id="rId21"/>
    <p:sldLayoutId id="2147483702" r:id="rId22"/>
    <p:sldLayoutId id="2147483686" r:id="rId23"/>
    <p:sldLayoutId id="2147483687" r:id="rId24"/>
    <p:sldLayoutId id="2147483688" r:id="rId25"/>
    <p:sldLayoutId id="2147483697" r:id="rId26"/>
    <p:sldLayoutId id="2147483698" r:id="rId27"/>
    <p:sldLayoutId id="2147483667" r:id="rId28"/>
    <p:sldLayoutId id="2147483704" r:id="rId29"/>
    <p:sldLayoutId id="2147483662" r:id="rId30"/>
    <p:sldLayoutId id="2147483668" r:id="rId31"/>
    <p:sldLayoutId id="2147483669" r:id="rId32"/>
    <p:sldLayoutId id="2147483670" r:id="rId33"/>
    <p:sldLayoutId id="2147483695" r:id="rId34"/>
    <p:sldLayoutId id="2147483696" r:id="rId35"/>
    <p:sldLayoutId id="2147483661" r:id="rId36"/>
    <p:sldLayoutId id="2147483705" r:id="rId37"/>
    <p:sldLayoutId id="2147483666" r:id="rId38"/>
    <p:sldLayoutId id="2147483663" r:id="rId39"/>
    <p:sldLayoutId id="2147483664" r:id="rId40"/>
    <p:sldLayoutId id="2147483665" r:id="rId41"/>
    <p:sldLayoutId id="2147483693" r:id="rId42"/>
    <p:sldLayoutId id="2147483694" r:id="rId43"/>
    <p:sldLayoutId id="2147483655" r:id="rId44"/>
    <p:sldLayoutId id="2147483677" r:id="rId45"/>
    <p:sldLayoutId id="2147483710" r:id="rId46"/>
    <p:sldLayoutId id="2147483678" r:id="rId47"/>
    <p:sldLayoutId id="2147483708" r:id="rId48"/>
  </p:sldLayoutIdLst>
  <p:hf sldNum="0" hdr="0" ftr="0" dt="0"/>
  <p:txStyles>
    <p:titleStyle>
      <a:lvl1pPr algn="l" defTabSz="914400" rtl="0" eaLnBrk="1" latinLnBrk="0" hangingPunct="1">
        <a:lnSpc>
          <a:spcPct val="85000"/>
        </a:lnSpc>
        <a:spcBef>
          <a:spcPct val="0"/>
        </a:spcBef>
        <a:buNone/>
        <a:defRPr lang="fr-FR" sz="3200" b="0" kern="1200" dirty="0">
          <a:solidFill>
            <a:schemeClr val="tx2"/>
          </a:solidFill>
          <a:latin typeface="Calibri" pitchFamily="34" charset="0"/>
          <a:ea typeface="+mj-ea"/>
          <a:cs typeface="Calibri" pitchFamily="34" charset="0"/>
        </a:defRPr>
      </a:lvl1pPr>
    </p:titleStyle>
    <p:bodyStyle>
      <a:lvl1pPr marL="271463" indent="-271463" algn="l" defTabSz="914400" rtl="0" eaLnBrk="1" latinLnBrk="0" hangingPunct="1">
        <a:lnSpc>
          <a:spcPct val="85000"/>
        </a:lnSpc>
        <a:spcBef>
          <a:spcPts val="900"/>
        </a:spcBef>
        <a:buSzPct val="50000"/>
        <a:buFontTx/>
        <a:buBlip>
          <a:blip r:embed="rId50"/>
        </a:buBlip>
        <a:defRPr sz="2800" kern="120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sz="2400" kern="120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sz="2000" kern="120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sz="1800" kern="120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sz="1800" kern="120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274322" y="271886"/>
            <a:ext cx="7930595" cy="64008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 </a:t>
            </a:r>
          </a:p>
        </p:txBody>
      </p:sp>
      <p:sp>
        <p:nvSpPr>
          <p:cNvPr id="1029" name="Text Placeholder 12"/>
          <p:cNvSpPr>
            <a:spLocks noGrp="1"/>
          </p:cNvSpPr>
          <p:nvPr>
            <p:ph type="body" idx="1"/>
          </p:nvPr>
        </p:nvSpPr>
        <p:spPr bwMode="auto">
          <a:xfrm>
            <a:off x="274322" y="1280160"/>
            <a:ext cx="7926969" cy="32004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p:txBody>
      </p:sp>
      <p:sp>
        <p:nvSpPr>
          <p:cNvPr id="14" name="TextBox 13"/>
          <p:cNvSpPr txBox="1"/>
          <p:nvPr/>
        </p:nvSpPr>
        <p:spPr>
          <a:xfrm>
            <a:off x="295274" y="4807479"/>
            <a:ext cx="265176" cy="89154"/>
          </a:xfrm>
          <a:prstGeom prst="rect">
            <a:avLst/>
          </a:prstGeom>
        </p:spPr>
        <p:txBody>
          <a:bodyPr vert="horz" lIns="0" tIns="0" rIns="0" bIns="0" rtlCol="0" anchor="ctr">
            <a:noAutofit/>
          </a:bodyPr>
          <a:lstStyle/>
          <a:p>
            <a:pPr fontAlgn="base">
              <a:lnSpc>
                <a:spcPct val="90000"/>
              </a:lnSpc>
              <a:spcBef>
                <a:spcPct val="0"/>
              </a:spcBef>
              <a:spcAft>
                <a:spcPct val="0"/>
              </a:spcAft>
              <a:buClr>
                <a:srgbClr val="0085C3"/>
              </a:buClr>
            </a:pPr>
            <a:fld id="{58EC7406-F4CC-4ABF-902E-2AF4E70E5C0F}" type="slidenum">
              <a:rPr lang="en-US" sz="900" smtClean="0">
                <a:solidFill>
                  <a:srgbClr val="444444">
                    <a:lumMod val="50000"/>
                    <a:lumOff val="50000"/>
                  </a:srgbClr>
                </a:solidFill>
              </a:rPr>
              <a:pPr fontAlgn="base">
                <a:lnSpc>
                  <a:spcPct val="90000"/>
                </a:lnSpc>
                <a:spcBef>
                  <a:spcPct val="0"/>
                </a:spcBef>
                <a:spcAft>
                  <a:spcPct val="0"/>
                </a:spcAft>
                <a:buClr>
                  <a:srgbClr val="0085C3"/>
                </a:buClr>
              </a:pPr>
              <a:t>‹#›</a:t>
            </a:fld>
            <a:endParaRPr lang="fr-FR" sz="900" dirty="0">
              <a:solidFill>
                <a:srgbClr val="444444">
                  <a:lumMod val="50000"/>
                  <a:lumOff val="50000"/>
                </a:srgbClr>
              </a:solidFill>
            </a:endParaRPr>
          </a:p>
        </p:txBody>
      </p:sp>
      <p:sp>
        <p:nvSpPr>
          <p:cNvPr id="16" name="TextBox 15" hidden="1"/>
          <p:cNvSpPr txBox="1"/>
          <p:nvPr/>
        </p:nvSpPr>
        <p:spPr>
          <a:xfrm>
            <a:off x="1895478" y="4825328"/>
            <a:ext cx="649537" cy="124650"/>
          </a:xfrm>
          <a:prstGeom prst="rect">
            <a:avLst/>
          </a:prstGeom>
          <a:noFill/>
        </p:spPr>
        <p:txBody>
          <a:bodyPr wrap="square" lIns="0" tIns="0" rIns="0" bIns="0" rtlCol="0" anchor="ctr">
            <a:spAutoFit/>
          </a:bodyPr>
          <a:lstStyle/>
          <a:p>
            <a:pPr fontAlgn="base">
              <a:lnSpc>
                <a:spcPct val="90000"/>
              </a:lnSpc>
              <a:spcBef>
                <a:spcPts val="600"/>
              </a:spcBef>
              <a:buClr>
                <a:srgbClr val="0085C3"/>
              </a:buClr>
            </a:pPr>
            <a:fld id="{E00CF047-7350-4707-AA1A-E56FA69586CC}" type="datetime1">
              <a:rPr lang="en-US" sz="900" smtClean="0">
                <a:solidFill>
                  <a:srgbClr val="444444">
                    <a:lumMod val="50000"/>
                    <a:lumOff val="50000"/>
                  </a:srgbClr>
                </a:solidFill>
              </a:rPr>
              <a:pPr fontAlgn="base">
                <a:lnSpc>
                  <a:spcPct val="90000"/>
                </a:lnSpc>
                <a:spcBef>
                  <a:spcPts val="600"/>
                </a:spcBef>
                <a:buClr>
                  <a:srgbClr val="0085C3"/>
                </a:buClr>
              </a:pPr>
              <a:t>4/24/2018</a:t>
            </a:fld>
            <a:endParaRPr lang="en-US" sz="900" dirty="0">
              <a:solidFill>
                <a:srgbClr val="444444">
                  <a:lumMod val="50000"/>
                  <a:lumOff val="50000"/>
                </a:srgbClr>
              </a:solidFill>
            </a:endParaRPr>
          </a:p>
        </p:txBody>
      </p:sp>
      <p:sp>
        <p:nvSpPr>
          <p:cNvPr id="13" name="TextBox 12" hidden="1"/>
          <p:cNvSpPr txBox="1"/>
          <p:nvPr/>
        </p:nvSpPr>
        <p:spPr>
          <a:xfrm>
            <a:off x="1895478" y="4825328"/>
            <a:ext cx="649537" cy="124650"/>
          </a:xfrm>
          <a:prstGeom prst="rect">
            <a:avLst/>
          </a:prstGeom>
          <a:noFill/>
        </p:spPr>
        <p:txBody>
          <a:bodyPr wrap="square" lIns="0" tIns="0" rIns="0" bIns="0" rtlCol="0" anchor="ctr">
            <a:spAutoFit/>
          </a:bodyPr>
          <a:lstStyle/>
          <a:p>
            <a:pPr fontAlgn="base">
              <a:lnSpc>
                <a:spcPct val="90000"/>
              </a:lnSpc>
              <a:spcBef>
                <a:spcPts val="600"/>
              </a:spcBef>
              <a:buClr>
                <a:srgbClr val="0085C3"/>
              </a:buClr>
            </a:pPr>
            <a:fld id="{E00CF047-7350-4707-AA1A-E56FA69586CC}" type="datetime1">
              <a:rPr lang="en-US" sz="900" smtClean="0">
                <a:solidFill>
                  <a:srgbClr val="444444">
                    <a:lumMod val="50000"/>
                    <a:lumOff val="50000"/>
                  </a:srgbClr>
                </a:solidFill>
              </a:rPr>
              <a:pPr fontAlgn="base">
                <a:lnSpc>
                  <a:spcPct val="90000"/>
                </a:lnSpc>
                <a:spcBef>
                  <a:spcPts val="600"/>
                </a:spcBef>
                <a:buClr>
                  <a:srgbClr val="0085C3"/>
                </a:buClr>
              </a:pPr>
              <a:t>4/24/2018</a:t>
            </a:fld>
            <a:endParaRPr lang="en-US" sz="900" dirty="0">
              <a:solidFill>
                <a:srgbClr val="444444">
                  <a:lumMod val="50000"/>
                  <a:lumOff val="50000"/>
                </a:srgbClr>
              </a:solidFill>
            </a:endParaRPr>
          </a:p>
        </p:txBody>
      </p:sp>
      <p:sp>
        <p:nvSpPr>
          <p:cNvPr id="26" name="fl" descr="                              Dell - Restricted - Confidential&#10;"/>
          <p:cNvSpPr txBox="1"/>
          <p:nvPr/>
        </p:nvSpPr>
        <p:spPr>
          <a:xfrm>
            <a:off x="0" y="4770628"/>
            <a:ext cx="2574744" cy="404726"/>
          </a:xfrm>
          <a:prstGeom prst="rect">
            <a:avLst/>
          </a:prstGeom>
          <a:noFill/>
        </p:spPr>
        <p:txBody>
          <a:bodyPr vert="horz" wrap="none" rtlCol="0">
            <a:spAutoFit/>
          </a:bodyPr>
          <a:lstStyle/>
          <a:p>
            <a:pPr fontAlgn="base">
              <a:lnSpc>
                <a:spcPct val="90000"/>
              </a:lnSpc>
              <a:spcBef>
                <a:spcPts val="600"/>
              </a:spcBef>
              <a:buClr>
                <a:srgbClr val="0085C3"/>
              </a:buClr>
            </a:pPr>
            <a:r>
              <a:rPr lang="en-US" sz="850" b="1">
                <a:solidFill>
                  <a:srgbClr val="7F7F7F"/>
                </a:solidFill>
              </a:rPr>
              <a:t>                              Dell - Restricted - Confidential</a:t>
            </a:r>
          </a:p>
          <a:p>
            <a:pPr fontAlgn="base">
              <a:lnSpc>
                <a:spcPct val="90000"/>
              </a:lnSpc>
              <a:spcBef>
                <a:spcPts val="600"/>
              </a:spcBef>
              <a:buClr>
                <a:srgbClr val="0085C3"/>
              </a:buClr>
            </a:pPr>
            <a:endParaRPr lang="en-US" sz="850" b="1" dirty="0">
              <a:solidFill>
                <a:srgbClr val="7F7F7F"/>
              </a:solidFill>
            </a:endParaRPr>
          </a:p>
        </p:txBody>
      </p:sp>
      <p:pic>
        <p:nvPicPr>
          <p:cNvPr id="17" name="Picture 16" descr="dell_gray_logo.png"/>
          <p:cNvPicPr>
            <a:picLocks noChangeAspect="1"/>
          </p:cNvPicPr>
          <p:nvPr/>
        </p:nvPicPr>
        <p:blipFill>
          <a:blip r:embed="rId14" cstate="screen"/>
          <a:stretch>
            <a:fillRect/>
          </a:stretch>
        </p:blipFill>
        <p:spPr bwMode="black">
          <a:xfrm>
            <a:off x="8414829" y="4463107"/>
            <a:ext cx="470835" cy="470835"/>
          </a:xfrm>
          <a:prstGeom prst="rect">
            <a:avLst/>
          </a:prstGeom>
        </p:spPr>
      </p:pic>
    </p:spTree>
    <p:extLst>
      <p:ext uri="{BB962C8B-B14F-4D97-AF65-F5344CB8AC3E}">
        <p14:creationId xmlns:p14="http://schemas.microsoft.com/office/powerpoint/2010/main" val="3543145518"/>
      </p:ext>
    </p:extLst>
  </p:cSld>
  <p:clrMap bg1="dk2" tx1="lt1" bg2="dk1"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Museo For Dell 300" pitchFamily="50" charset="0"/>
        <a:buChar char="–"/>
        <a:defRPr sz="1400">
          <a:solidFill>
            <a:schemeClr val="tx1"/>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estus.api.cognitive.microsoft.com/luis/v2.0/apps/0" TargetMode="External"/><Relationship Id="rId2" Type="http://schemas.openxmlformats.org/officeDocument/2006/relationships/hyperlink" Target="https://wit.ai/" TargetMode="External"/><Relationship Id="rId1" Type="http://schemas.openxmlformats.org/officeDocument/2006/relationships/slideLayout" Target="../slideLayouts/slideLayout12.xml"/><Relationship Id="rId4" Type="http://schemas.openxmlformats.org/officeDocument/2006/relationships/hyperlink" Target="?q="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api.wit.ai/message?q" TargetMode="External"/><Relationship Id="rId2" Type="http://schemas.openxmlformats.org/officeDocument/2006/relationships/hyperlink" Target="https://wit.ai/" TargetMode="External"/><Relationship Id="rId1" Type="http://schemas.openxmlformats.org/officeDocument/2006/relationships/slideLayout" Target="../slideLayouts/slideLayout12.xml"/><Relationship Id="rId4" Type="http://schemas.openxmlformats.org/officeDocument/2006/relationships/hyperlink" Target="https://github.com/TimLariviere/BotBuilder-Wit.ai"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8.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texte 8"/>
          <p:cNvSpPr>
            <a:spLocks noGrp="1"/>
          </p:cNvSpPr>
          <p:nvPr>
            <p:ph type="body" sz="quarter" idx="10"/>
          </p:nvPr>
        </p:nvSpPr>
        <p:spPr>
          <a:xfrm>
            <a:off x="643010" y="3693083"/>
            <a:ext cx="6390233" cy="586314"/>
          </a:xfrm>
        </p:spPr>
        <p:txBody>
          <a:bodyPr/>
          <a:lstStyle/>
          <a:p>
            <a:r>
              <a:rPr lang="en-US" sz="1800" dirty="0">
                <a:latin typeface="Allumi Extended Light"/>
              </a:rPr>
              <a:t>Meetup d</a:t>
            </a:r>
            <a:r>
              <a:rPr lang="fr-FR" sz="1800" dirty="0" err="1">
                <a:latin typeface="Allumi Extended Light"/>
              </a:rPr>
              <a:t>otTech</a:t>
            </a:r>
            <a:endParaRPr lang="fr-FR" sz="1800" dirty="0">
              <a:latin typeface="Allumi Extended Light"/>
            </a:endParaRPr>
          </a:p>
          <a:p>
            <a:r>
              <a:rPr lang="fr-FR" sz="1800" dirty="0">
                <a:latin typeface="Allumi Extended Light"/>
              </a:rPr>
              <a:t>25 Avril 2018</a:t>
            </a:r>
          </a:p>
        </p:txBody>
      </p:sp>
      <p:sp>
        <p:nvSpPr>
          <p:cNvPr id="7" name="Rectangle 6"/>
          <p:cNvSpPr/>
          <p:nvPr/>
        </p:nvSpPr>
        <p:spPr>
          <a:xfrm>
            <a:off x="0" y="0"/>
            <a:ext cx="567267" cy="5143500"/>
          </a:xfrm>
          <a:prstGeom prst="rect">
            <a:avLst/>
          </a:prstGeom>
          <a:solidFill>
            <a:srgbClr val="24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6"/>
          <p:cNvSpPr txBox="1">
            <a:spLocks/>
          </p:cNvSpPr>
          <p:nvPr/>
        </p:nvSpPr>
        <p:spPr bwMode="auto">
          <a:xfrm rot="16200000">
            <a:off x="-2288615" y="2414341"/>
            <a:ext cx="51364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eaLnBrk="1" fontAlgn="base" hangingPunct="1">
              <a:spcBef>
                <a:spcPct val="0"/>
              </a:spcBef>
              <a:spcAft>
                <a:spcPct val="0"/>
              </a:spcAft>
              <a:buSzPct val="50000"/>
            </a:pPr>
            <a:r>
              <a:rPr lang="fr-FR" altLang="en-US" sz="2000" dirty="0" err="1">
                <a:solidFill>
                  <a:schemeClr val="bg1"/>
                </a:solidFill>
                <a:latin typeface="Allumi Extended Light"/>
                <a:cs typeface="Arial" pitchFamily="34" charset="0"/>
              </a:rPr>
              <a:t>dotTech</a:t>
            </a:r>
            <a:endParaRPr lang="fr-FR" altLang="en-US" sz="2000" dirty="0">
              <a:solidFill>
                <a:schemeClr val="bg1"/>
              </a:solidFill>
              <a:latin typeface="Allumi Extended Light"/>
              <a:cs typeface="Arial" pitchFamily="34" charset="0"/>
            </a:endParaRPr>
          </a:p>
        </p:txBody>
      </p:sp>
      <p:pic>
        <p:nvPicPr>
          <p:cNvPr id="3" name="Picture 2">
            <a:extLst>
              <a:ext uri="{FF2B5EF4-FFF2-40B4-BE49-F238E27FC236}">
                <a16:creationId xmlns:a16="http://schemas.microsoft.com/office/drawing/2014/main" id="{9F890CAD-E3DC-4418-9CF5-590714A88B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8325" y="3429912"/>
            <a:ext cx="2975675" cy="1723202"/>
          </a:xfrm>
          <a:prstGeom prst="rect">
            <a:avLst/>
          </a:prstGeom>
        </p:spPr>
      </p:pic>
    </p:spTree>
    <p:extLst>
      <p:ext uri="{BB962C8B-B14F-4D97-AF65-F5344CB8AC3E}">
        <p14:creationId xmlns:p14="http://schemas.microsoft.com/office/powerpoint/2010/main" val="61380658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SDK + </a:t>
            </a:r>
            <a:r>
              <a:rPr lang="en-US" dirty="0" err="1"/>
              <a:t>Portail</a:t>
            </a:r>
            <a:endParaRPr lang="en-US" dirty="0"/>
          </a:p>
        </p:txBody>
      </p:sp>
      <p:sp>
        <p:nvSpPr>
          <p:cNvPr id="4" name="Text Placeholder 3"/>
          <p:cNvSpPr>
            <a:spLocks noGrp="1"/>
          </p:cNvSpPr>
          <p:nvPr>
            <p:ph type="body" sz="quarter" idx="10"/>
          </p:nvPr>
        </p:nvSpPr>
        <p:spPr/>
        <p:txBody>
          <a:bodyPr/>
          <a:lstStyle/>
          <a:p>
            <a:r>
              <a:rPr lang="en-US" dirty="0"/>
              <a:t>Luis.ai</a:t>
            </a:r>
          </a:p>
        </p:txBody>
      </p:sp>
      <p:sp>
        <p:nvSpPr>
          <p:cNvPr id="10" name="Content Placeholder 2">
            <a:extLst>
              <a:ext uri="{FF2B5EF4-FFF2-40B4-BE49-F238E27FC236}">
                <a16:creationId xmlns:a16="http://schemas.microsoft.com/office/drawing/2014/main" id="{8F55BD7D-B827-4661-BD68-85B70BE881EB}"/>
              </a:ext>
            </a:extLst>
          </p:cNvPr>
          <p:cNvSpPr>
            <a:spLocks noGrp="1"/>
          </p:cNvSpPr>
          <p:nvPr>
            <p:ph idx="1"/>
          </p:nvPr>
        </p:nvSpPr>
        <p:spPr>
          <a:xfrm>
            <a:off x="937325" y="1303459"/>
            <a:ext cx="7923209" cy="4242828"/>
          </a:xfrm>
        </p:spPr>
        <p:txBody>
          <a:bodyPr/>
          <a:lstStyle/>
          <a:p>
            <a:pPr marL="271145" indent="-271145"/>
            <a:r>
              <a:rPr lang="en-US" dirty="0" err="1"/>
              <a:t>Portail</a:t>
            </a:r>
            <a:r>
              <a:rPr lang="en-US" dirty="0"/>
              <a:t> : </a:t>
            </a:r>
            <a:br>
              <a:rPr lang="en-US" dirty="0"/>
            </a:br>
            <a:r>
              <a:rPr lang="en-US" dirty="0">
                <a:hlinkClick r:id="rId2"/>
              </a:rPr>
              <a:t>https://luis.ai</a:t>
            </a:r>
            <a:endParaRPr lang="en-US" dirty="0"/>
          </a:p>
          <a:p>
            <a:pPr marL="271145" indent="-271145"/>
            <a:endParaRPr lang="en-US" dirty="0"/>
          </a:p>
          <a:p>
            <a:pPr marL="271145" indent="-271145"/>
            <a:r>
              <a:rPr lang="en-US" dirty="0"/>
              <a:t>API REST :</a:t>
            </a:r>
            <a:br>
              <a:rPr lang="en-US" dirty="0"/>
            </a:br>
            <a:r>
              <a:rPr lang="en-US" dirty="0">
                <a:hlinkClick r:id="rId3"/>
              </a:rPr>
              <a:t>https://westus.api.cognitive.microsoft.com/luis/v2.0/apps/</a:t>
            </a:r>
            <a:r>
              <a:rPr lang="en-US" dirty="0"/>
              <a:t>[APP-ID]</a:t>
            </a:r>
            <a:r>
              <a:rPr lang="en-US" dirty="0">
                <a:hlinkClick r:id="rId4"/>
              </a:rPr>
              <a:t>?q=</a:t>
            </a:r>
            <a:r>
              <a:rPr lang="en-US" dirty="0"/>
              <a:t>[MESSAGE]</a:t>
            </a:r>
          </a:p>
          <a:p>
            <a:pPr marL="0" indent="0">
              <a:buNone/>
            </a:pPr>
            <a:br>
              <a:rPr lang="en-US" dirty="0"/>
            </a:br>
            <a:endParaRPr lang="en-US" dirty="0"/>
          </a:p>
          <a:p>
            <a:pPr marL="271145" indent="-271145"/>
            <a:endParaRPr lang="en-US" dirty="0"/>
          </a:p>
          <a:p>
            <a:pPr marL="271145" indent="-271145"/>
            <a:endParaRPr lang="en-US" dirty="0"/>
          </a:p>
        </p:txBody>
      </p:sp>
    </p:spTree>
    <p:extLst>
      <p:ext uri="{BB962C8B-B14F-4D97-AF65-F5344CB8AC3E}">
        <p14:creationId xmlns:p14="http://schemas.microsoft.com/office/powerpoint/2010/main" val="16999431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Utilisation</a:t>
            </a:r>
            <a:r>
              <a:rPr lang="en-US" dirty="0"/>
              <a:t> de Luis.ai</a:t>
            </a:r>
          </a:p>
        </p:txBody>
      </p:sp>
      <p:sp>
        <p:nvSpPr>
          <p:cNvPr id="4" name="Text Placeholder 3"/>
          <p:cNvSpPr>
            <a:spLocks noGrp="1"/>
          </p:cNvSpPr>
          <p:nvPr>
            <p:ph type="body" sz="quarter" idx="10"/>
          </p:nvPr>
        </p:nvSpPr>
        <p:spPr/>
        <p:txBody>
          <a:bodyPr/>
          <a:lstStyle/>
          <a:p>
            <a:r>
              <a:rPr lang="en-US" dirty="0"/>
              <a:t>Luis.ai</a:t>
            </a:r>
          </a:p>
        </p:txBody>
      </p:sp>
      <p:sp>
        <p:nvSpPr>
          <p:cNvPr id="8" name="Content Placeholder 5">
            <a:extLst>
              <a:ext uri="{FF2B5EF4-FFF2-40B4-BE49-F238E27FC236}">
                <a16:creationId xmlns:a16="http://schemas.microsoft.com/office/drawing/2014/main" id="{6D446F05-1A8E-49F4-9DA6-FA61EB7FFF3B}"/>
              </a:ext>
            </a:extLst>
          </p:cNvPr>
          <p:cNvSpPr txBox="1">
            <a:spLocks/>
          </p:cNvSpPr>
          <p:nvPr/>
        </p:nvSpPr>
        <p:spPr>
          <a:xfrm>
            <a:off x="184417" y="2958229"/>
            <a:ext cx="8676117" cy="366254"/>
          </a:xfrm>
          <a:prstGeom prst="rect">
            <a:avLst/>
          </a:prstGeom>
        </p:spPr>
        <p:txBody>
          <a:bodyPr vert="horz" wrap="square" lIns="0" tIns="0" rIns="0" bIns="0" rtlCol="0" anchor="ctr"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a:t>DEMO</a:t>
            </a:r>
          </a:p>
        </p:txBody>
      </p:sp>
    </p:spTree>
    <p:extLst>
      <p:ext uri="{BB962C8B-B14F-4D97-AF65-F5344CB8AC3E}">
        <p14:creationId xmlns:p14="http://schemas.microsoft.com/office/powerpoint/2010/main" val="415715559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Présentation</a:t>
            </a:r>
            <a:r>
              <a:rPr lang="en-US" dirty="0"/>
              <a:t> de Wit.ai</a:t>
            </a:r>
          </a:p>
        </p:txBody>
      </p:sp>
      <p:sp>
        <p:nvSpPr>
          <p:cNvPr id="4" name="Text Placeholder 3"/>
          <p:cNvSpPr>
            <a:spLocks noGrp="1"/>
          </p:cNvSpPr>
          <p:nvPr>
            <p:ph type="body" sz="quarter" idx="10"/>
          </p:nvPr>
        </p:nvSpPr>
        <p:spPr/>
        <p:txBody>
          <a:bodyPr/>
          <a:lstStyle/>
          <a:p>
            <a:r>
              <a:rPr lang="en-US" dirty="0"/>
              <a:t>Wit.ai</a:t>
            </a:r>
          </a:p>
        </p:txBody>
      </p:sp>
      <p:sp>
        <p:nvSpPr>
          <p:cNvPr id="5" name="Content Placeholder 2">
            <a:extLst>
              <a:ext uri="{FF2B5EF4-FFF2-40B4-BE49-F238E27FC236}">
                <a16:creationId xmlns:a16="http://schemas.microsoft.com/office/drawing/2014/main" id="{B6E3C87A-20DD-4066-8B5D-40E7979BE562}"/>
              </a:ext>
            </a:extLst>
          </p:cNvPr>
          <p:cNvSpPr>
            <a:spLocks noGrp="1"/>
          </p:cNvSpPr>
          <p:nvPr>
            <p:ph idx="1"/>
          </p:nvPr>
        </p:nvSpPr>
        <p:spPr>
          <a:xfrm>
            <a:off x="937325" y="1303459"/>
            <a:ext cx="7923209" cy="3751476"/>
          </a:xfrm>
        </p:spPr>
        <p:txBody>
          <a:bodyPr/>
          <a:lstStyle/>
          <a:p>
            <a:pPr marL="271145" indent="-271145"/>
            <a:r>
              <a:rPr lang="en-US" sz="2400" dirty="0" err="1"/>
              <a:t>Similaire</a:t>
            </a:r>
            <a:r>
              <a:rPr lang="en-US" sz="2400" dirty="0"/>
              <a:t> à Luis.ai</a:t>
            </a:r>
          </a:p>
          <a:p>
            <a:pPr marL="271145" indent="-271145"/>
            <a:endParaRPr lang="en-US" sz="2400" dirty="0"/>
          </a:p>
          <a:p>
            <a:pPr marL="271145" indent="-271145"/>
            <a:r>
              <a:rPr lang="en-US" sz="2400" dirty="0" err="1"/>
              <a:t>Racheté</a:t>
            </a:r>
            <a:r>
              <a:rPr lang="en-US" sz="2400" dirty="0"/>
              <a:t> par Facebook (</a:t>
            </a:r>
            <a:r>
              <a:rPr lang="en-US" sz="2400" dirty="0" err="1"/>
              <a:t>inclus</a:t>
            </a:r>
            <a:r>
              <a:rPr lang="en-US" sz="2400" dirty="0"/>
              <a:t> par </a:t>
            </a:r>
            <a:r>
              <a:rPr lang="en-US" sz="2400" dirty="0" err="1"/>
              <a:t>défaut</a:t>
            </a:r>
            <a:r>
              <a:rPr lang="en-US" sz="2400" dirty="0"/>
              <a:t> </a:t>
            </a:r>
            <a:r>
              <a:rPr lang="en-US" sz="2400" dirty="0" err="1"/>
              <a:t>dans</a:t>
            </a:r>
            <a:r>
              <a:rPr lang="en-US" sz="2400" dirty="0"/>
              <a:t> Messenger)</a:t>
            </a:r>
          </a:p>
          <a:p>
            <a:pPr marL="271145" indent="-271145"/>
            <a:endParaRPr lang="en-US" sz="2400" dirty="0"/>
          </a:p>
          <a:p>
            <a:pPr marL="271145" indent="-271145"/>
            <a:r>
              <a:rPr lang="en-US" sz="2400" dirty="0" err="1"/>
              <a:t>Portail</a:t>
            </a:r>
            <a:r>
              <a:rPr lang="en-US" sz="2400" dirty="0"/>
              <a:t> beaucoup plus </a:t>
            </a:r>
            <a:r>
              <a:rPr lang="en-US" sz="2400" dirty="0" err="1"/>
              <a:t>efficace</a:t>
            </a:r>
            <a:r>
              <a:rPr lang="en-US" sz="2400" dirty="0"/>
              <a:t> que </a:t>
            </a:r>
            <a:r>
              <a:rPr lang="en-US" sz="2400" dirty="0" err="1"/>
              <a:t>celui</a:t>
            </a:r>
            <a:r>
              <a:rPr lang="en-US" sz="2400" dirty="0"/>
              <a:t> de Luis</a:t>
            </a:r>
          </a:p>
          <a:p>
            <a:pPr marL="271145" indent="-271145"/>
            <a:endParaRPr lang="en-US" sz="2400" dirty="0"/>
          </a:p>
          <a:p>
            <a:pPr marL="271145" indent="-271145"/>
            <a:r>
              <a:rPr lang="en-US" sz="2400" dirty="0" err="1"/>
              <a:t>Gère</a:t>
            </a:r>
            <a:r>
              <a:rPr lang="en-US" sz="2400" dirty="0"/>
              <a:t> beaucoup </a:t>
            </a:r>
            <a:r>
              <a:rPr lang="en-US" sz="2400" dirty="0" err="1"/>
              <a:t>mieux</a:t>
            </a:r>
            <a:r>
              <a:rPr lang="en-US" sz="2400" dirty="0"/>
              <a:t> le </a:t>
            </a:r>
            <a:r>
              <a:rPr lang="en-US" sz="2400" dirty="0" err="1"/>
              <a:t>français</a:t>
            </a:r>
            <a:r>
              <a:rPr lang="en-US" sz="2400" dirty="0"/>
              <a:t> que Luis</a:t>
            </a:r>
          </a:p>
          <a:p>
            <a:pPr marL="271145" indent="-271145"/>
            <a:endParaRPr lang="en-US" sz="2400" dirty="0"/>
          </a:p>
          <a:p>
            <a:pPr marL="271145" indent="-271145"/>
            <a:r>
              <a:rPr lang="en-US" sz="2400" dirty="0" err="1"/>
              <a:t>Gratuit</a:t>
            </a:r>
            <a:endParaRPr lang="en-US" sz="2400" dirty="0"/>
          </a:p>
        </p:txBody>
      </p:sp>
    </p:spTree>
    <p:extLst>
      <p:ext uri="{BB962C8B-B14F-4D97-AF65-F5344CB8AC3E}">
        <p14:creationId xmlns:p14="http://schemas.microsoft.com/office/powerpoint/2010/main" val="3171563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SDK + </a:t>
            </a:r>
            <a:r>
              <a:rPr lang="en-US" dirty="0" err="1"/>
              <a:t>Portail</a:t>
            </a:r>
            <a:endParaRPr lang="en-US" dirty="0"/>
          </a:p>
        </p:txBody>
      </p:sp>
      <p:sp>
        <p:nvSpPr>
          <p:cNvPr id="4" name="Text Placeholder 3"/>
          <p:cNvSpPr>
            <a:spLocks noGrp="1"/>
          </p:cNvSpPr>
          <p:nvPr>
            <p:ph type="body" sz="quarter" idx="10"/>
          </p:nvPr>
        </p:nvSpPr>
        <p:spPr/>
        <p:txBody>
          <a:bodyPr/>
          <a:lstStyle/>
          <a:p>
            <a:r>
              <a:rPr lang="en-US" dirty="0"/>
              <a:t>Wit.ai</a:t>
            </a:r>
          </a:p>
        </p:txBody>
      </p:sp>
      <p:pic>
        <p:nvPicPr>
          <p:cNvPr id="8" name="Picture 7">
            <a:extLst>
              <a:ext uri="{FF2B5EF4-FFF2-40B4-BE49-F238E27FC236}">
                <a16:creationId xmlns:a16="http://schemas.microsoft.com/office/drawing/2014/main" id="{850BB0E3-4937-4394-9A03-5ADBF92B0ED2}"/>
              </a:ext>
            </a:extLst>
          </p:cNvPr>
          <p:cNvPicPr>
            <a:picLocks noChangeAspect="1"/>
          </p:cNvPicPr>
          <p:nvPr/>
        </p:nvPicPr>
        <p:blipFill>
          <a:blip r:embed="rId3"/>
          <a:stretch>
            <a:fillRect/>
          </a:stretch>
        </p:blipFill>
        <p:spPr>
          <a:xfrm>
            <a:off x="1574614" y="1150944"/>
            <a:ext cx="5994772" cy="1983747"/>
          </a:xfrm>
          <a:prstGeom prst="rect">
            <a:avLst/>
          </a:prstGeom>
        </p:spPr>
      </p:pic>
      <p:sp>
        <p:nvSpPr>
          <p:cNvPr id="9" name="Rectangle 8">
            <a:extLst>
              <a:ext uri="{FF2B5EF4-FFF2-40B4-BE49-F238E27FC236}">
                <a16:creationId xmlns:a16="http://schemas.microsoft.com/office/drawing/2014/main" id="{36D1BF31-379C-4D53-8FA6-32AA27386326}"/>
              </a:ext>
            </a:extLst>
          </p:cNvPr>
          <p:cNvSpPr/>
          <p:nvPr/>
        </p:nvSpPr>
        <p:spPr>
          <a:xfrm>
            <a:off x="1239433" y="3389174"/>
            <a:ext cx="7244167" cy="1754326"/>
          </a:xfrm>
          <a:prstGeom prst="rect">
            <a:avLst/>
          </a:prstGeom>
          <a:solidFill>
            <a:schemeClr val="bg1"/>
          </a:solidFill>
        </p:spPr>
        <p:txBody>
          <a:bodyPr wrap="square">
            <a:spAutoFit/>
          </a:bodyPr>
          <a:lstStyle/>
          <a:p>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WitIntent</a:t>
            </a:r>
            <a:r>
              <a:rPr lang="fr-FR" sz="1200" dirty="0">
                <a:solidFill>
                  <a:srgbClr val="000000"/>
                </a:solidFill>
                <a:latin typeface="Consolas" panose="020B0609020204030204" pitchFamily="49" charset="0"/>
              </a:rPr>
              <a:t>(</a:t>
            </a:r>
            <a:r>
              <a:rPr lang="fr-FR" sz="1200" dirty="0">
                <a:solidFill>
                  <a:srgbClr val="A31515"/>
                </a:solidFill>
                <a:latin typeface="Consolas" panose="020B0609020204030204" pitchFamily="49" charset="0"/>
              </a:rPr>
              <a:t>"</a:t>
            </a:r>
            <a:r>
              <a:rPr lang="fr-FR" sz="1200" dirty="0" err="1">
                <a:solidFill>
                  <a:srgbClr val="A31515"/>
                </a:solidFill>
                <a:latin typeface="Consolas" panose="020B0609020204030204" pitchFamily="49" charset="0"/>
              </a:rPr>
              <a:t>PoserConges</a:t>
            </a:r>
            <a:r>
              <a:rPr lang="fr-FR" sz="1200" dirty="0">
                <a:solidFill>
                  <a:srgbClr val="A31515"/>
                </a:solidFill>
                <a:latin typeface="Consolas" panose="020B0609020204030204" pitchFamily="49" charset="0"/>
              </a:rPr>
              <a:t>"</a:t>
            </a:r>
            <a:r>
              <a:rPr lang="fr-FR" sz="1200" dirty="0">
                <a:solidFill>
                  <a:srgbClr val="000000"/>
                </a:solidFill>
                <a:latin typeface="Consolas" panose="020B0609020204030204" pitchFamily="49" charset="0"/>
              </a:rPr>
              <a:t>)]</a:t>
            </a:r>
          </a:p>
          <a:p>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async</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Task</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SetLeavesAsync</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IDialogContext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context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WitResult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result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result.TryFindEntity</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PrometheeEntities.Leaves</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out</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leavesEntity</a:t>
            </a:r>
            <a:r>
              <a:rPr lang="en-US"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result.TryFindEntities</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WitBuiltinEntities.DateTime</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out</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var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dateTimeEntities</a:t>
            </a:r>
            <a:r>
              <a:rPr lang="fr-FR" sz="1200" dirty="0">
                <a:solidFill>
                  <a:srgbClr val="000000"/>
                </a:solidFill>
                <a:latin typeface="Consolas" panose="020B0609020204030204" pitchFamily="49" charset="0"/>
              </a:rPr>
              <a:t>);</a:t>
            </a:r>
          </a:p>
          <a:p>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var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leavesType</a:t>
            </a:r>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StringToHolidayType</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leavesEntity.Value</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var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dateRanges</a:t>
            </a:r>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StringsToDateRanges</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dateTimeEntities</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a:t>
            </a:r>
            <a:endParaRPr lang="fr-FR" sz="1200" dirty="0"/>
          </a:p>
        </p:txBody>
      </p:sp>
    </p:spTree>
    <p:extLst>
      <p:ext uri="{BB962C8B-B14F-4D97-AF65-F5344CB8AC3E}">
        <p14:creationId xmlns:p14="http://schemas.microsoft.com/office/powerpoint/2010/main" val="73011997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SDK + </a:t>
            </a:r>
            <a:r>
              <a:rPr lang="en-US" dirty="0" err="1"/>
              <a:t>Portail</a:t>
            </a:r>
            <a:endParaRPr lang="en-US" dirty="0"/>
          </a:p>
        </p:txBody>
      </p:sp>
      <p:sp>
        <p:nvSpPr>
          <p:cNvPr id="4" name="Text Placeholder 3"/>
          <p:cNvSpPr>
            <a:spLocks noGrp="1"/>
          </p:cNvSpPr>
          <p:nvPr>
            <p:ph type="body" sz="quarter" idx="10"/>
          </p:nvPr>
        </p:nvSpPr>
        <p:spPr/>
        <p:txBody>
          <a:bodyPr/>
          <a:lstStyle/>
          <a:p>
            <a:r>
              <a:rPr lang="en-US" dirty="0"/>
              <a:t>Wit.ai</a:t>
            </a:r>
          </a:p>
        </p:txBody>
      </p:sp>
      <p:sp>
        <p:nvSpPr>
          <p:cNvPr id="10" name="Content Placeholder 2">
            <a:extLst>
              <a:ext uri="{FF2B5EF4-FFF2-40B4-BE49-F238E27FC236}">
                <a16:creationId xmlns:a16="http://schemas.microsoft.com/office/drawing/2014/main" id="{8F55BD7D-B827-4661-BD68-85B70BE881EB}"/>
              </a:ext>
            </a:extLst>
          </p:cNvPr>
          <p:cNvSpPr>
            <a:spLocks noGrp="1"/>
          </p:cNvSpPr>
          <p:nvPr>
            <p:ph idx="1"/>
          </p:nvPr>
        </p:nvSpPr>
        <p:spPr>
          <a:xfrm>
            <a:off x="937325" y="1303459"/>
            <a:ext cx="7923209" cy="4724498"/>
          </a:xfrm>
        </p:spPr>
        <p:txBody>
          <a:bodyPr/>
          <a:lstStyle/>
          <a:p>
            <a:pPr marL="271145" indent="-271145"/>
            <a:r>
              <a:rPr lang="en-US" dirty="0" err="1"/>
              <a:t>Portail</a:t>
            </a:r>
            <a:r>
              <a:rPr lang="en-US" dirty="0"/>
              <a:t> : </a:t>
            </a:r>
            <a:br>
              <a:rPr lang="en-US" dirty="0"/>
            </a:br>
            <a:r>
              <a:rPr lang="en-US" dirty="0">
                <a:hlinkClick r:id="rId2"/>
              </a:rPr>
              <a:t>https://wit.ai</a:t>
            </a:r>
            <a:endParaRPr lang="en-US" dirty="0"/>
          </a:p>
          <a:p>
            <a:pPr marL="271145" indent="-271145"/>
            <a:endParaRPr lang="en-US" dirty="0"/>
          </a:p>
          <a:p>
            <a:pPr marL="271145" indent="-271145"/>
            <a:r>
              <a:rPr lang="en-US" dirty="0"/>
              <a:t>API REST :</a:t>
            </a:r>
            <a:br>
              <a:rPr lang="en-US" dirty="0"/>
            </a:br>
            <a:r>
              <a:rPr lang="en-US" dirty="0">
                <a:hlinkClick r:id="rId3"/>
              </a:rPr>
              <a:t>https://api.wit.ai/message?q</a:t>
            </a:r>
            <a:r>
              <a:rPr lang="en-US" dirty="0"/>
              <a:t>=[MESSAGE]</a:t>
            </a:r>
          </a:p>
          <a:p>
            <a:pPr marL="271145" indent="-271145"/>
            <a:endParaRPr lang="en-US" dirty="0"/>
          </a:p>
          <a:p>
            <a:pPr marL="271145" indent="-271145"/>
            <a:r>
              <a:rPr lang="en-US" dirty="0"/>
              <a:t>SDK – Fork du SDK Luis.ai pour Bot Framework</a:t>
            </a:r>
            <a:br>
              <a:rPr lang="en-US" dirty="0"/>
            </a:br>
            <a:r>
              <a:rPr lang="en-US" dirty="0">
                <a:hlinkClick r:id="rId4"/>
              </a:rPr>
              <a:t>https://github.com/TimLariviere/BotBuilder-Wit.ai</a:t>
            </a:r>
            <a:br>
              <a:rPr lang="en-US" dirty="0"/>
            </a:br>
            <a:endParaRPr lang="en-US" dirty="0"/>
          </a:p>
          <a:p>
            <a:pPr marL="271145" indent="-271145"/>
            <a:endParaRPr lang="en-US" dirty="0"/>
          </a:p>
          <a:p>
            <a:pPr marL="271145" indent="-271145"/>
            <a:endParaRPr lang="en-US" dirty="0"/>
          </a:p>
        </p:txBody>
      </p:sp>
    </p:spTree>
    <p:extLst>
      <p:ext uri="{BB962C8B-B14F-4D97-AF65-F5344CB8AC3E}">
        <p14:creationId xmlns:p14="http://schemas.microsoft.com/office/powerpoint/2010/main" val="26555773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Utilisation</a:t>
            </a:r>
            <a:r>
              <a:rPr lang="en-US" dirty="0"/>
              <a:t> de Wit.ai</a:t>
            </a:r>
          </a:p>
        </p:txBody>
      </p:sp>
      <p:sp>
        <p:nvSpPr>
          <p:cNvPr id="4" name="Text Placeholder 3"/>
          <p:cNvSpPr>
            <a:spLocks noGrp="1"/>
          </p:cNvSpPr>
          <p:nvPr>
            <p:ph type="body" sz="quarter" idx="10"/>
          </p:nvPr>
        </p:nvSpPr>
        <p:spPr/>
        <p:txBody>
          <a:bodyPr/>
          <a:lstStyle/>
          <a:p>
            <a:r>
              <a:rPr lang="en-US" dirty="0"/>
              <a:t>Wit.ai</a:t>
            </a:r>
          </a:p>
        </p:txBody>
      </p:sp>
      <p:sp>
        <p:nvSpPr>
          <p:cNvPr id="8" name="Content Placeholder 5">
            <a:extLst>
              <a:ext uri="{FF2B5EF4-FFF2-40B4-BE49-F238E27FC236}">
                <a16:creationId xmlns:a16="http://schemas.microsoft.com/office/drawing/2014/main" id="{6D446F05-1A8E-49F4-9DA6-FA61EB7FFF3B}"/>
              </a:ext>
            </a:extLst>
          </p:cNvPr>
          <p:cNvSpPr txBox="1">
            <a:spLocks/>
          </p:cNvSpPr>
          <p:nvPr/>
        </p:nvSpPr>
        <p:spPr>
          <a:xfrm>
            <a:off x="184417" y="2958229"/>
            <a:ext cx="8676117" cy="366254"/>
          </a:xfrm>
          <a:prstGeom prst="rect">
            <a:avLst/>
          </a:prstGeom>
        </p:spPr>
        <p:txBody>
          <a:bodyPr vert="horz" wrap="square" lIns="0" tIns="0" rIns="0" bIns="0" rtlCol="0" anchor="ctr"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a:t>DEMO</a:t>
            </a:r>
          </a:p>
        </p:txBody>
      </p:sp>
    </p:spTree>
    <p:extLst>
      <p:ext uri="{BB962C8B-B14F-4D97-AF65-F5344CB8AC3E}">
        <p14:creationId xmlns:p14="http://schemas.microsoft.com/office/powerpoint/2010/main" val="55176984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116" y="2307831"/>
            <a:ext cx="3321873" cy="527837"/>
          </a:xfrm>
        </p:spPr>
        <p:txBody>
          <a:bodyPr/>
          <a:lstStyle/>
          <a:p>
            <a:r>
              <a:rPr lang="en-US" dirty="0" err="1"/>
              <a:t>FormFlow</a:t>
            </a:r>
            <a:endParaRPr lang="en-US" dirty="0"/>
          </a:p>
        </p:txBody>
      </p:sp>
      <p:sp>
        <p:nvSpPr>
          <p:cNvPr id="4" name="Text Placeholder 3"/>
          <p:cNvSpPr>
            <a:spLocks noGrp="1"/>
          </p:cNvSpPr>
          <p:nvPr>
            <p:ph type="body" sz="quarter" idx="11"/>
          </p:nvPr>
        </p:nvSpPr>
        <p:spPr>
          <a:xfrm>
            <a:off x="860426" y="156204"/>
            <a:ext cx="3357563" cy="184731"/>
          </a:xfrm>
        </p:spPr>
        <p:txBody>
          <a:bodyPr/>
          <a:lstStyle/>
          <a:p>
            <a:r>
              <a:rPr lang="en-US" dirty="0"/>
              <a:t>Le </a:t>
            </a:r>
            <a:r>
              <a:rPr lang="en-US" dirty="0" err="1"/>
              <a:t>langage</a:t>
            </a:r>
            <a:r>
              <a:rPr lang="en-US" dirty="0"/>
              <a:t> naturel à la </a:t>
            </a:r>
            <a:r>
              <a:rPr lang="en-US" dirty="0" err="1"/>
              <a:t>portée</a:t>
            </a:r>
            <a:r>
              <a:rPr lang="en-US" dirty="0"/>
              <a:t> des bots</a:t>
            </a:r>
          </a:p>
        </p:txBody>
      </p:sp>
      <p:pic>
        <p:nvPicPr>
          <p:cNvPr id="5" name="Picture 4">
            <a:extLst>
              <a:ext uri="{FF2B5EF4-FFF2-40B4-BE49-F238E27FC236}">
                <a16:creationId xmlns:a16="http://schemas.microsoft.com/office/drawing/2014/main" id="{7981D8FD-7D00-4198-8247-EE989C9BA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520" y="-1"/>
            <a:ext cx="3412455" cy="5143500"/>
          </a:xfrm>
          <a:prstGeom prst="rect">
            <a:avLst/>
          </a:prstGeom>
        </p:spPr>
      </p:pic>
    </p:spTree>
    <p:extLst>
      <p:ext uri="{BB962C8B-B14F-4D97-AF65-F5344CB8AC3E}">
        <p14:creationId xmlns:p14="http://schemas.microsoft.com/office/powerpoint/2010/main" val="103676707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FormFlow</a:t>
            </a:r>
            <a:endParaRPr lang="en-US" dirty="0"/>
          </a:p>
        </p:txBody>
      </p:sp>
      <p:sp>
        <p:nvSpPr>
          <p:cNvPr id="4" name="Text Placeholder 3"/>
          <p:cNvSpPr>
            <a:spLocks noGrp="1"/>
          </p:cNvSpPr>
          <p:nvPr>
            <p:ph type="body" sz="quarter" idx="10"/>
          </p:nvPr>
        </p:nvSpPr>
        <p:spPr/>
        <p:txBody>
          <a:bodyPr/>
          <a:lstStyle/>
          <a:p>
            <a:r>
              <a:rPr lang="en-US" dirty="0" err="1"/>
              <a:t>FormFlow</a:t>
            </a:r>
            <a:endParaRPr lang="en-US" dirty="0"/>
          </a:p>
        </p:txBody>
      </p:sp>
      <p:sp>
        <p:nvSpPr>
          <p:cNvPr id="5" name="Content Placeholder 2">
            <a:extLst>
              <a:ext uri="{FF2B5EF4-FFF2-40B4-BE49-F238E27FC236}">
                <a16:creationId xmlns:a16="http://schemas.microsoft.com/office/drawing/2014/main" id="{B6E3C87A-20DD-4066-8B5D-40E7979BE562}"/>
              </a:ext>
            </a:extLst>
          </p:cNvPr>
          <p:cNvSpPr>
            <a:spLocks noGrp="1"/>
          </p:cNvSpPr>
          <p:nvPr>
            <p:ph idx="1"/>
          </p:nvPr>
        </p:nvSpPr>
        <p:spPr>
          <a:xfrm>
            <a:off x="937325" y="1303459"/>
            <a:ext cx="7923209" cy="316690"/>
          </a:xfrm>
        </p:spPr>
        <p:txBody>
          <a:bodyPr/>
          <a:lstStyle/>
          <a:p>
            <a:pPr marL="271145" indent="-271145"/>
            <a:r>
              <a:rPr lang="en-US" sz="2400" dirty="0" err="1"/>
              <a:t>Génération</a:t>
            </a:r>
            <a:r>
              <a:rPr lang="en-US" sz="2400" dirty="0"/>
              <a:t> </a:t>
            </a:r>
            <a:r>
              <a:rPr lang="en-US" sz="2400" dirty="0" err="1"/>
              <a:t>automatique</a:t>
            </a:r>
            <a:r>
              <a:rPr lang="en-US" sz="2400" dirty="0"/>
              <a:t> de </a:t>
            </a:r>
            <a:r>
              <a:rPr lang="en-US" sz="2400" dirty="0" err="1"/>
              <a:t>formulaire</a:t>
            </a:r>
            <a:r>
              <a:rPr lang="en-US" sz="2400" dirty="0"/>
              <a:t> (Bot Framework)</a:t>
            </a:r>
          </a:p>
        </p:txBody>
      </p:sp>
      <p:pic>
        <p:nvPicPr>
          <p:cNvPr id="3" name="Picture 2">
            <a:extLst>
              <a:ext uri="{FF2B5EF4-FFF2-40B4-BE49-F238E27FC236}">
                <a16:creationId xmlns:a16="http://schemas.microsoft.com/office/drawing/2014/main" id="{3C8D9367-EDF1-4EFF-98FB-9611EE77F09B}"/>
              </a:ext>
            </a:extLst>
          </p:cNvPr>
          <p:cNvPicPr>
            <a:picLocks noChangeAspect="1"/>
          </p:cNvPicPr>
          <p:nvPr/>
        </p:nvPicPr>
        <p:blipFill>
          <a:blip r:embed="rId3"/>
          <a:stretch>
            <a:fillRect/>
          </a:stretch>
        </p:blipFill>
        <p:spPr>
          <a:xfrm>
            <a:off x="5122190" y="2068623"/>
            <a:ext cx="3988002" cy="2834637"/>
          </a:xfrm>
          <a:prstGeom prst="rect">
            <a:avLst/>
          </a:prstGeom>
        </p:spPr>
      </p:pic>
      <p:sp>
        <p:nvSpPr>
          <p:cNvPr id="6" name="Rectangle 5">
            <a:extLst>
              <a:ext uri="{FF2B5EF4-FFF2-40B4-BE49-F238E27FC236}">
                <a16:creationId xmlns:a16="http://schemas.microsoft.com/office/drawing/2014/main" id="{97A45C6F-615C-4BDE-88FE-1873EED916B6}"/>
              </a:ext>
            </a:extLst>
          </p:cNvPr>
          <p:cNvSpPr/>
          <p:nvPr/>
        </p:nvSpPr>
        <p:spPr>
          <a:xfrm>
            <a:off x="712919" y="1852174"/>
            <a:ext cx="4572000" cy="1061829"/>
          </a:xfrm>
          <a:prstGeom prst="rect">
            <a:avLst/>
          </a:prstGeom>
        </p:spPr>
        <p:txBody>
          <a:bodyPr>
            <a:spAutoFit/>
          </a:bodyPr>
          <a:lstStyle/>
          <a:p>
            <a:r>
              <a:rPr lang="fr-FR" sz="1050" dirty="0">
                <a:solidFill>
                  <a:srgbClr val="000000"/>
                </a:solidFill>
                <a:latin typeface="Consolas" panose="020B0609020204030204" pitchFamily="49" charset="0"/>
              </a:rPr>
              <a:t>[</a:t>
            </a:r>
            <a:r>
              <a:rPr lang="fr-FR" sz="1050" dirty="0" err="1">
                <a:solidFill>
                  <a:srgbClr val="000000"/>
                </a:solidFill>
                <a:latin typeface="Consolas" panose="020B0609020204030204" pitchFamily="49" charset="0"/>
              </a:rPr>
              <a:t>Serializable</a:t>
            </a:r>
            <a:r>
              <a:rPr lang="fr-FR" sz="1050" dirty="0">
                <a:solidFill>
                  <a:srgbClr val="000000"/>
                </a:solidFill>
                <a:latin typeface="Consolas" panose="020B0609020204030204" pitchFamily="49" charset="0"/>
              </a:rPr>
              <a:t>]</a:t>
            </a:r>
          </a:p>
          <a:p>
            <a:r>
              <a:rPr lang="fr-FR" sz="1050" dirty="0">
                <a:solidFill>
                  <a:srgbClr val="0000FF"/>
                </a:solidFill>
                <a:latin typeface="Consolas" panose="020B0609020204030204" pitchFamily="49" charset="0"/>
              </a:rPr>
              <a:t>public</a:t>
            </a:r>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class</a:t>
            </a:r>
            <a:r>
              <a:rPr lang="fr-FR" sz="1050" dirty="0">
                <a:solidFill>
                  <a:srgbClr val="000000"/>
                </a:solidFill>
                <a:latin typeface="Consolas" panose="020B0609020204030204" pitchFamily="49" charset="0"/>
              </a:rPr>
              <a:t> </a:t>
            </a:r>
            <a:r>
              <a:rPr lang="fr-FR" sz="1050" dirty="0" err="1">
                <a:solidFill>
                  <a:srgbClr val="2B91AF"/>
                </a:solidFill>
                <a:latin typeface="Consolas" panose="020B0609020204030204" pitchFamily="49" charset="0"/>
              </a:rPr>
              <a:t>SetLeavesForm</a:t>
            </a:r>
            <a:endParaRPr lang="fr-FR" sz="1050" dirty="0">
              <a:solidFill>
                <a:srgbClr val="000000"/>
              </a:solidFill>
              <a:latin typeface="Consolas" panose="020B0609020204030204" pitchFamily="49" charset="0"/>
            </a:endParaRPr>
          </a:p>
          <a:p>
            <a:r>
              <a:rPr lang="fr-FR"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public</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LeavesType</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LeavesType</a:t>
            </a:r>
            <a:r>
              <a:rPr lang="en-US" sz="1050" dirty="0">
                <a:solidFill>
                  <a:srgbClr val="000000"/>
                </a:solidFill>
                <a:latin typeface="Consolas" panose="020B0609020204030204" pitchFamily="49" charset="0"/>
              </a:rPr>
              <a:t> { </a:t>
            </a:r>
            <a:r>
              <a:rPr lang="en-US" sz="1050" dirty="0">
                <a:solidFill>
                  <a:srgbClr val="0000FF"/>
                </a:solidFill>
                <a:latin typeface="Consolas" panose="020B0609020204030204" pitchFamily="49" charset="0"/>
              </a:rPr>
              <a:t>get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set</a:t>
            </a:r>
            <a:r>
              <a:rPr lang="en-US" sz="1050" dirty="0">
                <a:solidFill>
                  <a:srgbClr val="000000"/>
                </a:solidFill>
                <a:latin typeface="Consolas" panose="020B0609020204030204" pitchFamily="49" charset="0"/>
              </a:rPr>
              <a:t>; }</a:t>
            </a:r>
            <a:endParaRPr lang="fr-FR"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public</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IEnumerable</a:t>
            </a:r>
            <a:r>
              <a:rPr lang="en-US" sz="1050" dirty="0">
                <a:solidFill>
                  <a:srgbClr val="000000"/>
                </a:solidFill>
                <a:latin typeface="Consolas" panose="020B0609020204030204" pitchFamily="49" charset="0"/>
              </a:rPr>
              <a:t>&lt;</a:t>
            </a:r>
            <a:r>
              <a:rPr lang="en-US" sz="1050" dirty="0" err="1">
                <a:solidFill>
                  <a:srgbClr val="000000"/>
                </a:solidFill>
                <a:latin typeface="Consolas" panose="020B0609020204030204" pitchFamily="49" charset="0"/>
              </a:rPr>
              <a:t>DateTime</a:t>
            </a:r>
            <a:r>
              <a:rPr lang="en-US" sz="1050" dirty="0">
                <a:solidFill>
                  <a:srgbClr val="000000"/>
                </a:solidFill>
                <a:latin typeface="Consolas" panose="020B0609020204030204" pitchFamily="49" charset="0"/>
              </a:rPr>
              <a:t>&gt; Dates { </a:t>
            </a:r>
            <a:r>
              <a:rPr lang="en-US" sz="1050" dirty="0">
                <a:solidFill>
                  <a:srgbClr val="0000FF"/>
                </a:solidFill>
                <a:latin typeface="Consolas" panose="020B0609020204030204" pitchFamily="49" charset="0"/>
              </a:rPr>
              <a:t>get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set</a:t>
            </a:r>
            <a:r>
              <a:rPr lang="en-US" sz="1050" dirty="0">
                <a:solidFill>
                  <a:srgbClr val="000000"/>
                </a:solidFill>
                <a:latin typeface="Consolas" panose="020B0609020204030204" pitchFamily="49" charset="0"/>
              </a:rPr>
              <a:t>; }</a:t>
            </a:r>
            <a:endParaRPr lang="fr-FR" sz="1050" dirty="0">
              <a:solidFill>
                <a:srgbClr val="000000"/>
              </a:solidFill>
              <a:latin typeface="Consolas" panose="020B0609020204030204" pitchFamily="49" charset="0"/>
            </a:endParaRPr>
          </a:p>
          <a:p>
            <a:r>
              <a:rPr lang="fr-FR" sz="1050" dirty="0">
                <a:solidFill>
                  <a:srgbClr val="000000"/>
                </a:solidFill>
                <a:latin typeface="Consolas" panose="020B0609020204030204" pitchFamily="49" charset="0"/>
              </a:rPr>
              <a:t>}</a:t>
            </a:r>
            <a:endParaRPr lang="fr-FR" sz="1050" dirty="0"/>
          </a:p>
        </p:txBody>
      </p:sp>
      <p:sp>
        <p:nvSpPr>
          <p:cNvPr id="8" name="Rectangle 7">
            <a:extLst>
              <a:ext uri="{FF2B5EF4-FFF2-40B4-BE49-F238E27FC236}">
                <a16:creationId xmlns:a16="http://schemas.microsoft.com/office/drawing/2014/main" id="{BEC5EBE8-D900-4B5D-B5C2-D262C61E55C3}"/>
              </a:ext>
            </a:extLst>
          </p:cNvPr>
          <p:cNvSpPr/>
          <p:nvPr/>
        </p:nvSpPr>
        <p:spPr>
          <a:xfrm>
            <a:off x="712919" y="3087551"/>
            <a:ext cx="4572000" cy="1061829"/>
          </a:xfrm>
          <a:prstGeom prst="rect">
            <a:avLst/>
          </a:prstGeom>
        </p:spPr>
        <p:txBody>
          <a:bodyPr>
            <a:spAutoFit/>
          </a:bodyPr>
          <a:lstStyle/>
          <a:p>
            <a:r>
              <a:rPr lang="fr-FR" sz="1050" dirty="0">
                <a:solidFill>
                  <a:srgbClr val="0000FF"/>
                </a:solidFill>
                <a:latin typeface="Consolas" panose="020B0609020204030204" pitchFamily="49" charset="0"/>
              </a:rPr>
              <a:t>public</a:t>
            </a:r>
            <a:r>
              <a:rPr lang="fr-FR" sz="1050" dirty="0">
                <a:solidFill>
                  <a:srgbClr val="000000"/>
                </a:solidFill>
                <a:latin typeface="Consolas" panose="020B0609020204030204" pitchFamily="49" charset="0"/>
              </a:rPr>
              <a:t> </a:t>
            </a:r>
            <a:r>
              <a:rPr lang="fr-FR" sz="1050" dirty="0" err="1">
                <a:solidFill>
                  <a:srgbClr val="000000"/>
                </a:solidFill>
                <a:latin typeface="Consolas" panose="020B0609020204030204" pitchFamily="49" charset="0"/>
              </a:rPr>
              <a:t>IForm</a:t>
            </a:r>
            <a:r>
              <a:rPr lang="fr-FR" sz="1050" dirty="0">
                <a:solidFill>
                  <a:srgbClr val="000000"/>
                </a:solidFill>
                <a:latin typeface="Consolas" panose="020B0609020204030204" pitchFamily="49" charset="0"/>
              </a:rPr>
              <a:t>&lt;</a:t>
            </a:r>
            <a:r>
              <a:rPr lang="fr-FR" sz="1050" dirty="0" err="1">
                <a:solidFill>
                  <a:srgbClr val="000000"/>
                </a:solidFill>
                <a:latin typeface="Consolas" panose="020B0609020204030204" pitchFamily="49" charset="0"/>
              </a:rPr>
              <a:t>SetLeavesForm</a:t>
            </a:r>
            <a:r>
              <a:rPr lang="fr-FR" sz="1050" dirty="0">
                <a:solidFill>
                  <a:srgbClr val="000000"/>
                </a:solidFill>
                <a:latin typeface="Consolas" panose="020B0609020204030204" pitchFamily="49" charset="0"/>
              </a:rPr>
              <a:t>&gt; </a:t>
            </a:r>
            <a:r>
              <a:rPr lang="fr-FR" sz="1050" dirty="0" err="1">
                <a:solidFill>
                  <a:srgbClr val="000000"/>
                </a:solidFill>
                <a:latin typeface="Consolas" panose="020B0609020204030204" pitchFamily="49" charset="0"/>
              </a:rPr>
              <a:t>Build</a:t>
            </a:r>
            <a:r>
              <a:rPr lang="fr-FR" sz="1050" dirty="0">
                <a:solidFill>
                  <a:srgbClr val="000000"/>
                </a:solidFill>
                <a:latin typeface="Consolas" panose="020B0609020204030204" pitchFamily="49" charset="0"/>
              </a:rPr>
              <a:t>()</a:t>
            </a:r>
          </a:p>
          <a:p>
            <a:r>
              <a:rPr lang="fr-FR" sz="1050" dirty="0">
                <a:solidFill>
                  <a:srgbClr val="000000"/>
                </a:solidFill>
                <a:latin typeface="Consolas" panose="020B0609020204030204" pitchFamily="49" charset="0"/>
              </a:rPr>
              <a:t>{</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return</a:t>
            </a:r>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new</a:t>
            </a:r>
            <a:r>
              <a:rPr lang="fr-FR" sz="1050" dirty="0">
                <a:solidFill>
                  <a:srgbClr val="000000"/>
                </a:solidFill>
                <a:latin typeface="Consolas" panose="020B0609020204030204" pitchFamily="49" charset="0"/>
              </a:rPr>
              <a:t> </a:t>
            </a:r>
            <a:r>
              <a:rPr lang="fr-FR" sz="1050" dirty="0" err="1">
                <a:solidFill>
                  <a:srgbClr val="000000"/>
                </a:solidFill>
                <a:latin typeface="Consolas" panose="020B0609020204030204" pitchFamily="49" charset="0"/>
              </a:rPr>
              <a:t>FormBuilder</a:t>
            </a:r>
            <a:r>
              <a:rPr lang="fr-FR" sz="1050" dirty="0">
                <a:solidFill>
                  <a:srgbClr val="000000"/>
                </a:solidFill>
                <a:latin typeface="Consolas" panose="020B0609020204030204" pitchFamily="49" charset="0"/>
              </a:rPr>
              <a:t>&lt;</a:t>
            </a:r>
            <a:r>
              <a:rPr lang="fr-FR" sz="1050" dirty="0" err="1">
                <a:solidFill>
                  <a:srgbClr val="000000"/>
                </a:solidFill>
                <a:latin typeface="Consolas" panose="020B0609020204030204" pitchFamily="49" charset="0"/>
              </a:rPr>
              <a:t>SetLeavesForm</a:t>
            </a:r>
            <a:r>
              <a:rPr lang="fr-FR" sz="1050" dirty="0">
                <a:solidFill>
                  <a:srgbClr val="000000"/>
                </a:solidFill>
                <a:latin typeface="Consolas" panose="020B0609020204030204" pitchFamily="49" charset="0"/>
              </a:rPr>
              <a:t>&gt;()</a:t>
            </a:r>
          </a:p>
          <a:p>
            <a:r>
              <a:rPr lang="fr-FR" sz="1050" dirty="0">
                <a:solidFill>
                  <a:srgbClr val="000000"/>
                </a:solidFill>
                <a:latin typeface="Consolas" panose="020B0609020204030204" pitchFamily="49" charset="0"/>
              </a:rPr>
              <a:t>        .</a:t>
            </a:r>
            <a:r>
              <a:rPr lang="fr-FR" sz="1050" dirty="0" err="1">
                <a:solidFill>
                  <a:srgbClr val="000000"/>
                </a:solidFill>
                <a:latin typeface="Consolas" panose="020B0609020204030204" pitchFamily="49" charset="0"/>
              </a:rPr>
              <a:t>AddRemainingFields</a:t>
            </a:r>
            <a:r>
              <a:rPr lang="fr-FR" sz="1050" dirty="0">
                <a:solidFill>
                  <a:srgbClr val="000000"/>
                </a:solidFill>
                <a:latin typeface="Consolas" panose="020B0609020204030204" pitchFamily="49" charset="0"/>
              </a:rPr>
              <a:t>()</a:t>
            </a:r>
          </a:p>
          <a:p>
            <a:r>
              <a:rPr lang="fr-FR" sz="1050" dirty="0">
                <a:solidFill>
                  <a:srgbClr val="000000"/>
                </a:solidFill>
                <a:latin typeface="Consolas" panose="020B0609020204030204" pitchFamily="49" charset="0"/>
              </a:rPr>
              <a:t>        .</a:t>
            </a:r>
            <a:r>
              <a:rPr lang="fr-FR" sz="1050" dirty="0" err="1">
                <a:solidFill>
                  <a:srgbClr val="000000"/>
                </a:solidFill>
                <a:latin typeface="Consolas" panose="020B0609020204030204" pitchFamily="49" charset="0"/>
              </a:rPr>
              <a:t>Build</a:t>
            </a:r>
            <a:r>
              <a:rPr lang="fr-FR" sz="1050" dirty="0">
                <a:solidFill>
                  <a:srgbClr val="000000"/>
                </a:solidFill>
                <a:latin typeface="Consolas" panose="020B0609020204030204" pitchFamily="49" charset="0"/>
              </a:rPr>
              <a:t>();</a:t>
            </a:r>
          </a:p>
          <a:p>
            <a:r>
              <a:rPr lang="fr-FR" sz="1050" dirty="0">
                <a:solidFill>
                  <a:srgbClr val="000000"/>
                </a:solidFill>
                <a:latin typeface="Consolas" panose="020B0609020204030204" pitchFamily="49" charset="0"/>
              </a:rPr>
              <a:t>}</a:t>
            </a:r>
            <a:endParaRPr lang="fr-FR" sz="1050" dirty="0"/>
          </a:p>
        </p:txBody>
      </p:sp>
      <p:sp>
        <p:nvSpPr>
          <p:cNvPr id="9" name="Rectangle 8">
            <a:extLst>
              <a:ext uri="{FF2B5EF4-FFF2-40B4-BE49-F238E27FC236}">
                <a16:creationId xmlns:a16="http://schemas.microsoft.com/office/drawing/2014/main" id="{12356C13-E25E-4CCA-9432-C8ED4B4188D3}"/>
              </a:ext>
            </a:extLst>
          </p:cNvPr>
          <p:cNvSpPr/>
          <p:nvPr/>
        </p:nvSpPr>
        <p:spPr>
          <a:xfrm>
            <a:off x="712919" y="4257605"/>
            <a:ext cx="5277172" cy="738664"/>
          </a:xfrm>
          <a:prstGeom prst="rect">
            <a:avLst/>
          </a:prstGeom>
        </p:spPr>
        <p:txBody>
          <a:bodyPr wrap="square">
            <a:spAutoFit/>
          </a:bodyPr>
          <a:lstStyle/>
          <a:p>
            <a:r>
              <a:rPr lang="fr-FR" sz="1050" dirty="0">
                <a:solidFill>
                  <a:srgbClr val="0000FF"/>
                </a:solidFill>
                <a:latin typeface="Consolas" panose="020B0609020204030204" pitchFamily="49" charset="0"/>
              </a:rPr>
              <a:t>var</a:t>
            </a:r>
            <a:r>
              <a:rPr lang="fr-FR" sz="1050" dirty="0">
                <a:solidFill>
                  <a:srgbClr val="000000"/>
                </a:solidFill>
                <a:latin typeface="Consolas" panose="020B0609020204030204" pitchFamily="49" charset="0"/>
              </a:rPr>
              <a:t> </a:t>
            </a:r>
            <a:r>
              <a:rPr lang="fr-FR" sz="1050" dirty="0" err="1">
                <a:solidFill>
                  <a:srgbClr val="000000"/>
                </a:solidFill>
                <a:latin typeface="Consolas" panose="020B0609020204030204" pitchFamily="49" charset="0"/>
              </a:rPr>
              <a:t>dialog</a:t>
            </a:r>
            <a:r>
              <a:rPr lang="fr-FR" sz="1050" dirty="0">
                <a:solidFill>
                  <a:srgbClr val="000000"/>
                </a:solidFill>
                <a:latin typeface="Consolas" panose="020B0609020204030204" pitchFamily="49" charset="0"/>
              </a:rPr>
              <a:t> = </a:t>
            </a:r>
          </a:p>
          <a:p>
            <a:r>
              <a:rPr lang="fr-FR" sz="1050" dirty="0">
                <a:solidFill>
                  <a:srgbClr val="000000"/>
                </a:solidFill>
                <a:latin typeface="Consolas" panose="020B0609020204030204" pitchFamily="49" charset="0"/>
              </a:rPr>
              <a:t>       </a:t>
            </a:r>
            <a:r>
              <a:rPr lang="fr-FR" sz="1050" dirty="0">
                <a:solidFill>
                  <a:srgbClr val="0000FF"/>
                </a:solidFill>
                <a:latin typeface="Consolas" panose="020B0609020204030204" pitchFamily="49" charset="0"/>
              </a:rPr>
              <a:t>new</a:t>
            </a:r>
            <a:r>
              <a:rPr lang="fr-FR" sz="1050" dirty="0">
                <a:solidFill>
                  <a:srgbClr val="000000"/>
                </a:solidFill>
                <a:latin typeface="Consolas" panose="020B0609020204030204" pitchFamily="49" charset="0"/>
              </a:rPr>
              <a:t> </a:t>
            </a:r>
            <a:r>
              <a:rPr lang="fr-FR" sz="1050" dirty="0" err="1">
                <a:solidFill>
                  <a:srgbClr val="000000"/>
                </a:solidFill>
                <a:latin typeface="Consolas" panose="020B0609020204030204" pitchFamily="49" charset="0"/>
              </a:rPr>
              <a:t>FormDialog</a:t>
            </a:r>
            <a:r>
              <a:rPr lang="fr-FR" sz="1050" dirty="0">
                <a:solidFill>
                  <a:srgbClr val="000000"/>
                </a:solidFill>
                <a:latin typeface="Consolas" panose="020B0609020204030204" pitchFamily="49" charset="0"/>
              </a:rPr>
              <a:t>(() =&gt; </a:t>
            </a:r>
            <a:r>
              <a:rPr lang="fr-FR" sz="1050" dirty="0" err="1">
                <a:solidFill>
                  <a:srgbClr val="000000"/>
                </a:solidFill>
                <a:latin typeface="Consolas" panose="020B0609020204030204" pitchFamily="49" charset="0"/>
              </a:rPr>
              <a:t>SetLeavesFormBuilder.Build</a:t>
            </a:r>
            <a:r>
              <a:rPr lang="fr-FR" sz="1050" dirty="0">
                <a:solidFill>
                  <a:srgbClr val="000000"/>
                </a:solidFill>
                <a:latin typeface="Consolas" panose="020B0609020204030204" pitchFamily="49" charset="0"/>
              </a:rPr>
              <a:t>);</a:t>
            </a:r>
          </a:p>
          <a:p>
            <a:endParaRPr lang="fr-FR" sz="1050" dirty="0">
              <a:solidFill>
                <a:srgbClr val="000000"/>
              </a:solidFill>
              <a:latin typeface="Consolas" panose="020B0609020204030204" pitchFamily="49" charset="0"/>
            </a:endParaRPr>
          </a:p>
          <a:p>
            <a:r>
              <a:rPr lang="fr-FR" sz="1050" dirty="0" err="1">
                <a:solidFill>
                  <a:srgbClr val="000000"/>
                </a:solidFill>
                <a:latin typeface="Consolas" panose="020B0609020204030204" pitchFamily="49" charset="0"/>
              </a:rPr>
              <a:t>context.Call</a:t>
            </a:r>
            <a:r>
              <a:rPr lang="fr-FR" sz="1050" dirty="0">
                <a:solidFill>
                  <a:srgbClr val="000000"/>
                </a:solidFill>
                <a:latin typeface="Consolas" panose="020B0609020204030204" pitchFamily="49" charset="0"/>
              </a:rPr>
              <a:t>(</a:t>
            </a:r>
            <a:r>
              <a:rPr lang="fr-FR" sz="1050" dirty="0" err="1">
                <a:solidFill>
                  <a:srgbClr val="000000"/>
                </a:solidFill>
                <a:latin typeface="Consolas" panose="020B0609020204030204" pitchFamily="49" charset="0"/>
              </a:rPr>
              <a:t>dialog</a:t>
            </a:r>
            <a:r>
              <a:rPr lang="fr-FR" sz="1050" dirty="0">
                <a:solidFill>
                  <a:srgbClr val="000000"/>
                </a:solidFill>
                <a:latin typeface="Consolas" panose="020B0609020204030204" pitchFamily="49" charset="0"/>
              </a:rPr>
              <a:t>, </a:t>
            </a:r>
            <a:r>
              <a:rPr lang="fr-FR" sz="1050" dirty="0" err="1">
                <a:solidFill>
                  <a:srgbClr val="000000"/>
                </a:solidFill>
                <a:latin typeface="Consolas" panose="020B0609020204030204" pitchFamily="49" charset="0"/>
              </a:rPr>
              <a:t>ResumeAfterFormCompleted</a:t>
            </a:r>
            <a:r>
              <a:rPr lang="fr-FR" sz="1050" dirty="0">
                <a:solidFill>
                  <a:srgbClr val="000000"/>
                </a:solidFill>
                <a:latin typeface="Consolas" panose="020B0609020204030204" pitchFamily="49" charset="0"/>
              </a:rPr>
              <a:t>);</a:t>
            </a:r>
            <a:endParaRPr lang="fr-FR" sz="1050" dirty="0"/>
          </a:p>
        </p:txBody>
      </p:sp>
      <p:cxnSp>
        <p:nvCxnSpPr>
          <p:cNvPr id="11" name="Straight Connector 10">
            <a:extLst>
              <a:ext uri="{FF2B5EF4-FFF2-40B4-BE49-F238E27FC236}">
                <a16:creationId xmlns:a16="http://schemas.microsoft.com/office/drawing/2014/main" id="{7882DE14-A153-434B-86D4-E683E478DCDC}"/>
              </a:ext>
            </a:extLst>
          </p:cNvPr>
          <p:cNvCxnSpPr>
            <a:cxnSpLocks/>
          </p:cNvCxnSpPr>
          <p:nvPr/>
        </p:nvCxnSpPr>
        <p:spPr>
          <a:xfrm>
            <a:off x="566738" y="2991176"/>
            <a:ext cx="45322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1BC1473-DC3C-40AE-AD57-E639252FCCF7}"/>
              </a:ext>
            </a:extLst>
          </p:cNvPr>
          <p:cNvCxnSpPr>
            <a:cxnSpLocks/>
          </p:cNvCxnSpPr>
          <p:nvPr/>
        </p:nvCxnSpPr>
        <p:spPr>
          <a:xfrm>
            <a:off x="566738" y="4203623"/>
            <a:ext cx="45322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588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Pourquoi</a:t>
            </a:r>
            <a:r>
              <a:rPr lang="en-US" dirty="0"/>
              <a:t> NLP + </a:t>
            </a:r>
            <a:r>
              <a:rPr lang="en-US" dirty="0" err="1"/>
              <a:t>FormFlow</a:t>
            </a:r>
            <a:r>
              <a:rPr lang="en-US" dirty="0"/>
              <a:t> ?</a:t>
            </a:r>
          </a:p>
        </p:txBody>
      </p:sp>
      <p:sp>
        <p:nvSpPr>
          <p:cNvPr id="4" name="Text Placeholder 3"/>
          <p:cNvSpPr>
            <a:spLocks noGrp="1"/>
          </p:cNvSpPr>
          <p:nvPr>
            <p:ph type="body" sz="quarter" idx="10"/>
          </p:nvPr>
        </p:nvSpPr>
        <p:spPr/>
        <p:txBody>
          <a:bodyPr/>
          <a:lstStyle/>
          <a:p>
            <a:r>
              <a:rPr lang="en-US" dirty="0" err="1"/>
              <a:t>FormFlow</a:t>
            </a:r>
            <a:endParaRPr lang="en-US" dirty="0"/>
          </a:p>
        </p:txBody>
      </p:sp>
      <p:sp>
        <p:nvSpPr>
          <p:cNvPr id="10" name="Content Placeholder 2">
            <a:extLst>
              <a:ext uri="{FF2B5EF4-FFF2-40B4-BE49-F238E27FC236}">
                <a16:creationId xmlns:a16="http://schemas.microsoft.com/office/drawing/2014/main" id="{8F55BD7D-B827-4661-BD68-85B70BE881EB}"/>
              </a:ext>
            </a:extLst>
          </p:cNvPr>
          <p:cNvSpPr>
            <a:spLocks noGrp="1"/>
          </p:cNvSpPr>
          <p:nvPr>
            <p:ph idx="1"/>
          </p:nvPr>
        </p:nvSpPr>
        <p:spPr>
          <a:xfrm>
            <a:off x="937325" y="1303459"/>
            <a:ext cx="7923209" cy="3154838"/>
          </a:xfrm>
        </p:spPr>
        <p:txBody>
          <a:bodyPr/>
          <a:lstStyle/>
          <a:p>
            <a:pPr marL="271145" indent="-271145"/>
            <a:r>
              <a:rPr lang="en-US" dirty="0"/>
              <a:t>Phrases </a:t>
            </a:r>
            <a:r>
              <a:rPr lang="en-US" dirty="0" err="1"/>
              <a:t>incomplètes</a:t>
            </a:r>
            <a:r>
              <a:rPr lang="en-US" dirty="0"/>
              <a:t> </a:t>
            </a:r>
            <a:r>
              <a:rPr lang="en-US" dirty="0" err="1"/>
              <a:t>ou</a:t>
            </a:r>
            <a:r>
              <a:rPr lang="en-US" dirty="0"/>
              <a:t> non précises</a:t>
            </a:r>
          </a:p>
          <a:p>
            <a:pPr marL="541020" lvl="1" indent="-271145"/>
            <a:r>
              <a:rPr lang="en-US" dirty="0"/>
              <a:t>“</a:t>
            </a:r>
            <a:r>
              <a:rPr lang="en-US" dirty="0" err="1"/>
              <a:t>Je</a:t>
            </a:r>
            <a:r>
              <a:rPr lang="en-US" dirty="0"/>
              <a:t> </a:t>
            </a:r>
            <a:r>
              <a:rPr lang="en-US" dirty="0" err="1"/>
              <a:t>veux</a:t>
            </a:r>
            <a:r>
              <a:rPr lang="en-US" dirty="0"/>
              <a:t> </a:t>
            </a:r>
            <a:r>
              <a:rPr lang="en-US" dirty="0" err="1"/>
              <a:t>partir</a:t>
            </a:r>
            <a:r>
              <a:rPr lang="en-US" dirty="0"/>
              <a:t> </a:t>
            </a:r>
            <a:r>
              <a:rPr lang="en-US" dirty="0" err="1"/>
              <a:t>en</a:t>
            </a:r>
            <a:r>
              <a:rPr lang="en-US" dirty="0"/>
              <a:t> </a:t>
            </a:r>
            <a:r>
              <a:rPr lang="en-US" dirty="0" err="1"/>
              <a:t>vacances</a:t>
            </a:r>
            <a:r>
              <a:rPr lang="en-US" dirty="0"/>
              <a:t>”</a:t>
            </a:r>
          </a:p>
          <a:p>
            <a:pPr marL="541020" lvl="1" indent="-271145"/>
            <a:r>
              <a:rPr lang="en-US" dirty="0" err="1"/>
              <a:t>Quand</a:t>
            </a:r>
            <a:r>
              <a:rPr lang="en-US" dirty="0"/>
              <a:t> ? </a:t>
            </a:r>
            <a:r>
              <a:rPr lang="en-US" dirty="0" err="1"/>
              <a:t>Quel</a:t>
            </a:r>
            <a:r>
              <a:rPr lang="en-US" dirty="0"/>
              <a:t> type de </a:t>
            </a:r>
            <a:r>
              <a:rPr lang="en-US" dirty="0" err="1"/>
              <a:t>congés</a:t>
            </a:r>
            <a:r>
              <a:rPr lang="en-US" dirty="0"/>
              <a:t> ?</a:t>
            </a:r>
          </a:p>
          <a:p>
            <a:pPr marL="271145" indent="-271145"/>
            <a:endParaRPr lang="en-US" dirty="0"/>
          </a:p>
          <a:p>
            <a:pPr marL="271145" indent="-271145"/>
            <a:r>
              <a:rPr lang="en-US" dirty="0" err="1"/>
              <a:t>Rapide</a:t>
            </a:r>
            <a:r>
              <a:rPr lang="en-US" dirty="0"/>
              <a:t>, simple, </a:t>
            </a:r>
            <a:r>
              <a:rPr lang="en-US" dirty="0" err="1"/>
              <a:t>générique</a:t>
            </a:r>
            <a:r>
              <a:rPr lang="en-US" dirty="0"/>
              <a:t> et </a:t>
            </a:r>
            <a:r>
              <a:rPr lang="en-US" dirty="0" err="1"/>
              <a:t>personnalisable</a:t>
            </a:r>
            <a:endParaRPr lang="en-US" dirty="0"/>
          </a:p>
          <a:p>
            <a:pPr marL="271145" indent="-271145"/>
            <a:endParaRPr lang="en-US" dirty="0"/>
          </a:p>
          <a:p>
            <a:pPr marL="271145" indent="-271145"/>
            <a:r>
              <a:rPr lang="en-US" dirty="0"/>
              <a:t>Modification et confirmation </a:t>
            </a:r>
            <a:r>
              <a:rPr lang="en-US" dirty="0" err="1"/>
              <a:t>incluses</a:t>
            </a:r>
            <a:endParaRPr lang="en-US" dirty="0"/>
          </a:p>
        </p:txBody>
      </p:sp>
    </p:spTree>
    <p:extLst>
      <p:ext uri="{BB962C8B-B14F-4D97-AF65-F5344CB8AC3E}">
        <p14:creationId xmlns:p14="http://schemas.microsoft.com/office/powerpoint/2010/main" val="5640752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FormFlow</a:t>
            </a:r>
            <a:endParaRPr lang="en-US" dirty="0"/>
          </a:p>
        </p:txBody>
      </p:sp>
      <p:sp>
        <p:nvSpPr>
          <p:cNvPr id="4" name="Text Placeholder 3"/>
          <p:cNvSpPr>
            <a:spLocks noGrp="1"/>
          </p:cNvSpPr>
          <p:nvPr>
            <p:ph type="body" sz="quarter" idx="10"/>
          </p:nvPr>
        </p:nvSpPr>
        <p:spPr/>
        <p:txBody>
          <a:bodyPr/>
          <a:lstStyle/>
          <a:p>
            <a:r>
              <a:rPr lang="en-US" dirty="0" err="1"/>
              <a:t>FormFlow</a:t>
            </a:r>
            <a:endParaRPr lang="en-US" dirty="0"/>
          </a:p>
        </p:txBody>
      </p:sp>
      <p:sp>
        <p:nvSpPr>
          <p:cNvPr id="8" name="Content Placeholder 5">
            <a:extLst>
              <a:ext uri="{FF2B5EF4-FFF2-40B4-BE49-F238E27FC236}">
                <a16:creationId xmlns:a16="http://schemas.microsoft.com/office/drawing/2014/main" id="{6D446F05-1A8E-49F4-9DA6-FA61EB7FFF3B}"/>
              </a:ext>
            </a:extLst>
          </p:cNvPr>
          <p:cNvSpPr txBox="1">
            <a:spLocks/>
          </p:cNvSpPr>
          <p:nvPr/>
        </p:nvSpPr>
        <p:spPr>
          <a:xfrm>
            <a:off x="184417" y="2958229"/>
            <a:ext cx="8676117" cy="366254"/>
          </a:xfrm>
          <a:prstGeom prst="rect">
            <a:avLst/>
          </a:prstGeom>
        </p:spPr>
        <p:txBody>
          <a:bodyPr vert="horz" wrap="square" lIns="0" tIns="0" rIns="0" bIns="0" rtlCol="0" anchor="ctr"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a:t>DEMO</a:t>
            </a:r>
          </a:p>
        </p:txBody>
      </p:sp>
    </p:spTree>
    <p:extLst>
      <p:ext uri="{BB962C8B-B14F-4D97-AF65-F5344CB8AC3E}">
        <p14:creationId xmlns:p14="http://schemas.microsoft.com/office/powerpoint/2010/main" val="218253210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8A32DA-0937-408A-BD53-9AD4B7DDA433}"/>
              </a:ext>
            </a:extLst>
          </p:cNvPr>
          <p:cNvSpPr/>
          <p:nvPr/>
        </p:nvSpPr>
        <p:spPr>
          <a:xfrm>
            <a:off x="567655" y="0"/>
            <a:ext cx="4291684" cy="5143500"/>
          </a:xfrm>
          <a:prstGeom prst="rect">
            <a:avLst/>
          </a:prstGeom>
          <a:solidFill>
            <a:srgbClr val="3A9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4859338" y="-700"/>
            <a:ext cx="4284662" cy="5150540"/>
          </a:xfrm>
          <a:prstGeom prst="rect">
            <a:avLst/>
          </a:prstGeom>
          <a:solidFill>
            <a:srgbClr val="24005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FFFFFF"/>
              </a:solidFill>
              <a:cs typeface="Calibri" pitchFamily="34" charset="0"/>
            </a:endParaRPr>
          </a:p>
        </p:txBody>
      </p:sp>
      <p:sp>
        <p:nvSpPr>
          <p:cNvPr id="23" name="ZoneTexte 22"/>
          <p:cNvSpPr txBox="1"/>
          <p:nvPr/>
        </p:nvSpPr>
        <p:spPr>
          <a:xfrm>
            <a:off x="6418080" y="1166670"/>
            <a:ext cx="3224893" cy="369332"/>
          </a:xfrm>
          <a:prstGeom prst="rect">
            <a:avLst/>
          </a:prstGeom>
          <a:noFill/>
          <a:ln>
            <a:noFill/>
          </a:ln>
        </p:spPr>
        <p:txBody>
          <a:bodyPr wrap="square" rtlCol="0">
            <a:spAutoFit/>
          </a:bodyPr>
          <a:lstStyle/>
          <a:p>
            <a:r>
              <a:rPr lang="fr-FR" dirty="0">
                <a:solidFill>
                  <a:schemeClr val="bg1"/>
                </a:solidFill>
              </a:rPr>
              <a:t>Arthur Le Meur</a:t>
            </a:r>
          </a:p>
        </p:txBody>
      </p:sp>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9768" y="1501845"/>
            <a:ext cx="367777" cy="367777"/>
          </a:xfrm>
          <a:prstGeom prst="rect">
            <a:avLst/>
          </a:prstGeom>
        </p:spPr>
      </p:pic>
      <p:pic>
        <p:nvPicPr>
          <p:cNvPr id="27" name="Imag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3332" y="1062905"/>
            <a:ext cx="1223926" cy="1250014"/>
          </a:xfrm>
          <a:prstGeom prst="rect">
            <a:avLst/>
          </a:prstGeom>
        </p:spPr>
      </p:pic>
      <p:sp>
        <p:nvSpPr>
          <p:cNvPr id="2" name="ZoneTexte 1">
            <a:extLst>
              <a:ext uri="{FF2B5EF4-FFF2-40B4-BE49-F238E27FC236}">
                <a16:creationId xmlns:a16="http://schemas.microsoft.com/office/drawing/2014/main" id="{AF656649-B09C-40DC-929A-1695B63A0B5C}"/>
              </a:ext>
            </a:extLst>
          </p:cNvPr>
          <p:cNvSpPr txBox="1"/>
          <p:nvPr/>
        </p:nvSpPr>
        <p:spPr>
          <a:xfrm>
            <a:off x="1109606" y="3415642"/>
            <a:ext cx="3137864" cy="954107"/>
          </a:xfrm>
          <a:prstGeom prst="rect">
            <a:avLst/>
          </a:prstGeom>
          <a:noFill/>
        </p:spPr>
        <p:txBody>
          <a:bodyPr wrap="square" rtlCol="0">
            <a:spAutoFit/>
          </a:bodyPr>
          <a:lstStyle/>
          <a:p>
            <a:pPr algn="ctr"/>
            <a:r>
              <a:rPr lang="en-US" sz="2800" dirty="0">
                <a:solidFill>
                  <a:schemeClr val="bg1"/>
                </a:solidFill>
                <a:latin typeface="Calibri" pitchFamily="34" charset="0"/>
                <a:cs typeface="Calibri" pitchFamily="34" charset="0"/>
              </a:rPr>
              <a:t>Le </a:t>
            </a:r>
            <a:r>
              <a:rPr lang="en-US" sz="2800" dirty="0" err="1">
                <a:solidFill>
                  <a:schemeClr val="bg1"/>
                </a:solidFill>
                <a:latin typeface="Calibri" pitchFamily="34" charset="0"/>
                <a:cs typeface="Calibri" pitchFamily="34" charset="0"/>
              </a:rPr>
              <a:t>langage</a:t>
            </a:r>
            <a:r>
              <a:rPr lang="en-US" sz="2800" dirty="0">
                <a:solidFill>
                  <a:schemeClr val="bg1"/>
                </a:solidFill>
                <a:latin typeface="Calibri" pitchFamily="34" charset="0"/>
                <a:cs typeface="Calibri" pitchFamily="34" charset="0"/>
              </a:rPr>
              <a:t> naturel à la </a:t>
            </a:r>
            <a:r>
              <a:rPr lang="en-US" sz="2800" dirty="0" err="1">
                <a:solidFill>
                  <a:schemeClr val="bg1"/>
                </a:solidFill>
                <a:latin typeface="Calibri" pitchFamily="34" charset="0"/>
                <a:cs typeface="Calibri" pitchFamily="34" charset="0"/>
              </a:rPr>
              <a:t>portée</a:t>
            </a:r>
            <a:r>
              <a:rPr lang="en-US" sz="2800" dirty="0">
                <a:solidFill>
                  <a:schemeClr val="bg1"/>
                </a:solidFill>
                <a:latin typeface="Calibri" pitchFamily="34" charset="0"/>
                <a:cs typeface="Calibri" pitchFamily="34" charset="0"/>
              </a:rPr>
              <a:t> des bots</a:t>
            </a:r>
          </a:p>
        </p:txBody>
      </p:sp>
      <p:sp>
        <p:nvSpPr>
          <p:cNvPr id="3" name="Rectangle 2">
            <a:extLst>
              <a:ext uri="{FF2B5EF4-FFF2-40B4-BE49-F238E27FC236}">
                <a16:creationId xmlns:a16="http://schemas.microsoft.com/office/drawing/2014/main" id="{8A88B500-930F-4A49-A403-C4EA4CA2C614}"/>
              </a:ext>
            </a:extLst>
          </p:cNvPr>
          <p:cNvSpPr/>
          <p:nvPr/>
        </p:nvSpPr>
        <p:spPr>
          <a:xfrm>
            <a:off x="6793393" y="1499202"/>
            <a:ext cx="1648143" cy="369332"/>
          </a:xfrm>
          <a:prstGeom prst="rect">
            <a:avLst/>
          </a:prstGeom>
        </p:spPr>
        <p:txBody>
          <a:bodyPr wrap="none">
            <a:spAutoFit/>
          </a:bodyPr>
          <a:lstStyle/>
          <a:p>
            <a:r>
              <a:rPr lang="fr-FR" dirty="0">
                <a:solidFill>
                  <a:schemeClr val="bg1"/>
                </a:solidFill>
              </a:rPr>
              <a:t>@</a:t>
            </a:r>
            <a:r>
              <a:rPr lang="fr-FR" dirty="0" err="1">
                <a:solidFill>
                  <a:schemeClr val="bg1"/>
                </a:solidFill>
              </a:rPr>
              <a:t>ArthurFSharp</a:t>
            </a:r>
            <a:endParaRPr lang="fr-FR" dirty="0"/>
          </a:p>
        </p:txBody>
      </p:sp>
      <p:sp>
        <p:nvSpPr>
          <p:cNvPr id="4" name="Rectangle 3">
            <a:extLst>
              <a:ext uri="{FF2B5EF4-FFF2-40B4-BE49-F238E27FC236}">
                <a16:creationId xmlns:a16="http://schemas.microsoft.com/office/drawing/2014/main" id="{E8241B3A-47F1-44C8-B74E-80234DE0E4FD}"/>
              </a:ext>
            </a:extLst>
          </p:cNvPr>
          <p:cNvSpPr/>
          <p:nvPr/>
        </p:nvSpPr>
        <p:spPr>
          <a:xfrm>
            <a:off x="6823645" y="1822601"/>
            <a:ext cx="1827616" cy="369332"/>
          </a:xfrm>
          <a:prstGeom prst="rect">
            <a:avLst/>
          </a:prstGeom>
        </p:spPr>
        <p:txBody>
          <a:bodyPr wrap="none">
            <a:spAutoFit/>
          </a:bodyPr>
          <a:lstStyle/>
          <a:p>
            <a:r>
              <a:rPr lang="fr-FR" dirty="0">
                <a:solidFill>
                  <a:schemeClr val="bg1"/>
                </a:solidFill>
              </a:rPr>
              <a:t>arthurfsharp.com</a:t>
            </a:r>
            <a:endParaRPr lang="fr-FR" dirty="0"/>
          </a:p>
        </p:txBody>
      </p:sp>
      <p:pic>
        <p:nvPicPr>
          <p:cNvPr id="5" name="Image 4">
            <a:extLst>
              <a:ext uri="{FF2B5EF4-FFF2-40B4-BE49-F238E27FC236}">
                <a16:creationId xmlns:a16="http://schemas.microsoft.com/office/drawing/2014/main" id="{280D6058-D278-49CA-AACC-0DAA776200F8}"/>
              </a:ext>
            </a:extLst>
          </p:cNvPr>
          <p:cNvPicPr>
            <a:picLocks noChangeAspect="1"/>
          </p:cNvPicPr>
          <p:nvPr/>
        </p:nvPicPr>
        <p:blipFill>
          <a:blip r:embed="rId5"/>
          <a:stretch>
            <a:fillRect/>
          </a:stretch>
        </p:blipFill>
        <p:spPr>
          <a:xfrm>
            <a:off x="6516595" y="1868534"/>
            <a:ext cx="278553" cy="278553"/>
          </a:xfrm>
          <a:prstGeom prst="rect">
            <a:avLst/>
          </a:prstGeom>
        </p:spPr>
      </p:pic>
      <p:sp>
        <p:nvSpPr>
          <p:cNvPr id="14" name="ZoneTexte 22">
            <a:extLst>
              <a:ext uri="{FF2B5EF4-FFF2-40B4-BE49-F238E27FC236}">
                <a16:creationId xmlns:a16="http://schemas.microsoft.com/office/drawing/2014/main" id="{FC72DA1A-E11C-45CA-B383-274400503F4F}"/>
              </a:ext>
            </a:extLst>
          </p:cNvPr>
          <p:cNvSpPr txBox="1"/>
          <p:nvPr/>
        </p:nvSpPr>
        <p:spPr>
          <a:xfrm>
            <a:off x="6418080" y="2651989"/>
            <a:ext cx="3224893" cy="369332"/>
          </a:xfrm>
          <a:prstGeom prst="rect">
            <a:avLst/>
          </a:prstGeom>
          <a:noFill/>
          <a:ln>
            <a:noFill/>
          </a:ln>
        </p:spPr>
        <p:txBody>
          <a:bodyPr wrap="square" rtlCol="0">
            <a:spAutoFit/>
          </a:bodyPr>
          <a:lstStyle/>
          <a:p>
            <a:r>
              <a:rPr lang="fr-FR" dirty="0">
                <a:solidFill>
                  <a:schemeClr val="bg1"/>
                </a:solidFill>
              </a:rPr>
              <a:t>Timothé Larivière</a:t>
            </a:r>
          </a:p>
        </p:txBody>
      </p:sp>
      <p:pic>
        <p:nvPicPr>
          <p:cNvPr id="15" name="Image 24">
            <a:extLst>
              <a:ext uri="{FF2B5EF4-FFF2-40B4-BE49-F238E27FC236}">
                <a16:creationId xmlns:a16="http://schemas.microsoft.com/office/drawing/2014/main" id="{BE113FC2-BFB7-4921-A808-C35C40DD35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9768" y="2987164"/>
            <a:ext cx="367777" cy="367777"/>
          </a:xfrm>
          <a:prstGeom prst="rect">
            <a:avLst/>
          </a:prstGeom>
        </p:spPr>
      </p:pic>
      <p:pic>
        <p:nvPicPr>
          <p:cNvPr id="16" name="Image 26">
            <a:extLst>
              <a:ext uri="{FF2B5EF4-FFF2-40B4-BE49-F238E27FC236}">
                <a16:creationId xmlns:a16="http://schemas.microsoft.com/office/drawing/2014/main" id="{2FE448BD-F9F4-448A-A54C-02BEBF91A8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0288" y="2548224"/>
            <a:ext cx="1250014" cy="1250014"/>
          </a:xfrm>
          <a:prstGeom prst="rect">
            <a:avLst/>
          </a:prstGeom>
        </p:spPr>
      </p:pic>
      <p:sp>
        <p:nvSpPr>
          <p:cNvPr id="17" name="Rectangle 16">
            <a:extLst>
              <a:ext uri="{FF2B5EF4-FFF2-40B4-BE49-F238E27FC236}">
                <a16:creationId xmlns:a16="http://schemas.microsoft.com/office/drawing/2014/main" id="{9A9074DC-F6F7-4884-B83F-7357C6F0CA81}"/>
              </a:ext>
            </a:extLst>
          </p:cNvPr>
          <p:cNvSpPr/>
          <p:nvPr/>
        </p:nvSpPr>
        <p:spPr>
          <a:xfrm>
            <a:off x="6793393" y="2984521"/>
            <a:ext cx="1582677" cy="369332"/>
          </a:xfrm>
          <a:prstGeom prst="rect">
            <a:avLst/>
          </a:prstGeom>
        </p:spPr>
        <p:txBody>
          <a:bodyPr wrap="none">
            <a:spAutoFit/>
          </a:bodyPr>
          <a:lstStyle/>
          <a:p>
            <a:r>
              <a:rPr lang="fr-FR" dirty="0">
                <a:solidFill>
                  <a:schemeClr val="bg1"/>
                </a:solidFill>
              </a:rPr>
              <a:t>@</a:t>
            </a:r>
            <a:r>
              <a:rPr lang="fr-FR" dirty="0" err="1">
                <a:solidFill>
                  <a:schemeClr val="bg1"/>
                </a:solidFill>
              </a:rPr>
              <a:t>tim_lariviere</a:t>
            </a:r>
            <a:endParaRPr lang="fr-FR" dirty="0"/>
          </a:p>
        </p:txBody>
      </p:sp>
      <p:sp>
        <p:nvSpPr>
          <p:cNvPr id="18" name="Rectangle 17">
            <a:extLst>
              <a:ext uri="{FF2B5EF4-FFF2-40B4-BE49-F238E27FC236}">
                <a16:creationId xmlns:a16="http://schemas.microsoft.com/office/drawing/2014/main" id="{FCC9B45B-80CF-4EF9-95A0-75DB988E9366}"/>
              </a:ext>
            </a:extLst>
          </p:cNvPr>
          <p:cNvSpPr/>
          <p:nvPr/>
        </p:nvSpPr>
        <p:spPr>
          <a:xfrm>
            <a:off x="6823645" y="3307920"/>
            <a:ext cx="2156231" cy="369332"/>
          </a:xfrm>
          <a:prstGeom prst="rect">
            <a:avLst/>
          </a:prstGeom>
        </p:spPr>
        <p:txBody>
          <a:bodyPr wrap="none">
            <a:spAutoFit/>
          </a:bodyPr>
          <a:lstStyle/>
          <a:p>
            <a:r>
              <a:rPr lang="fr-FR" dirty="0">
                <a:solidFill>
                  <a:schemeClr val="bg1"/>
                </a:solidFill>
              </a:rPr>
              <a:t>timothelariviere.com</a:t>
            </a:r>
            <a:endParaRPr lang="fr-FR" dirty="0"/>
          </a:p>
        </p:txBody>
      </p:sp>
      <p:pic>
        <p:nvPicPr>
          <p:cNvPr id="19" name="Image 4">
            <a:extLst>
              <a:ext uri="{FF2B5EF4-FFF2-40B4-BE49-F238E27FC236}">
                <a16:creationId xmlns:a16="http://schemas.microsoft.com/office/drawing/2014/main" id="{340F9C34-753B-41A6-AA31-8708FDE42BB9}"/>
              </a:ext>
            </a:extLst>
          </p:cNvPr>
          <p:cNvPicPr>
            <a:picLocks noChangeAspect="1"/>
          </p:cNvPicPr>
          <p:nvPr/>
        </p:nvPicPr>
        <p:blipFill>
          <a:blip r:embed="rId5"/>
          <a:stretch>
            <a:fillRect/>
          </a:stretch>
        </p:blipFill>
        <p:spPr>
          <a:xfrm>
            <a:off x="6516595" y="3353853"/>
            <a:ext cx="278553" cy="278553"/>
          </a:xfrm>
          <a:prstGeom prst="rect">
            <a:avLst/>
          </a:prstGeom>
        </p:spPr>
      </p:pic>
      <p:pic>
        <p:nvPicPr>
          <p:cNvPr id="20" name="Picture 19">
            <a:extLst>
              <a:ext uri="{FF2B5EF4-FFF2-40B4-BE49-F238E27FC236}">
                <a16:creationId xmlns:a16="http://schemas.microsoft.com/office/drawing/2014/main" id="{98A52FAA-499F-40BB-88EA-DE5182CC1E2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7655" y="680375"/>
            <a:ext cx="4291683" cy="2489026"/>
          </a:xfrm>
          <a:prstGeom prst="rect">
            <a:avLst/>
          </a:prstGeom>
        </p:spPr>
      </p:pic>
    </p:spTree>
    <p:extLst>
      <p:ext uri="{BB962C8B-B14F-4D97-AF65-F5344CB8AC3E}">
        <p14:creationId xmlns:p14="http://schemas.microsoft.com/office/powerpoint/2010/main" val="53662558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116" y="2046221"/>
            <a:ext cx="3321873" cy="1051057"/>
          </a:xfrm>
        </p:spPr>
        <p:txBody>
          <a:bodyPr/>
          <a:lstStyle/>
          <a:p>
            <a:r>
              <a:rPr lang="en-US" dirty="0" err="1"/>
              <a:t>Suivi</a:t>
            </a:r>
            <a:r>
              <a:rPr lang="en-US" dirty="0"/>
              <a:t> </a:t>
            </a:r>
            <a:r>
              <a:rPr lang="en-US" dirty="0" err="1"/>
              <a:t>en</a:t>
            </a:r>
            <a:r>
              <a:rPr lang="en-US" dirty="0"/>
              <a:t> production</a:t>
            </a:r>
          </a:p>
        </p:txBody>
      </p:sp>
      <p:sp>
        <p:nvSpPr>
          <p:cNvPr id="4" name="Text Placeholder 3"/>
          <p:cNvSpPr>
            <a:spLocks noGrp="1"/>
          </p:cNvSpPr>
          <p:nvPr>
            <p:ph type="body" sz="quarter" idx="11"/>
          </p:nvPr>
        </p:nvSpPr>
        <p:spPr>
          <a:xfrm>
            <a:off x="860426" y="156204"/>
            <a:ext cx="3357563" cy="184731"/>
          </a:xfrm>
        </p:spPr>
        <p:txBody>
          <a:bodyPr/>
          <a:lstStyle/>
          <a:p>
            <a:r>
              <a:rPr lang="en-US" dirty="0"/>
              <a:t>Le </a:t>
            </a:r>
            <a:r>
              <a:rPr lang="en-US" dirty="0" err="1"/>
              <a:t>langage</a:t>
            </a:r>
            <a:r>
              <a:rPr lang="en-US" dirty="0"/>
              <a:t> naturel à la </a:t>
            </a:r>
            <a:r>
              <a:rPr lang="en-US" dirty="0" err="1"/>
              <a:t>portée</a:t>
            </a:r>
            <a:r>
              <a:rPr lang="en-US" dirty="0"/>
              <a:t> des bots</a:t>
            </a:r>
          </a:p>
        </p:txBody>
      </p:sp>
      <p:pic>
        <p:nvPicPr>
          <p:cNvPr id="6" name="Picture 5">
            <a:extLst>
              <a:ext uri="{FF2B5EF4-FFF2-40B4-BE49-F238E27FC236}">
                <a16:creationId xmlns:a16="http://schemas.microsoft.com/office/drawing/2014/main" id="{21F9EDDF-28CB-4019-91B0-F3FFF54D0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001" y="1071352"/>
            <a:ext cx="5715798" cy="3000794"/>
          </a:xfrm>
          <a:prstGeom prst="rect">
            <a:avLst/>
          </a:prstGeom>
        </p:spPr>
      </p:pic>
    </p:spTree>
    <p:extLst>
      <p:ext uri="{BB962C8B-B14F-4D97-AF65-F5344CB8AC3E}">
        <p14:creationId xmlns:p14="http://schemas.microsoft.com/office/powerpoint/2010/main" val="115492318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 </a:t>
            </a:r>
            <a:r>
              <a:rPr lang="en-US" dirty="0" err="1"/>
              <a:t>Entrainement</a:t>
            </a:r>
            <a:r>
              <a:rPr lang="en-US" dirty="0"/>
              <a:t> bot</a:t>
            </a:r>
          </a:p>
        </p:txBody>
      </p:sp>
      <p:sp>
        <p:nvSpPr>
          <p:cNvPr id="4" name="Text Placeholder 3"/>
          <p:cNvSpPr>
            <a:spLocks noGrp="1"/>
          </p:cNvSpPr>
          <p:nvPr>
            <p:ph type="body" sz="quarter" idx="10"/>
          </p:nvPr>
        </p:nvSpPr>
        <p:spPr>
          <a:xfrm>
            <a:off x="860426" y="156204"/>
            <a:ext cx="3357563" cy="184731"/>
          </a:xfrm>
        </p:spPr>
        <p:txBody>
          <a:bodyPr/>
          <a:lstStyle/>
          <a:p>
            <a:r>
              <a:rPr lang="en-US" dirty="0" err="1"/>
              <a:t>Suivi</a:t>
            </a:r>
            <a:r>
              <a:rPr lang="en-US" dirty="0"/>
              <a:t> </a:t>
            </a:r>
            <a:r>
              <a:rPr lang="en-US" dirty="0" err="1"/>
              <a:t>en</a:t>
            </a:r>
            <a:r>
              <a:rPr lang="en-US" dirty="0"/>
              <a:t> production</a:t>
            </a:r>
          </a:p>
        </p:txBody>
      </p:sp>
      <p:sp>
        <p:nvSpPr>
          <p:cNvPr id="7" name="Content Placeholder 5">
            <a:extLst>
              <a:ext uri="{FF2B5EF4-FFF2-40B4-BE49-F238E27FC236}">
                <a16:creationId xmlns:a16="http://schemas.microsoft.com/office/drawing/2014/main" id="{C7B6B88B-4811-4762-B63E-5CCB52E36626}"/>
              </a:ext>
            </a:extLst>
          </p:cNvPr>
          <p:cNvSpPr txBox="1">
            <a:spLocks/>
          </p:cNvSpPr>
          <p:nvPr/>
        </p:nvSpPr>
        <p:spPr>
          <a:xfrm>
            <a:off x="184417" y="2958229"/>
            <a:ext cx="8676117" cy="366254"/>
          </a:xfrm>
          <a:prstGeom prst="rect">
            <a:avLst/>
          </a:prstGeom>
        </p:spPr>
        <p:txBody>
          <a:bodyPr vert="horz" wrap="square" lIns="0" tIns="0" rIns="0" bIns="0" rtlCol="0" anchor="ctr" anchorCtr="0">
            <a:spAutoFit/>
          </a:bodyPr>
          <a:lstStyle>
            <a:lvl1pPr marL="271463" indent="-271463" algn="l" defTabSz="914400" rtl="0" eaLnBrk="1" latinLnBrk="0" hangingPunct="1">
              <a:lnSpc>
                <a:spcPct val="85000"/>
              </a:lnSpc>
              <a:spcBef>
                <a:spcPts val="900"/>
              </a:spcBef>
              <a:buSzPct val="50000"/>
              <a:buFontTx/>
              <a:buBlip>
                <a:blip r:embed="rId3"/>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a:t>DEMO</a:t>
            </a:r>
          </a:p>
        </p:txBody>
      </p:sp>
    </p:spTree>
    <p:extLst>
      <p:ext uri="{BB962C8B-B14F-4D97-AF65-F5344CB8AC3E}">
        <p14:creationId xmlns:p14="http://schemas.microsoft.com/office/powerpoint/2010/main" val="284173803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389864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685" y="2045021"/>
            <a:ext cx="3641832" cy="1574277"/>
          </a:xfrm>
        </p:spPr>
        <p:txBody>
          <a:bodyPr/>
          <a:lstStyle/>
          <a:p>
            <a:r>
              <a:rPr lang="en-US" dirty="0"/>
              <a:t>Natural Language</a:t>
            </a:r>
            <a:br>
              <a:rPr lang="en-US" dirty="0"/>
            </a:br>
            <a:r>
              <a:rPr lang="en-US" dirty="0"/>
              <a:t>Processing</a:t>
            </a:r>
          </a:p>
        </p:txBody>
      </p:sp>
      <p:sp>
        <p:nvSpPr>
          <p:cNvPr id="4" name="Text Placeholder 3"/>
          <p:cNvSpPr>
            <a:spLocks noGrp="1"/>
          </p:cNvSpPr>
          <p:nvPr>
            <p:ph type="body" sz="quarter" idx="11"/>
          </p:nvPr>
        </p:nvSpPr>
        <p:spPr/>
        <p:txBody>
          <a:bodyPr/>
          <a:lstStyle/>
          <a:p>
            <a:r>
              <a:rPr lang="en-US" dirty="0"/>
              <a:t>Le </a:t>
            </a:r>
            <a:r>
              <a:rPr lang="en-US" dirty="0" err="1"/>
              <a:t>langage</a:t>
            </a:r>
            <a:r>
              <a:rPr lang="en-US" dirty="0"/>
              <a:t> naturel à la </a:t>
            </a:r>
            <a:r>
              <a:rPr lang="en-US" dirty="0" err="1"/>
              <a:t>portée</a:t>
            </a:r>
            <a:r>
              <a:rPr lang="en-US" dirty="0"/>
              <a:t> des bots</a:t>
            </a:r>
          </a:p>
        </p:txBody>
      </p:sp>
      <p:pic>
        <p:nvPicPr>
          <p:cNvPr id="5" name="Picture 4">
            <a:extLst>
              <a:ext uri="{FF2B5EF4-FFF2-40B4-BE49-F238E27FC236}">
                <a16:creationId xmlns:a16="http://schemas.microsoft.com/office/drawing/2014/main" id="{08FE6CE5-B39D-4E9C-8683-81CE1A40A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991" y="1395777"/>
            <a:ext cx="4432514" cy="2351946"/>
          </a:xfrm>
          <a:prstGeom prst="rect">
            <a:avLst/>
          </a:prstGeom>
        </p:spPr>
      </p:pic>
    </p:spTree>
    <p:extLst>
      <p:ext uri="{BB962C8B-B14F-4D97-AF65-F5344CB8AC3E}">
        <p14:creationId xmlns:p14="http://schemas.microsoft.com/office/powerpoint/2010/main" val="382517261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Définition</a:t>
            </a:r>
            <a:r>
              <a:rPr lang="en-US" dirty="0"/>
              <a:t> NLP</a:t>
            </a:r>
          </a:p>
        </p:txBody>
      </p:sp>
      <p:sp>
        <p:nvSpPr>
          <p:cNvPr id="4" name="Text Placeholder 3"/>
          <p:cNvSpPr>
            <a:spLocks noGrp="1"/>
          </p:cNvSpPr>
          <p:nvPr>
            <p:ph type="body" sz="quarter" idx="10"/>
          </p:nvPr>
        </p:nvSpPr>
        <p:spPr>
          <a:xfrm>
            <a:off x="860426" y="156204"/>
            <a:ext cx="4641605" cy="183127"/>
          </a:xfrm>
        </p:spPr>
        <p:txBody>
          <a:bodyPr/>
          <a:lstStyle/>
          <a:p>
            <a:r>
              <a:rPr lang="en-US" dirty="0"/>
              <a:t>Natural Language Processing</a:t>
            </a:r>
          </a:p>
        </p:txBody>
      </p:sp>
      <p:sp>
        <p:nvSpPr>
          <p:cNvPr id="6" name="Content Placeholder 5">
            <a:extLst>
              <a:ext uri="{FF2B5EF4-FFF2-40B4-BE49-F238E27FC236}">
                <a16:creationId xmlns:a16="http://schemas.microsoft.com/office/drawing/2014/main" id="{02B9C128-6B4A-4DEC-BA74-FCC23AF6B76A}"/>
              </a:ext>
            </a:extLst>
          </p:cNvPr>
          <p:cNvSpPr>
            <a:spLocks noGrp="1"/>
          </p:cNvSpPr>
          <p:nvPr>
            <p:ph idx="1"/>
          </p:nvPr>
        </p:nvSpPr>
        <p:spPr>
          <a:xfrm>
            <a:off x="937325" y="1303459"/>
            <a:ext cx="7923209" cy="3625736"/>
          </a:xfrm>
        </p:spPr>
        <p:txBody>
          <a:bodyPr/>
          <a:lstStyle/>
          <a:p>
            <a:r>
              <a:rPr lang="en-US" dirty="0"/>
              <a:t>Natural Language Processing (NLP)</a:t>
            </a:r>
          </a:p>
          <a:p>
            <a:endParaRPr lang="en-US" dirty="0"/>
          </a:p>
          <a:p>
            <a:r>
              <a:rPr lang="en-US" dirty="0"/>
              <a:t>Intelligence </a:t>
            </a:r>
            <a:r>
              <a:rPr lang="en-US" dirty="0" err="1"/>
              <a:t>Artificielle</a:t>
            </a:r>
            <a:endParaRPr lang="en-US" dirty="0"/>
          </a:p>
          <a:p>
            <a:endParaRPr lang="en-US" dirty="0"/>
          </a:p>
          <a:p>
            <a:r>
              <a:rPr lang="en-US" dirty="0"/>
              <a:t>Interactions Homme-Machine </a:t>
            </a:r>
            <a:r>
              <a:rPr lang="en-US" dirty="0" err="1"/>
              <a:t>en</a:t>
            </a:r>
            <a:r>
              <a:rPr lang="en-US" dirty="0"/>
              <a:t> langue naturel (</a:t>
            </a:r>
            <a:r>
              <a:rPr lang="en-US" dirty="0" err="1"/>
              <a:t>français</a:t>
            </a:r>
            <a:r>
              <a:rPr lang="en-US" dirty="0"/>
              <a:t>, </a:t>
            </a:r>
            <a:r>
              <a:rPr lang="en-US" dirty="0" err="1"/>
              <a:t>anglais</a:t>
            </a:r>
            <a:r>
              <a:rPr lang="en-US" dirty="0"/>
              <a:t>, etc.)</a:t>
            </a:r>
          </a:p>
          <a:p>
            <a:endParaRPr lang="en-US" dirty="0"/>
          </a:p>
          <a:p>
            <a:r>
              <a:rPr lang="en-US" dirty="0" err="1"/>
              <a:t>Analyse</a:t>
            </a:r>
            <a:r>
              <a:rPr lang="en-US" dirty="0"/>
              <a:t> et extraction de </a:t>
            </a:r>
            <a:r>
              <a:rPr lang="en-US" dirty="0" err="1"/>
              <a:t>données</a:t>
            </a:r>
            <a:r>
              <a:rPr lang="en-US" dirty="0"/>
              <a:t> </a:t>
            </a:r>
            <a:r>
              <a:rPr lang="en-US" dirty="0" err="1"/>
              <a:t>d’une</a:t>
            </a:r>
            <a:r>
              <a:rPr lang="en-US" dirty="0"/>
              <a:t> phrase</a:t>
            </a:r>
            <a:endParaRPr lang="fr-FR" dirty="0"/>
          </a:p>
        </p:txBody>
      </p:sp>
    </p:spTree>
    <p:extLst>
      <p:ext uri="{BB962C8B-B14F-4D97-AF65-F5344CB8AC3E}">
        <p14:creationId xmlns:p14="http://schemas.microsoft.com/office/powerpoint/2010/main" val="329741804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Exemple</a:t>
            </a:r>
            <a:r>
              <a:rPr lang="en-US" dirty="0"/>
              <a:t> </a:t>
            </a:r>
            <a:r>
              <a:rPr lang="en-US" dirty="0" err="1"/>
              <a:t>d’analyse</a:t>
            </a:r>
            <a:endParaRPr lang="en-US" dirty="0"/>
          </a:p>
        </p:txBody>
      </p:sp>
      <p:sp>
        <p:nvSpPr>
          <p:cNvPr id="4" name="Text Placeholder 3"/>
          <p:cNvSpPr>
            <a:spLocks noGrp="1"/>
          </p:cNvSpPr>
          <p:nvPr>
            <p:ph type="body" sz="quarter" idx="10"/>
          </p:nvPr>
        </p:nvSpPr>
        <p:spPr>
          <a:xfrm>
            <a:off x="860426" y="156204"/>
            <a:ext cx="4641605" cy="183127"/>
          </a:xfrm>
        </p:spPr>
        <p:txBody>
          <a:bodyPr/>
          <a:lstStyle/>
          <a:p>
            <a:r>
              <a:rPr lang="en-US" dirty="0"/>
              <a:t>Natural Language Processing</a:t>
            </a:r>
          </a:p>
        </p:txBody>
      </p:sp>
      <p:sp>
        <p:nvSpPr>
          <p:cNvPr id="5" name="Espace réservé du contenu 4">
            <a:extLst>
              <a:ext uri="{FF2B5EF4-FFF2-40B4-BE49-F238E27FC236}">
                <a16:creationId xmlns:a16="http://schemas.microsoft.com/office/drawing/2014/main" id="{F433308A-34C7-4001-BFE0-6049BE64FB36}"/>
              </a:ext>
            </a:extLst>
          </p:cNvPr>
          <p:cNvSpPr>
            <a:spLocks noGrp="1"/>
          </p:cNvSpPr>
          <p:nvPr>
            <p:ph idx="1"/>
          </p:nvPr>
        </p:nvSpPr>
        <p:spPr>
          <a:xfrm>
            <a:off x="976664" y="2501378"/>
            <a:ext cx="7657639" cy="329794"/>
          </a:xfrm>
        </p:spPr>
        <p:txBody>
          <a:bodyPr/>
          <a:lstStyle/>
          <a:p>
            <a:pPr marL="0" indent="0" fontAlgn="base">
              <a:buNone/>
            </a:pPr>
            <a:r>
              <a:rPr lang="en-US" sz="2600" dirty="0" err="1"/>
              <a:t>Réserves-moi</a:t>
            </a:r>
            <a:r>
              <a:rPr lang="en-US" sz="2600" dirty="0"/>
              <a:t> un </a:t>
            </a:r>
            <a:r>
              <a:rPr lang="en-US" sz="2600" dirty="0" err="1"/>
              <a:t>hôtel</a:t>
            </a:r>
            <a:r>
              <a:rPr lang="en-US" sz="2600" dirty="0"/>
              <a:t> à Seattle la 2ème </a:t>
            </a:r>
            <a:r>
              <a:rPr lang="en-US" sz="2600" dirty="0" err="1"/>
              <a:t>semaine</a:t>
            </a:r>
            <a:r>
              <a:rPr lang="en-US" sz="2600" dirty="0"/>
              <a:t> de Mai</a:t>
            </a:r>
          </a:p>
        </p:txBody>
      </p:sp>
      <p:cxnSp>
        <p:nvCxnSpPr>
          <p:cNvPr id="6" name="Straight Connector 5">
            <a:extLst>
              <a:ext uri="{FF2B5EF4-FFF2-40B4-BE49-F238E27FC236}">
                <a16:creationId xmlns:a16="http://schemas.microsoft.com/office/drawing/2014/main" id="{200F9DB0-2CC4-4B9C-A214-3AFE37B5E8F3}"/>
              </a:ext>
            </a:extLst>
          </p:cNvPr>
          <p:cNvCxnSpPr>
            <a:cxnSpLocks/>
          </p:cNvCxnSpPr>
          <p:nvPr/>
        </p:nvCxnSpPr>
        <p:spPr>
          <a:xfrm>
            <a:off x="5276850" y="2908663"/>
            <a:ext cx="3270466" cy="0"/>
          </a:xfrm>
          <a:prstGeom prst="line">
            <a:avLst/>
          </a:prstGeom>
          <a:ln w="38100">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F6077C9C-7BDA-417D-82FC-A6542BDD04D7}"/>
              </a:ext>
            </a:extLst>
          </p:cNvPr>
          <p:cNvCxnSpPr>
            <a:cxnSpLocks/>
          </p:cNvCxnSpPr>
          <p:nvPr/>
        </p:nvCxnSpPr>
        <p:spPr>
          <a:xfrm>
            <a:off x="4254284" y="2908663"/>
            <a:ext cx="984143" cy="0"/>
          </a:xfrm>
          <a:prstGeom prst="line">
            <a:avLst/>
          </a:prstGeom>
          <a:ln w="38100">
            <a:solidFill>
              <a:schemeClr val="tx2">
                <a:lumMod val="50000"/>
                <a:lumOff val="50000"/>
              </a:schemeClr>
            </a:solidFill>
          </a:ln>
        </p:spPr>
        <p:style>
          <a:lnRef idx="1">
            <a:schemeClr val="accent5"/>
          </a:lnRef>
          <a:fillRef idx="0">
            <a:schemeClr val="accent5"/>
          </a:fillRef>
          <a:effectRef idx="0">
            <a:schemeClr val="accent5"/>
          </a:effectRef>
          <a:fontRef idx="minor">
            <a:schemeClr val="tx1"/>
          </a:fontRef>
        </p:style>
      </p:cxnSp>
      <p:cxnSp>
        <p:nvCxnSpPr>
          <p:cNvPr id="12" name="Straight Connector 11">
            <a:extLst>
              <a:ext uri="{FF2B5EF4-FFF2-40B4-BE49-F238E27FC236}">
                <a16:creationId xmlns:a16="http://schemas.microsoft.com/office/drawing/2014/main" id="{43EFD5A2-6F53-4D4E-968D-E0471B9797C1}"/>
              </a:ext>
            </a:extLst>
          </p:cNvPr>
          <p:cNvCxnSpPr>
            <a:cxnSpLocks/>
          </p:cNvCxnSpPr>
          <p:nvPr/>
        </p:nvCxnSpPr>
        <p:spPr>
          <a:xfrm flipV="1">
            <a:off x="3254644" y="2908663"/>
            <a:ext cx="751668" cy="148"/>
          </a:xfrm>
          <a:prstGeom prst="line">
            <a:avLst/>
          </a:prstGeom>
          <a:ln w="38100">
            <a:solidFill>
              <a:srgbClr val="63B22B"/>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0E3ED0D6-493E-4B37-AF22-CE2385E1DDDD}"/>
              </a:ext>
            </a:extLst>
          </p:cNvPr>
          <p:cNvGrpSpPr/>
          <p:nvPr/>
        </p:nvGrpSpPr>
        <p:grpSpPr>
          <a:xfrm>
            <a:off x="840581" y="1821498"/>
            <a:ext cx="7836694" cy="940752"/>
            <a:chOff x="840581" y="1650048"/>
            <a:chExt cx="7836694" cy="940752"/>
          </a:xfrm>
        </p:grpSpPr>
        <p:grpSp>
          <p:nvGrpSpPr>
            <p:cNvPr id="33" name="Group 32">
              <a:extLst>
                <a:ext uri="{FF2B5EF4-FFF2-40B4-BE49-F238E27FC236}">
                  <a16:creationId xmlns:a16="http://schemas.microsoft.com/office/drawing/2014/main" id="{61D5C0EE-2FDC-4044-A28F-1A8FFE986539}"/>
                </a:ext>
              </a:extLst>
            </p:cNvPr>
            <p:cNvGrpSpPr/>
            <p:nvPr/>
          </p:nvGrpSpPr>
          <p:grpSpPr>
            <a:xfrm>
              <a:off x="840581" y="2084670"/>
              <a:ext cx="7836694" cy="506130"/>
              <a:chOff x="840581" y="2084670"/>
              <a:chExt cx="7836694" cy="506130"/>
            </a:xfrm>
          </p:grpSpPr>
          <p:cxnSp>
            <p:nvCxnSpPr>
              <p:cNvPr id="15" name="Straight Connector 14">
                <a:extLst>
                  <a:ext uri="{FF2B5EF4-FFF2-40B4-BE49-F238E27FC236}">
                    <a16:creationId xmlns:a16="http://schemas.microsoft.com/office/drawing/2014/main" id="{8F00123C-0358-4598-9597-762AFBB731B4}"/>
                  </a:ext>
                </a:extLst>
              </p:cNvPr>
              <p:cNvCxnSpPr>
                <a:cxnSpLocks/>
              </p:cNvCxnSpPr>
              <p:nvPr/>
            </p:nvCxnSpPr>
            <p:spPr>
              <a:xfrm>
                <a:off x="840581" y="2084670"/>
                <a:ext cx="7836694" cy="0"/>
              </a:xfrm>
              <a:prstGeom prst="line">
                <a:avLst/>
              </a:prstGeom>
              <a:ln w="38100">
                <a:solidFill>
                  <a:srgbClr val="3A96DD"/>
                </a:solidFill>
              </a:ln>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9A511D3E-9EF1-4219-8BF1-862CC6BD1871}"/>
                  </a:ext>
                </a:extLst>
              </p:cNvPr>
              <p:cNvCxnSpPr>
                <a:cxnSpLocks/>
              </p:cNvCxnSpPr>
              <p:nvPr/>
            </p:nvCxnSpPr>
            <p:spPr>
              <a:xfrm>
                <a:off x="860426" y="2103720"/>
                <a:ext cx="0" cy="487080"/>
              </a:xfrm>
              <a:prstGeom prst="line">
                <a:avLst/>
              </a:prstGeom>
              <a:ln w="38100">
                <a:solidFill>
                  <a:srgbClr val="3A96DD"/>
                </a:solidFill>
              </a:ln>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9717220D-0A83-4D1A-9B0B-EABCCECC164E}"/>
                  </a:ext>
                </a:extLst>
              </p:cNvPr>
              <p:cNvCxnSpPr>
                <a:cxnSpLocks/>
              </p:cNvCxnSpPr>
              <p:nvPr/>
            </p:nvCxnSpPr>
            <p:spPr>
              <a:xfrm>
                <a:off x="8661400" y="2103702"/>
                <a:ext cx="0" cy="487080"/>
              </a:xfrm>
              <a:prstGeom prst="line">
                <a:avLst/>
              </a:prstGeom>
              <a:ln w="38100">
                <a:solidFill>
                  <a:srgbClr val="3A96DD"/>
                </a:solidFill>
              </a:ln>
            </p:spPr>
            <p:style>
              <a:lnRef idx="1">
                <a:schemeClr val="accent6"/>
              </a:lnRef>
              <a:fillRef idx="0">
                <a:schemeClr val="accent6"/>
              </a:fillRef>
              <a:effectRef idx="0">
                <a:schemeClr val="accent6"/>
              </a:effectRef>
              <a:fontRef idx="minor">
                <a:schemeClr val="tx1"/>
              </a:fontRef>
            </p:style>
          </p:cxnSp>
        </p:grpSp>
        <p:sp>
          <p:nvSpPr>
            <p:cNvPr id="23" name="Espace réservé du contenu 4">
              <a:extLst>
                <a:ext uri="{FF2B5EF4-FFF2-40B4-BE49-F238E27FC236}">
                  <a16:creationId xmlns:a16="http://schemas.microsoft.com/office/drawing/2014/main" id="{9CB96345-F2F1-4B2D-92DC-9D3F92D76232}"/>
                </a:ext>
              </a:extLst>
            </p:cNvPr>
            <p:cNvSpPr txBox="1">
              <a:spLocks/>
            </p:cNvSpPr>
            <p:nvPr/>
          </p:nvSpPr>
          <p:spPr>
            <a:xfrm>
              <a:off x="3547680" y="1650048"/>
              <a:ext cx="2048640" cy="263918"/>
            </a:xfrm>
            <a:prstGeom prst="rect">
              <a:avLst/>
            </a:prstGeom>
          </p:spPr>
          <p:txBody>
            <a:bodyPr vert="horz" wrap="square" lIns="0" tIns="0" rIns="0" bIns="0" rtlCol="0" anchor="t"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FontTx/>
                <a:buNone/>
              </a:pPr>
              <a:r>
                <a:rPr lang="en-US" sz="2000" b="1" dirty="0"/>
                <a:t>Intent</a:t>
              </a:r>
              <a:r>
                <a:rPr lang="en-US" sz="2000" dirty="0"/>
                <a:t> : Reservation</a:t>
              </a:r>
            </a:p>
          </p:txBody>
        </p:sp>
      </p:grpSp>
      <p:sp>
        <p:nvSpPr>
          <p:cNvPr id="26" name="Espace réservé du contenu 4">
            <a:extLst>
              <a:ext uri="{FF2B5EF4-FFF2-40B4-BE49-F238E27FC236}">
                <a16:creationId xmlns:a16="http://schemas.microsoft.com/office/drawing/2014/main" id="{35481029-DAEA-4731-A37A-E2ADA7F708B7}"/>
              </a:ext>
            </a:extLst>
          </p:cNvPr>
          <p:cNvSpPr txBox="1">
            <a:spLocks/>
          </p:cNvSpPr>
          <p:nvPr/>
        </p:nvSpPr>
        <p:spPr>
          <a:xfrm>
            <a:off x="3371386" y="3071775"/>
            <a:ext cx="518184" cy="263918"/>
          </a:xfrm>
          <a:prstGeom prst="rect">
            <a:avLst/>
          </a:prstGeom>
        </p:spPr>
        <p:txBody>
          <a:bodyPr vert="horz" wrap="square" lIns="0" tIns="0" rIns="0" bIns="0" rtlCol="0" anchor="t"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FontTx/>
              <a:buNone/>
            </a:pPr>
            <a:r>
              <a:rPr lang="en-US" sz="2000" b="1" dirty="0"/>
              <a:t>Type</a:t>
            </a:r>
            <a:endParaRPr lang="en-US" sz="2000" dirty="0"/>
          </a:p>
        </p:txBody>
      </p:sp>
      <p:sp>
        <p:nvSpPr>
          <p:cNvPr id="27" name="Espace réservé du contenu 4">
            <a:extLst>
              <a:ext uri="{FF2B5EF4-FFF2-40B4-BE49-F238E27FC236}">
                <a16:creationId xmlns:a16="http://schemas.microsoft.com/office/drawing/2014/main" id="{87721936-0618-40AA-8467-43808C9663FF}"/>
              </a:ext>
            </a:extLst>
          </p:cNvPr>
          <p:cNvSpPr txBox="1">
            <a:spLocks/>
          </p:cNvSpPr>
          <p:nvPr/>
        </p:nvSpPr>
        <p:spPr>
          <a:xfrm>
            <a:off x="4538329" y="3071775"/>
            <a:ext cx="441198" cy="263918"/>
          </a:xfrm>
          <a:prstGeom prst="rect">
            <a:avLst/>
          </a:prstGeom>
        </p:spPr>
        <p:txBody>
          <a:bodyPr vert="horz" wrap="square" lIns="0" tIns="0" rIns="0" bIns="0" rtlCol="0" anchor="t"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FontTx/>
              <a:buNone/>
            </a:pPr>
            <a:r>
              <a:rPr lang="en-US" sz="2000" b="1" dirty="0"/>
              <a:t>City</a:t>
            </a:r>
            <a:endParaRPr lang="en-US" sz="2000" dirty="0"/>
          </a:p>
        </p:txBody>
      </p:sp>
      <p:sp>
        <p:nvSpPr>
          <p:cNvPr id="28" name="Espace réservé du contenu 4">
            <a:extLst>
              <a:ext uri="{FF2B5EF4-FFF2-40B4-BE49-F238E27FC236}">
                <a16:creationId xmlns:a16="http://schemas.microsoft.com/office/drawing/2014/main" id="{AA504D3A-8F17-4141-8DD9-0623596A40CA}"/>
              </a:ext>
            </a:extLst>
          </p:cNvPr>
          <p:cNvSpPr txBox="1">
            <a:spLocks/>
          </p:cNvSpPr>
          <p:nvPr/>
        </p:nvSpPr>
        <p:spPr>
          <a:xfrm>
            <a:off x="6269029" y="3078643"/>
            <a:ext cx="1286107" cy="263918"/>
          </a:xfrm>
          <a:prstGeom prst="rect">
            <a:avLst/>
          </a:prstGeom>
        </p:spPr>
        <p:txBody>
          <a:bodyPr vert="horz" wrap="square" lIns="0" tIns="0" rIns="0" bIns="0" rtlCol="0" anchor="t"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FontTx/>
              <a:buNone/>
            </a:pPr>
            <a:r>
              <a:rPr lang="en-US" sz="2000" b="1" dirty="0"/>
              <a:t>Date range</a:t>
            </a:r>
            <a:endParaRPr lang="en-US" sz="2000" dirty="0"/>
          </a:p>
        </p:txBody>
      </p:sp>
      <p:sp>
        <p:nvSpPr>
          <p:cNvPr id="29" name="Espace réservé du contenu 4">
            <a:extLst>
              <a:ext uri="{FF2B5EF4-FFF2-40B4-BE49-F238E27FC236}">
                <a16:creationId xmlns:a16="http://schemas.microsoft.com/office/drawing/2014/main" id="{15148488-97AB-4E76-BEE3-4519840BCCBC}"/>
              </a:ext>
            </a:extLst>
          </p:cNvPr>
          <p:cNvSpPr txBox="1">
            <a:spLocks/>
          </p:cNvSpPr>
          <p:nvPr/>
        </p:nvSpPr>
        <p:spPr>
          <a:xfrm>
            <a:off x="3254644" y="3447233"/>
            <a:ext cx="751667" cy="939231"/>
          </a:xfrm>
          <a:prstGeom prst="rect">
            <a:avLst/>
          </a:prstGeom>
        </p:spPr>
        <p:txBody>
          <a:bodyPr vert="horz" wrap="square" lIns="0" tIns="0" rIns="0" bIns="0" rtlCol="0" anchor="t"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base">
              <a:buFontTx/>
              <a:buNone/>
            </a:pPr>
            <a:r>
              <a:rPr lang="en-US" sz="1800" dirty="0" err="1"/>
              <a:t>hôtel</a:t>
            </a:r>
            <a:endParaRPr lang="en-US" sz="1800" dirty="0"/>
          </a:p>
          <a:p>
            <a:pPr marL="0" indent="0" algn="ctr" fontAlgn="base">
              <a:buFontTx/>
              <a:buNone/>
            </a:pPr>
            <a:r>
              <a:rPr lang="en-US" sz="1800" dirty="0" err="1"/>
              <a:t>AirBnB</a:t>
            </a:r>
            <a:endParaRPr lang="en-US" sz="1800" dirty="0"/>
          </a:p>
          <a:p>
            <a:pPr marL="0" indent="0" algn="ctr" fontAlgn="base">
              <a:buFontTx/>
              <a:buNone/>
            </a:pPr>
            <a:r>
              <a:rPr lang="en-US" sz="1800" dirty="0"/>
              <a:t>…</a:t>
            </a:r>
          </a:p>
        </p:txBody>
      </p:sp>
      <p:sp>
        <p:nvSpPr>
          <p:cNvPr id="30" name="Espace réservé du contenu 4">
            <a:extLst>
              <a:ext uri="{FF2B5EF4-FFF2-40B4-BE49-F238E27FC236}">
                <a16:creationId xmlns:a16="http://schemas.microsoft.com/office/drawing/2014/main" id="{DAB32AD4-8F59-4325-B287-882AEE8B52BF}"/>
              </a:ext>
            </a:extLst>
          </p:cNvPr>
          <p:cNvSpPr txBox="1">
            <a:spLocks/>
          </p:cNvSpPr>
          <p:nvPr/>
        </p:nvSpPr>
        <p:spPr>
          <a:xfrm>
            <a:off x="4370521" y="3447233"/>
            <a:ext cx="751667" cy="1290097"/>
          </a:xfrm>
          <a:prstGeom prst="rect">
            <a:avLst/>
          </a:prstGeom>
        </p:spPr>
        <p:txBody>
          <a:bodyPr vert="horz" wrap="square" lIns="0" tIns="0" rIns="0" bIns="0" rtlCol="0" anchor="t"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base">
              <a:buFontTx/>
              <a:buNone/>
            </a:pPr>
            <a:r>
              <a:rPr lang="en-US" sz="1800" dirty="0"/>
              <a:t>Paris</a:t>
            </a:r>
          </a:p>
          <a:p>
            <a:pPr marL="0" indent="0" algn="ctr" fontAlgn="base">
              <a:buFontTx/>
              <a:buNone/>
            </a:pPr>
            <a:r>
              <a:rPr lang="en-US" sz="1800" dirty="0" err="1"/>
              <a:t>Londres</a:t>
            </a:r>
            <a:endParaRPr lang="en-US" sz="1800" dirty="0"/>
          </a:p>
          <a:p>
            <a:pPr marL="0" indent="0" algn="ctr" fontAlgn="base">
              <a:buFontTx/>
              <a:buNone/>
            </a:pPr>
            <a:r>
              <a:rPr lang="en-US" sz="1800" dirty="0"/>
              <a:t>Mexico</a:t>
            </a:r>
          </a:p>
          <a:p>
            <a:pPr marL="0" indent="0" algn="ctr" fontAlgn="base">
              <a:buFontTx/>
              <a:buNone/>
            </a:pPr>
            <a:r>
              <a:rPr lang="en-US" sz="1800" dirty="0"/>
              <a:t>…</a:t>
            </a:r>
          </a:p>
        </p:txBody>
      </p:sp>
      <p:sp>
        <p:nvSpPr>
          <p:cNvPr id="32" name="Espace réservé du contenu 4">
            <a:extLst>
              <a:ext uri="{FF2B5EF4-FFF2-40B4-BE49-F238E27FC236}">
                <a16:creationId xmlns:a16="http://schemas.microsoft.com/office/drawing/2014/main" id="{87DC6686-FD6D-4377-BC33-F0671015A80C}"/>
              </a:ext>
            </a:extLst>
          </p:cNvPr>
          <p:cNvSpPr txBox="1">
            <a:spLocks/>
          </p:cNvSpPr>
          <p:nvPr/>
        </p:nvSpPr>
        <p:spPr>
          <a:xfrm>
            <a:off x="6147534" y="3447233"/>
            <a:ext cx="1407602" cy="939231"/>
          </a:xfrm>
          <a:prstGeom prst="rect">
            <a:avLst/>
          </a:prstGeom>
        </p:spPr>
        <p:txBody>
          <a:bodyPr vert="horz" wrap="square" lIns="0" tIns="0" rIns="0" bIns="0" rtlCol="0" anchor="t"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base">
              <a:buFontTx/>
              <a:buNone/>
            </a:pPr>
            <a:r>
              <a:rPr lang="en-US" sz="1800" dirty="0" err="1"/>
              <a:t>demain</a:t>
            </a:r>
            <a:endParaRPr lang="en-US" sz="1800" dirty="0"/>
          </a:p>
          <a:p>
            <a:pPr marL="0" indent="0" algn="ctr" fontAlgn="base">
              <a:buFontTx/>
              <a:buNone/>
            </a:pPr>
            <a:r>
              <a:rPr lang="en-US" sz="1800" dirty="0"/>
              <a:t>le 25/12/2018</a:t>
            </a:r>
          </a:p>
          <a:p>
            <a:pPr marL="0" indent="0" algn="ctr" fontAlgn="base">
              <a:buFontTx/>
              <a:buNone/>
            </a:pPr>
            <a:r>
              <a:rPr lang="en-US" sz="1800" dirty="0"/>
              <a:t>…</a:t>
            </a:r>
          </a:p>
        </p:txBody>
      </p:sp>
    </p:spTree>
    <p:extLst>
      <p:ext uri="{BB962C8B-B14F-4D97-AF65-F5344CB8AC3E}">
        <p14:creationId xmlns:p14="http://schemas.microsoft.com/office/powerpoint/2010/main" val="8691325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a:t>
            </a:r>
            <a:r>
              <a:rPr lang="en-US" dirty="0" err="1"/>
              <a:t>existants</a:t>
            </a:r>
            <a:endParaRPr lang="en-US" dirty="0"/>
          </a:p>
        </p:txBody>
      </p:sp>
      <p:sp>
        <p:nvSpPr>
          <p:cNvPr id="4" name="Text Placeholder 3"/>
          <p:cNvSpPr>
            <a:spLocks noGrp="1"/>
          </p:cNvSpPr>
          <p:nvPr>
            <p:ph type="body" sz="quarter" idx="10"/>
          </p:nvPr>
        </p:nvSpPr>
        <p:spPr>
          <a:xfrm>
            <a:off x="860426" y="156204"/>
            <a:ext cx="4641605" cy="183127"/>
          </a:xfrm>
        </p:spPr>
        <p:txBody>
          <a:bodyPr/>
          <a:lstStyle/>
          <a:p>
            <a:r>
              <a:rPr lang="en-US" dirty="0"/>
              <a:t>Natural Language Processing</a:t>
            </a:r>
          </a:p>
        </p:txBody>
      </p:sp>
      <p:sp>
        <p:nvSpPr>
          <p:cNvPr id="5" name="Espace réservé du contenu 4">
            <a:extLst>
              <a:ext uri="{FF2B5EF4-FFF2-40B4-BE49-F238E27FC236}">
                <a16:creationId xmlns:a16="http://schemas.microsoft.com/office/drawing/2014/main" id="{F433308A-34C7-4001-BFE0-6049BE64FB36}"/>
              </a:ext>
            </a:extLst>
          </p:cNvPr>
          <p:cNvSpPr>
            <a:spLocks noGrp="1"/>
          </p:cNvSpPr>
          <p:nvPr>
            <p:ph idx="1"/>
          </p:nvPr>
        </p:nvSpPr>
        <p:spPr>
          <a:xfrm>
            <a:off x="937325" y="1303459"/>
            <a:ext cx="7923209" cy="3856569"/>
          </a:xfrm>
        </p:spPr>
        <p:txBody>
          <a:bodyPr/>
          <a:lstStyle/>
          <a:p>
            <a:pPr marL="271145" indent="-271145"/>
            <a:r>
              <a:rPr lang="en-US" sz="2400" dirty="0"/>
              <a:t>Luis.ai (Microsoft)</a:t>
            </a:r>
          </a:p>
          <a:p>
            <a:pPr marL="0" indent="0">
              <a:buNone/>
            </a:pPr>
            <a:endParaRPr lang="en-US" sz="2400" dirty="0"/>
          </a:p>
          <a:p>
            <a:pPr marL="271145" indent="-271145"/>
            <a:r>
              <a:rPr lang="en-US" sz="2400" dirty="0"/>
              <a:t>Wit.ai (Facebook)</a:t>
            </a:r>
          </a:p>
          <a:p>
            <a:pPr marL="0" indent="0">
              <a:buNone/>
            </a:pPr>
            <a:endParaRPr lang="en-US" sz="2400" dirty="0"/>
          </a:p>
          <a:p>
            <a:pPr marL="271145" indent="-271145"/>
            <a:r>
              <a:rPr lang="en-US" sz="2400" dirty="0" err="1"/>
              <a:t>Dialogflow</a:t>
            </a:r>
            <a:r>
              <a:rPr lang="en-US" sz="2400" dirty="0"/>
              <a:t> / Api.ai (Google)</a:t>
            </a:r>
          </a:p>
          <a:p>
            <a:pPr marL="271145" indent="-271145"/>
            <a:endParaRPr lang="en-US" sz="2400" dirty="0"/>
          </a:p>
          <a:p>
            <a:pPr marL="271145" indent="-271145"/>
            <a:r>
              <a:rPr lang="en-US" sz="2400" dirty="0"/>
              <a:t>Amazon Comprehend</a:t>
            </a:r>
          </a:p>
          <a:p>
            <a:pPr marL="271145" indent="-271145"/>
            <a:endParaRPr lang="en-US" sz="2400" dirty="0"/>
          </a:p>
          <a:p>
            <a:pPr marL="271145" indent="-271145"/>
            <a:r>
              <a:rPr lang="en-US" sz="2400" dirty="0"/>
              <a:t>…</a:t>
            </a:r>
          </a:p>
        </p:txBody>
      </p:sp>
    </p:spTree>
    <p:extLst>
      <p:ext uri="{BB962C8B-B14F-4D97-AF65-F5344CB8AC3E}">
        <p14:creationId xmlns:p14="http://schemas.microsoft.com/office/powerpoint/2010/main" val="396404211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6" y="1784611"/>
            <a:ext cx="3321873" cy="1574277"/>
          </a:xfrm>
        </p:spPr>
        <p:txBody>
          <a:bodyPr/>
          <a:lstStyle/>
          <a:p>
            <a:pPr algn="ctr"/>
            <a:r>
              <a:rPr lang="en-US" dirty="0"/>
              <a:t>Luis.ai </a:t>
            </a:r>
            <a:br>
              <a:rPr lang="en-US" dirty="0"/>
            </a:br>
            <a:r>
              <a:rPr lang="en-US" dirty="0"/>
              <a:t>vs</a:t>
            </a:r>
            <a:br>
              <a:rPr lang="en-US" dirty="0"/>
            </a:br>
            <a:r>
              <a:rPr lang="en-US" dirty="0"/>
              <a:t>Wit.ai</a:t>
            </a:r>
          </a:p>
        </p:txBody>
      </p:sp>
      <p:sp>
        <p:nvSpPr>
          <p:cNvPr id="4" name="Text Placeholder 3"/>
          <p:cNvSpPr>
            <a:spLocks noGrp="1"/>
          </p:cNvSpPr>
          <p:nvPr>
            <p:ph type="body" sz="quarter" idx="11"/>
          </p:nvPr>
        </p:nvSpPr>
        <p:spPr>
          <a:xfrm>
            <a:off x="860426" y="156204"/>
            <a:ext cx="3357563" cy="184731"/>
          </a:xfrm>
        </p:spPr>
        <p:txBody>
          <a:bodyPr/>
          <a:lstStyle/>
          <a:p>
            <a:r>
              <a:rPr lang="en-US" dirty="0"/>
              <a:t>Le </a:t>
            </a:r>
            <a:r>
              <a:rPr lang="en-US" dirty="0" err="1"/>
              <a:t>langage</a:t>
            </a:r>
            <a:r>
              <a:rPr lang="en-US" dirty="0"/>
              <a:t> naturel à la </a:t>
            </a:r>
            <a:r>
              <a:rPr lang="en-US" dirty="0" err="1"/>
              <a:t>portée</a:t>
            </a:r>
            <a:r>
              <a:rPr lang="en-US" dirty="0"/>
              <a:t> des bots</a:t>
            </a:r>
          </a:p>
        </p:txBody>
      </p:sp>
      <p:pic>
        <p:nvPicPr>
          <p:cNvPr id="8" name="Picture 7">
            <a:extLst>
              <a:ext uri="{FF2B5EF4-FFF2-40B4-BE49-F238E27FC236}">
                <a16:creationId xmlns:a16="http://schemas.microsoft.com/office/drawing/2014/main" id="{E59C213F-AC80-4CC5-BC1F-56876ABDE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198" y="1714455"/>
            <a:ext cx="3924502" cy="1714588"/>
          </a:xfrm>
          <a:prstGeom prst="rect">
            <a:avLst/>
          </a:prstGeom>
        </p:spPr>
      </p:pic>
    </p:spTree>
    <p:extLst>
      <p:ext uri="{BB962C8B-B14F-4D97-AF65-F5344CB8AC3E}">
        <p14:creationId xmlns:p14="http://schemas.microsoft.com/office/powerpoint/2010/main" val="261404370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Présentation</a:t>
            </a:r>
            <a:r>
              <a:rPr lang="en-US" dirty="0"/>
              <a:t> de Luis.ai</a:t>
            </a:r>
          </a:p>
        </p:txBody>
      </p:sp>
      <p:sp>
        <p:nvSpPr>
          <p:cNvPr id="4" name="Text Placeholder 3"/>
          <p:cNvSpPr>
            <a:spLocks noGrp="1"/>
          </p:cNvSpPr>
          <p:nvPr>
            <p:ph type="body" sz="quarter" idx="10"/>
          </p:nvPr>
        </p:nvSpPr>
        <p:spPr/>
        <p:txBody>
          <a:bodyPr/>
          <a:lstStyle/>
          <a:p>
            <a:r>
              <a:rPr lang="en-US" dirty="0"/>
              <a:t>Luis.ai</a:t>
            </a:r>
          </a:p>
        </p:txBody>
      </p:sp>
      <p:sp>
        <p:nvSpPr>
          <p:cNvPr id="5" name="Content Placeholder 2">
            <a:extLst>
              <a:ext uri="{FF2B5EF4-FFF2-40B4-BE49-F238E27FC236}">
                <a16:creationId xmlns:a16="http://schemas.microsoft.com/office/drawing/2014/main" id="{B6E3C87A-20DD-4066-8B5D-40E7979BE562}"/>
              </a:ext>
            </a:extLst>
          </p:cNvPr>
          <p:cNvSpPr>
            <a:spLocks noGrp="1"/>
          </p:cNvSpPr>
          <p:nvPr>
            <p:ph idx="1"/>
          </p:nvPr>
        </p:nvSpPr>
        <p:spPr>
          <a:xfrm>
            <a:off x="937325" y="1303459"/>
            <a:ext cx="7923209" cy="3856569"/>
          </a:xfrm>
        </p:spPr>
        <p:txBody>
          <a:bodyPr/>
          <a:lstStyle/>
          <a:p>
            <a:pPr marL="271145" indent="-271145"/>
            <a:r>
              <a:rPr lang="en-US" sz="2400" dirty="0"/>
              <a:t>Service NLP de Microsoft (Cognitive Services)</a:t>
            </a:r>
          </a:p>
          <a:p>
            <a:pPr marL="271145" indent="-271145"/>
            <a:endParaRPr lang="en-US" sz="2400" dirty="0"/>
          </a:p>
          <a:p>
            <a:pPr marL="271145" indent="-271145"/>
            <a:r>
              <a:rPr lang="en-US" sz="2400" dirty="0"/>
              <a:t>Configuration simple via </a:t>
            </a:r>
            <a:r>
              <a:rPr lang="en-US" sz="2400" dirty="0" err="1"/>
              <a:t>Portail</a:t>
            </a:r>
            <a:endParaRPr lang="en-US" sz="2400" dirty="0"/>
          </a:p>
          <a:p>
            <a:pPr marL="271145" indent="-271145"/>
            <a:endParaRPr lang="en-US" sz="2400" dirty="0"/>
          </a:p>
          <a:p>
            <a:pPr marL="271145" indent="-271145"/>
            <a:r>
              <a:rPr lang="en-US" sz="2400" dirty="0" err="1"/>
              <a:t>Intégré</a:t>
            </a:r>
            <a:r>
              <a:rPr lang="en-US" sz="2400" dirty="0"/>
              <a:t> par </a:t>
            </a:r>
            <a:r>
              <a:rPr lang="en-US" sz="2400" dirty="0" err="1"/>
              <a:t>défaut</a:t>
            </a:r>
            <a:r>
              <a:rPr lang="en-US" sz="2400" dirty="0"/>
              <a:t> au Bot Framework SDK</a:t>
            </a:r>
          </a:p>
          <a:p>
            <a:pPr marL="271145" indent="-271145"/>
            <a:endParaRPr lang="en-US" sz="2400" dirty="0"/>
          </a:p>
          <a:p>
            <a:pPr marL="271145" indent="-271145"/>
            <a:r>
              <a:rPr lang="en-US" sz="2400" dirty="0"/>
              <a:t>APIs </a:t>
            </a:r>
            <a:r>
              <a:rPr lang="en-US" sz="2400" dirty="0" err="1"/>
              <a:t>d’automatisation</a:t>
            </a:r>
            <a:endParaRPr lang="en-US" sz="2400" dirty="0"/>
          </a:p>
          <a:p>
            <a:pPr marL="271145" indent="-271145"/>
            <a:endParaRPr lang="en-US" sz="2400" dirty="0"/>
          </a:p>
          <a:p>
            <a:pPr marL="271145" indent="-271145"/>
            <a:r>
              <a:rPr lang="en-US" sz="2400" dirty="0" err="1"/>
              <a:t>Partiellement</a:t>
            </a:r>
            <a:r>
              <a:rPr lang="en-US" sz="2400" dirty="0"/>
              <a:t> </a:t>
            </a:r>
            <a:r>
              <a:rPr lang="en-US" sz="2400" dirty="0" err="1"/>
              <a:t>gratuit</a:t>
            </a:r>
            <a:endParaRPr lang="en-US" sz="2400" dirty="0"/>
          </a:p>
        </p:txBody>
      </p:sp>
    </p:spTree>
    <p:extLst>
      <p:ext uri="{BB962C8B-B14F-4D97-AF65-F5344CB8AC3E}">
        <p14:creationId xmlns:p14="http://schemas.microsoft.com/office/powerpoint/2010/main" val="12438858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SDK + </a:t>
            </a:r>
            <a:r>
              <a:rPr lang="en-US" dirty="0" err="1"/>
              <a:t>Portail</a:t>
            </a:r>
            <a:endParaRPr lang="en-US" dirty="0"/>
          </a:p>
        </p:txBody>
      </p:sp>
      <p:sp>
        <p:nvSpPr>
          <p:cNvPr id="4" name="Text Placeholder 3"/>
          <p:cNvSpPr>
            <a:spLocks noGrp="1"/>
          </p:cNvSpPr>
          <p:nvPr>
            <p:ph type="body" sz="quarter" idx="10"/>
          </p:nvPr>
        </p:nvSpPr>
        <p:spPr/>
        <p:txBody>
          <a:bodyPr/>
          <a:lstStyle/>
          <a:p>
            <a:r>
              <a:rPr lang="en-US" dirty="0"/>
              <a:t>Luis.ai</a:t>
            </a:r>
          </a:p>
        </p:txBody>
      </p:sp>
      <p:sp>
        <p:nvSpPr>
          <p:cNvPr id="9" name="Rectangle 8">
            <a:extLst>
              <a:ext uri="{FF2B5EF4-FFF2-40B4-BE49-F238E27FC236}">
                <a16:creationId xmlns:a16="http://schemas.microsoft.com/office/drawing/2014/main" id="{36D1BF31-379C-4D53-8FA6-32AA27386326}"/>
              </a:ext>
            </a:extLst>
          </p:cNvPr>
          <p:cNvSpPr/>
          <p:nvPr/>
        </p:nvSpPr>
        <p:spPr>
          <a:xfrm>
            <a:off x="1239433" y="3389174"/>
            <a:ext cx="7244167" cy="1754326"/>
          </a:xfrm>
          <a:prstGeom prst="rect">
            <a:avLst/>
          </a:prstGeom>
          <a:solidFill>
            <a:schemeClr val="bg1"/>
          </a:solidFill>
        </p:spPr>
        <p:txBody>
          <a:bodyPr wrap="square">
            <a:spAutoFit/>
          </a:bodyPr>
          <a:lstStyle/>
          <a:p>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LuisIntent</a:t>
            </a:r>
            <a:r>
              <a:rPr lang="fr-FR" sz="1200" dirty="0">
                <a:solidFill>
                  <a:srgbClr val="000000"/>
                </a:solidFill>
                <a:latin typeface="Consolas" panose="020B0609020204030204" pitchFamily="49" charset="0"/>
              </a:rPr>
              <a:t>(</a:t>
            </a:r>
            <a:r>
              <a:rPr lang="fr-FR" sz="1200" dirty="0">
                <a:solidFill>
                  <a:srgbClr val="A31515"/>
                </a:solidFill>
                <a:latin typeface="Consolas" panose="020B0609020204030204" pitchFamily="49" charset="0"/>
              </a:rPr>
              <a:t>"Commander"</a:t>
            </a:r>
            <a:r>
              <a:rPr lang="fr-FR" sz="1200" dirty="0">
                <a:solidFill>
                  <a:srgbClr val="000000"/>
                </a:solidFill>
                <a:latin typeface="Consolas" panose="020B0609020204030204" pitchFamily="49" charset="0"/>
              </a:rPr>
              <a:t>)]</a:t>
            </a:r>
          </a:p>
          <a:p>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async</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Task</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OrderAsync</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IDialogContext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context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LuisResult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result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result.TryFindEntity</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"Food"</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out</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foodEntity</a:t>
            </a:r>
            <a:r>
              <a:rPr lang="en-US"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result.TryFindEntity</a:t>
            </a:r>
            <a:r>
              <a:rPr lang="fr-FR" sz="1200" dirty="0">
                <a:solidFill>
                  <a:srgbClr val="000000"/>
                </a:solidFill>
                <a:latin typeface="Consolas" panose="020B0609020204030204" pitchFamily="49" charset="0"/>
              </a:rPr>
              <a:t>(</a:t>
            </a:r>
            <a:r>
              <a:rPr lang="fr-FR" sz="1200" dirty="0">
                <a:solidFill>
                  <a:srgbClr val="A31515"/>
                </a:solidFill>
                <a:latin typeface="Consolas" panose="020B0609020204030204" pitchFamily="49" charset="0"/>
              </a:rPr>
              <a:t>"builtin.datetimeV2.date"</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out</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var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dateTimeEntity</a:t>
            </a:r>
            <a:r>
              <a:rPr lang="fr-FR" sz="1200" dirty="0">
                <a:solidFill>
                  <a:srgbClr val="000000"/>
                </a:solidFill>
                <a:latin typeface="Consolas" panose="020B0609020204030204" pitchFamily="49" charset="0"/>
              </a:rPr>
              <a:t>);</a:t>
            </a:r>
          </a:p>
          <a:p>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var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foodType</a:t>
            </a:r>
            <a:r>
              <a:rPr lang="fr-FR" sz="1200" dirty="0">
                <a:solidFill>
                  <a:srgbClr val="000000"/>
                </a:solidFill>
                <a:latin typeface="Consolas" panose="020B0609020204030204" pitchFamily="49" charset="0"/>
              </a:rPr>
              <a:t> = </a:t>
            </a:r>
            <a:r>
              <a:rPr lang="fr-FR" sz="1200" dirty="0" err="1">
                <a:solidFill>
                  <a:srgbClr val="000000"/>
                </a:solidFill>
                <a:latin typeface="Consolas" panose="020B0609020204030204" pitchFamily="49" charset="0"/>
              </a:rPr>
              <a:t>EntityToFoodType</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foodEntity</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var</a:t>
            </a:r>
            <a:r>
              <a:rPr lang="fr-FR" sz="1200" dirty="0">
                <a:solidFill>
                  <a:srgbClr val="000000"/>
                </a:solidFill>
                <a:latin typeface="Consolas" panose="020B0609020204030204" pitchFamily="49" charset="0"/>
              </a:rPr>
              <a:t> date = </a:t>
            </a:r>
            <a:r>
              <a:rPr lang="fr-FR" sz="1200" dirty="0" err="1">
                <a:solidFill>
                  <a:srgbClr val="000000"/>
                </a:solidFill>
                <a:latin typeface="Consolas" panose="020B0609020204030204" pitchFamily="49" charset="0"/>
              </a:rPr>
              <a:t>EntityToDate</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dateTimeEntity</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a:t>
            </a:r>
            <a:endParaRPr lang="fr-FR" sz="1200" dirty="0"/>
          </a:p>
        </p:txBody>
      </p:sp>
      <p:pic>
        <p:nvPicPr>
          <p:cNvPr id="3" name="Picture 2">
            <a:extLst>
              <a:ext uri="{FF2B5EF4-FFF2-40B4-BE49-F238E27FC236}">
                <a16:creationId xmlns:a16="http://schemas.microsoft.com/office/drawing/2014/main" id="{F4B95F42-F900-46E9-86E0-983CC578C8E9}"/>
              </a:ext>
            </a:extLst>
          </p:cNvPr>
          <p:cNvPicPr>
            <a:picLocks noChangeAspect="1"/>
          </p:cNvPicPr>
          <p:nvPr/>
        </p:nvPicPr>
        <p:blipFill>
          <a:blip r:embed="rId2"/>
          <a:stretch>
            <a:fillRect/>
          </a:stretch>
        </p:blipFill>
        <p:spPr>
          <a:xfrm>
            <a:off x="1018178" y="1301664"/>
            <a:ext cx="7686675" cy="1866900"/>
          </a:xfrm>
          <a:prstGeom prst="rect">
            <a:avLst/>
          </a:prstGeom>
        </p:spPr>
      </p:pic>
    </p:spTree>
    <p:extLst>
      <p:ext uri="{BB962C8B-B14F-4D97-AF65-F5344CB8AC3E}">
        <p14:creationId xmlns:p14="http://schemas.microsoft.com/office/powerpoint/2010/main" val="3003916171"/>
      </p:ext>
    </p:extLst>
  </p:cSld>
  <p:clrMapOvr>
    <a:masterClrMapping/>
  </p:clrMapOvr>
  <p:transition spd="slow">
    <p:wipe/>
  </p:transition>
</p:sld>
</file>

<file path=ppt/theme/theme1.xml><?xml version="1.0" encoding="utf-8"?>
<a:theme xmlns:a="http://schemas.openxmlformats.org/drawingml/2006/main" name="Modèle-EconocomOsiatis-2013">
  <a:themeElements>
    <a:clrScheme name="couleurs econocom-econom-osiatis">
      <a:dk1>
        <a:srgbClr val="000000"/>
      </a:dk1>
      <a:lt1>
        <a:srgbClr val="FFFFFF"/>
      </a:lt1>
      <a:dk2>
        <a:srgbClr val="240058"/>
      </a:dk2>
      <a:lt2>
        <a:srgbClr val="737373"/>
      </a:lt2>
      <a:accent1>
        <a:srgbClr val="59CBE8"/>
      </a:accent1>
      <a:accent2>
        <a:srgbClr val="005541"/>
      </a:accent2>
      <a:accent3>
        <a:srgbClr val="C0EB00"/>
      </a:accent3>
      <a:accent4>
        <a:srgbClr val="FFD100"/>
      </a:accent4>
      <a:accent5>
        <a:srgbClr val="FF671F"/>
      </a:accent5>
      <a:accent6>
        <a:srgbClr val="C3004B"/>
      </a:accent6>
      <a:hlink>
        <a:srgbClr val="9B9B9B"/>
      </a:hlink>
      <a:folHlink>
        <a:srgbClr val="EEECE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èle_16-9_Econocom" id="{6D8DE71E-700C-4F63-A611-431305B68412}" vid="{63CE7411-36AC-4F07-BBD7-FE8074977604}"/>
    </a:ext>
  </a:extLst>
</a:theme>
</file>

<file path=ppt/theme/theme2.xml><?xml version="1.0" encoding="utf-8"?>
<a:theme xmlns:a="http://schemas.openxmlformats.org/drawingml/2006/main" name="Dell Template 16x9_final">
  <a:themeElements>
    <a:clrScheme name="Custom 2">
      <a:dk1>
        <a:srgbClr val="444444"/>
      </a:dk1>
      <a:lt1>
        <a:srgbClr val="FFFFFF"/>
      </a:lt1>
      <a:dk2>
        <a:srgbClr val="0085C3"/>
      </a:dk2>
      <a:lt2>
        <a:srgbClr val="FFFFFF"/>
      </a:lt2>
      <a:accent1>
        <a:srgbClr val="00447C"/>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none" rtlCol="0">
        <a:spAutoFit/>
      </a:bodyPr>
      <a:lstStyle>
        <a:defPPr>
          <a:lnSpc>
            <a:spcPct val="90000"/>
          </a:lnSpc>
          <a:spcBef>
            <a:spcPts val="600"/>
          </a:spcBef>
          <a:spcAft>
            <a:spcPts val="0"/>
          </a:spcAft>
          <a:buClr>
            <a:schemeClr val="bg1"/>
          </a:buClr>
          <a:defRPr sz="2000" dirty="0" err="1" smtClean="0">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24EF932DCCB844850EE986AD0F7D59" ma:contentTypeVersion="1" ma:contentTypeDescription="Crée un document." ma:contentTypeScope="" ma:versionID="daf41ca666df71c9cc2d7773b295d79f">
  <xsd:schema xmlns:xsd="http://www.w3.org/2001/XMLSchema" xmlns:xs="http://www.w3.org/2001/XMLSchema" xmlns:p="http://schemas.microsoft.com/office/2006/metadata/properties" xmlns:ns1="http://schemas.microsoft.com/sharepoint/v3" targetNamespace="http://schemas.microsoft.com/office/2006/metadata/properties" ma:root="true" ma:fieldsID="40a0d57bc7da65b04c5daf7f11990f5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BC919-0F7B-4D4D-AE17-99BFE29A39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DCDCC8-785C-4AC2-8421-2ABBCF19EA0B}">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5319EC2-97C1-4085-8DE6-63F30C18F9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1810</TotalTime>
  <Words>586</Words>
  <Application>Microsoft Office PowerPoint</Application>
  <PresentationFormat>On-screen Show (16:9)</PresentationFormat>
  <Paragraphs>171</Paragraphs>
  <Slides>22</Slides>
  <Notes>11</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22</vt:i4>
      </vt:variant>
    </vt:vector>
  </HeadingPairs>
  <TitlesOfParts>
    <vt:vector size="40" baseType="lpstr">
      <vt:lpstr>Calibri</vt:lpstr>
      <vt:lpstr>Museo For Dell 300</vt:lpstr>
      <vt:lpstr>Arial Black</vt:lpstr>
      <vt:lpstr>Allumi Ptf Light</vt:lpstr>
      <vt:lpstr>Allumi Ptf</vt:lpstr>
      <vt:lpstr>Consolas</vt:lpstr>
      <vt:lpstr>Wingdings 2</vt:lpstr>
      <vt:lpstr>Allumi Ptf Black</vt:lpstr>
      <vt:lpstr>Museo Sans For Dell</vt:lpstr>
      <vt:lpstr>Museo For Dell</vt:lpstr>
      <vt:lpstr>Wingdings</vt:lpstr>
      <vt:lpstr>Symbol</vt:lpstr>
      <vt:lpstr>Arial</vt:lpstr>
      <vt:lpstr>MS PGothic</vt:lpstr>
      <vt:lpstr>Allumi Extended Light</vt:lpstr>
      <vt:lpstr>Trebuchet MS</vt:lpstr>
      <vt:lpstr>Modèle-EconocomOsiatis-2013</vt:lpstr>
      <vt:lpstr>Dell Template 16x9_final</vt:lpstr>
      <vt:lpstr>PowerPoint Presentation</vt:lpstr>
      <vt:lpstr>PowerPoint Presentation</vt:lpstr>
      <vt:lpstr>Natural Language Processing</vt:lpstr>
      <vt:lpstr>Définition NLP</vt:lpstr>
      <vt:lpstr>Exemple d’analyse</vt:lpstr>
      <vt:lpstr>Services existants</vt:lpstr>
      <vt:lpstr>Luis.ai  vs Wit.ai</vt:lpstr>
      <vt:lpstr>Présentation de Luis.ai</vt:lpstr>
      <vt:lpstr>SDK + Portail</vt:lpstr>
      <vt:lpstr>SDK + Portail</vt:lpstr>
      <vt:lpstr>Utilisation de Luis.ai</vt:lpstr>
      <vt:lpstr>Présentation de Wit.ai</vt:lpstr>
      <vt:lpstr>SDK + Portail</vt:lpstr>
      <vt:lpstr>SDK + Portail</vt:lpstr>
      <vt:lpstr>Utilisation de Wit.ai</vt:lpstr>
      <vt:lpstr>FormFlow</vt:lpstr>
      <vt:lpstr>FormFlow</vt:lpstr>
      <vt:lpstr>Pourquoi NLP + FormFlow ?</vt:lpstr>
      <vt:lpstr>FormFlow</vt:lpstr>
      <vt:lpstr>Suivi en production</vt:lpstr>
      <vt:lpstr>Logging + Entrainement bot</vt:lpstr>
      <vt:lpstr>PowerPoint Presentation</vt:lpstr>
    </vt:vector>
  </TitlesOfParts>
  <Company>fvb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SICRE</dc:creator>
  <cp:lastModifiedBy>Timothé LARIVIERE</cp:lastModifiedBy>
  <cp:revision>980</cp:revision>
  <cp:lastPrinted>2012-11-26T14:36:53Z</cp:lastPrinted>
  <dcterms:created xsi:type="dcterms:W3CDTF">2015-10-14T07:38:18Z</dcterms:created>
  <dcterms:modified xsi:type="dcterms:W3CDTF">2018-04-24T08:20:26Z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0x0101000224EF932DCCB844850EE986AD0F7D59</vt:lpwstr>
  </property>
</Properties>
</file>