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2.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 id="2147483711" r:id="rId5"/>
    <p:sldMasterId id="2147483761" r:id="rId6"/>
  </p:sldMasterIdLst>
  <p:notesMasterIdLst>
    <p:notesMasterId r:id="rId39"/>
  </p:notesMasterIdLst>
  <p:handoutMasterIdLst>
    <p:handoutMasterId r:id="rId40"/>
  </p:handoutMasterIdLst>
  <p:sldIdLst>
    <p:sldId id="547" r:id="rId7"/>
    <p:sldId id="747" r:id="rId8"/>
    <p:sldId id="764" r:id="rId9"/>
    <p:sldId id="782" r:id="rId10"/>
    <p:sldId id="786" r:id="rId11"/>
    <p:sldId id="787" r:id="rId12"/>
    <p:sldId id="790" r:id="rId13"/>
    <p:sldId id="769" r:id="rId14"/>
    <p:sldId id="777" r:id="rId15"/>
    <p:sldId id="791" r:id="rId16"/>
    <p:sldId id="770" r:id="rId17"/>
    <p:sldId id="774" r:id="rId18"/>
    <p:sldId id="793" r:id="rId19"/>
    <p:sldId id="792" r:id="rId20"/>
    <p:sldId id="794" r:id="rId21"/>
    <p:sldId id="796" r:id="rId22"/>
    <p:sldId id="795" r:id="rId23"/>
    <p:sldId id="763" r:id="rId24"/>
    <p:sldId id="803" r:id="rId25"/>
    <p:sldId id="799" r:id="rId26"/>
    <p:sldId id="797" r:id="rId27"/>
    <p:sldId id="800" r:id="rId28"/>
    <p:sldId id="801" r:id="rId29"/>
    <p:sldId id="802" r:id="rId30"/>
    <p:sldId id="798" r:id="rId31"/>
    <p:sldId id="808" r:id="rId32"/>
    <p:sldId id="805" r:id="rId33"/>
    <p:sldId id="780" r:id="rId34"/>
    <p:sldId id="807" r:id="rId35"/>
    <p:sldId id="806" r:id="rId36"/>
    <p:sldId id="762" r:id="rId37"/>
    <p:sldId id="781" r:id="rId38"/>
  </p:sldIdLst>
  <p:sldSz cx="9144000" cy="5143500" type="screen16x9"/>
  <p:notesSz cx="6797675" cy="9926638"/>
  <p:embeddedFontLst>
    <p:embeddedFont>
      <p:font typeface="MS PGothic" panose="020B0600070205080204" pitchFamily="34" charset="-128"/>
      <p:regular r:id="rId41"/>
    </p:embeddedFont>
    <p:embeddedFont>
      <p:font typeface="Arial Black" panose="020B0A04020102020204" pitchFamily="34" charset="0"/>
      <p:bold r:id="rId42"/>
    </p:embeddedFont>
    <p:embeddedFont>
      <p:font typeface="Calibri" panose="020F0502020204030204" pitchFamily="34" charset="0"/>
      <p:regular r:id="rId43"/>
      <p:bold r:id="rId44"/>
      <p:italic r:id="rId45"/>
      <p:boldItalic r:id="rId46"/>
    </p:embeddedFont>
    <p:embeddedFont>
      <p:font typeface="MS PGothic" panose="020B0600070205080204" pitchFamily="34" charset="-128"/>
      <p:regular r:id="rId41"/>
    </p:embeddedFont>
    <p:embeddedFont>
      <p:font typeface="Wingdings 2" panose="05020102010507070707" pitchFamily="18" charset="2"/>
      <p:regular r:id="rId47"/>
    </p:embeddedFont>
    <p:embeddedFont>
      <p:font typeface="Trebuchet MS" panose="020B0603020202020204" pitchFamily="34" charset="0"/>
      <p:regular r:id="rId48"/>
      <p:bold r:id="rId49"/>
      <p:italic r:id="rId50"/>
      <p:boldItalic r:id="rId51"/>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orient="horz" pos="3114">
          <p15:clr>
            <a:srgbClr val="A4A3A4"/>
          </p15:clr>
        </p15:guide>
        <p15:guide id="3" orient="horz" pos="569">
          <p15:clr>
            <a:srgbClr val="A4A3A4"/>
          </p15:clr>
        </p15:guide>
        <p15:guide id="4" pos="3096">
          <p15:clr>
            <a:srgbClr val="A4A3A4"/>
          </p15:clr>
        </p15:guide>
        <p15:guide id="5" pos="501">
          <p15:clr>
            <a:srgbClr val="A4A3A4"/>
          </p15:clr>
        </p15:guide>
        <p15:guide id="6" pos="5594">
          <p15:clr>
            <a:srgbClr val="A4A3A4"/>
          </p15:clr>
        </p15:guide>
        <p15:guide id="7" pos="73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96DD"/>
    <a:srgbClr val="240058"/>
    <a:srgbClr val="63B22B"/>
    <a:srgbClr val="FF671F"/>
    <a:srgbClr val="C3004B"/>
    <a:srgbClr val="E9CBD0"/>
    <a:srgbClr val="210058"/>
    <a:srgbClr val="59CBE8"/>
    <a:srgbClr val="092D7D"/>
    <a:srgbClr val="32B0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705" autoAdjust="0"/>
    <p:restoredTop sz="81395" autoAdjust="0"/>
  </p:normalViewPr>
  <p:slideViewPr>
    <p:cSldViewPr snapToGrid="0">
      <p:cViewPr varScale="1">
        <p:scale>
          <a:sx n="123" d="100"/>
          <a:sy n="123" d="100"/>
        </p:scale>
        <p:origin x="852" y="90"/>
      </p:cViewPr>
      <p:guideLst>
        <p:guide orient="horz" pos="1621"/>
        <p:guide orient="horz" pos="3114"/>
        <p:guide orient="horz" pos="569"/>
        <p:guide pos="3096"/>
        <p:guide pos="501"/>
        <p:guide pos="5594"/>
        <p:guide pos="730"/>
      </p:guideLst>
    </p:cSldViewPr>
  </p:slideViewPr>
  <p:outlineViewPr>
    <p:cViewPr>
      <p:scale>
        <a:sx n="33" d="100"/>
        <a:sy n="33" d="100"/>
      </p:scale>
      <p:origin x="0" y="0"/>
    </p:cViewPr>
  </p:outlineViewPr>
  <p:notesTextViewPr>
    <p:cViewPr>
      <p:scale>
        <a:sx n="3" d="2"/>
        <a:sy n="3" d="2"/>
      </p:scale>
      <p:origin x="0" y="0"/>
    </p:cViewPr>
  </p:notesTextViewPr>
  <p:sorterViewPr>
    <p:cViewPr>
      <p:scale>
        <a:sx n="200" d="100"/>
        <a:sy n="200" d="100"/>
      </p:scale>
      <p:origin x="0" y="0"/>
    </p:cViewPr>
  </p:sorterViewPr>
  <p:notesViewPr>
    <p:cSldViewPr snapToGrid="0" showGuides="1">
      <p:cViewPr varScale="1">
        <p:scale>
          <a:sx n="32" d="100"/>
          <a:sy n="32" d="100"/>
        </p:scale>
        <p:origin x="1220" y="32"/>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font" Target="fonts/font1.fntdata"/><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45" Type="http://schemas.openxmlformats.org/officeDocument/2006/relationships/font" Target="fonts/font5.fntdata"/><Relationship Id="rId53"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font" Target="fonts/font9.fntdata"/><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font" Target="fonts/font4.fntdata"/><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font" Target="fonts/font3.fntdata"/><Relationship Id="rId48" Type="http://schemas.openxmlformats.org/officeDocument/2006/relationships/font" Target="fonts/font8.fntdata"/><Relationship Id="rId56" Type="http://schemas.microsoft.com/office/2015/10/relationships/revisionInfo" Target="revisionInfo.xml"/><Relationship Id="rId8" Type="http://schemas.openxmlformats.org/officeDocument/2006/relationships/slide" Target="slides/slide2.xml"/><Relationship Id="rId51" Type="http://schemas.openxmlformats.org/officeDocument/2006/relationships/font" Target="fonts/font11.fntdata"/><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A1B2EBA-8DF1-444F-ACC7-21BE7B311A13}" type="datetimeFigureOut">
              <a:rPr lang="fr-FR" smtClean="0"/>
              <a:pPr/>
              <a:t>19/07/2017</a:t>
            </a:fld>
            <a:endParaRPr lang="fr-FR"/>
          </a:p>
        </p:txBody>
      </p:sp>
      <p:sp>
        <p:nvSpPr>
          <p:cNvPr id="4" name="Espace réservé du pied de page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1402DC6F-098A-45BD-AD1A-DE7FFE69EA4B}" type="slidenum">
              <a:rPr lang="fr-FR" smtClean="0"/>
              <a:pPr/>
              <a:t>‹N°›</a:t>
            </a:fld>
            <a:endParaRPr lang="fr-FR"/>
          </a:p>
        </p:txBody>
      </p:sp>
    </p:spTree>
    <p:extLst>
      <p:ext uri="{BB962C8B-B14F-4D97-AF65-F5344CB8AC3E}">
        <p14:creationId xmlns:p14="http://schemas.microsoft.com/office/powerpoint/2010/main" val="819688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B4B17865-F0AB-4AFD-AAB7-852382471E40}" type="datetimeFigureOut">
              <a:rPr lang="fr-FR" smtClean="0"/>
              <a:pPr/>
              <a:t>19/07/2017</a:t>
            </a:fld>
            <a:endParaRPr lang="fr-FR"/>
          </a:p>
        </p:txBody>
      </p:sp>
      <p:sp>
        <p:nvSpPr>
          <p:cNvPr id="4" name="Espace réservé de l'image des diapositives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9DC6461-7A16-4CAF-8964-ED99C2A7D725}" type="slidenum">
              <a:rPr lang="fr-FR" smtClean="0"/>
              <a:pPr/>
              <a:t>‹N°›</a:t>
            </a:fld>
            <a:endParaRPr lang="fr-FR"/>
          </a:p>
        </p:txBody>
      </p:sp>
    </p:spTree>
    <p:extLst>
      <p:ext uri="{BB962C8B-B14F-4D97-AF65-F5344CB8AC3E}">
        <p14:creationId xmlns:p14="http://schemas.microsoft.com/office/powerpoint/2010/main" val="1548813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9DC6461-7A16-4CAF-8964-ED99C2A7D725}" type="slidenum">
              <a:rPr lang="fr-FR" smtClean="0"/>
              <a:pPr/>
              <a:t>1</a:t>
            </a:fld>
            <a:endParaRPr lang="fr-FR"/>
          </a:p>
        </p:txBody>
      </p:sp>
    </p:spTree>
    <p:extLst>
      <p:ext uri="{BB962C8B-B14F-4D97-AF65-F5344CB8AC3E}">
        <p14:creationId xmlns:p14="http://schemas.microsoft.com/office/powerpoint/2010/main" val="1473904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9DC6461-7A16-4CAF-8964-ED99C2A7D725}" type="slidenum">
              <a:rPr lang="fr-FR" smtClean="0"/>
              <a:pPr/>
              <a:t>27</a:t>
            </a:fld>
            <a:endParaRPr lang="fr-FR"/>
          </a:p>
        </p:txBody>
      </p:sp>
    </p:spTree>
    <p:extLst>
      <p:ext uri="{BB962C8B-B14F-4D97-AF65-F5344CB8AC3E}">
        <p14:creationId xmlns:p14="http://schemas.microsoft.com/office/powerpoint/2010/main" val="1390379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https://app.powerbi.com/sharedwithme/dashboards/ab2843fd-5f60-48ae-aa2f-b14c9bae0e07/reports/1acf64b1-9b80-4517-80bf-eb7030ef8fef/ReportSection</a:t>
            </a:r>
          </a:p>
          <a:p>
            <a:r>
              <a:rPr lang="fr-FR" dirty="0"/>
              <a:t>https://templatedbot20170709085934.azurewebsites.net</a:t>
            </a:r>
          </a:p>
          <a:p>
            <a:r>
              <a:rPr lang="fr-FR" sz="1200" b="1" i="0" kern="1200" dirty="0" err="1">
                <a:solidFill>
                  <a:schemeClr val="tx1"/>
                </a:solidFill>
                <a:effectLst/>
                <a:latin typeface="+mn-lt"/>
                <a:ea typeface="+mn-ea"/>
                <a:cs typeface="+mn-cs"/>
              </a:rPr>
              <a:t>adm$Test</a:t>
            </a:r>
            <a:r>
              <a:rPr lang="fr-FR" sz="1200" b="1" i="0" kern="1200" dirty="0">
                <a:solidFill>
                  <a:schemeClr val="tx1"/>
                </a:solidFill>
                <a:effectLst/>
                <a:latin typeface="+mn-lt"/>
                <a:ea typeface="+mn-ea"/>
                <a:cs typeface="+mn-cs"/>
              </a:rPr>
              <a:t>*Autotest1</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89DC6461-7A16-4CAF-8964-ED99C2A7D725}" type="slidenum">
              <a:rPr lang="fr-FR" smtClean="0"/>
              <a:pPr/>
              <a:t>29</a:t>
            </a:fld>
            <a:endParaRPr lang="fr-FR"/>
          </a:p>
        </p:txBody>
      </p:sp>
    </p:spTree>
    <p:extLst>
      <p:ext uri="{BB962C8B-B14F-4D97-AF65-F5344CB8AC3E}">
        <p14:creationId xmlns:p14="http://schemas.microsoft.com/office/powerpoint/2010/main" val="2052721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857564" rtl="0" eaLnBrk="1" fontAlgn="auto" latinLnBrk="0" hangingPunct="1">
              <a:lnSpc>
                <a:spcPct val="100000"/>
              </a:lnSpc>
              <a:spcBef>
                <a:spcPts val="0"/>
              </a:spcBef>
              <a:spcAft>
                <a:spcPts val="0"/>
              </a:spcAft>
              <a:buClrTx/>
              <a:buSzTx/>
              <a:buFontTx/>
              <a:buNone/>
              <a:tabLst/>
              <a:defRPr/>
            </a:pPr>
            <a:endParaRPr lang="fr-FR" sz="1600" i="1" baseline="0" dirty="0"/>
          </a:p>
        </p:txBody>
      </p:sp>
      <p:sp>
        <p:nvSpPr>
          <p:cNvPr id="4" name="Espace réservé du numéro de diapositive 3"/>
          <p:cNvSpPr>
            <a:spLocks noGrp="1"/>
          </p:cNvSpPr>
          <p:nvPr>
            <p:ph type="sldNum" sz="quarter" idx="10"/>
          </p:nvPr>
        </p:nvSpPr>
        <p:spPr/>
        <p:txBody>
          <a:bodyPr/>
          <a:lstStyle/>
          <a:p>
            <a:fld id="{1141D7B8-ED00-47E7-B5EC-D5BDF50C42C5}" type="slidenum">
              <a:rPr lang="fr-FR" smtClean="0">
                <a:solidFill>
                  <a:prstClr val="black"/>
                </a:solidFill>
              </a:rPr>
              <a:pPr/>
              <a:t>2</a:t>
            </a:fld>
            <a:endParaRPr lang="fr-FR" dirty="0">
              <a:solidFill>
                <a:prstClr val="black"/>
              </a:solidFill>
            </a:endParaRPr>
          </a:p>
        </p:txBody>
      </p:sp>
    </p:spTree>
    <p:extLst>
      <p:ext uri="{BB962C8B-B14F-4D97-AF65-F5344CB8AC3E}">
        <p14:creationId xmlns:p14="http://schemas.microsoft.com/office/powerpoint/2010/main" val="1593606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9DC6461-7A16-4CAF-8964-ED99C2A7D725}" type="slidenum">
              <a:rPr lang="fr-FR" smtClean="0"/>
              <a:pPr/>
              <a:t>6</a:t>
            </a:fld>
            <a:endParaRPr lang="fr-FR"/>
          </a:p>
        </p:txBody>
      </p:sp>
    </p:spTree>
    <p:extLst>
      <p:ext uri="{BB962C8B-B14F-4D97-AF65-F5344CB8AC3E}">
        <p14:creationId xmlns:p14="http://schemas.microsoft.com/office/powerpoint/2010/main" val="3078574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9DC6461-7A16-4CAF-8964-ED99C2A7D725}" type="slidenum">
              <a:rPr lang="fr-FR" smtClean="0"/>
              <a:pPr/>
              <a:t>9</a:t>
            </a:fld>
            <a:endParaRPr lang="fr-FR"/>
          </a:p>
        </p:txBody>
      </p:sp>
    </p:spTree>
    <p:extLst>
      <p:ext uri="{BB962C8B-B14F-4D97-AF65-F5344CB8AC3E}">
        <p14:creationId xmlns:p14="http://schemas.microsoft.com/office/powerpoint/2010/main" val="809424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9DC6461-7A16-4CAF-8964-ED99C2A7D725}" type="slidenum">
              <a:rPr lang="fr-FR" smtClean="0"/>
              <a:pPr/>
              <a:t>10</a:t>
            </a:fld>
            <a:endParaRPr lang="fr-FR"/>
          </a:p>
        </p:txBody>
      </p:sp>
    </p:spTree>
    <p:extLst>
      <p:ext uri="{BB962C8B-B14F-4D97-AF65-F5344CB8AC3E}">
        <p14:creationId xmlns:p14="http://schemas.microsoft.com/office/powerpoint/2010/main" val="2292296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9DC6461-7A16-4CAF-8964-ED99C2A7D725}" type="slidenum">
              <a:rPr lang="fr-FR" smtClean="0"/>
              <a:pPr/>
              <a:t>14</a:t>
            </a:fld>
            <a:endParaRPr lang="fr-FR"/>
          </a:p>
        </p:txBody>
      </p:sp>
    </p:spTree>
    <p:extLst>
      <p:ext uri="{BB962C8B-B14F-4D97-AF65-F5344CB8AC3E}">
        <p14:creationId xmlns:p14="http://schemas.microsoft.com/office/powerpoint/2010/main" val="3383047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9DC6461-7A16-4CAF-8964-ED99C2A7D725}" type="slidenum">
              <a:rPr lang="fr-FR" smtClean="0"/>
              <a:pPr/>
              <a:t>18</a:t>
            </a:fld>
            <a:endParaRPr lang="fr-FR"/>
          </a:p>
        </p:txBody>
      </p:sp>
    </p:spTree>
    <p:extLst>
      <p:ext uri="{BB962C8B-B14F-4D97-AF65-F5344CB8AC3E}">
        <p14:creationId xmlns:p14="http://schemas.microsoft.com/office/powerpoint/2010/main" val="2527696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9DC6461-7A16-4CAF-8964-ED99C2A7D725}" type="slidenum">
              <a:rPr lang="fr-FR" smtClean="0"/>
              <a:pPr/>
              <a:t>21</a:t>
            </a:fld>
            <a:endParaRPr lang="fr-FR"/>
          </a:p>
        </p:txBody>
      </p:sp>
    </p:spTree>
    <p:extLst>
      <p:ext uri="{BB962C8B-B14F-4D97-AF65-F5344CB8AC3E}">
        <p14:creationId xmlns:p14="http://schemas.microsoft.com/office/powerpoint/2010/main" val="464019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9DC6461-7A16-4CAF-8964-ED99C2A7D725}" type="slidenum">
              <a:rPr lang="fr-FR" smtClean="0"/>
              <a:pPr/>
              <a:t>25</a:t>
            </a:fld>
            <a:endParaRPr lang="fr-FR"/>
          </a:p>
        </p:txBody>
      </p:sp>
    </p:spTree>
    <p:extLst>
      <p:ext uri="{BB962C8B-B14F-4D97-AF65-F5344CB8AC3E}">
        <p14:creationId xmlns:p14="http://schemas.microsoft.com/office/powerpoint/2010/main" val="24000172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Diapositive page perso bleu">
    <p:bg>
      <p:bgRef idx="1001">
        <a:schemeClr val="bg1"/>
      </p:bgRef>
    </p:bg>
    <p:spTree>
      <p:nvGrpSpPr>
        <p:cNvPr id="1" name=""/>
        <p:cNvGrpSpPr/>
        <p:nvPr/>
      </p:nvGrpSpPr>
      <p:grpSpPr>
        <a:xfrm>
          <a:off x="0" y="0"/>
          <a:ext cx="0" cy="0"/>
          <a:chOff x="0" y="0"/>
          <a:chExt cx="0" cy="0"/>
        </a:xfrm>
      </p:grpSpPr>
      <p:pic>
        <p:nvPicPr>
          <p:cNvPr id="4" name="Image 3"/>
          <p:cNvPicPr>
            <a:picLocks noChangeAspect="1"/>
          </p:cNvPicPr>
          <p:nvPr userDrawn="1"/>
        </p:nvPicPr>
        <p:blipFill rotWithShape="1">
          <a:blip r:embed="rId2" cstate="print">
            <a:extLst>
              <a:ext uri="{28A0092B-C50C-407E-A947-70E740481C1C}">
                <a14:useLocalDpi xmlns:a14="http://schemas.microsoft.com/office/drawing/2010/main" val="0"/>
              </a:ext>
            </a:extLst>
          </a:blip>
          <a:srcRect t="22811"/>
          <a:stretch/>
        </p:blipFill>
        <p:spPr>
          <a:xfrm>
            <a:off x="567267" y="0"/>
            <a:ext cx="8576732" cy="4413536"/>
          </a:xfrm>
          <a:prstGeom prst="rect">
            <a:avLst/>
          </a:prstGeom>
        </p:spPr>
      </p:pic>
      <p:sp>
        <p:nvSpPr>
          <p:cNvPr id="12" name="Freeform 5"/>
          <p:cNvSpPr>
            <a:spLocks/>
          </p:cNvSpPr>
          <p:nvPr userDrawn="1"/>
        </p:nvSpPr>
        <p:spPr bwMode="auto">
          <a:xfrm>
            <a:off x="0" y="-7938"/>
            <a:ext cx="9143999" cy="5160963"/>
          </a:xfrm>
          <a:custGeom>
            <a:avLst/>
            <a:gdLst>
              <a:gd name="T0" fmla="*/ 3196 w 3837"/>
              <a:gd name="T1" fmla="*/ 818 h 2131"/>
              <a:gd name="T2" fmla="*/ 980 w 3837"/>
              <a:gd name="T3" fmla="*/ 1357 h 2131"/>
              <a:gd name="T4" fmla="*/ 0 w 3837"/>
              <a:gd name="T5" fmla="*/ 1291 h 2131"/>
              <a:gd name="T6" fmla="*/ 0 w 3837"/>
              <a:gd name="T7" fmla="*/ 2131 h 2131"/>
              <a:gd name="T8" fmla="*/ 3837 w 3837"/>
              <a:gd name="T9" fmla="*/ 2131 h 2131"/>
              <a:gd name="T10" fmla="*/ 3837 w 3837"/>
              <a:gd name="T11" fmla="*/ 0 h 2131"/>
              <a:gd name="T12" fmla="*/ 3196 w 3837"/>
              <a:gd name="T13" fmla="*/ 818 h 2131"/>
            </a:gdLst>
            <a:ahLst/>
            <a:cxnLst>
              <a:cxn ang="0">
                <a:pos x="T0" y="T1"/>
              </a:cxn>
              <a:cxn ang="0">
                <a:pos x="T2" y="T3"/>
              </a:cxn>
              <a:cxn ang="0">
                <a:pos x="T4" y="T5"/>
              </a:cxn>
              <a:cxn ang="0">
                <a:pos x="T6" y="T7"/>
              </a:cxn>
              <a:cxn ang="0">
                <a:pos x="T8" y="T9"/>
              </a:cxn>
              <a:cxn ang="0">
                <a:pos x="T10" y="T11"/>
              </a:cxn>
              <a:cxn ang="0">
                <a:pos x="T12" y="T13"/>
              </a:cxn>
            </a:cxnLst>
            <a:rect l="0" t="0" r="r" b="b"/>
            <a:pathLst>
              <a:path w="3837" h="2131">
                <a:moveTo>
                  <a:pt x="3196" y="818"/>
                </a:moveTo>
                <a:cubicBezTo>
                  <a:pt x="2647" y="1228"/>
                  <a:pt x="1918" y="1357"/>
                  <a:pt x="980" y="1357"/>
                </a:cubicBezTo>
                <a:cubicBezTo>
                  <a:pt x="631" y="1357"/>
                  <a:pt x="303" y="1339"/>
                  <a:pt x="0" y="1291"/>
                </a:cubicBezTo>
                <a:cubicBezTo>
                  <a:pt x="0" y="2131"/>
                  <a:pt x="0" y="2131"/>
                  <a:pt x="0" y="2131"/>
                </a:cubicBezTo>
                <a:cubicBezTo>
                  <a:pt x="3837" y="2131"/>
                  <a:pt x="3837" y="2131"/>
                  <a:pt x="3837" y="2131"/>
                </a:cubicBezTo>
                <a:cubicBezTo>
                  <a:pt x="3837" y="0"/>
                  <a:pt x="3837" y="0"/>
                  <a:pt x="3837" y="0"/>
                </a:cubicBezTo>
                <a:cubicBezTo>
                  <a:pt x="3698" y="327"/>
                  <a:pt x="3489" y="604"/>
                  <a:pt x="3196" y="81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r-FR"/>
          </a:p>
        </p:txBody>
      </p:sp>
      <p:sp>
        <p:nvSpPr>
          <p:cNvPr id="20" name="Titre 1"/>
          <p:cNvSpPr>
            <a:spLocks noGrp="1"/>
          </p:cNvSpPr>
          <p:nvPr>
            <p:ph type="ctrTitle" hasCustomPrompt="1"/>
          </p:nvPr>
        </p:nvSpPr>
        <p:spPr>
          <a:xfrm>
            <a:off x="775374" y="4172296"/>
            <a:ext cx="5698757" cy="242039"/>
          </a:xfrm>
        </p:spPr>
        <p:txBody>
          <a:bodyPr wrap="square" anchor="t" anchorCtr="0">
            <a:spAutoFit/>
          </a:bodyPr>
          <a:lstStyle>
            <a:lvl1pPr>
              <a:lnSpc>
                <a:spcPct val="85000"/>
              </a:lnSpc>
              <a:defRPr sz="1800" b="0" cap="all" baseline="0">
                <a:solidFill>
                  <a:schemeClr val="bg2"/>
                </a:solidFill>
                <a:latin typeface="Calibri" pitchFamily="34" charset="0"/>
                <a:cs typeface="Calibri" pitchFamily="34" charset="0"/>
              </a:defRPr>
            </a:lvl1pPr>
          </a:lstStyle>
          <a:p>
            <a:r>
              <a:rPr lang="fr-FR" dirty="0"/>
              <a:t>TITRE DE LA PROPOSITION</a:t>
            </a:r>
          </a:p>
        </p:txBody>
      </p:sp>
      <p:sp>
        <p:nvSpPr>
          <p:cNvPr id="21" name="Sous-titre 2"/>
          <p:cNvSpPr>
            <a:spLocks noGrp="1"/>
          </p:cNvSpPr>
          <p:nvPr>
            <p:ph type="subTitle" idx="1" hasCustomPrompt="1"/>
          </p:nvPr>
        </p:nvSpPr>
        <p:spPr>
          <a:xfrm>
            <a:off x="768115" y="4757220"/>
            <a:ext cx="5705591" cy="137102"/>
          </a:xfrm>
        </p:spPr>
        <p:txBody>
          <a:bodyPr/>
          <a:lstStyle>
            <a:lvl1pPr marL="0" indent="0" algn="l">
              <a:buNone/>
              <a:defRPr sz="1100">
                <a:solidFill>
                  <a:schemeClr val="bg2"/>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01.12.2012</a:t>
            </a:r>
          </a:p>
        </p:txBody>
      </p:sp>
      <p:sp>
        <p:nvSpPr>
          <p:cNvPr id="22" name="Espace réservé du texte 4"/>
          <p:cNvSpPr>
            <a:spLocks noGrp="1"/>
          </p:cNvSpPr>
          <p:nvPr>
            <p:ph type="body" sz="quarter" idx="10" hasCustomPrompt="1"/>
          </p:nvPr>
        </p:nvSpPr>
        <p:spPr>
          <a:xfrm>
            <a:off x="739772" y="3546134"/>
            <a:ext cx="5732280" cy="580608"/>
          </a:xfrm>
        </p:spPr>
        <p:txBody>
          <a:bodyPr/>
          <a:lstStyle>
            <a:lvl1pPr marL="0" indent="0">
              <a:buFont typeface="Arial" pitchFamily="34" charset="0"/>
              <a:buNone/>
              <a:defRPr sz="4400" baseline="0">
                <a:solidFill>
                  <a:schemeClr val="bg2"/>
                </a:solidFill>
              </a:defRPr>
            </a:lvl1pPr>
          </a:lstStyle>
          <a:p>
            <a:pPr lvl="0"/>
            <a:r>
              <a:rPr lang="fr-FR" dirty="0"/>
              <a:t>Nom du client</a:t>
            </a:r>
          </a:p>
        </p:txBody>
      </p:sp>
      <p:sp>
        <p:nvSpPr>
          <p:cNvPr id="23" name="Espace réservé du texte 11"/>
          <p:cNvSpPr>
            <a:spLocks noGrp="1"/>
          </p:cNvSpPr>
          <p:nvPr>
            <p:ph type="body" sz="quarter" idx="11" hasCustomPrompt="1"/>
          </p:nvPr>
        </p:nvSpPr>
        <p:spPr>
          <a:xfrm>
            <a:off x="772211" y="4468053"/>
            <a:ext cx="5701734" cy="235491"/>
          </a:xfrm>
        </p:spPr>
        <p:txBody>
          <a:bodyPr/>
          <a:lstStyle>
            <a:lvl1pPr marL="0" indent="0">
              <a:buNone/>
              <a:defRPr sz="1800">
                <a:solidFill>
                  <a:schemeClr val="bg2"/>
                </a:solidFill>
              </a:defRPr>
            </a:lvl1pPr>
          </a:lstStyle>
          <a:p>
            <a:pPr lvl="0"/>
            <a:r>
              <a:rPr lang="fr-FR" dirty="0"/>
              <a:t>Sous-titre de la proposition</a:t>
            </a:r>
          </a:p>
        </p:txBody>
      </p:sp>
      <p:pic>
        <p:nvPicPr>
          <p:cNvPr id="13" name="Imag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01886" y="4414335"/>
            <a:ext cx="3394622" cy="534504"/>
          </a:xfrm>
          <a:prstGeom prst="rect">
            <a:avLst/>
          </a:prstGeom>
        </p:spPr>
      </p:pic>
      <p:sp>
        <p:nvSpPr>
          <p:cNvPr id="10" name="Rectangle 9"/>
          <p:cNvSpPr/>
          <p:nvPr userDrawn="1"/>
        </p:nvSpPr>
        <p:spPr>
          <a:xfrm>
            <a:off x="1" y="0"/>
            <a:ext cx="567267" cy="51435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76066351"/>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orient="horz" pos="308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artes de visite horizontale ble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tx2"/>
                </a:solidFill>
              </a:defRPr>
            </a:lvl1pPr>
          </a:lstStyle>
          <a:p>
            <a:r>
              <a:rPr lang="fr-FR"/>
              <a:t>Modifiez le style du titre</a:t>
            </a:r>
            <a:endParaRPr lang="fr-FR" dirty="0"/>
          </a:p>
        </p:txBody>
      </p:sp>
      <p:sp>
        <p:nvSpPr>
          <p:cNvPr id="3"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4"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5" name="Espace réservé du numéro de diapositive 4"/>
          <p:cNvSpPr>
            <a:spLocks noGrp="1"/>
          </p:cNvSpPr>
          <p:nvPr>
            <p:ph type="sldNum" sz="quarter" idx="12"/>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
        <p:nvSpPr>
          <p:cNvPr id="47" name="Espace réservé du contenu 39"/>
          <p:cNvSpPr>
            <a:spLocks noGrp="1"/>
          </p:cNvSpPr>
          <p:nvPr>
            <p:ph sz="quarter" idx="30" hasCustomPrompt="1"/>
          </p:nvPr>
        </p:nvSpPr>
        <p:spPr>
          <a:xfrm>
            <a:off x="765175" y="3076452"/>
            <a:ext cx="1844656" cy="366254"/>
          </a:xfrm>
        </p:spPr>
        <p:txBody>
          <a:bodyPr/>
          <a:lstStyle>
            <a:lvl1pPr marL="0" indent="0">
              <a:buNone/>
              <a:defRPr/>
            </a:lvl1pPr>
          </a:lstStyle>
          <a:p>
            <a:pPr lvl="0"/>
            <a:r>
              <a:rPr lang="fr-FR" dirty="0"/>
              <a:t>CLIENT</a:t>
            </a:r>
          </a:p>
        </p:txBody>
      </p:sp>
      <p:pic>
        <p:nvPicPr>
          <p:cNvPr id="48"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68665" y="1317062"/>
            <a:ext cx="1602909" cy="155313"/>
          </a:xfrm>
          <a:prstGeom prst="rect">
            <a:avLst/>
          </a:prstGeom>
          <a:noFill/>
          <a:extLst>
            <a:ext uri="{909E8E84-426E-40DD-AFC4-6F175D3DCCD1}">
              <a14:hiddenFill xmlns:a14="http://schemas.microsoft.com/office/drawing/2010/main">
                <a:solidFill>
                  <a:srgbClr val="FFFFFF"/>
                </a:solidFill>
              </a14:hiddenFill>
            </a:ext>
          </a:extLst>
        </p:spPr>
      </p:pic>
      <p:sp>
        <p:nvSpPr>
          <p:cNvPr id="49" name="Espace réservé du contenu 19"/>
          <p:cNvSpPr>
            <a:spLocks noGrp="1"/>
          </p:cNvSpPr>
          <p:nvPr>
            <p:ph sz="quarter" idx="13" hasCustomPrompt="1"/>
          </p:nvPr>
        </p:nvSpPr>
        <p:spPr>
          <a:xfrm>
            <a:off x="757423" y="1642425"/>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0" name="Espace réservé du contenu 19"/>
          <p:cNvSpPr>
            <a:spLocks noGrp="1"/>
          </p:cNvSpPr>
          <p:nvPr>
            <p:ph sz="quarter" idx="14" hasCustomPrompt="1"/>
          </p:nvPr>
        </p:nvSpPr>
        <p:spPr>
          <a:xfrm>
            <a:off x="2734663" y="1642425"/>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1" name="Espace réservé du contenu 19"/>
          <p:cNvSpPr>
            <a:spLocks noGrp="1"/>
          </p:cNvSpPr>
          <p:nvPr>
            <p:ph sz="quarter" idx="15" hasCustomPrompt="1"/>
          </p:nvPr>
        </p:nvSpPr>
        <p:spPr>
          <a:xfrm>
            <a:off x="757423" y="2411352"/>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2" name="Espace réservé du contenu 19"/>
          <p:cNvSpPr>
            <a:spLocks noGrp="1"/>
          </p:cNvSpPr>
          <p:nvPr>
            <p:ph sz="quarter" idx="16" hasCustomPrompt="1"/>
          </p:nvPr>
        </p:nvSpPr>
        <p:spPr>
          <a:xfrm>
            <a:off x="757423" y="3515559"/>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3" name="Espace réservé du contenu 19"/>
          <p:cNvSpPr>
            <a:spLocks noGrp="1"/>
          </p:cNvSpPr>
          <p:nvPr>
            <p:ph sz="quarter" idx="17" hasCustomPrompt="1"/>
          </p:nvPr>
        </p:nvSpPr>
        <p:spPr>
          <a:xfrm>
            <a:off x="757423" y="4284486"/>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4" name="Espace réservé du contenu 19"/>
          <p:cNvSpPr>
            <a:spLocks noGrp="1"/>
          </p:cNvSpPr>
          <p:nvPr>
            <p:ph sz="quarter" idx="18" hasCustomPrompt="1"/>
          </p:nvPr>
        </p:nvSpPr>
        <p:spPr>
          <a:xfrm>
            <a:off x="2734663" y="2407048"/>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5" name="Espace réservé du contenu 19"/>
          <p:cNvSpPr>
            <a:spLocks noGrp="1"/>
          </p:cNvSpPr>
          <p:nvPr>
            <p:ph sz="quarter" idx="19" hasCustomPrompt="1"/>
          </p:nvPr>
        </p:nvSpPr>
        <p:spPr>
          <a:xfrm>
            <a:off x="2734663" y="3506951"/>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6" name="Espace réservé du contenu 19"/>
          <p:cNvSpPr>
            <a:spLocks noGrp="1"/>
          </p:cNvSpPr>
          <p:nvPr>
            <p:ph sz="quarter" idx="20" hasCustomPrompt="1"/>
          </p:nvPr>
        </p:nvSpPr>
        <p:spPr>
          <a:xfrm>
            <a:off x="2734663" y="4271573"/>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7" name="Espace réservé du contenu 19"/>
          <p:cNvSpPr>
            <a:spLocks noGrp="1"/>
          </p:cNvSpPr>
          <p:nvPr>
            <p:ph sz="quarter" idx="21" hasCustomPrompt="1"/>
          </p:nvPr>
        </p:nvSpPr>
        <p:spPr>
          <a:xfrm>
            <a:off x="5260703" y="163687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8" name="Espace réservé du contenu 19"/>
          <p:cNvSpPr>
            <a:spLocks noGrp="1"/>
          </p:cNvSpPr>
          <p:nvPr>
            <p:ph sz="quarter" idx="22" hasCustomPrompt="1"/>
          </p:nvPr>
        </p:nvSpPr>
        <p:spPr>
          <a:xfrm>
            <a:off x="7237944" y="163687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9" name="Espace réservé du contenu 19"/>
          <p:cNvSpPr>
            <a:spLocks noGrp="1"/>
          </p:cNvSpPr>
          <p:nvPr>
            <p:ph sz="quarter" idx="23" hasCustomPrompt="1"/>
          </p:nvPr>
        </p:nvSpPr>
        <p:spPr>
          <a:xfrm>
            <a:off x="5260703" y="2405798"/>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0" name="Espace réservé du contenu 19"/>
          <p:cNvSpPr>
            <a:spLocks noGrp="1"/>
          </p:cNvSpPr>
          <p:nvPr>
            <p:ph sz="quarter" idx="24" hasCustomPrompt="1"/>
          </p:nvPr>
        </p:nvSpPr>
        <p:spPr>
          <a:xfrm>
            <a:off x="5260703" y="3510005"/>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1" name="Espace réservé du contenu 19"/>
          <p:cNvSpPr>
            <a:spLocks noGrp="1"/>
          </p:cNvSpPr>
          <p:nvPr>
            <p:ph sz="quarter" idx="25" hasCustomPrompt="1"/>
          </p:nvPr>
        </p:nvSpPr>
        <p:spPr>
          <a:xfrm>
            <a:off x="5260703" y="4278932"/>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2" name="Espace réservé du contenu 19"/>
          <p:cNvSpPr>
            <a:spLocks noGrp="1"/>
          </p:cNvSpPr>
          <p:nvPr>
            <p:ph sz="quarter" idx="26" hasCustomPrompt="1"/>
          </p:nvPr>
        </p:nvSpPr>
        <p:spPr>
          <a:xfrm>
            <a:off x="7237944" y="2401494"/>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3" name="Espace réservé du contenu 19"/>
          <p:cNvSpPr>
            <a:spLocks noGrp="1"/>
          </p:cNvSpPr>
          <p:nvPr>
            <p:ph sz="quarter" idx="27" hasCustomPrompt="1"/>
          </p:nvPr>
        </p:nvSpPr>
        <p:spPr>
          <a:xfrm>
            <a:off x="7237944" y="3501397"/>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4" name="Espace réservé du contenu 19"/>
          <p:cNvSpPr>
            <a:spLocks noGrp="1"/>
          </p:cNvSpPr>
          <p:nvPr>
            <p:ph sz="quarter" idx="28" hasCustomPrompt="1"/>
          </p:nvPr>
        </p:nvSpPr>
        <p:spPr>
          <a:xfrm>
            <a:off x="7237944" y="4266019"/>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5" name="Freeform 6"/>
          <p:cNvSpPr>
            <a:spLocks/>
          </p:cNvSpPr>
          <p:nvPr userDrawn="1"/>
        </p:nvSpPr>
        <p:spPr bwMode="auto">
          <a:xfrm>
            <a:off x="6347460" y="1"/>
            <a:ext cx="2796539" cy="1753402"/>
          </a:xfrm>
          <a:custGeom>
            <a:avLst/>
            <a:gdLst>
              <a:gd name="T0" fmla="*/ 101 w 1117"/>
              <a:gd name="T1" fmla="*/ 0 h 700"/>
              <a:gd name="T2" fmla="*/ 1117 w 1117"/>
              <a:gd name="T3" fmla="*/ 0 h 700"/>
              <a:gd name="T4" fmla="*/ 1117 w 1117"/>
              <a:gd name="T5" fmla="*/ 483 h 700"/>
              <a:gd name="T6" fmla="*/ 397 w 1117"/>
              <a:gd name="T7" fmla="*/ 586 h 700"/>
              <a:gd name="T8" fmla="*/ 101 w 1117"/>
              <a:gd name="T9" fmla="*/ 0 h 700"/>
            </a:gdLst>
            <a:ahLst/>
            <a:cxnLst>
              <a:cxn ang="0">
                <a:pos x="T0" y="T1"/>
              </a:cxn>
              <a:cxn ang="0">
                <a:pos x="T2" y="T3"/>
              </a:cxn>
              <a:cxn ang="0">
                <a:pos x="T4" y="T5"/>
              </a:cxn>
              <a:cxn ang="0">
                <a:pos x="T6" y="T7"/>
              </a:cxn>
              <a:cxn ang="0">
                <a:pos x="T8" y="T9"/>
              </a:cxn>
            </a:cxnLst>
            <a:rect l="0" t="0" r="r" b="b"/>
            <a:pathLst>
              <a:path w="1117" h="700">
                <a:moveTo>
                  <a:pt x="101" y="0"/>
                </a:moveTo>
                <a:cubicBezTo>
                  <a:pt x="1117" y="0"/>
                  <a:pt x="1117" y="0"/>
                  <a:pt x="1117" y="0"/>
                </a:cubicBezTo>
                <a:cubicBezTo>
                  <a:pt x="1117" y="483"/>
                  <a:pt x="1117" y="483"/>
                  <a:pt x="1117" y="483"/>
                </a:cubicBezTo>
                <a:cubicBezTo>
                  <a:pt x="1117" y="483"/>
                  <a:pt x="941" y="700"/>
                  <a:pt x="397" y="586"/>
                </a:cubicBezTo>
                <a:cubicBezTo>
                  <a:pt x="397" y="586"/>
                  <a:pt x="0" y="518"/>
                  <a:pt x="101" y="0"/>
                </a:cubicBezTo>
                <a:close/>
              </a:path>
            </a:pathLst>
          </a:custGeom>
          <a:solidFill>
            <a:schemeClr val="tx2">
              <a:alpha val="10196"/>
            </a:schemeClr>
          </a:solidFill>
          <a:ln>
            <a:noFill/>
          </a:ln>
        </p:spPr>
        <p:txBody>
          <a:bodyPr vert="horz" wrap="square" lIns="91440" tIns="45720" rIns="91440" bIns="45720" numCol="1" anchor="t" anchorCtr="0" compatLnSpc="1">
            <a:prstTxWarp prst="textNoShape">
              <a:avLst/>
            </a:prstTxWarp>
          </a:bodyPr>
          <a:lstStyle/>
          <a:p>
            <a:endParaRPr lang="fr-FR"/>
          </a:p>
        </p:txBody>
      </p:sp>
      <p:pic>
        <p:nvPicPr>
          <p:cNvPr id="66" name="Picture 7" descr="F:\Doc17-10-2012\Picto création+src\ID View white.png"/>
          <p:cNvPicPr>
            <a:picLocks noChangeAspect="1" noChangeArrowheads="1"/>
          </p:cNvPicPr>
          <p:nvPr userDrawn="1"/>
        </p:nvPicPr>
        <p:blipFill>
          <a:blip r:embed="rId3" cstate="print">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884217" y="-281940"/>
            <a:ext cx="2137545" cy="2137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39865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p:spPr>
        <p:txBody>
          <a:bodyPr/>
          <a:lstStyle>
            <a:lvl1pPr>
              <a:defRPr/>
            </a:lvl1pPr>
          </a:lstStyle>
          <a:p>
            <a:r>
              <a:rPr lang="en-US" dirty="0"/>
              <a:t>Click to edit content page title</a:t>
            </a:r>
          </a:p>
        </p:txBody>
      </p:sp>
      <p:sp>
        <p:nvSpPr>
          <p:cNvPr id="6" name="Content Placeholder 2"/>
          <p:cNvSpPr>
            <a:spLocks noGrp="1"/>
          </p:cNvSpPr>
          <p:nvPr>
            <p:ph sz="half" idx="13" hasCustomPrompt="1"/>
          </p:nvPr>
        </p:nvSpPr>
        <p:spPr>
          <a:xfrm>
            <a:off x="274320" y="1280160"/>
            <a:ext cx="3840480" cy="32004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7" name="Content Placeholder 2"/>
          <p:cNvSpPr>
            <a:spLocks noGrp="1"/>
          </p:cNvSpPr>
          <p:nvPr>
            <p:ph sz="half" idx="14" hasCustomPrompt="1"/>
          </p:nvPr>
        </p:nvSpPr>
        <p:spPr>
          <a:xfrm>
            <a:off x="4389120" y="1280160"/>
            <a:ext cx="3840480" cy="32004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3167875615"/>
      </p:ext>
    </p:extLst>
  </p:cSld>
  <p:clrMapOvr>
    <a:masterClrMapping/>
  </p:clrMapOvr>
  <p:transition spd="med">
    <p:wipe dir="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ntent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76783" y="274319"/>
            <a:ext cx="4285279" cy="640080"/>
          </a:xfrm>
        </p:spPr>
        <p:txBody>
          <a:bodyPr/>
          <a:lstStyle>
            <a:lvl1pPr>
              <a:defRPr/>
            </a:lvl1pPr>
          </a:lstStyle>
          <a:p>
            <a:r>
              <a:rPr lang="en-US" dirty="0"/>
              <a:t>Click to edit content page title</a:t>
            </a:r>
          </a:p>
        </p:txBody>
      </p:sp>
      <p:sp>
        <p:nvSpPr>
          <p:cNvPr id="8" name="Content Placeholder 2"/>
          <p:cNvSpPr>
            <a:spLocks noGrp="1"/>
          </p:cNvSpPr>
          <p:nvPr>
            <p:ph sz="half" idx="13" hasCustomPrompt="1"/>
          </p:nvPr>
        </p:nvSpPr>
        <p:spPr>
          <a:xfrm>
            <a:off x="274320" y="1280160"/>
            <a:ext cx="4283860" cy="32004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450285757"/>
      </p:ext>
    </p:extLst>
  </p:cSld>
  <p:clrMapOvr>
    <a:masterClrMapping/>
  </p:clrMapOvr>
  <p:transition spd="med">
    <p:wipe dir="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ontent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1" y="274321"/>
            <a:ext cx="5042747" cy="332399"/>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274320" y="1280160"/>
            <a:ext cx="4297680" cy="32004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274320" y="819150"/>
            <a:ext cx="4297680" cy="238842"/>
          </a:xfrm>
        </p:spPr>
        <p:txBody>
          <a:bodyPr/>
          <a:lstStyle>
            <a:lvl1pPr marL="0" indent="0">
              <a:buNone/>
              <a:defRPr b="1"/>
            </a:lvl1pPr>
          </a:lstStyle>
          <a:p>
            <a:pPr lvl="0"/>
            <a:r>
              <a:rPr lang="en-US" dirty="0"/>
              <a:t>Subhead</a:t>
            </a:r>
          </a:p>
        </p:txBody>
      </p:sp>
    </p:spTree>
    <p:extLst>
      <p:ext uri="{BB962C8B-B14F-4D97-AF65-F5344CB8AC3E}">
        <p14:creationId xmlns:p14="http://schemas.microsoft.com/office/powerpoint/2010/main" val="110146881"/>
      </p:ext>
    </p:extLst>
  </p:cSld>
  <p:clrMapOvr>
    <a:masterClrMapping/>
  </p:clrMapOvr>
  <p:transition spd="med">
    <p:wipe dir="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ontent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274321"/>
            <a:ext cx="4297680" cy="664797"/>
          </a:xfrm>
        </p:spPr>
        <p:txBody>
          <a:bodyPr/>
          <a:lstStyle>
            <a:lvl1pPr>
              <a:defRPr baseline="0"/>
            </a:lvl1pPr>
          </a:lstStyle>
          <a:p>
            <a:r>
              <a:rPr lang="en-US" dirty="0"/>
              <a:t>Click to edit content </a:t>
            </a:r>
            <a:br>
              <a:rPr lang="en-US" dirty="0"/>
            </a:br>
            <a:r>
              <a:rPr lang="en-US" dirty="0"/>
              <a:t>page title</a:t>
            </a:r>
          </a:p>
        </p:txBody>
      </p:sp>
      <p:sp>
        <p:nvSpPr>
          <p:cNvPr id="6" name="Content Placeholder 2"/>
          <p:cNvSpPr>
            <a:spLocks noGrp="1"/>
          </p:cNvSpPr>
          <p:nvPr>
            <p:ph sz="half" idx="1" hasCustomPrompt="1"/>
          </p:nvPr>
        </p:nvSpPr>
        <p:spPr>
          <a:xfrm>
            <a:off x="274320" y="1554480"/>
            <a:ext cx="4297680" cy="301752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274320" y="1113348"/>
            <a:ext cx="4297680" cy="238842"/>
          </a:xfrm>
        </p:spPr>
        <p:txBody>
          <a:bodyPr/>
          <a:lstStyle>
            <a:lvl1pPr marL="0" indent="0">
              <a:buNone/>
              <a:defRPr b="1"/>
            </a:lvl1pPr>
          </a:lstStyle>
          <a:p>
            <a:pPr lvl="0"/>
            <a:r>
              <a:rPr lang="en-US" dirty="0"/>
              <a:t>Subhead</a:t>
            </a:r>
          </a:p>
        </p:txBody>
      </p:sp>
    </p:spTree>
    <p:extLst>
      <p:ext uri="{BB962C8B-B14F-4D97-AF65-F5344CB8AC3E}">
        <p14:creationId xmlns:p14="http://schemas.microsoft.com/office/powerpoint/2010/main" val="2849380585"/>
      </p:ext>
    </p:extLst>
  </p:cSld>
  <p:clrMapOvr>
    <a:masterClrMapping/>
  </p:clrMapOvr>
  <p:transition spd="med">
    <p:wipe dir="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ntent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64797"/>
          </a:xfrm>
        </p:spPr>
        <p:txBody>
          <a:bodyPr/>
          <a:lstStyle>
            <a:lvl1pPr>
              <a:defRPr/>
            </a:lvl1pPr>
          </a:lstStyle>
          <a:p>
            <a:r>
              <a:rPr lang="en-US" dirty="0"/>
              <a:t>Click to edit content page title</a:t>
            </a:r>
          </a:p>
        </p:txBody>
      </p:sp>
    </p:spTree>
    <p:extLst>
      <p:ext uri="{BB962C8B-B14F-4D97-AF65-F5344CB8AC3E}">
        <p14:creationId xmlns:p14="http://schemas.microsoft.com/office/powerpoint/2010/main" val="307225885"/>
      </p:ext>
    </p:extLst>
  </p:cSld>
  <p:clrMapOvr>
    <a:masterClrMapping/>
  </p:clrMapOvr>
  <p:transition spd="med">
    <p:wipe dir="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7510657"/>
      </p:ext>
    </p:extLst>
  </p:cSld>
  <p:clrMapOvr>
    <a:masterClrMapping/>
  </p:clrMapOvr>
  <p:transition spd="med">
    <p:wipe dir="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cSld name="Dell Gray divider slide ">
    <p:bg>
      <p:bgPr>
        <a:solidFill>
          <a:srgbClr val="EEEEEE"/>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74320" y="1748271"/>
            <a:ext cx="6850901" cy="1495794"/>
          </a:xfrm>
        </p:spPr>
        <p:txBody>
          <a:bodyPr anchor="ctr" anchorCtr="0">
            <a:normAutofit/>
          </a:bodyPr>
          <a:lstStyle>
            <a:lvl1pPr>
              <a:defRPr sz="5400" baseline="0">
                <a:solidFill>
                  <a:srgbClr val="AAAAAA"/>
                </a:solidFill>
              </a:defRPr>
            </a:lvl1pPr>
          </a:lstStyle>
          <a:p>
            <a:r>
              <a:rPr lang="en-US" dirty="0"/>
              <a:t>Click to edit divider slide title  </a:t>
            </a:r>
          </a:p>
        </p:txBody>
      </p:sp>
    </p:spTree>
    <p:extLst>
      <p:ext uri="{BB962C8B-B14F-4D97-AF65-F5344CB8AC3E}">
        <p14:creationId xmlns:p14="http://schemas.microsoft.com/office/powerpoint/2010/main" val="1608717228"/>
      </p:ext>
    </p:extLst>
  </p:cSld>
  <p:clrMapOvr>
    <a:masterClrMapping/>
  </p:clrMapOvr>
  <p:transition spd="med">
    <p:wipe dir="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_Only">
    <p:spTree>
      <p:nvGrpSpPr>
        <p:cNvPr id="1" name=""/>
        <p:cNvGrpSpPr/>
        <p:nvPr/>
      </p:nvGrpSpPr>
      <p:grpSpPr>
        <a:xfrm>
          <a:off x="0" y="0"/>
          <a:ext cx="0" cy="0"/>
          <a:chOff x="0" y="0"/>
          <a:chExt cx="0" cy="0"/>
        </a:xfrm>
      </p:grpSpPr>
      <p:cxnSp>
        <p:nvCxnSpPr>
          <p:cNvPr id="18" name="Straight Connector 17"/>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sp>
        <p:nvSpPr>
          <p:cNvPr id="9" name="Slide Number Placeholder 5"/>
          <p:cNvSpPr>
            <a:spLocks noGrp="1"/>
          </p:cNvSpPr>
          <p:nvPr>
            <p:ph type="sldNum" sz="quarter" idx="4"/>
          </p:nvPr>
        </p:nvSpPr>
        <p:spPr>
          <a:xfrm>
            <a:off x="439743" y="4823649"/>
            <a:ext cx="260349" cy="114299"/>
          </a:xfrm>
          <a:prstGeom prst="rect">
            <a:avLst/>
          </a:prstGeom>
        </p:spPr>
        <p:txBody>
          <a:bodyPr vert="horz" lIns="0" tIns="0" rIns="91440" bIns="0" rtlCol="0" anchor="ctr"/>
          <a:lstStyle>
            <a:lvl1pPr algn="l">
              <a:defRPr sz="900">
                <a:solidFill>
                  <a:schemeClr val="bg2">
                    <a:lumMod val="60000"/>
                    <a:lumOff val="40000"/>
                  </a:schemeClr>
                </a:solidFill>
                <a:latin typeface="Museo Sans For Dell" pitchFamily="2" charset="0"/>
              </a:defRPr>
            </a:lvl1pPr>
          </a:lstStyle>
          <a:p>
            <a:pPr fontAlgn="base">
              <a:spcBef>
                <a:spcPct val="0"/>
              </a:spcBef>
              <a:spcAft>
                <a:spcPct val="0"/>
              </a:spcAft>
            </a:pPr>
            <a:fld id="{DBD5246C-868F-410A-AE52-FE248EDADC46}" type="slidenum">
              <a:rPr lang="en-US" smtClean="0">
                <a:solidFill>
                  <a:srgbClr val="444444">
                    <a:lumMod val="60000"/>
                    <a:lumOff val="40000"/>
                  </a:srgbClr>
                </a:solidFill>
              </a:rPr>
              <a:pPr fontAlgn="base">
                <a:spcBef>
                  <a:spcPct val="0"/>
                </a:spcBef>
                <a:spcAft>
                  <a:spcPct val="0"/>
                </a:spcAft>
              </a:pPr>
              <a:t>‹N°›</a:t>
            </a:fld>
            <a:endParaRPr lang="en-US" dirty="0">
              <a:solidFill>
                <a:srgbClr val="444444">
                  <a:lumMod val="60000"/>
                  <a:lumOff val="40000"/>
                </a:srgbClr>
              </a:solidFill>
            </a:endParaRPr>
          </a:p>
        </p:txBody>
      </p:sp>
      <p:sp>
        <p:nvSpPr>
          <p:cNvPr id="7" name="Footer Placeholder 4"/>
          <p:cNvSpPr>
            <a:spLocks noGrp="1"/>
          </p:cNvSpPr>
          <p:nvPr>
            <p:ph type="ftr" sz="quarter" idx="3"/>
          </p:nvPr>
        </p:nvSpPr>
        <p:spPr>
          <a:xfrm>
            <a:off x="742950" y="4822031"/>
            <a:ext cx="1885950" cy="114300"/>
          </a:xfrm>
          <a:prstGeom prst="rect">
            <a:avLst/>
          </a:prstGeom>
        </p:spPr>
        <p:txBody>
          <a:bodyPr vert="horz" lIns="0" tIns="0" rIns="91440" bIns="0" rtlCol="0" anchor="ctr"/>
          <a:lstStyle>
            <a:lvl1pPr algn="l">
              <a:defRPr sz="1000">
                <a:solidFill>
                  <a:schemeClr val="bg2">
                    <a:lumMod val="60000"/>
                    <a:lumOff val="40000"/>
                  </a:schemeClr>
                </a:solidFill>
                <a:latin typeface="Museo Sans For Dell" pitchFamily="2" charset="0"/>
              </a:defRPr>
            </a:lvl1pPr>
          </a:lstStyle>
          <a:p>
            <a:pPr fontAlgn="base">
              <a:spcBef>
                <a:spcPct val="0"/>
              </a:spcBef>
              <a:spcAft>
                <a:spcPct val="0"/>
              </a:spcAft>
            </a:pPr>
            <a:r>
              <a:rPr lang="en-US" dirty="0">
                <a:solidFill>
                  <a:srgbClr val="444444">
                    <a:lumMod val="60000"/>
                    <a:lumOff val="40000"/>
                  </a:srgbClr>
                </a:solidFill>
              </a:rPr>
              <a:t>Confidential</a:t>
            </a:r>
          </a:p>
        </p:txBody>
      </p:sp>
      <p:sp>
        <p:nvSpPr>
          <p:cNvPr id="10" name="Title 1"/>
          <p:cNvSpPr>
            <a:spLocks noGrp="1"/>
          </p:cNvSpPr>
          <p:nvPr>
            <p:ph type="title" hasCustomPrompt="1"/>
          </p:nvPr>
        </p:nvSpPr>
        <p:spPr>
          <a:xfrm>
            <a:off x="425904" y="196172"/>
            <a:ext cx="8239126" cy="640170"/>
          </a:xfrm>
        </p:spPr>
        <p:txBody>
          <a:bodyPr wrap="square" anchor="t"/>
          <a:lstStyle>
            <a:lvl1pPr>
              <a:lnSpc>
                <a:spcPct val="90000"/>
              </a:lnSpc>
              <a:defRPr sz="2400" b="0">
                <a:solidFill>
                  <a:schemeClr val="accent1"/>
                </a:solidFill>
                <a:latin typeface="Museo For Dell" pitchFamily="2" charset="0"/>
              </a:defRPr>
            </a:lvl1pPr>
          </a:lstStyle>
          <a:p>
            <a:r>
              <a:rPr lang="en-US" dirty="0"/>
              <a:t>Click to edit Master title style</a:t>
            </a:r>
            <a:br>
              <a:rPr lang="en-US" dirty="0"/>
            </a:br>
            <a:endParaRPr lang="en-US" dirty="0"/>
          </a:p>
        </p:txBody>
      </p:sp>
      <p:sp>
        <p:nvSpPr>
          <p:cNvPr id="11" name="Date Placeholder 8"/>
          <p:cNvSpPr>
            <a:spLocks noGrp="1"/>
          </p:cNvSpPr>
          <p:nvPr>
            <p:ph type="dt" sz="half" idx="2"/>
          </p:nvPr>
        </p:nvSpPr>
        <p:spPr>
          <a:xfrm>
            <a:off x="1710855" y="4818889"/>
            <a:ext cx="914401" cy="114299"/>
          </a:xfrm>
          <a:prstGeom prst="rect">
            <a:avLst/>
          </a:prstGeom>
        </p:spPr>
        <p:txBody>
          <a:bodyPr vert="horz" lIns="0" tIns="0" rIns="0" bIns="0" rtlCol="0" anchor="ctr"/>
          <a:lstStyle>
            <a:lvl1pPr algn="l" rtl="0" fontAlgn="base">
              <a:spcBef>
                <a:spcPct val="0"/>
              </a:spcBef>
              <a:spcAft>
                <a:spcPct val="0"/>
              </a:spcAft>
              <a:defRPr lang="en-US" sz="1000" kern="1200" smtClean="0">
                <a:solidFill>
                  <a:schemeClr val="bg2">
                    <a:lumMod val="60000"/>
                    <a:lumOff val="40000"/>
                  </a:schemeClr>
                </a:solidFill>
                <a:latin typeface="Museo Sans For Dell" pitchFamily="2" charset="0"/>
                <a:ea typeface="+mn-ea"/>
                <a:cs typeface="+mn-cs"/>
              </a:defRPr>
            </a:lvl1pPr>
          </a:lstStyle>
          <a:p>
            <a:fld id="{C5C2AC91-E832-4827-ADFC-9DC60DAD1D03}" type="datetime1">
              <a:rPr lang="fr-FR">
                <a:solidFill>
                  <a:srgbClr val="444444">
                    <a:lumMod val="60000"/>
                    <a:lumOff val="40000"/>
                  </a:srgbClr>
                </a:solidFill>
              </a:rPr>
              <a:pPr/>
              <a:t>19/07/2017</a:t>
            </a:fld>
            <a:endParaRPr dirty="0">
              <a:solidFill>
                <a:srgbClr val="444444">
                  <a:lumMod val="60000"/>
                  <a:lumOff val="40000"/>
                </a:srgbClr>
              </a:solidFill>
            </a:endParaRPr>
          </a:p>
        </p:txBody>
      </p:sp>
    </p:spTree>
    <p:extLst>
      <p:ext uri="{BB962C8B-B14F-4D97-AF65-F5344CB8AC3E}">
        <p14:creationId xmlns:p14="http://schemas.microsoft.com/office/powerpoint/2010/main" val="1597895844"/>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2" name="Titre 1"/>
          <p:cNvSpPr>
            <a:spLocks noGrp="1"/>
          </p:cNvSpPr>
          <p:nvPr>
            <p:ph type="title"/>
          </p:nvPr>
        </p:nvSpPr>
        <p:spPr>
          <a:xfrm>
            <a:off x="1119498" y="638462"/>
            <a:ext cx="7528846" cy="523220"/>
          </a:xfrm>
        </p:spPr>
        <p:txBody>
          <a:bodyPr wrap="square" anchor="t" anchorCtr="0">
            <a:spAutoFit/>
          </a:bodyPr>
          <a:lstStyle>
            <a:lvl1pPr>
              <a:defRPr sz="4000" b="0">
                <a:solidFill>
                  <a:schemeClr val="bg2"/>
                </a:solidFill>
              </a:defRPr>
            </a:lvl1pPr>
          </a:lstStyle>
          <a:p>
            <a:r>
              <a:rPr lang="fr-FR"/>
              <a:t>Modifiez le style du titre</a:t>
            </a:r>
            <a:endParaRPr lang="fr-FR" dirty="0"/>
          </a:p>
        </p:txBody>
      </p:sp>
      <p:sp>
        <p:nvSpPr>
          <p:cNvPr id="3" name="Espace réservé du contenu 2"/>
          <p:cNvSpPr>
            <a:spLocks noGrp="1"/>
          </p:cNvSpPr>
          <p:nvPr>
            <p:ph idx="1"/>
          </p:nvPr>
        </p:nvSpPr>
        <p:spPr>
          <a:xfrm>
            <a:off x="1546789" y="1335354"/>
            <a:ext cx="7127192" cy="1688154"/>
          </a:xfrm>
        </p:spPr>
        <p:txBody>
          <a:bodyPr/>
          <a:lstStyle>
            <a:lvl1pPr marL="0" indent="0">
              <a:lnSpc>
                <a:spcPct val="85000"/>
              </a:lnSpc>
              <a:spcBef>
                <a:spcPts val="1200"/>
              </a:spcBef>
              <a:buFont typeface="Arial" pitchFamily="34" charset="0"/>
              <a:buNone/>
              <a:defRPr sz="2000">
                <a:solidFill>
                  <a:schemeClr val="bg2"/>
                </a:solidFill>
              </a:defRPr>
            </a:lvl1pPr>
            <a:lvl2pPr marL="358775" indent="-179388">
              <a:lnSpc>
                <a:spcPct val="85000"/>
              </a:lnSpc>
              <a:spcBef>
                <a:spcPts val="1200"/>
              </a:spcBef>
              <a:buClr>
                <a:schemeClr val="bg2"/>
              </a:buClr>
              <a:defRPr sz="1800">
                <a:solidFill>
                  <a:schemeClr val="bg2"/>
                </a:solidFill>
              </a:defRPr>
            </a:lvl2pPr>
            <a:lvl3pPr marL="538163" indent="-179388">
              <a:lnSpc>
                <a:spcPct val="85000"/>
              </a:lnSpc>
              <a:spcBef>
                <a:spcPts val="1200"/>
              </a:spcBef>
              <a:buSzPct val="100000"/>
              <a:buFont typeface="Allumi Ptf" pitchFamily="34" charset="0"/>
              <a:buChar char="↪"/>
              <a:defRPr sz="1600">
                <a:solidFill>
                  <a:schemeClr val="bg2"/>
                </a:solidFill>
              </a:defRPr>
            </a:lvl3pPr>
            <a:lvl4pPr marL="717550" indent="-179388">
              <a:lnSpc>
                <a:spcPct val="85000"/>
              </a:lnSpc>
              <a:spcBef>
                <a:spcPts val="1200"/>
              </a:spcBef>
              <a:defRPr sz="1400">
                <a:solidFill>
                  <a:schemeClr val="bg2"/>
                </a:solidFill>
              </a:defRPr>
            </a:lvl4pPr>
            <a:lvl5pPr marL="896938" indent="-179388">
              <a:lnSpc>
                <a:spcPct val="85000"/>
              </a:lnSpc>
              <a:spcBef>
                <a:spcPts val="1200"/>
              </a:spcBef>
              <a:defRPr sz="140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7"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8"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9" name="Espace réservé du numéro de diapositive 4"/>
          <p:cNvSpPr>
            <a:spLocks noGrp="1"/>
          </p:cNvSpPr>
          <p:nvPr>
            <p:ph type="sldNum" sz="quarter" idx="12"/>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Tree>
    <p:extLst>
      <p:ext uri="{BB962C8B-B14F-4D97-AF65-F5344CB8AC3E}">
        <p14:creationId xmlns:p14="http://schemas.microsoft.com/office/powerpoint/2010/main" val="116265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0"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1"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buClr>
                <a:schemeClr val="bg2"/>
              </a:buCl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6"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7"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4"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5" name="Espace réservé du pied de page 3"/>
          <p:cNvSpPr>
            <a:spLocks noGrp="1"/>
          </p:cNvSpPr>
          <p:nvPr>
            <p:ph type="ftr" sz="quarter" idx="13"/>
          </p:nvPr>
        </p:nvSpPr>
        <p:spPr>
          <a:xfrm>
            <a:off x="2617336" y="4982570"/>
            <a:ext cx="6283920" cy="153888"/>
          </a:xfrm>
          <a:prstGeom prst="rect">
            <a:avLst/>
          </a:prstGeom>
        </p:spPr>
        <p:txBody>
          <a:bodyPr/>
          <a:lstStyle/>
          <a:p>
            <a:r>
              <a:rPr lang="fr-FR"/>
              <a:t>Infeeny</a:t>
            </a:r>
            <a:endParaRPr lang="fr-FR" dirty="0"/>
          </a:p>
        </p:txBody>
      </p:sp>
      <p:sp>
        <p:nvSpPr>
          <p:cNvPr id="18"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Tree>
    <p:extLst>
      <p:ext uri="{BB962C8B-B14F-4D97-AF65-F5344CB8AC3E}">
        <p14:creationId xmlns:p14="http://schemas.microsoft.com/office/powerpoint/2010/main" val="314476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et contenu bleu">
    <p:spTree>
      <p:nvGrpSpPr>
        <p:cNvPr id="1" name=""/>
        <p:cNvGrpSpPr/>
        <p:nvPr/>
      </p:nvGrpSpPr>
      <p:grpSpPr>
        <a:xfrm>
          <a:off x="0" y="0"/>
          <a:ext cx="0" cy="0"/>
          <a:chOff x="0" y="0"/>
          <a:chExt cx="0" cy="0"/>
        </a:xfrm>
      </p:grpSpPr>
      <p:sp>
        <p:nvSpPr>
          <p:cNvPr id="2" name="Titre 1"/>
          <p:cNvSpPr>
            <a:spLocks noGrp="1"/>
          </p:cNvSpPr>
          <p:nvPr>
            <p:ph type="title"/>
          </p:nvPr>
        </p:nvSpPr>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3" name="Espace réservé du contenu 2"/>
          <p:cNvSpPr>
            <a:spLocks noGrp="1"/>
          </p:cNvSpPr>
          <p:nvPr>
            <p:ph idx="1"/>
          </p:nvPr>
        </p:nvSpPr>
        <p:spPr/>
        <p:txBody>
          <a:bodyPr vert="horz" wrap="square" lIns="0" tIns="0" rIns="0" bIns="0" rtlCol="0" anchor="t" anchorCtr="0">
            <a:spAutoFit/>
          </a:bodyPr>
          <a:lstStyle>
            <a:lvl1pPr>
              <a:defRPr lang="fr-FR" smtClean="0">
                <a:solidFill>
                  <a:schemeClr val="bg2"/>
                </a:solidFill>
              </a:defRPr>
            </a:lvl1pPr>
            <a:lvl2pPr>
              <a:buClr>
                <a:schemeClr val="bg2"/>
              </a:buCl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3"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0" name="Rectangle 9"/>
          <p:cNvSpPr/>
          <p:nvPr userDrawn="1"/>
        </p:nvSpPr>
        <p:spPr>
          <a:xfrm>
            <a:off x="1" y="0"/>
            <a:ext cx="567267" cy="5143500"/>
          </a:xfrm>
          <a:prstGeom prst="rect">
            <a:avLst/>
          </a:prstGeom>
          <a:solidFill>
            <a:srgbClr val="2100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7" name="Espace réservé du pied de page 3"/>
          <p:cNvSpPr>
            <a:spLocks noGrp="1"/>
          </p:cNvSpPr>
          <p:nvPr>
            <p:ph type="ftr" sz="quarter" idx="13"/>
          </p:nvPr>
        </p:nvSpPr>
        <p:spPr>
          <a:xfrm>
            <a:off x="2617336" y="4982570"/>
            <a:ext cx="6283920" cy="153888"/>
          </a:xfrm>
          <a:prstGeom prst="rect">
            <a:avLst/>
          </a:prstGeom>
        </p:spPr>
        <p:txBody>
          <a:bodyPr/>
          <a:lstStyle/>
          <a:p>
            <a:r>
              <a:rPr lang="fr-FR"/>
              <a:t>Infeeny</a:t>
            </a:r>
            <a:endParaRPr lang="fr-FR" dirty="0"/>
          </a:p>
        </p:txBody>
      </p:sp>
      <p:sp>
        <p:nvSpPr>
          <p:cNvPr id="18"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Tree>
    <p:extLst>
      <p:ext uri="{BB962C8B-B14F-4D97-AF65-F5344CB8AC3E}">
        <p14:creationId xmlns:p14="http://schemas.microsoft.com/office/powerpoint/2010/main" val="1883542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re et contenu bleu claire">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Tree>
    <p:extLst>
      <p:ext uri="{BB962C8B-B14F-4D97-AF65-F5344CB8AC3E}">
        <p14:creationId xmlns:p14="http://schemas.microsoft.com/office/powerpoint/2010/main" val="3696995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et contenu vert claire">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Tree>
    <p:extLst>
      <p:ext uri="{BB962C8B-B14F-4D97-AF65-F5344CB8AC3E}">
        <p14:creationId xmlns:p14="http://schemas.microsoft.com/office/powerpoint/2010/main" val="378768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et contenu vert">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Tree>
    <p:extLst>
      <p:ext uri="{BB962C8B-B14F-4D97-AF65-F5344CB8AC3E}">
        <p14:creationId xmlns:p14="http://schemas.microsoft.com/office/powerpoint/2010/main" val="1130016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contenu jaune">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Tree>
    <p:extLst>
      <p:ext uri="{BB962C8B-B14F-4D97-AF65-F5344CB8AC3E}">
        <p14:creationId xmlns:p14="http://schemas.microsoft.com/office/powerpoint/2010/main" val="1616469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et contenu orange">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Tree>
    <p:extLst>
      <p:ext uri="{BB962C8B-B14F-4D97-AF65-F5344CB8AC3E}">
        <p14:creationId xmlns:p14="http://schemas.microsoft.com/office/powerpoint/2010/main" val="315857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et contenu rouge">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rgbClr val="2100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Tree>
    <p:extLst>
      <p:ext uri="{BB962C8B-B14F-4D97-AF65-F5344CB8AC3E}">
        <p14:creationId xmlns:p14="http://schemas.microsoft.com/office/powerpoint/2010/main" val="315857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6" name="Rectangle 5"/>
          <p:cNvSpPr/>
          <p:nvPr userDrawn="1"/>
        </p:nvSpPr>
        <p:spPr>
          <a:xfrm>
            <a:off x="1" y="0"/>
            <a:ext cx="567267" cy="51435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a:spLocks noGrp="1"/>
          </p:cNvSpPr>
          <p:nvPr>
            <p:ph type="ctrTitle"/>
          </p:nvPr>
        </p:nvSpPr>
        <p:spPr>
          <a:xfrm>
            <a:off x="1093526" y="2551824"/>
            <a:ext cx="7772400" cy="523220"/>
          </a:xfrm>
        </p:spPr>
        <p:txBody>
          <a:bodyPr anchor="t" anchorCtr="0">
            <a:spAutoFit/>
          </a:bodyPr>
          <a:lstStyle>
            <a:lvl1pPr>
              <a:lnSpc>
                <a:spcPct val="85000"/>
              </a:lnSpc>
              <a:defRPr sz="4000" b="0">
                <a:solidFill>
                  <a:schemeClr val="bg2"/>
                </a:solidFill>
                <a:latin typeface="Calibri" pitchFamily="34" charset="0"/>
                <a:cs typeface="Calibri" pitchFamily="34" charset="0"/>
              </a:defRPr>
            </a:lvl1pPr>
          </a:lstStyle>
          <a:p>
            <a:r>
              <a:rPr lang="fr-FR"/>
              <a:t>Modifiez le style du titre</a:t>
            </a:r>
            <a:endParaRPr lang="fr-FR" dirty="0"/>
          </a:p>
        </p:txBody>
      </p:sp>
      <p:sp>
        <p:nvSpPr>
          <p:cNvPr id="9" name="Sous-titre 2"/>
          <p:cNvSpPr>
            <a:spLocks noGrp="1"/>
          </p:cNvSpPr>
          <p:nvPr>
            <p:ph type="subTitle" idx="1"/>
          </p:nvPr>
        </p:nvSpPr>
        <p:spPr>
          <a:xfrm>
            <a:off x="1093526" y="3745610"/>
            <a:ext cx="6400800" cy="235449"/>
          </a:xfrm>
        </p:spPr>
        <p:txBody>
          <a:bodyPr/>
          <a:lstStyle>
            <a:lvl1pPr marL="0" indent="0" algn="l">
              <a:buNone/>
              <a:defRPr sz="1800">
                <a:solidFill>
                  <a:schemeClr val="bg2"/>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fr-FR" dirty="0"/>
          </a:p>
        </p:txBody>
      </p:sp>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160691" y="909639"/>
            <a:ext cx="3752393" cy="363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38411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ccess story">
    <p:spTree>
      <p:nvGrpSpPr>
        <p:cNvPr id="1" name=""/>
        <p:cNvGrpSpPr/>
        <p:nvPr/>
      </p:nvGrpSpPr>
      <p:grpSpPr>
        <a:xfrm>
          <a:off x="0" y="0"/>
          <a:ext cx="0" cy="0"/>
          <a:chOff x="0" y="0"/>
          <a:chExt cx="0" cy="0"/>
        </a:xfrm>
      </p:grpSpPr>
      <p:sp>
        <p:nvSpPr>
          <p:cNvPr id="2"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32" name="Connecteur droit 31"/>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3"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4"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5" name="Groupe 34"/>
          <p:cNvGrpSpPr/>
          <p:nvPr userDrawn="1"/>
        </p:nvGrpSpPr>
        <p:grpSpPr>
          <a:xfrm>
            <a:off x="1246302" y="111141"/>
            <a:ext cx="662507" cy="809641"/>
            <a:chOff x="4332800" y="3236572"/>
            <a:chExt cx="2587625" cy="3162301"/>
          </a:xfrm>
          <a:solidFill>
            <a:schemeClr val="bg2">
              <a:lumMod val="40000"/>
              <a:lumOff val="60000"/>
            </a:schemeClr>
          </a:solidFill>
        </p:grpSpPr>
        <p:sp>
          <p:nvSpPr>
            <p:cNvPr id="36"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3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8"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19"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Tree>
    <p:extLst>
      <p:ext uri="{BB962C8B-B14F-4D97-AF65-F5344CB8AC3E}">
        <p14:creationId xmlns:p14="http://schemas.microsoft.com/office/powerpoint/2010/main" val="1103916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ccess story bleu">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4"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Tree>
    <p:extLst>
      <p:ext uri="{BB962C8B-B14F-4D97-AF65-F5344CB8AC3E}">
        <p14:creationId xmlns:p14="http://schemas.microsoft.com/office/powerpoint/2010/main" val="18240555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uccess story bleu claire">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42" name="Connecteur droit 41"/>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3"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44"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45" name="Groupe 44"/>
          <p:cNvGrpSpPr/>
          <p:nvPr userDrawn="1"/>
        </p:nvGrpSpPr>
        <p:grpSpPr>
          <a:xfrm>
            <a:off x="1246302" y="111141"/>
            <a:ext cx="662507" cy="809641"/>
            <a:chOff x="4332800" y="3236572"/>
            <a:chExt cx="2587625" cy="3162301"/>
          </a:xfrm>
          <a:solidFill>
            <a:schemeClr val="bg2">
              <a:lumMod val="40000"/>
              <a:lumOff val="60000"/>
            </a:schemeClr>
          </a:solidFill>
        </p:grpSpPr>
        <p:sp>
          <p:nvSpPr>
            <p:cNvPr id="46"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Tree>
    <p:extLst>
      <p:ext uri="{BB962C8B-B14F-4D97-AF65-F5344CB8AC3E}">
        <p14:creationId xmlns:p14="http://schemas.microsoft.com/office/powerpoint/2010/main" val="41164613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uccess story vert claire">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4"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Tree>
    <p:extLst>
      <p:ext uri="{BB962C8B-B14F-4D97-AF65-F5344CB8AC3E}">
        <p14:creationId xmlns:p14="http://schemas.microsoft.com/office/powerpoint/2010/main" val="41075630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uccess story vert">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4"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Tree>
    <p:extLst>
      <p:ext uri="{BB962C8B-B14F-4D97-AF65-F5344CB8AC3E}">
        <p14:creationId xmlns:p14="http://schemas.microsoft.com/office/powerpoint/2010/main" val="36578536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uccess story jaune">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5"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Tree>
    <p:extLst>
      <p:ext uri="{BB962C8B-B14F-4D97-AF65-F5344CB8AC3E}">
        <p14:creationId xmlns:p14="http://schemas.microsoft.com/office/powerpoint/2010/main" val="33621720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ccess story orange">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5"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Tree>
    <p:extLst>
      <p:ext uri="{BB962C8B-B14F-4D97-AF65-F5344CB8AC3E}">
        <p14:creationId xmlns:p14="http://schemas.microsoft.com/office/powerpoint/2010/main" val="30163709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ccess story rouge">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5"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Tree>
    <p:extLst>
      <p:ext uri="{BB962C8B-B14F-4D97-AF65-F5344CB8AC3E}">
        <p14:creationId xmlns:p14="http://schemas.microsoft.com/office/powerpoint/2010/main" val="30163709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lide chapitre ">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9367"/>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14162299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Slide chapitre bleu">
    <p:bg>
      <p:bgPr>
        <a:solidFill>
          <a:schemeClr val="tx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9367"/>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409663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Bleu">
    <p:spTree>
      <p:nvGrpSpPr>
        <p:cNvPr id="1" name=""/>
        <p:cNvGrpSpPr/>
        <p:nvPr/>
      </p:nvGrpSpPr>
      <p:grpSpPr>
        <a:xfrm>
          <a:off x="0" y="0"/>
          <a:ext cx="0" cy="0"/>
          <a:chOff x="0" y="0"/>
          <a:chExt cx="0" cy="0"/>
        </a:xfrm>
      </p:grpSpPr>
      <p:sp>
        <p:nvSpPr>
          <p:cNvPr id="6" name="Rectangle 5"/>
          <p:cNvSpPr/>
          <p:nvPr userDrawn="1"/>
        </p:nvSpPr>
        <p:spPr>
          <a:xfrm>
            <a:off x="1" y="0"/>
            <a:ext cx="567267"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p:cNvSpPr>
            <a:spLocks noGrp="1"/>
          </p:cNvSpPr>
          <p:nvPr>
            <p:ph type="ctrTitle"/>
          </p:nvPr>
        </p:nvSpPr>
        <p:spPr>
          <a:xfrm>
            <a:off x="1093526" y="2551824"/>
            <a:ext cx="7772400" cy="523220"/>
          </a:xfrm>
        </p:spPr>
        <p:txBody>
          <a:bodyPr anchor="t" anchorCtr="0">
            <a:spAutoFit/>
          </a:bodyPr>
          <a:lstStyle>
            <a:lvl1pPr>
              <a:lnSpc>
                <a:spcPct val="85000"/>
              </a:lnSpc>
              <a:defRPr sz="4000" b="0">
                <a:solidFill>
                  <a:schemeClr val="bg2"/>
                </a:solidFill>
                <a:latin typeface="Calibri" pitchFamily="34" charset="0"/>
                <a:cs typeface="Calibri" pitchFamily="34" charset="0"/>
              </a:defRPr>
            </a:lvl1pPr>
          </a:lstStyle>
          <a:p>
            <a:r>
              <a:rPr lang="fr-FR"/>
              <a:t>Modifiez le style du titre</a:t>
            </a:r>
            <a:endParaRPr lang="fr-FR" dirty="0"/>
          </a:p>
        </p:txBody>
      </p:sp>
      <p:sp>
        <p:nvSpPr>
          <p:cNvPr id="9" name="Sous-titre 2"/>
          <p:cNvSpPr>
            <a:spLocks noGrp="1"/>
          </p:cNvSpPr>
          <p:nvPr>
            <p:ph type="subTitle" idx="1"/>
          </p:nvPr>
        </p:nvSpPr>
        <p:spPr>
          <a:xfrm>
            <a:off x="1093526" y="3745610"/>
            <a:ext cx="6400800" cy="235449"/>
          </a:xfrm>
        </p:spPr>
        <p:txBody>
          <a:bodyPr/>
          <a:lstStyle>
            <a:lvl1pPr marL="0" indent="0" algn="l">
              <a:buNone/>
              <a:defRPr sz="1800">
                <a:solidFill>
                  <a:schemeClr val="bg2"/>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fr-FR" dirty="0"/>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160691" y="909639"/>
            <a:ext cx="3752393" cy="363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99355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lide chapitre bleu claire">
    <p:bg>
      <p:bgPr>
        <a:solidFill>
          <a:schemeClr val="accent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1301239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lide chapitre vert claire">
    <p:bg>
      <p:bgPr>
        <a:solidFill>
          <a:schemeClr val="accent3"/>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accent2"/>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accent2"/>
                </a:solidFill>
                <a:latin typeface="Calibri" pitchFamily="34" charset="0"/>
                <a:cs typeface="Calibri" pitchFamily="34" charset="0"/>
              </a:defRPr>
            </a:lvl1pPr>
            <a:lvl2pPr marL="93663" indent="0">
              <a:buNone/>
              <a:defRPr lang="fr-FR" sz="1800" dirty="0" smtClean="0">
                <a:solidFill>
                  <a:schemeClr val="accent2"/>
                </a:solidFill>
                <a:latin typeface="Calibri" pitchFamily="34" charset="0"/>
                <a:cs typeface="Calibri" pitchFamily="34" charset="0"/>
              </a:defRPr>
            </a:lvl2pPr>
            <a:lvl3pPr marL="1200150" indent="-285750">
              <a:buFont typeface="Arial" pitchFamily="34" charset="0"/>
              <a:buNone/>
              <a:defRPr lang="fr-FR" sz="1600" dirty="0" smtClean="0">
                <a:solidFill>
                  <a:schemeClr val="accent2"/>
                </a:solidFill>
                <a:latin typeface="Calibri" pitchFamily="34" charset="0"/>
                <a:cs typeface="Calibri" pitchFamily="34" charset="0"/>
              </a:defRPr>
            </a:lvl3pPr>
            <a:lvl4pPr marL="1657350" indent="-285750">
              <a:buNone/>
              <a:defRPr lang="fr-FR" sz="1400" dirty="0" smtClean="0">
                <a:solidFill>
                  <a:schemeClr val="accent2"/>
                </a:solidFill>
                <a:latin typeface="Calibri" pitchFamily="34" charset="0"/>
                <a:cs typeface="Calibri" pitchFamily="34" charset="0"/>
              </a:defRPr>
            </a:lvl4pPr>
            <a:lvl5pPr marL="2114550" indent="-285750">
              <a:buNone/>
              <a:defRPr lang="fr-FR" sz="1400" dirty="0">
                <a:solidFill>
                  <a:schemeClr val="accent2"/>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14162299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lide chapitre vert">
    <p:bg>
      <p:bgPr>
        <a:solidFill>
          <a:schemeClr val="accent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14162299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lide chapitre jaune">
    <p:bg>
      <p:bgPr>
        <a:solidFill>
          <a:schemeClr val="accent4"/>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2"/>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2"/>
                </a:solidFill>
                <a:latin typeface="Calibri" pitchFamily="34" charset="0"/>
                <a:cs typeface="Calibri" pitchFamily="34" charset="0"/>
              </a:defRPr>
            </a:lvl1pPr>
            <a:lvl2pPr marL="93663" indent="0">
              <a:buNone/>
              <a:defRPr lang="fr-FR" sz="1800" dirty="0" smtClean="0">
                <a:solidFill>
                  <a:schemeClr val="bg2"/>
                </a:solidFill>
                <a:latin typeface="Calibri" pitchFamily="34" charset="0"/>
                <a:cs typeface="Calibri" pitchFamily="34" charset="0"/>
              </a:defRPr>
            </a:lvl2pPr>
            <a:lvl3pPr marL="1200150" indent="-285750">
              <a:buFont typeface="Arial" pitchFamily="34" charset="0"/>
              <a:buNone/>
              <a:defRPr lang="fr-FR" sz="1600" dirty="0" smtClean="0">
                <a:solidFill>
                  <a:schemeClr val="bg2"/>
                </a:solidFill>
                <a:latin typeface="Calibri" pitchFamily="34" charset="0"/>
                <a:cs typeface="Calibri" pitchFamily="34" charset="0"/>
              </a:defRPr>
            </a:lvl3pPr>
            <a:lvl4pPr marL="1657350" indent="-285750">
              <a:buNone/>
              <a:defRPr lang="fr-FR" sz="1400" dirty="0" smtClean="0">
                <a:solidFill>
                  <a:schemeClr val="bg2"/>
                </a:solidFill>
                <a:latin typeface="Calibri" pitchFamily="34" charset="0"/>
                <a:cs typeface="Calibri" pitchFamily="34" charset="0"/>
              </a:defRPr>
            </a:lvl4pPr>
            <a:lvl5pPr marL="2114550" indent="-285750">
              <a:buNone/>
              <a:defRPr lang="fr-FR" sz="1400" dirty="0">
                <a:solidFill>
                  <a:schemeClr val="bg2"/>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14162299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lide chapitre orange">
    <p:bg>
      <p:bgPr>
        <a:solidFill>
          <a:schemeClr val="accent5"/>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14245159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lide chapitre rouge">
    <p:bg>
      <p:bgPr>
        <a:solidFill>
          <a:schemeClr val="accent6"/>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14245159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plit ">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1"/>
            <a:ext cx="4011082"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4"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
        <p:nvSpPr>
          <p:cNvPr id="15"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Tree>
    <p:extLst>
      <p:ext uri="{BB962C8B-B14F-4D97-AF65-F5344CB8AC3E}">
        <p14:creationId xmlns:p14="http://schemas.microsoft.com/office/powerpoint/2010/main" val="37810203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plit bleu clair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1"/>
            <a:ext cx="401108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4"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
        <p:nvSpPr>
          <p:cNvPr id="15"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Tree>
    <p:extLst>
      <p:ext uri="{BB962C8B-B14F-4D97-AF65-F5344CB8AC3E}">
        <p14:creationId xmlns:p14="http://schemas.microsoft.com/office/powerpoint/2010/main" val="33522181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plit bleu">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1"/>
            <a:ext cx="4011083" cy="514350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6"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
        <p:nvSpPr>
          <p:cNvPr id="17"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40084145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plit vert">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1"/>
            <a:ext cx="4011082" cy="51435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6"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
        <p:nvSpPr>
          <p:cNvPr id="17"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3578276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logo client">
    <p:spTree>
      <p:nvGrpSpPr>
        <p:cNvPr id="1" name=""/>
        <p:cNvGrpSpPr/>
        <p:nvPr/>
      </p:nvGrpSpPr>
      <p:grpSpPr>
        <a:xfrm>
          <a:off x="0" y="0"/>
          <a:ext cx="0" cy="0"/>
          <a:chOff x="0" y="0"/>
          <a:chExt cx="0" cy="0"/>
        </a:xfrm>
      </p:grpSpPr>
      <p:sp>
        <p:nvSpPr>
          <p:cNvPr id="38" name="Rectangle 37"/>
          <p:cNvSpPr/>
          <p:nvPr userDrawn="1"/>
        </p:nvSpPr>
        <p:spPr>
          <a:xfrm>
            <a:off x="1" y="0"/>
            <a:ext cx="567267" cy="51435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a:spLocks noGrp="1"/>
          </p:cNvSpPr>
          <p:nvPr>
            <p:ph type="ctrTitle"/>
          </p:nvPr>
        </p:nvSpPr>
        <p:spPr>
          <a:xfrm>
            <a:off x="1093527" y="2906458"/>
            <a:ext cx="7772400" cy="523220"/>
          </a:xfrm>
        </p:spPr>
        <p:txBody>
          <a:bodyPr anchor="t" anchorCtr="0">
            <a:spAutoFit/>
          </a:bodyPr>
          <a:lstStyle>
            <a:lvl1pPr>
              <a:lnSpc>
                <a:spcPct val="85000"/>
              </a:lnSpc>
              <a:defRPr sz="4000" b="0">
                <a:solidFill>
                  <a:schemeClr val="bg2"/>
                </a:solidFill>
                <a:latin typeface="Calibri" pitchFamily="34" charset="0"/>
                <a:cs typeface="Calibri" pitchFamily="34" charset="0"/>
              </a:defRPr>
            </a:lvl1pPr>
          </a:lstStyle>
          <a:p>
            <a:r>
              <a:rPr lang="fr-FR"/>
              <a:t>Modifiez le style du titre</a:t>
            </a:r>
            <a:endParaRPr lang="fr-FR" dirty="0"/>
          </a:p>
        </p:txBody>
      </p:sp>
      <p:sp>
        <p:nvSpPr>
          <p:cNvPr id="9" name="Sous-titre 2"/>
          <p:cNvSpPr>
            <a:spLocks noGrp="1"/>
          </p:cNvSpPr>
          <p:nvPr>
            <p:ph type="subTitle" idx="1"/>
          </p:nvPr>
        </p:nvSpPr>
        <p:spPr>
          <a:xfrm>
            <a:off x="1093527" y="4100244"/>
            <a:ext cx="6400800" cy="235449"/>
          </a:xfrm>
        </p:spPr>
        <p:txBody>
          <a:bodyPr/>
          <a:lstStyle>
            <a:lvl1pPr marL="0" indent="0" algn="l">
              <a:buNone/>
              <a:defRPr sz="1800">
                <a:solidFill>
                  <a:schemeClr val="bg2"/>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fr-FR" dirty="0"/>
          </a:p>
        </p:txBody>
      </p:sp>
      <p:sp>
        <p:nvSpPr>
          <p:cNvPr id="10" name="Espace réservé du texte 4"/>
          <p:cNvSpPr>
            <a:spLocks noGrp="1"/>
          </p:cNvSpPr>
          <p:nvPr>
            <p:ph type="body" sz="quarter" idx="10" hasCustomPrompt="1"/>
          </p:nvPr>
        </p:nvSpPr>
        <p:spPr>
          <a:xfrm>
            <a:off x="1084556" y="1400287"/>
            <a:ext cx="5184359" cy="706347"/>
          </a:xfrm>
        </p:spPr>
        <p:txBody>
          <a:bodyPr/>
          <a:lstStyle>
            <a:lvl1pPr marL="0" indent="0">
              <a:buFont typeface="Arial" pitchFamily="34" charset="0"/>
              <a:buNone/>
              <a:defRPr sz="5400">
                <a:solidFill>
                  <a:schemeClr val="bg2"/>
                </a:solidFill>
              </a:defRPr>
            </a:lvl1pPr>
          </a:lstStyle>
          <a:p>
            <a:pPr lvl="0"/>
            <a:r>
              <a:rPr lang="fr-FR" dirty="0"/>
              <a:t>LOGO CLIENT</a:t>
            </a: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160242" y="376238"/>
            <a:ext cx="2828501" cy="274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84180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plit vert clair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1"/>
            <a:ext cx="4011083" cy="51435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accent2"/>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5"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solidFill>
                  <a:schemeClr val="bg2"/>
                </a:solidFill>
              </a:defRPr>
            </a:lvl1pPr>
            <a:lvl2pPr marL="541338" indent="-269875">
              <a:buClr>
                <a:schemeClr val="bg2"/>
              </a:buClr>
              <a:buSzPct val="120000"/>
              <a:buFont typeface="Allumi Ptf Light" pitchFamily="34" charset="0"/>
              <a:buChar char="↪"/>
              <a:defRPr>
                <a:solidFill>
                  <a:schemeClr val="bg2"/>
                </a:solidFill>
              </a:defRPr>
            </a:lvl2pPr>
            <a:lvl3pPr marL="804863" indent="-263525">
              <a:buClr>
                <a:schemeClr val="tx1">
                  <a:lumMod val="50000"/>
                  <a:lumOff val="50000"/>
                </a:schemeClr>
              </a:buClr>
              <a:buSzPct val="100000"/>
              <a:buFont typeface="Allumi Ptf Black" pitchFamily="34" charset="0"/>
              <a:buChar char="–"/>
              <a:defRPr>
                <a:solidFill>
                  <a:schemeClr val="bg2"/>
                </a:solidFill>
              </a:defRPr>
            </a:lvl3pPr>
            <a:lvl4pPr marL="1074738" indent="-269875">
              <a:buClr>
                <a:schemeClr val="bg2"/>
              </a:buClr>
              <a:buSzPct val="110000"/>
              <a:buFont typeface="Allumi Ptf" pitchFamily="34" charset="0"/>
              <a:buChar char="»"/>
              <a:defRPr>
                <a:solidFill>
                  <a:schemeClr val="bg2"/>
                </a:solidFill>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
        <p:nvSpPr>
          <p:cNvPr id="16"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accent2"/>
                </a:solidFill>
              </a:defRPr>
            </a:lvl1pPr>
          </a:lstStyle>
          <a:p>
            <a:pPr lvl="0"/>
            <a:r>
              <a:rPr lang="fr-FR" dirty="0"/>
              <a:t>Chapitre ou Sous-chapitre</a:t>
            </a:r>
          </a:p>
        </p:txBody>
      </p:sp>
    </p:spTree>
    <p:extLst>
      <p:ext uri="{BB962C8B-B14F-4D97-AF65-F5344CB8AC3E}">
        <p14:creationId xmlns:p14="http://schemas.microsoft.com/office/powerpoint/2010/main" val="40084145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plit jaun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0"/>
            <a:ext cx="4011083" cy="5143500"/>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2"/>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2"/>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5"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7"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40084145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plit orang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0"/>
            <a:ext cx="4011083" cy="51435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5"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
        <p:nvSpPr>
          <p:cNvPr id="17"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18716242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plit roug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0"/>
            <a:ext cx="4011083" cy="5143500"/>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5"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
        <p:nvSpPr>
          <p:cNvPr id="17"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18716242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97962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iapo de fin Mercit">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4"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5" name="Espace réservé du numéro de diapositive 4"/>
          <p:cNvSpPr>
            <a:spLocks noGrp="1"/>
          </p:cNvSpPr>
          <p:nvPr>
            <p:ph type="sldNum" sz="quarter" idx="12"/>
          </p:nvPr>
        </p:nvSpPr>
        <p:spPr>
          <a:xfrm>
            <a:off x="1350741" y="4982570"/>
            <a:ext cx="339837" cy="153888"/>
          </a:xfrm>
          <a:prstGeom prst="rect">
            <a:avLst/>
          </a:prstGeom>
        </p:spPr>
        <p:txBody>
          <a:bodyPr/>
          <a:lstStyle/>
          <a:p>
            <a:r>
              <a:rPr lang="fr-FR"/>
              <a:t>P. </a:t>
            </a:r>
            <a:fld id="{A733B763-BB36-4290-88D7-9BAF99F4BA6E}" type="slidenum">
              <a:rPr lang="fr-FR" smtClean="0"/>
              <a:pPr/>
              <a:t>‹N°›</a:t>
            </a:fld>
            <a:endParaRPr lang="fr-FR" dirty="0"/>
          </a:p>
        </p:txBody>
      </p:sp>
      <p:grpSp>
        <p:nvGrpSpPr>
          <p:cNvPr id="15" name="Groupe 14"/>
          <p:cNvGrpSpPr/>
          <p:nvPr userDrawn="1"/>
        </p:nvGrpSpPr>
        <p:grpSpPr>
          <a:xfrm>
            <a:off x="2137918" y="342425"/>
            <a:ext cx="5468638" cy="4432777"/>
            <a:chOff x="1222190" y="355600"/>
            <a:chExt cx="5413212" cy="4387850"/>
          </a:xfrm>
        </p:grpSpPr>
        <p:sp>
          <p:nvSpPr>
            <p:cNvPr id="16" name="Freeform 11"/>
            <p:cNvSpPr>
              <a:spLocks noEditPoints="1"/>
            </p:cNvSpPr>
            <p:nvPr/>
          </p:nvSpPr>
          <p:spPr bwMode="auto">
            <a:xfrm>
              <a:off x="1222190" y="355600"/>
              <a:ext cx="3907474" cy="4387850"/>
            </a:xfrm>
            <a:custGeom>
              <a:avLst/>
              <a:gdLst>
                <a:gd name="T0" fmla="*/ 417 w 1507"/>
                <a:gd name="T1" fmla="*/ 1565 h 1698"/>
                <a:gd name="T2" fmla="*/ 408 w 1507"/>
                <a:gd name="T3" fmla="*/ 1557 h 1698"/>
                <a:gd name="T4" fmla="*/ 480 w 1507"/>
                <a:gd name="T5" fmla="*/ 1234 h 1698"/>
                <a:gd name="T6" fmla="*/ 105 w 1507"/>
                <a:gd name="T7" fmla="*/ 679 h 1698"/>
                <a:gd name="T8" fmla="*/ 754 w 1507"/>
                <a:gd name="T9" fmla="*/ 94 h 1698"/>
                <a:gd name="T10" fmla="*/ 1402 w 1507"/>
                <a:gd name="T11" fmla="*/ 679 h 1698"/>
                <a:gd name="T12" fmla="*/ 754 w 1507"/>
                <a:gd name="T13" fmla="*/ 1259 h 1698"/>
                <a:gd name="T14" fmla="*/ 704 w 1507"/>
                <a:gd name="T15" fmla="*/ 1259 h 1698"/>
                <a:gd name="T16" fmla="*/ 417 w 1507"/>
                <a:gd name="T17" fmla="*/ 1565 h 1698"/>
                <a:gd name="T18" fmla="*/ 754 w 1507"/>
                <a:gd name="T19" fmla="*/ 0 h 1698"/>
                <a:gd name="T20" fmla="*/ 0 w 1507"/>
                <a:gd name="T21" fmla="*/ 679 h 1698"/>
                <a:gd name="T22" fmla="*/ 378 w 1507"/>
                <a:gd name="T23" fmla="*/ 1311 h 1698"/>
                <a:gd name="T24" fmla="*/ 259 w 1507"/>
                <a:gd name="T25" fmla="*/ 1681 h 1698"/>
                <a:gd name="T26" fmla="*/ 273 w 1507"/>
                <a:gd name="T27" fmla="*/ 1698 h 1698"/>
                <a:gd name="T28" fmla="*/ 773 w 1507"/>
                <a:gd name="T29" fmla="*/ 1352 h 1698"/>
                <a:gd name="T30" fmla="*/ 1507 w 1507"/>
                <a:gd name="T31" fmla="*/ 679 h 1698"/>
                <a:gd name="T32" fmla="*/ 754 w 1507"/>
                <a:gd name="T33" fmla="*/ 0 h 1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7" h="1698">
                  <a:moveTo>
                    <a:pt x="417" y="1565"/>
                  </a:moveTo>
                  <a:cubicBezTo>
                    <a:pt x="408" y="1557"/>
                    <a:pt x="408" y="1557"/>
                    <a:pt x="408" y="1557"/>
                  </a:cubicBezTo>
                  <a:cubicBezTo>
                    <a:pt x="461" y="1438"/>
                    <a:pt x="477" y="1325"/>
                    <a:pt x="480" y="1234"/>
                  </a:cubicBezTo>
                  <a:cubicBezTo>
                    <a:pt x="210" y="1176"/>
                    <a:pt x="105" y="1010"/>
                    <a:pt x="105" y="679"/>
                  </a:cubicBezTo>
                  <a:cubicBezTo>
                    <a:pt x="105" y="254"/>
                    <a:pt x="279" y="94"/>
                    <a:pt x="754" y="94"/>
                  </a:cubicBezTo>
                  <a:cubicBezTo>
                    <a:pt x="1226" y="94"/>
                    <a:pt x="1402" y="254"/>
                    <a:pt x="1402" y="679"/>
                  </a:cubicBezTo>
                  <a:cubicBezTo>
                    <a:pt x="1402" y="1104"/>
                    <a:pt x="1226" y="1259"/>
                    <a:pt x="754" y="1259"/>
                  </a:cubicBezTo>
                  <a:cubicBezTo>
                    <a:pt x="726" y="1259"/>
                    <a:pt x="729" y="1259"/>
                    <a:pt x="704" y="1259"/>
                  </a:cubicBezTo>
                  <a:cubicBezTo>
                    <a:pt x="654" y="1377"/>
                    <a:pt x="566" y="1482"/>
                    <a:pt x="417" y="1565"/>
                  </a:cubicBezTo>
                  <a:moveTo>
                    <a:pt x="754" y="0"/>
                  </a:moveTo>
                  <a:cubicBezTo>
                    <a:pt x="201" y="0"/>
                    <a:pt x="0" y="185"/>
                    <a:pt x="0" y="679"/>
                  </a:cubicBezTo>
                  <a:cubicBezTo>
                    <a:pt x="0" y="1041"/>
                    <a:pt x="105" y="1231"/>
                    <a:pt x="378" y="1311"/>
                  </a:cubicBezTo>
                  <a:cubicBezTo>
                    <a:pt x="373" y="1430"/>
                    <a:pt x="334" y="1562"/>
                    <a:pt x="259" y="1681"/>
                  </a:cubicBezTo>
                  <a:cubicBezTo>
                    <a:pt x="273" y="1698"/>
                    <a:pt x="273" y="1698"/>
                    <a:pt x="273" y="1698"/>
                  </a:cubicBezTo>
                  <a:cubicBezTo>
                    <a:pt x="502" y="1634"/>
                    <a:pt x="671" y="1507"/>
                    <a:pt x="773" y="1352"/>
                  </a:cubicBezTo>
                  <a:cubicBezTo>
                    <a:pt x="1306" y="1350"/>
                    <a:pt x="1507" y="1168"/>
                    <a:pt x="1507" y="679"/>
                  </a:cubicBezTo>
                  <a:cubicBezTo>
                    <a:pt x="1507" y="185"/>
                    <a:pt x="1303" y="0"/>
                    <a:pt x="754" y="0"/>
                  </a:cubicBezTo>
                </a:path>
              </a:pathLst>
            </a:custGeom>
            <a:solidFill>
              <a:srgbClr val="C7C7C7"/>
            </a:solidFill>
            <a:ln>
              <a:noFill/>
            </a:ln>
          </p:spPr>
          <p:txBody>
            <a:bodyPr vert="horz" wrap="square" lIns="68512" tIns="34256" rIns="68512" bIns="34256" numCol="1" anchor="t" anchorCtr="0" compatLnSpc="1">
              <a:prstTxWarp prst="textNoShape">
                <a:avLst/>
              </a:prstTxWarp>
            </a:bodyPr>
            <a:lstStyle/>
            <a:p>
              <a:endParaRPr lang="fr-FR" sz="1300">
                <a:solidFill>
                  <a:prstClr val="black"/>
                </a:solidFill>
              </a:endParaRPr>
            </a:p>
          </p:txBody>
        </p:sp>
        <p:sp>
          <p:nvSpPr>
            <p:cNvPr id="17" name="Freeform 6"/>
            <p:cNvSpPr>
              <a:spLocks/>
            </p:cNvSpPr>
            <p:nvPr/>
          </p:nvSpPr>
          <p:spPr bwMode="auto">
            <a:xfrm>
              <a:off x="4235272" y="1941612"/>
              <a:ext cx="425822" cy="510422"/>
            </a:xfrm>
            <a:custGeom>
              <a:avLst/>
              <a:gdLst>
                <a:gd name="T0" fmla="*/ 72 w 128"/>
                <a:gd name="T1" fmla="*/ 153 h 153"/>
                <a:gd name="T2" fmla="*/ 23 w 128"/>
                <a:gd name="T3" fmla="*/ 138 h 153"/>
                <a:gd name="T4" fmla="*/ 0 w 128"/>
                <a:gd name="T5" fmla="*/ 77 h 153"/>
                <a:gd name="T6" fmla="*/ 32 w 128"/>
                <a:gd name="T7" fmla="*/ 13 h 153"/>
                <a:gd name="T8" fmla="*/ 89 w 128"/>
                <a:gd name="T9" fmla="*/ 0 h 153"/>
                <a:gd name="T10" fmla="*/ 125 w 128"/>
                <a:gd name="T11" fmla="*/ 3 h 153"/>
                <a:gd name="T12" fmla="*/ 125 w 128"/>
                <a:gd name="T13" fmla="*/ 9 h 153"/>
                <a:gd name="T14" fmla="*/ 88 w 128"/>
                <a:gd name="T15" fmla="*/ 6 h 153"/>
                <a:gd name="T16" fmla="*/ 35 w 128"/>
                <a:gd name="T17" fmla="*/ 17 h 153"/>
                <a:gd name="T18" fmla="*/ 6 w 128"/>
                <a:gd name="T19" fmla="*/ 77 h 153"/>
                <a:gd name="T20" fmla="*/ 27 w 128"/>
                <a:gd name="T21" fmla="*/ 134 h 153"/>
                <a:gd name="T22" fmla="*/ 73 w 128"/>
                <a:gd name="T23" fmla="*/ 148 h 153"/>
                <a:gd name="T24" fmla="*/ 128 w 128"/>
                <a:gd name="T25" fmla="*/ 139 h 153"/>
                <a:gd name="T26" fmla="*/ 128 w 128"/>
                <a:gd name="T27" fmla="*/ 145 h 153"/>
                <a:gd name="T28" fmla="*/ 72 w 128"/>
                <a:gd name="T29"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153">
                  <a:moveTo>
                    <a:pt x="72" y="153"/>
                  </a:moveTo>
                  <a:cubicBezTo>
                    <a:pt x="54" y="153"/>
                    <a:pt x="37" y="150"/>
                    <a:pt x="23" y="138"/>
                  </a:cubicBezTo>
                  <a:cubicBezTo>
                    <a:pt x="5" y="124"/>
                    <a:pt x="0" y="101"/>
                    <a:pt x="0" y="77"/>
                  </a:cubicBezTo>
                  <a:cubicBezTo>
                    <a:pt x="0" y="51"/>
                    <a:pt x="8" y="27"/>
                    <a:pt x="32" y="13"/>
                  </a:cubicBezTo>
                  <a:cubicBezTo>
                    <a:pt x="49" y="3"/>
                    <a:pt x="68" y="0"/>
                    <a:pt x="89" y="0"/>
                  </a:cubicBezTo>
                  <a:cubicBezTo>
                    <a:pt x="101" y="0"/>
                    <a:pt x="113" y="1"/>
                    <a:pt x="125" y="3"/>
                  </a:cubicBezTo>
                  <a:cubicBezTo>
                    <a:pt x="125" y="9"/>
                    <a:pt x="125" y="9"/>
                    <a:pt x="125" y="9"/>
                  </a:cubicBezTo>
                  <a:cubicBezTo>
                    <a:pt x="113" y="7"/>
                    <a:pt x="101" y="6"/>
                    <a:pt x="88" y="6"/>
                  </a:cubicBezTo>
                  <a:cubicBezTo>
                    <a:pt x="68" y="6"/>
                    <a:pt x="50" y="8"/>
                    <a:pt x="35" y="17"/>
                  </a:cubicBezTo>
                  <a:cubicBezTo>
                    <a:pt x="15" y="30"/>
                    <a:pt x="6" y="52"/>
                    <a:pt x="6" y="77"/>
                  </a:cubicBezTo>
                  <a:cubicBezTo>
                    <a:pt x="6" y="100"/>
                    <a:pt x="11" y="120"/>
                    <a:pt x="27" y="134"/>
                  </a:cubicBezTo>
                  <a:cubicBezTo>
                    <a:pt x="39" y="144"/>
                    <a:pt x="55" y="148"/>
                    <a:pt x="73" y="148"/>
                  </a:cubicBezTo>
                  <a:cubicBezTo>
                    <a:pt x="90" y="148"/>
                    <a:pt x="111" y="144"/>
                    <a:pt x="128" y="139"/>
                  </a:cubicBezTo>
                  <a:cubicBezTo>
                    <a:pt x="128" y="145"/>
                    <a:pt x="128" y="145"/>
                    <a:pt x="128" y="145"/>
                  </a:cubicBezTo>
                  <a:cubicBezTo>
                    <a:pt x="111" y="149"/>
                    <a:pt x="90" y="153"/>
                    <a:pt x="72" y="153"/>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r-FR"/>
            </a:p>
          </p:txBody>
        </p:sp>
        <p:sp>
          <p:nvSpPr>
            <p:cNvPr id="18" name="Freeform 7"/>
            <p:cNvSpPr>
              <a:spLocks noEditPoints="1"/>
            </p:cNvSpPr>
            <p:nvPr/>
          </p:nvSpPr>
          <p:spPr bwMode="auto">
            <a:xfrm>
              <a:off x="3005746" y="1941612"/>
              <a:ext cx="518883" cy="510422"/>
            </a:xfrm>
            <a:custGeom>
              <a:avLst/>
              <a:gdLst>
                <a:gd name="T0" fmla="*/ 77 w 156"/>
                <a:gd name="T1" fmla="*/ 153 h 153"/>
                <a:gd name="T2" fmla="*/ 22 w 156"/>
                <a:gd name="T3" fmla="*/ 137 h 153"/>
                <a:gd name="T4" fmla="*/ 0 w 156"/>
                <a:gd name="T5" fmla="*/ 77 h 153"/>
                <a:gd name="T6" fmla="*/ 25 w 156"/>
                <a:gd name="T7" fmla="*/ 15 h 153"/>
                <a:gd name="T8" fmla="*/ 78 w 156"/>
                <a:gd name="T9" fmla="*/ 0 h 153"/>
                <a:gd name="T10" fmla="*/ 133 w 156"/>
                <a:gd name="T11" fmla="*/ 14 h 153"/>
                <a:gd name="T12" fmla="*/ 156 w 156"/>
                <a:gd name="T13" fmla="*/ 76 h 153"/>
                <a:gd name="T14" fmla="*/ 6 w 156"/>
                <a:gd name="T15" fmla="*/ 76 h 153"/>
                <a:gd name="T16" fmla="*/ 27 w 156"/>
                <a:gd name="T17" fmla="*/ 133 h 153"/>
                <a:gd name="T18" fmla="*/ 77 w 156"/>
                <a:gd name="T19" fmla="*/ 148 h 153"/>
                <a:gd name="T20" fmla="*/ 148 w 156"/>
                <a:gd name="T21" fmla="*/ 139 h 153"/>
                <a:gd name="T22" fmla="*/ 148 w 156"/>
                <a:gd name="T23" fmla="*/ 144 h 153"/>
                <a:gd name="T24" fmla="*/ 77 w 156"/>
                <a:gd name="T25" fmla="*/ 153 h 153"/>
                <a:gd name="T26" fmla="*/ 129 w 156"/>
                <a:gd name="T27" fmla="*/ 18 h 153"/>
                <a:gd name="T28" fmla="*/ 78 w 156"/>
                <a:gd name="T29" fmla="*/ 5 h 153"/>
                <a:gd name="T30" fmla="*/ 29 w 156"/>
                <a:gd name="T31" fmla="*/ 19 h 153"/>
                <a:gd name="T32" fmla="*/ 7 w 156"/>
                <a:gd name="T33" fmla="*/ 70 h 153"/>
                <a:gd name="T34" fmla="*/ 149 w 156"/>
                <a:gd name="T35" fmla="*/ 70 h 153"/>
                <a:gd name="T36" fmla="*/ 129 w 156"/>
                <a:gd name="T37" fmla="*/ 1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6" h="153">
                  <a:moveTo>
                    <a:pt x="77" y="153"/>
                  </a:moveTo>
                  <a:cubicBezTo>
                    <a:pt x="55" y="153"/>
                    <a:pt x="36" y="149"/>
                    <a:pt x="22" y="137"/>
                  </a:cubicBezTo>
                  <a:cubicBezTo>
                    <a:pt x="5" y="122"/>
                    <a:pt x="0" y="101"/>
                    <a:pt x="0" y="77"/>
                  </a:cubicBezTo>
                  <a:cubicBezTo>
                    <a:pt x="0" y="53"/>
                    <a:pt x="7" y="28"/>
                    <a:pt x="25" y="15"/>
                  </a:cubicBezTo>
                  <a:cubicBezTo>
                    <a:pt x="40" y="3"/>
                    <a:pt x="59" y="0"/>
                    <a:pt x="78" y="0"/>
                  </a:cubicBezTo>
                  <a:cubicBezTo>
                    <a:pt x="96" y="0"/>
                    <a:pt x="116" y="2"/>
                    <a:pt x="133" y="14"/>
                  </a:cubicBezTo>
                  <a:cubicBezTo>
                    <a:pt x="150" y="27"/>
                    <a:pt x="156" y="47"/>
                    <a:pt x="156" y="76"/>
                  </a:cubicBezTo>
                  <a:cubicBezTo>
                    <a:pt x="6" y="76"/>
                    <a:pt x="6" y="76"/>
                    <a:pt x="6" y="76"/>
                  </a:cubicBezTo>
                  <a:cubicBezTo>
                    <a:pt x="6" y="100"/>
                    <a:pt x="11" y="119"/>
                    <a:pt x="27" y="133"/>
                  </a:cubicBezTo>
                  <a:cubicBezTo>
                    <a:pt x="39" y="143"/>
                    <a:pt x="57" y="148"/>
                    <a:pt x="77" y="148"/>
                  </a:cubicBezTo>
                  <a:cubicBezTo>
                    <a:pt x="101" y="148"/>
                    <a:pt x="127" y="144"/>
                    <a:pt x="148" y="139"/>
                  </a:cubicBezTo>
                  <a:cubicBezTo>
                    <a:pt x="148" y="144"/>
                    <a:pt x="148" y="144"/>
                    <a:pt x="148" y="144"/>
                  </a:cubicBezTo>
                  <a:cubicBezTo>
                    <a:pt x="127" y="149"/>
                    <a:pt x="100" y="153"/>
                    <a:pt x="77" y="153"/>
                  </a:cubicBezTo>
                  <a:moveTo>
                    <a:pt x="129" y="18"/>
                  </a:moveTo>
                  <a:cubicBezTo>
                    <a:pt x="114" y="8"/>
                    <a:pt x="96" y="5"/>
                    <a:pt x="78" y="5"/>
                  </a:cubicBezTo>
                  <a:cubicBezTo>
                    <a:pt x="59" y="5"/>
                    <a:pt x="42" y="10"/>
                    <a:pt x="29" y="19"/>
                  </a:cubicBezTo>
                  <a:cubicBezTo>
                    <a:pt x="14" y="31"/>
                    <a:pt x="8" y="51"/>
                    <a:pt x="7" y="70"/>
                  </a:cubicBezTo>
                  <a:cubicBezTo>
                    <a:pt x="149" y="70"/>
                    <a:pt x="149" y="70"/>
                    <a:pt x="149" y="70"/>
                  </a:cubicBezTo>
                  <a:cubicBezTo>
                    <a:pt x="149" y="49"/>
                    <a:pt x="144" y="29"/>
                    <a:pt x="129" y="18"/>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r-FR"/>
            </a:p>
          </p:txBody>
        </p:sp>
        <p:sp>
          <p:nvSpPr>
            <p:cNvPr id="19" name="Freeform 8"/>
            <p:cNvSpPr>
              <a:spLocks noEditPoints="1"/>
            </p:cNvSpPr>
            <p:nvPr/>
          </p:nvSpPr>
          <p:spPr bwMode="auto">
            <a:xfrm>
              <a:off x="6608611" y="1821762"/>
              <a:ext cx="26791" cy="630273"/>
            </a:xfrm>
            <a:custGeom>
              <a:avLst/>
              <a:gdLst>
                <a:gd name="T0" fmla="*/ 19 w 19"/>
                <a:gd name="T1" fmla="*/ 447 h 447"/>
                <a:gd name="T2" fmla="*/ 0 w 19"/>
                <a:gd name="T3" fmla="*/ 447 h 447"/>
                <a:gd name="T4" fmla="*/ 0 w 19"/>
                <a:gd name="T5" fmla="*/ 423 h 447"/>
                <a:gd name="T6" fmla="*/ 19 w 19"/>
                <a:gd name="T7" fmla="*/ 423 h 447"/>
                <a:gd name="T8" fmla="*/ 19 w 19"/>
                <a:gd name="T9" fmla="*/ 447 h 447"/>
                <a:gd name="T10" fmla="*/ 2 w 19"/>
                <a:gd name="T11" fmla="*/ 0 h 447"/>
                <a:gd name="T12" fmla="*/ 16 w 19"/>
                <a:gd name="T13" fmla="*/ 0 h 447"/>
                <a:gd name="T14" fmla="*/ 16 w 19"/>
                <a:gd name="T15" fmla="*/ 343 h 447"/>
                <a:gd name="T16" fmla="*/ 2 w 19"/>
                <a:gd name="T17" fmla="*/ 343 h 447"/>
                <a:gd name="T18" fmla="*/ 2 w 19"/>
                <a:gd name="T19" fmla="*/ 0 h 447"/>
                <a:gd name="T20" fmla="*/ 2 w 19"/>
                <a:gd name="T21" fmla="*/ 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447">
                  <a:moveTo>
                    <a:pt x="19" y="447"/>
                  </a:moveTo>
                  <a:lnTo>
                    <a:pt x="0" y="447"/>
                  </a:lnTo>
                  <a:lnTo>
                    <a:pt x="0" y="423"/>
                  </a:lnTo>
                  <a:lnTo>
                    <a:pt x="19" y="423"/>
                  </a:lnTo>
                  <a:lnTo>
                    <a:pt x="19" y="447"/>
                  </a:lnTo>
                  <a:close/>
                  <a:moveTo>
                    <a:pt x="2" y="0"/>
                  </a:moveTo>
                  <a:lnTo>
                    <a:pt x="16" y="0"/>
                  </a:lnTo>
                  <a:lnTo>
                    <a:pt x="16" y="343"/>
                  </a:lnTo>
                  <a:lnTo>
                    <a:pt x="2" y="343"/>
                  </a:lnTo>
                  <a:lnTo>
                    <a:pt x="2" y="0"/>
                  </a:lnTo>
                  <a:lnTo>
                    <a:pt x="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fr-FR"/>
            </a:p>
          </p:txBody>
        </p:sp>
        <p:sp>
          <p:nvSpPr>
            <p:cNvPr id="20" name="Freeform 9"/>
            <p:cNvSpPr>
              <a:spLocks noEditPoints="1"/>
            </p:cNvSpPr>
            <p:nvPr/>
          </p:nvSpPr>
          <p:spPr bwMode="auto">
            <a:xfrm>
              <a:off x="5339605" y="1821762"/>
              <a:ext cx="22560" cy="630273"/>
            </a:xfrm>
            <a:custGeom>
              <a:avLst/>
              <a:gdLst>
                <a:gd name="T0" fmla="*/ 0 w 16"/>
                <a:gd name="T1" fmla="*/ 0 h 447"/>
                <a:gd name="T2" fmla="*/ 16 w 16"/>
                <a:gd name="T3" fmla="*/ 0 h 447"/>
                <a:gd name="T4" fmla="*/ 16 w 16"/>
                <a:gd name="T5" fmla="*/ 24 h 447"/>
                <a:gd name="T6" fmla="*/ 0 w 16"/>
                <a:gd name="T7" fmla="*/ 24 h 447"/>
                <a:gd name="T8" fmla="*/ 0 w 16"/>
                <a:gd name="T9" fmla="*/ 0 h 447"/>
                <a:gd name="T10" fmla="*/ 14 w 16"/>
                <a:gd name="T11" fmla="*/ 447 h 447"/>
                <a:gd name="T12" fmla="*/ 0 w 16"/>
                <a:gd name="T13" fmla="*/ 447 h 447"/>
                <a:gd name="T14" fmla="*/ 0 w 16"/>
                <a:gd name="T15" fmla="*/ 104 h 447"/>
                <a:gd name="T16" fmla="*/ 14 w 16"/>
                <a:gd name="T17" fmla="*/ 104 h 447"/>
                <a:gd name="T18" fmla="*/ 14 w 16"/>
                <a:gd name="T19" fmla="*/ 447 h 447"/>
                <a:gd name="T20" fmla="*/ 14 w 16"/>
                <a:gd name="T21"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447">
                  <a:moveTo>
                    <a:pt x="0" y="0"/>
                  </a:moveTo>
                  <a:lnTo>
                    <a:pt x="16" y="0"/>
                  </a:lnTo>
                  <a:lnTo>
                    <a:pt x="16" y="24"/>
                  </a:lnTo>
                  <a:lnTo>
                    <a:pt x="0" y="24"/>
                  </a:lnTo>
                  <a:lnTo>
                    <a:pt x="0" y="0"/>
                  </a:lnTo>
                  <a:close/>
                  <a:moveTo>
                    <a:pt x="14" y="447"/>
                  </a:moveTo>
                  <a:lnTo>
                    <a:pt x="0" y="447"/>
                  </a:lnTo>
                  <a:lnTo>
                    <a:pt x="0" y="104"/>
                  </a:lnTo>
                  <a:lnTo>
                    <a:pt x="14" y="104"/>
                  </a:lnTo>
                  <a:lnTo>
                    <a:pt x="14" y="447"/>
                  </a:lnTo>
                  <a:lnTo>
                    <a:pt x="14" y="44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chemeClr val="accent1"/>
                </a:solidFill>
              </a:endParaRPr>
            </a:p>
          </p:txBody>
        </p:sp>
        <p:sp>
          <p:nvSpPr>
            <p:cNvPr id="21" name="Freeform 10"/>
            <p:cNvSpPr>
              <a:spLocks/>
            </p:cNvSpPr>
            <p:nvPr/>
          </p:nvSpPr>
          <p:spPr bwMode="auto">
            <a:xfrm>
              <a:off x="1817110" y="1955712"/>
              <a:ext cx="919325" cy="496322"/>
            </a:xfrm>
            <a:custGeom>
              <a:avLst/>
              <a:gdLst>
                <a:gd name="T0" fmla="*/ 270 w 276"/>
                <a:gd name="T1" fmla="*/ 149 h 149"/>
                <a:gd name="T2" fmla="*/ 270 w 276"/>
                <a:gd name="T3" fmla="*/ 58 h 149"/>
                <a:gd name="T4" fmla="*/ 257 w 276"/>
                <a:gd name="T5" fmla="*/ 19 h 149"/>
                <a:gd name="T6" fmla="*/ 214 w 276"/>
                <a:gd name="T7" fmla="*/ 6 h 149"/>
                <a:gd name="T8" fmla="*/ 131 w 276"/>
                <a:gd name="T9" fmla="*/ 20 h 149"/>
                <a:gd name="T10" fmla="*/ 141 w 276"/>
                <a:gd name="T11" fmla="*/ 58 h 149"/>
                <a:gd name="T12" fmla="*/ 141 w 276"/>
                <a:gd name="T13" fmla="*/ 149 h 149"/>
                <a:gd name="T14" fmla="*/ 135 w 276"/>
                <a:gd name="T15" fmla="*/ 149 h 149"/>
                <a:gd name="T16" fmla="*/ 135 w 276"/>
                <a:gd name="T17" fmla="*/ 58 h 149"/>
                <a:gd name="T18" fmla="*/ 121 w 276"/>
                <a:gd name="T19" fmla="*/ 19 h 149"/>
                <a:gd name="T20" fmla="*/ 79 w 276"/>
                <a:gd name="T21" fmla="*/ 6 h 149"/>
                <a:gd name="T22" fmla="*/ 6 w 276"/>
                <a:gd name="T23" fmla="*/ 18 h 149"/>
                <a:gd name="T24" fmla="*/ 6 w 276"/>
                <a:gd name="T25" fmla="*/ 149 h 149"/>
                <a:gd name="T26" fmla="*/ 0 w 276"/>
                <a:gd name="T27" fmla="*/ 149 h 149"/>
                <a:gd name="T28" fmla="*/ 0 w 276"/>
                <a:gd name="T29" fmla="*/ 4 h 149"/>
                <a:gd name="T30" fmla="*/ 5 w 276"/>
                <a:gd name="T31" fmla="*/ 4 h 149"/>
                <a:gd name="T32" fmla="*/ 5 w 276"/>
                <a:gd name="T33" fmla="*/ 12 h 149"/>
                <a:gd name="T34" fmla="*/ 79 w 276"/>
                <a:gd name="T35" fmla="*/ 0 h 149"/>
                <a:gd name="T36" fmla="*/ 121 w 276"/>
                <a:gd name="T37" fmla="*/ 11 h 149"/>
                <a:gd name="T38" fmla="*/ 127 w 276"/>
                <a:gd name="T39" fmla="*/ 15 h 149"/>
                <a:gd name="T40" fmla="*/ 214 w 276"/>
                <a:gd name="T41" fmla="*/ 0 h 149"/>
                <a:gd name="T42" fmla="*/ 262 w 276"/>
                <a:gd name="T43" fmla="*/ 15 h 149"/>
                <a:gd name="T44" fmla="*/ 276 w 276"/>
                <a:gd name="T45" fmla="*/ 58 h 149"/>
                <a:gd name="T46" fmla="*/ 276 w 276"/>
                <a:gd name="T47" fmla="*/ 149 h 149"/>
                <a:gd name="T48" fmla="*/ 270 w 276"/>
                <a:gd name="T49"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6" h="149">
                  <a:moveTo>
                    <a:pt x="270" y="149"/>
                  </a:moveTo>
                  <a:cubicBezTo>
                    <a:pt x="270" y="58"/>
                    <a:pt x="270" y="58"/>
                    <a:pt x="270" y="58"/>
                  </a:cubicBezTo>
                  <a:cubicBezTo>
                    <a:pt x="270" y="40"/>
                    <a:pt x="267" y="28"/>
                    <a:pt x="257" y="19"/>
                  </a:cubicBezTo>
                  <a:cubicBezTo>
                    <a:pt x="246" y="9"/>
                    <a:pt x="231" y="6"/>
                    <a:pt x="214" y="6"/>
                  </a:cubicBezTo>
                  <a:cubicBezTo>
                    <a:pt x="191" y="6"/>
                    <a:pt x="166" y="11"/>
                    <a:pt x="131" y="20"/>
                  </a:cubicBezTo>
                  <a:cubicBezTo>
                    <a:pt x="140" y="31"/>
                    <a:pt x="141" y="44"/>
                    <a:pt x="141" y="58"/>
                  </a:cubicBezTo>
                  <a:cubicBezTo>
                    <a:pt x="141" y="149"/>
                    <a:pt x="141" y="149"/>
                    <a:pt x="141" y="149"/>
                  </a:cubicBezTo>
                  <a:cubicBezTo>
                    <a:pt x="135" y="149"/>
                    <a:pt x="135" y="149"/>
                    <a:pt x="135" y="149"/>
                  </a:cubicBezTo>
                  <a:cubicBezTo>
                    <a:pt x="135" y="58"/>
                    <a:pt x="135" y="58"/>
                    <a:pt x="135" y="58"/>
                  </a:cubicBezTo>
                  <a:cubicBezTo>
                    <a:pt x="135" y="40"/>
                    <a:pt x="131" y="28"/>
                    <a:pt x="121" y="19"/>
                  </a:cubicBezTo>
                  <a:cubicBezTo>
                    <a:pt x="110" y="9"/>
                    <a:pt x="96" y="6"/>
                    <a:pt x="79" y="6"/>
                  </a:cubicBezTo>
                  <a:cubicBezTo>
                    <a:pt x="55" y="6"/>
                    <a:pt x="29" y="12"/>
                    <a:pt x="6" y="18"/>
                  </a:cubicBezTo>
                  <a:cubicBezTo>
                    <a:pt x="6" y="149"/>
                    <a:pt x="6" y="149"/>
                    <a:pt x="6" y="149"/>
                  </a:cubicBezTo>
                  <a:cubicBezTo>
                    <a:pt x="0" y="149"/>
                    <a:pt x="0" y="149"/>
                    <a:pt x="0" y="149"/>
                  </a:cubicBezTo>
                  <a:cubicBezTo>
                    <a:pt x="0" y="4"/>
                    <a:pt x="0" y="4"/>
                    <a:pt x="0" y="4"/>
                  </a:cubicBezTo>
                  <a:cubicBezTo>
                    <a:pt x="5" y="4"/>
                    <a:pt x="5" y="4"/>
                    <a:pt x="5" y="4"/>
                  </a:cubicBezTo>
                  <a:cubicBezTo>
                    <a:pt x="5" y="12"/>
                    <a:pt x="5" y="12"/>
                    <a:pt x="5" y="12"/>
                  </a:cubicBezTo>
                  <a:cubicBezTo>
                    <a:pt x="29" y="6"/>
                    <a:pt x="55" y="0"/>
                    <a:pt x="79" y="0"/>
                  </a:cubicBezTo>
                  <a:cubicBezTo>
                    <a:pt x="96" y="0"/>
                    <a:pt x="110" y="3"/>
                    <a:pt x="121" y="11"/>
                  </a:cubicBezTo>
                  <a:cubicBezTo>
                    <a:pt x="123" y="12"/>
                    <a:pt x="125" y="13"/>
                    <a:pt x="127" y="15"/>
                  </a:cubicBezTo>
                  <a:cubicBezTo>
                    <a:pt x="163" y="6"/>
                    <a:pt x="190" y="0"/>
                    <a:pt x="214" y="0"/>
                  </a:cubicBezTo>
                  <a:cubicBezTo>
                    <a:pt x="232" y="0"/>
                    <a:pt x="249" y="3"/>
                    <a:pt x="262" y="15"/>
                  </a:cubicBezTo>
                  <a:cubicBezTo>
                    <a:pt x="274" y="26"/>
                    <a:pt x="276" y="40"/>
                    <a:pt x="276" y="58"/>
                  </a:cubicBezTo>
                  <a:cubicBezTo>
                    <a:pt x="276" y="149"/>
                    <a:pt x="276" y="149"/>
                    <a:pt x="276" y="149"/>
                  </a:cubicBezTo>
                  <a:lnTo>
                    <a:pt x="270" y="149"/>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r-FR"/>
            </a:p>
          </p:txBody>
        </p:sp>
        <p:sp>
          <p:nvSpPr>
            <p:cNvPr id="22" name="Freeform 11"/>
            <p:cNvSpPr>
              <a:spLocks/>
            </p:cNvSpPr>
            <p:nvPr/>
          </p:nvSpPr>
          <p:spPr bwMode="auto">
            <a:xfrm>
              <a:off x="3798170" y="1955712"/>
              <a:ext cx="266492" cy="496322"/>
            </a:xfrm>
            <a:custGeom>
              <a:avLst/>
              <a:gdLst>
                <a:gd name="T0" fmla="*/ 0 w 80"/>
                <a:gd name="T1" fmla="*/ 149 h 149"/>
                <a:gd name="T2" fmla="*/ 0 w 80"/>
                <a:gd name="T3" fmla="*/ 4 h 149"/>
                <a:gd name="T4" fmla="*/ 5 w 80"/>
                <a:gd name="T5" fmla="*/ 4 h 149"/>
                <a:gd name="T6" fmla="*/ 6 w 80"/>
                <a:gd name="T7" fmla="*/ 12 h 149"/>
                <a:gd name="T8" fmla="*/ 72 w 80"/>
                <a:gd name="T9" fmla="*/ 0 h 149"/>
                <a:gd name="T10" fmla="*/ 80 w 80"/>
                <a:gd name="T11" fmla="*/ 0 h 149"/>
                <a:gd name="T12" fmla="*/ 80 w 80"/>
                <a:gd name="T13" fmla="*/ 6 h 149"/>
                <a:gd name="T14" fmla="*/ 70 w 80"/>
                <a:gd name="T15" fmla="*/ 6 h 149"/>
                <a:gd name="T16" fmla="*/ 6 w 80"/>
                <a:gd name="T17" fmla="*/ 18 h 149"/>
                <a:gd name="T18" fmla="*/ 6 w 80"/>
                <a:gd name="T19" fmla="*/ 149 h 149"/>
                <a:gd name="T20" fmla="*/ 0 w 80"/>
                <a:gd name="T21"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149">
                  <a:moveTo>
                    <a:pt x="0" y="149"/>
                  </a:moveTo>
                  <a:cubicBezTo>
                    <a:pt x="0" y="4"/>
                    <a:pt x="0" y="4"/>
                    <a:pt x="0" y="4"/>
                  </a:cubicBezTo>
                  <a:cubicBezTo>
                    <a:pt x="5" y="4"/>
                    <a:pt x="5" y="4"/>
                    <a:pt x="5" y="4"/>
                  </a:cubicBezTo>
                  <a:cubicBezTo>
                    <a:pt x="6" y="12"/>
                    <a:pt x="6" y="12"/>
                    <a:pt x="6" y="12"/>
                  </a:cubicBezTo>
                  <a:cubicBezTo>
                    <a:pt x="38" y="4"/>
                    <a:pt x="51" y="0"/>
                    <a:pt x="72" y="0"/>
                  </a:cubicBezTo>
                  <a:cubicBezTo>
                    <a:pt x="80" y="0"/>
                    <a:pt x="80" y="0"/>
                    <a:pt x="80" y="0"/>
                  </a:cubicBezTo>
                  <a:cubicBezTo>
                    <a:pt x="80" y="6"/>
                    <a:pt x="80" y="6"/>
                    <a:pt x="80" y="6"/>
                  </a:cubicBezTo>
                  <a:cubicBezTo>
                    <a:pt x="70" y="6"/>
                    <a:pt x="70" y="6"/>
                    <a:pt x="70" y="6"/>
                  </a:cubicBezTo>
                  <a:cubicBezTo>
                    <a:pt x="52" y="6"/>
                    <a:pt x="38" y="9"/>
                    <a:pt x="6" y="18"/>
                  </a:cubicBezTo>
                  <a:cubicBezTo>
                    <a:pt x="6" y="149"/>
                    <a:pt x="6" y="149"/>
                    <a:pt x="6" y="149"/>
                  </a:cubicBezTo>
                  <a:lnTo>
                    <a:pt x="0" y="149"/>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r-FR"/>
            </a:p>
          </p:txBody>
        </p:sp>
        <p:sp>
          <p:nvSpPr>
            <p:cNvPr id="23" name="Freeform 12"/>
            <p:cNvSpPr>
              <a:spLocks/>
            </p:cNvSpPr>
            <p:nvPr/>
          </p:nvSpPr>
          <p:spPr bwMode="auto">
            <a:xfrm>
              <a:off x="5621607" y="1809071"/>
              <a:ext cx="459662" cy="642963"/>
            </a:xfrm>
            <a:custGeom>
              <a:avLst/>
              <a:gdLst>
                <a:gd name="T0" fmla="*/ 101 w 138"/>
                <a:gd name="T1" fmla="*/ 193 h 193"/>
                <a:gd name="T2" fmla="*/ 52 w 138"/>
                <a:gd name="T3" fmla="*/ 166 h 193"/>
                <a:gd name="T4" fmla="*/ 47 w 138"/>
                <a:gd name="T5" fmla="*/ 125 h 193"/>
                <a:gd name="T6" fmla="*/ 47 w 138"/>
                <a:gd name="T7" fmla="*/ 50 h 193"/>
                <a:gd name="T8" fmla="*/ 0 w 138"/>
                <a:gd name="T9" fmla="*/ 50 h 193"/>
                <a:gd name="T10" fmla="*/ 0 w 138"/>
                <a:gd name="T11" fmla="*/ 44 h 193"/>
                <a:gd name="T12" fmla="*/ 47 w 138"/>
                <a:gd name="T13" fmla="*/ 44 h 193"/>
                <a:gd name="T14" fmla="*/ 48 w 138"/>
                <a:gd name="T15" fmla="*/ 0 h 193"/>
                <a:gd name="T16" fmla="*/ 53 w 138"/>
                <a:gd name="T17" fmla="*/ 0 h 193"/>
                <a:gd name="T18" fmla="*/ 53 w 138"/>
                <a:gd name="T19" fmla="*/ 44 h 193"/>
                <a:gd name="T20" fmla="*/ 130 w 138"/>
                <a:gd name="T21" fmla="*/ 44 h 193"/>
                <a:gd name="T22" fmla="*/ 130 w 138"/>
                <a:gd name="T23" fmla="*/ 50 h 193"/>
                <a:gd name="T24" fmla="*/ 53 w 138"/>
                <a:gd name="T25" fmla="*/ 50 h 193"/>
                <a:gd name="T26" fmla="*/ 53 w 138"/>
                <a:gd name="T27" fmla="*/ 125 h 193"/>
                <a:gd name="T28" fmla="*/ 58 w 138"/>
                <a:gd name="T29" fmla="*/ 164 h 193"/>
                <a:gd name="T30" fmla="*/ 102 w 138"/>
                <a:gd name="T31" fmla="*/ 188 h 193"/>
                <a:gd name="T32" fmla="*/ 138 w 138"/>
                <a:gd name="T33" fmla="*/ 186 h 193"/>
                <a:gd name="T34" fmla="*/ 138 w 138"/>
                <a:gd name="T35" fmla="*/ 191 h 193"/>
                <a:gd name="T36" fmla="*/ 101 w 138"/>
                <a:gd name="T37"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93">
                  <a:moveTo>
                    <a:pt x="101" y="193"/>
                  </a:moveTo>
                  <a:cubicBezTo>
                    <a:pt x="73" y="193"/>
                    <a:pt x="58" y="185"/>
                    <a:pt x="52" y="166"/>
                  </a:cubicBezTo>
                  <a:cubicBezTo>
                    <a:pt x="48" y="154"/>
                    <a:pt x="47" y="142"/>
                    <a:pt x="47" y="125"/>
                  </a:cubicBezTo>
                  <a:cubicBezTo>
                    <a:pt x="47" y="50"/>
                    <a:pt x="47" y="50"/>
                    <a:pt x="47" y="50"/>
                  </a:cubicBezTo>
                  <a:cubicBezTo>
                    <a:pt x="0" y="50"/>
                    <a:pt x="0" y="50"/>
                    <a:pt x="0" y="50"/>
                  </a:cubicBezTo>
                  <a:cubicBezTo>
                    <a:pt x="0" y="44"/>
                    <a:pt x="0" y="44"/>
                    <a:pt x="0" y="44"/>
                  </a:cubicBezTo>
                  <a:cubicBezTo>
                    <a:pt x="47" y="44"/>
                    <a:pt x="47" y="44"/>
                    <a:pt x="47" y="44"/>
                  </a:cubicBezTo>
                  <a:cubicBezTo>
                    <a:pt x="48" y="0"/>
                    <a:pt x="48" y="0"/>
                    <a:pt x="48" y="0"/>
                  </a:cubicBezTo>
                  <a:cubicBezTo>
                    <a:pt x="53" y="0"/>
                    <a:pt x="53" y="0"/>
                    <a:pt x="53" y="0"/>
                  </a:cubicBezTo>
                  <a:cubicBezTo>
                    <a:pt x="53" y="44"/>
                    <a:pt x="53" y="44"/>
                    <a:pt x="53" y="44"/>
                  </a:cubicBezTo>
                  <a:cubicBezTo>
                    <a:pt x="130" y="44"/>
                    <a:pt x="130" y="44"/>
                    <a:pt x="130" y="44"/>
                  </a:cubicBezTo>
                  <a:cubicBezTo>
                    <a:pt x="130" y="50"/>
                    <a:pt x="130" y="50"/>
                    <a:pt x="130" y="50"/>
                  </a:cubicBezTo>
                  <a:cubicBezTo>
                    <a:pt x="53" y="50"/>
                    <a:pt x="53" y="50"/>
                    <a:pt x="53" y="50"/>
                  </a:cubicBezTo>
                  <a:cubicBezTo>
                    <a:pt x="53" y="125"/>
                    <a:pt x="53" y="125"/>
                    <a:pt x="53" y="125"/>
                  </a:cubicBezTo>
                  <a:cubicBezTo>
                    <a:pt x="53" y="138"/>
                    <a:pt x="53" y="151"/>
                    <a:pt x="58" y="164"/>
                  </a:cubicBezTo>
                  <a:cubicBezTo>
                    <a:pt x="63" y="180"/>
                    <a:pt x="77" y="188"/>
                    <a:pt x="102" y="188"/>
                  </a:cubicBezTo>
                  <a:cubicBezTo>
                    <a:pt x="114" y="188"/>
                    <a:pt x="127" y="187"/>
                    <a:pt x="138" y="186"/>
                  </a:cubicBezTo>
                  <a:cubicBezTo>
                    <a:pt x="138" y="191"/>
                    <a:pt x="138" y="191"/>
                    <a:pt x="138" y="191"/>
                  </a:cubicBezTo>
                  <a:cubicBezTo>
                    <a:pt x="127" y="193"/>
                    <a:pt x="113" y="193"/>
                    <a:pt x="101" y="193"/>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chemeClr val="accent1"/>
                </a:solidFill>
              </a:endParaRPr>
            </a:p>
          </p:txBody>
        </p:sp>
      </p:grpSp>
    </p:spTree>
    <p:extLst>
      <p:ext uri="{BB962C8B-B14F-4D97-AF65-F5344CB8AC3E}">
        <p14:creationId xmlns:p14="http://schemas.microsoft.com/office/powerpoint/2010/main" val="40723811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Diapo de fin Logo">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561976" y="0"/>
            <a:ext cx="8582025"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05731" y="2374153"/>
            <a:ext cx="4631334" cy="729232"/>
          </a:xfrm>
          <a:prstGeom prst="rect">
            <a:avLst/>
          </a:prstGeom>
        </p:spPr>
      </p:pic>
      <p:sp>
        <p:nvSpPr>
          <p:cNvPr id="2" name="ZoneTexte 1"/>
          <p:cNvSpPr txBox="1"/>
          <p:nvPr userDrawn="1"/>
        </p:nvSpPr>
        <p:spPr>
          <a:xfrm>
            <a:off x="3440137" y="4482623"/>
            <a:ext cx="2825702" cy="338554"/>
          </a:xfrm>
          <a:prstGeom prst="rect">
            <a:avLst/>
          </a:prstGeom>
          <a:noFill/>
        </p:spPr>
        <p:txBody>
          <a:bodyPr wrap="square" rtlCol="0">
            <a:spAutoFit/>
          </a:bodyPr>
          <a:lstStyle/>
          <a:p>
            <a:pPr algn="ctr"/>
            <a:r>
              <a:rPr lang="fr-FR" sz="1600" dirty="0">
                <a:solidFill>
                  <a:schemeClr val="bg1"/>
                </a:solidFill>
                <a:latin typeface="Allumi Extended Light"/>
              </a:rPr>
              <a:t>www.infeeny.com</a:t>
            </a:r>
          </a:p>
        </p:txBody>
      </p:sp>
    </p:spTree>
    <p:extLst>
      <p:ext uri="{BB962C8B-B14F-4D97-AF65-F5344CB8AC3E}">
        <p14:creationId xmlns:p14="http://schemas.microsoft.com/office/powerpoint/2010/main" val="953916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iapo de fin Logo">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561976" y="0"/>
            <a:ext cx="8582025"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Picture 3" descr="D:\01_OP\JMP Econocom-Osiatis sept13\IN\ELEMENTS DE BASE IDENTITE ECONOCOM OSIATIS 2013\LOGO ECONOCOM\BLEU\PNG\LOGO_ECONOCOM_BLEU_RVB_300dpi.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253581" y="2320974"/>
            <a:ext cx="5198814" cy="501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2035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Sommair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4805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Diapositive page perso bleu">
    <p:bg>
      <p:bgRef idx="1001">
        <a:schemeClr val="bg1"/>
      </p:bgRef>
    </p:bg>
    <p:spTree>
      <p:nvGrpSpPr>
        <p:cNvPr id="1" name=""/>
        <p:cNvGrpSpPr/>
        <p:nvPr/>
      </p:nvGrpSpPr>
      <p:grpSpPr>
        <a:xfrm>
          <a:off x="0" y="0"/>
          <a:ext cx="0" cy="0"/>
          <a:chOff x="0" y="0"/>
          <a:chExt cx="0" cy="0"/>
        </a:xfrm>
      </p:grpSpPr>
      <p:pic>
        <p:nvPicPr>
          <p:cNvPr id="13" name="Image 6"/>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67268" y="-7938"/>
            <a:ext cx="8576732"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reeform 5"/>
          <p:cNvSpPr>
            <a:spLocks/>
          </p:cNvSpPr>
          <p:nvPr userDrawn="1"/>
        </p:nvSpPr>
        <p:spPr bwMode="auto">
          <a:xfrm>
            <a:off x="0" y="-7938"/>
            <a:ext cx="9143999" cy="5160963"/>
          </a:xfrm>
          <a:custGeom>
            <a:avLst/>
            <a:gdLst>
              <a:gd name="T0" fmla="*/ 3196 w 3837"/>
              <a:gd name="T1" fmla="*/ 818 h 2131"/>
              <a:gd name="T2" fmla="*/ 980 w 3837"/>
              <a:gd name="T3" fmla="*/ 1357 h 2131"/>
              <a:gd name="T4" fmla="*/ 0 w 3837"/>
              <a:gd name="T5" fmla="*/ 1291 h 2131"/>
              <a:gd name="T6" fmla="*/ 0 w 3837"/>
              <a:gd name="T7" fmla="*/ 2131 h 2131"/>
              <a:gd name="T8" fmla="*/ 3837 w 3837"/>
              <a:gd name="T9" fmla="*/ 2131 h 2131"/>
              <a:gd name="T10" fmla="*/ 3837 w 3837"/>
              <a:gd name="T11" fmla="*/ 0 h 2131"/>
              <a:gd name="T12" fmla="*/ 3196 w 3837"/>
              <a:gd name="T13" fmla="*/ 818 h 2131"/>
            </a:gdLst>
            <a:ahLst/>
            <a:cxnLst>
              <a:cxn ang="0">
                <a:pos x="T0" y="T1"/>
              </a:cxn>
              <a:cxn ang="0">
                <a:pos x="T2" y="T3"/>
              </a:cxn>
              <a:cxn ang="0">
                <a:pos x="T4" y="T5"/>
              </a:cxn>
              <a:cxn ang="0">
                <a:pos x="T6" y="T7"/>
              </a:cxn>
              <a:cxn ang="0">
                <a:pos x="T8" y="T9"/>
              </a:cxn>
              <a:cxn ang="0">
                <a:pos x="T10" y="T11"/>
              </a:cxn>
              <a:cxn ang="0">
                <a:pos x="T12" y="T13"/>
              </a:cxn>
            </a:cxnLst>
            <a:rect l="0" t="0" r="r" b="b"/>
            <a:pathLst>
              <a:path w="3837" h="2131">
                <a:moveTo>
                  <a:pt x="3196" y="818"/>
                </a:moveTo>
                <a:cubicBezTo>
                  <a:pt x="2647" y="1228"/>
                  <a:pt x="1918" y="1357"/>
                  <a:pt x="980" y="1357"/>
                </a:cubicBezTo>
                <a:cubicBezTo>
                  <a:pt x="631" y="1357"/>
                  <a:pt x="303" y="1339"/>
                  <a:pt x="0" y="1291"/>
                </a:cubicBezTo>
                <a:cubicBezTo>
                  <a:pt x="0" y="2131"/>
                  <a:pt x="0" y="2131"/>
                  <a:pt x="0" y="2131"/>
                </a:cubicBezTo>
                <a:cubicBezTo>
                  <a:pt x="3837" y="2131"/>
                  <a:pt x="3837" y="2131"/>
                  <a:pt x="3837" y="2131"/>
                </a:cubicBezTo>
                <a:cubicBezTo>
                  <a:pt x="3837" y="0"/>
                  <a:pt x="3837" y="0"/>
                  <a:pt x="3837" y="0"/>
                </a:cubicBezTo>
                <a:cubicBezTo>
                  <a:pt x="3698" y="327"/>
                  <a:pt x="3489" y="604"/>
                  <a:pt x="3196" y="81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r-FR"/>
          </a:p>
        </p:txBody>
      </p:sp>
      <p:sp>
        <p:nvSpPr>
          <p:cNvPr id="20" name="Titre 1"/>
          <p:cNvSpPr>
            <a:spLocks noGrp="1"/>
          </p:cNvSpPr>
          <p:nvPr>
            <p:ph type="ctrTitle" hasCustomPrompt="1"/>
          </p:nvPr>
        </p:nvSpPr>
        <p:spPr>
          <a:xfrm>
            <a:off x="775374" y="4172296"/>
            <a:ext cx="5698757" cy="242039"/>
          </a:xfrm>
        </p:spPr>
        <p:txBody>
          <a:bodyPr wrap="square" anchor="t" anchorCtr="0">
            <a:spAutoFit/>
          </a:bodyPr>
          <a:lstStyle>
            <a:lvl1pPr>
              <a:lnSpc>
                <a:spcPct val="85000"/>
              </a:lnSpc>
              <a:defRPr sz="1800" b="0" cap="all" baseline="0">
                <a:solidFill>
                  <a:schemeClr val="bg2"/>
                </a:solidFill>
                <a:latin typeface="Calibri" pitchFamily="34" charset="0"/>
                <a:cs typeface="Calibri" pitchFamily="34" charset="0"/>
              </a:defRPr>
            </a:lvl1pPr>
          </a:lstStyle>
          <a:p>
            <a:r>
              <a:rPr lang="fr-FR" dirty="0"/>
              <a:t>TITRE DE LA PROPOSITION</a:t>
            </a:r>
          </a:p>
        </p:txBody>
      </p:sp>
      <p:sp>
        <p:nvSpPr>
          <p:cNvPr id="21" name="Sous-titre 2"/>
          <p:cNvSpPr>
            <a:spLocks noGrp="1"/>
          </p:cNvSpPr>
          <p:nvPr>
            <p:ph type="subTitle" idx="1" hasCustomPrompt="1"/>
          </p:nvPr>
        </p:nvSpPr>
        <p:spPr>
          <a:xfrm>
            <a:off x="768115" y="4757220"/>
            <a:ext cx="5705591" cy="137102"/>
          </a:xfrm>
        </p:spPr>
        <p:txBody>
          <a:bodyPr/>
          <a:lstStyle>
            <a:lvl1pPr marL="0" indent="0" algn="l">
              <a:buNone/>
              <a:defRPr sz="1100">
                <a:solidFill>
                  <a:schemeClr val="bg2"/>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01.12.2012</a:t>
            </a:r>
          </a:p>
        </p:txBody>
      </p:sp>
      <p:sp>
        <p:nvSpPr>
          <p:cNvPr id="22" name="Espace réservé du texte 4"/>
          <p:cNvSpPr>
            <a:spLocks noGrp="1"/>
          </p:cNvSpPr>
          <p:nvPr>
            <p:ph type="body" sz="quarter" idx="10" hasCustomPrompt="1"/>
          </p:nvPr>
        </p:nvSpPr>
        <p:spPr>
          <a:xfrm>
            <a:off x="739772" y="3546134"/>
            <a:ext cx="5732280" cy="580608"/>
          </a:xfrm>
        </p:spPr>
        <p:txBody>
          <a:bodyPr/>
          <a:lstStyle>
            <a:lvl1pPr marL="0" indent="0">
              <a:buFont typeface="Arial" pitchFamily="34" charset="0"/>
              <a:buNone/>
              <a:defRPr sz="4400" baseline="0">
                <a:solidFill>
                  <a:schemeClr val="bg2"/>
                </a:solidFill>
              </a:defRPr>
            </a:lvl1pPr>
          </a:lstStyle>
          <a:p>
            <a:pPr lvl="0"/>
            <a:r>
              <a:rPr lang="fr-FR" dirty="0"/>
              <a:t>Nom du client</a:t>
            </a:r>
          </a:p>
        </p:txBody>
      </p:sp>
      <p:sp>
        <p:nvSpPr>
          <p:cNvPr id="23" name="Espace réservé du texte 11"/>
          <p:cNvSpPr>
            <a:spLocks noGrp="1"/>
          </p:cNvSpPr>
          <p:nvPr>
            <p:ph type="body" sz="quarter" idx="11" hasCustomPrompt="1"/>
          </p:nvPr>
        </p:nvSpPr>
        <p:spPr>
          <a:xfrm>
            <a:off x="772211" y="4468053"/>
            <a:ext cx="5701734" cy="235491"/>
          </a:xfrm>
        </p:spPr>
        <p:txBody>
          <a:bodyPr/>
          <a:lstStyle>
            <a:lvl1pPr marL="0" indent="0">
              <a:buNone/>
              <a:defRPr sz="1800">
                <a:solidFill>
                  <a:schemeClr val="bg2"/>
                </a:solidFill>
              </a:defRPr>
            </a:lvl1pPr>
          </a:lstStyle>
          <a:p>
            <a:pPr lvl="0"/>
            <a:r>
              <a:rPr lang="fr-FR" dirty="0"/>
              <a:t>Sous-titre de la proposition</a:t>
            </a:r>
          </a:p>
        </p:txBody>
      </p:sp>
      <p:sp>
        <p:nvSpPr>
          <p:cNvPr id="15" name="Rectangle 14"/>
          <p:cNvSpPr/>
          <p:nvPr userDrawn="1"/>
        </p:nvSpPr>
        <p:spPr>
          <a:xfrm>
            <a:off x="1" y="0"/>
            <a:ext cx="567267"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98292" y="4414335"/>
            <a:ext cx="2669732" cy="420366"/>
          </a:xfrm>
          <a:prstGeom prst="rect">
            <a:avLst/>
          </a:prstGeom>
        </p:spPr>
      </p:pic>
    </p:spTree>
    <p:extLst>
      <p:ext uri="{BB962C8B-B14F-4D97-AF65-F5344CB8AC3E}">
        <p14:creationId xmlns:p14="http://schemas.microsoft.com/office/powerpoint/2010/main" val="361735544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orient="horz" pos="308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logo client bleu">
    <p:spTree>
      <p:nvGrpSpPr>
        <p:cNvPr id="1" name=""/>
        <p:cNvGrpSpPr/>
        <p:nvPr/>
      </p:nvGrpSpPr>
      <p:grpSpPr>
        <a:xfrm>
          <a:off x="0" y="0"/>
          <a:ext cx="0" cy="0"/>
          <a:chOff x="0" y="0"/>
          <a:chExt cx="0" cy="0"/>
        </a:xfrm>
      </p:grpSpPr>
      <p:sp>
        <p:nvSpPr>
          <p:cNvPr id="38" name="Rectangle 37"/>
          <p:cNvSpPr/>
          <p:nvPr userDrawn="1"/>
        </p:nvSpPr>
        <p:spPr>
          <a:xfrm>
            <a:off x="1" y="0"/>
            <a:ext cx="567267"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a:spLocks noGrp="1"/>
          </p:cNvSpPr>
          <p:nvPr>
            <p:ph type="ctrTitle"/>
          </p:nvPr>
        </p:nvSpPr>
        <p:spPr>
          <a:xfrm>
            <a:off x="1093527" y="2906458"/>
            <a:ext cx="7772400" cy="523220"/>
          </a:xfrm>
        </p:spPr>
        <p:txBody>
          <a:bodyPr anchor="t" anchorCtr="0">
            <a:spAutoFit/>
          </a:bodyPr>
          <a:lstStyle>
            <a:lvl1pPr>
              <a:lnSpc>
                <a:spcPct val="85000"/>
              </a:lnSpc>
              <a:defRPr sz="4000" b="0">
                <a:solidFill>
                  <a:schemeClr val="bg2"/>
                </a:solidFill>
                <a:latin typeface="Calibri" pitchFamily="34" charset="0"/>
                <a:cs typeface="Calibri" pitchFamily="34" charset="0"/>
              </a:defRPr>
            </a:lvl1pPr>
          </a:lstStyle>
          <a:p>
            <a:r>
              <a:rPr lang="fr-FR"/>
              <a:t>Modifiez le style du titre</a:t>
            </a:r>
            <a:endParaRPr lang="fr-FR" dirty="0"/>
          </a:p>
        </p:txBody>
      </p:sp>
      <p:sp>
        <p:nvSpPr>
          <p:cNvPr id="9" name="Sous-titre 2"/>
          <p:cNvSpPr>
            <a:spLocks noGrp="1"/>
          </p:cNvSpPr>
          <p:nvPr>
            <p:ph type="subTitle" idx="1"/>
          </p:nvPr>
        </p:nvSpPr>
        <p:spPr>
          <a:xfrm>
            <a:off x="1093527" y="4100244"/>
            <a:ext cx="6400800" cy="235449"/>
          </a:xfrm>
        </p:spPr>
        <p:txBody>
          <a:bodyPr/>
          <a:lstStyle>
            <a:lvl1pPr marL="0" indent="0" algn="l">
              <a:buNone/>
              <a:defRPr sz="1800">
                <a:solidFill>
                  <a:schemeClr val="bg2"/>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fr-FR" dirty="0"/>
          </a:p>
        </p:txBody>
      </p:sp>
      <p:sp>
        <p:nvSpPr>
          <p:cNvPr id="10" name="Espace réservé du texte 4"/>
          <p:cNvSpPr>
            <a:spLocks noGrp="1"/>
          </p:cNvSpPr>
          <p:nvPr>
            <p:ph type="body" sz="quarter" idx="10" hasCustomPrompt="1"/>
          </p:nvPr>
        </p:nvSpPr>
        <p:spPr>
          <a:xfrm>
            <a:off x="1084556" y="1400287"/>
            <a:ext cx="5184359" cy="706347"/>
          </a:xfrm>
        </p:spPr>
        <p:txBody>
          <a:bodyPr/>
          <a:lstStyle>
            <a:lvl1pPr marL="0" indent="0">
              <a:buFont typeface="Arial" pitchFamily="34" charset="0"/>
              <a:buNone/>
              <a:defRPr sz="5400">
                <a:solidFill>
                  <a:schemeClr val="bg2"/>
                </a:solidFill>
              </a:defRPr>
            </a:lvl1pPr>
          </a:lstStyle>
          <a:p>
            <a:pPr lvl="0"/>
            <a:r>
              <a:rPr lang="fr-FR" dirty="0"/>
              <a:t>LOGO CLIENT</a:t>
            </a: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160242" y="376238"/>
            <a:ext cx="2828501" cy="274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533013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6" name="Rectangle 5"/>
          <p:cNvSpPr/>
          <p:nvPr userDrawn="1"/>
        </p:nvSpPr>
        <p:spPr>
          <a:xfrm>
            <a:off x="1" y="0"/>
            <a:ext cx="567267" cy="51435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e la date 3"/>
          <p:cNvSpPr>
            <a:spLocks noGrp="1"/>
          </p:cNvSpPr>
          <p:nvPr>
            <p:ph type="dt" sz="half" idx="2"/>
          </p:nvPr>
        </p:nvSpPr>
        <p:spPr>
          <a:xfrm>
            <a:off x="1832670" y="4982570"/>
            <a:ext cx="506549" cy="153888"/>
          </a:xfrm>
          <a:prstGeom prst="rect">
            <a:avLst/>
          </a:prstGeom>
        </p:spPr>
        <p:txBody>
          <a:bodyPr vert="horz" wrap="non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08/02/2016</a:t>
            </a:r>
            <a:endParaRPr lang="fr-FR" dirty="0"/>
          </a:p>
        </p:txBody>
      </p:sp>
      <p:sp>
        <p:nvSpPr>
          <p:cNvPr id="9" name="Espace réservé du pied de page 4"/>
          <p:cNvSpPr>
            <a:spLocks noGrp="1"/>
          </p:cNvSpPr>
          <p:nvPr>
            <p:ph type="ftr" sz="quarter" idx="3"/>
          </p:nvPr>
        </p:nvSpPr>
        <p:spPr>
          <a:xfrm>
            <a:off x="2617336" y="4982570"/>
            <a:ext cx="6283920" cy="153888"/>
          </a:xfrm>
          <a:prstGeom prst="rect">
            <a:avLst/>
          </a:prstGeom>
        </p:spPr>
        <p:txBody>
          <a:bodyPr vert="horz" wrap="squar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dirty="0"/>
              <a:t>Infeeny</a:t>
            </a:r>
          </a:p>
        </p:txBody>
      </p:sp>
      <p:sp>
        <p:nvSpPr>
          <p:cNvPr id="10" name="Espace réservé du numéro de diapositive 5"/>
          <p:cNvSpPr>
            <a:spLocks noGrp="1"/>
          </p:cNvSpPr>
          <p:nvPr>
            <p:ph type="sldNum" sz="quarter" idx="4"/>
          </p:nvPr>
        </p:nvSpPr>
        <p:spPr>
          <a:xfrm>
            <a:off x="1350741" y="4982570"/>
            <a:ext cx="339837" cy="153888"/>
          </a:xfrm>
          <a:prstGeom prst="rect">
            <a:avLst/>
          </a:prstGeom>
        </p:spPr>
        <p:txBody>
          <a:bodyPr vert="horz" wrap="none" lIns="0" tIns="0" rIns="0" bIns="0" rtlCol="0" anchor="t" anchorCtr="0">
            <a:spAutoFit/>
          </a:bodyPr>
          <a:lstStyle>
            <a:lvl1pPr algn="r">
              <a:defRPr sz="1000">
                <a:solidFill>
                  <a:schemeClr val="bg2"/>
                </a:solidFill>
                <a:latin typeface="Calibri" pitchFamily="34" charset="0"/>
                <a:cs typeface="Calibri" pitchFamily="34" charset="0"/>
              </a:defRPr>
            </a:lvl1pPr>
          </a:lstStyle>
          <a:p>
            <a:r>
              <a:rPr lang="fr-FR" dirty="0"/>
              <a:t>P. </a:t>
            </a:r>
            <a:fld id="{A733B763-BB36-4290-88D7-9BAF99F4BA6E}" type="slidenum">
              <a:rPr lang="fr-FR" smtClean="0"/>
              <a:pPr/>
              <a:t>‹N°›</a:t>
            </a:fld>
            <a:endParaRPr lang="fr-FR" dirty="0"/>
          </a:p>
        </p:txBody>
      </p:sp>
      <p:cxnSp>
        <p:nvCxnSpPr>
          <p:cNvPr id="11" name="Connecteur droit 10"/>
          <p:cNvCxnSpPr/>
          <p:nvPr userDrawn="1"/>
        </p:nvCxnSpPr>
        <p:spPr>
          <a:xfrm>
            <a:off x="176022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userDrawn="1"/>
        </p:nvCxnSpPr>
        <p:spPr>
          <a:xfrm>
            <a:off x="254127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Espace réservé de la date 3"/>
          <p:cNvSpPr txBox="1">
            <a:spLocks/>
          </p:cNvSpPr>
          <p:nvPr userDrawn="1"/>
        </p:nvSpPr>
        <p:spPr>
          <a:xfrm>
            <a:off x="683568" y="4965373"/>
            <a:ext cx="644489" cy="161583"/>
          </a:xfrm>
          <a:prstGeom prst="rect">
            <a:avLst/>
          </a:prstGeom>
        </p:spPr>
        <p:txBody>
          <a:bodyPr vert="horz" wrap="square" lIns="0" tIns="0" rIns="0" bIns="0" rtlCol="0" anchor="t" anchorCtr="0">
            <a:spAutoFit/>
          </a:bodyPr>
          <a:lstStyle>
            <a:defPPr>
              <a:defRPr lang="fr-FR"/>
            </a:defPPr>
            <a:lvl1pPr marL="0" algn="l" defTabSz="914400" rtl="0" eaLnBrk="1" latinLnBrk="0" hangingPunct="1">
              <a:defRPr sz="1000" kern="1200">
                <a:solidFill>
                  <a:schemeClr val="bg2"/>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50" dirty="0" err="1">
                <a:solidFill>
                  <a:schemeClr val="tx2"/>
                </a:solidFill>
              </a:rPr>
              <a:t>Econocom</a:t>
            </a:r>
            <a:endParaRPr lang="fr-FR" sz="1050" dirty="0">
              <a:solidFill>
                <a:schemeClr val="tx2"/>
              </a:solidFill>
            </a:endParaRPr>
          </a:p>
        </p:txBody>
      </p:sp>
      <p:cxnSp>
        <p:nvCxnSpPr>
          <p:cNvPr id="14" name="Connecteur droit 13"/>
          <p:cNvCxnSpPr/>
          <p:nvPr userDrawn="1"/>
        </p:nvCxnSpPr>
        <p:spPr>
          <a:xfrm>
            <a:off x="1286517"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40977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Bleu">
    <p:spTree>
      <p:nvGrpSpPr>
        <p:cNvPr id="1" name=""/>
        <p:cNvGrpSpPr/>
        <p:nvPr/>
      </p:nvGrpSpPr>
      <p:grpSpPr>
        <a:xfrm>
          <a:off x="0" y="0"/>
          <a:ext cx="0" cy="0"/>
          <a:chOff x="0" y="0"/>
          <a:chExt cx="0" cy="0"/>
        </a:xfrm>
      </p:grpSpPr>
      <p:sp>
        <p:nvSpPr>
          <p:cNvPr id="6" name="Rectangle 5"/>
          <p:cNvSpPr/>
          <p:nvPr userDrawn="1"/>
        </p:nvSpPr>
        <p:spPr>
          <a:xfrm>
            <a:off x="1" y="0"/>
            <a:ext cx="567267"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space réservé de la date 3"/>
          <p:cNvSpPr>
            <a:spLocks noGrp="1"/>
          </p:cNvSpPr>
          <p:nvPr>
            <p:ph type="dt" sz="half" idx="2"/>
          </p:nvPr>
        </p:nvSpPr>
        <p:spPr>
          <a:xfrm>
            <a:off x="1832670" y="4982570"/>
            <a:ext cx="506549" cy="153888"/>
          </a:xfrm>
          <a:prstGeom prst="rect">
            <a:avLst/>
          </a:prstGeom>
        </p:spPr>
        <p:txBody>
          <a:bodyPr vert="horz" wrap="non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08/02/2016</a:t>
            </a:r>
            <a:endParaRPr lang="fr-FR" dirty="0"/>
          </a:p>
        </p:txBody>
      </p:sp>
      <p:sp>
        <p:nvSpPr>
          <p:cNvPr id="11" name="Espace réservé du pied de page 4"/>
          <p:cNvSpPr>
            <a:spLocks noGrp="1"/>
          </p:cNvSpPr>
          <p:nvPr>
            <p:ph type="ftr" sz="quarter" idx="3"/>
          </p:nvPr>
        </p:nvSpPr>
        <p:spPr>
          <a:xfrm>
            <a:off x="2617336" y="4982570"/>
            <a:ext cx="6283920" cy="153888"/>
          </a:xfrm>
          <a:prstGeom prst="rect">
            <a:avLst/>
          </a:prstGeom>
        </p:spPr>
        <p:txBody>
          <a:bodyPr vert="horz" wrap="squar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dirty="0"/>
              <a:t>Infeeny</a:t>
            </a:r>
          </a:p>
        </p:txBody>
      </p:sp>
      <p:sp>
        <p:nvSpPr>
          <p:cNvPr id="12" name="Espace réservé du numéro de diapositive 5"/>
          <p:cNvSpPr>
            <a:spLocks noGrp="1"/>
          </p:cNvSpPr>
          <p:nvPr>
            <p:ph type="sldNum" sz="quarter" idx="4"/>
          </p:nvPr>
        </p:nvSpPr>
        <p:spPr>
          <a:xfrm>
            <a:off x="1350741" y="4982570"/>
            <a:ext cx="339837" cy="153888"/>
          </a:xfrm>
          <a:prstGeom prst="rect">
            <a:avLst/>
          </a:prstGeom>
        </p:spPr>
        <p:txBody>
          <a:bodyPr vert="horz" wrap="none" lIns="0" tIns="0" rIns="0" bIns="0" rtlCol="0" anchor="t" anchorCtr="0">
            <a:spAutoFit/>
          </a:bodyPr>
          <a:lstStyle>
            <a:lvl1pPr algn="r">
              <a:defRPr sz="1000">
                <a:solidFill>
                  <a:schemeClr val="bg2"/>
                </a:solidFill>
                <a:latin typeface="Calibri" pitchFamily="34" charset="0"/>
                <a:cs typeface="Calibri" pitchFamily="34" charset="0"/>
              </a:defRPr>
            </a:lvl1pPr>
          </a:lstStyle>
          <a:p>
            <a:r>
              <a:rPr lang="fr-FR" dirty="0"/>
              <a:t>P. </a:t>
            </a:r>
            <a:fld id="{A733B763-BB36-4290-88D7-9BAF99F4BA6E}" type="slidenum">
              <a:rPr lang="fr-FR" smtClean="0"/>
              <a:pPr/>
              <a:t>‹N°›</a:t>
            </a:fld>
            <a:endParaRPr lang="fr-FR" dirty="0"/>
          </a:p>
        </p:txBody>
      </p:sp>
      <p:cxnSp>
        <p:nvCxnSpPr>
          <p:cNvPr id="13" name="Connecteur droit 12"/>
          <p:cNvCxnSpPr/>
          <p:nvPr userDrawn="1"/>
        </p:nvCxnSpPr>
        <p:spPr>
          <a:xfrm>
            <a:off x="176022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userDrawn="1"/>
        </p:nvCxnSpPr>
        <p:spPr>
          <a:xfrm>
            <a:off x="254127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Espace réservé de la date 3"/>
          <p:cNvSpPr txBox="1">
            <a:spLocks/>
          </p:cNvSpPr>
          <p:nvPr userDrawn="1"/>
        </p:nvSpPr>
        <p:spPr>
          <a:xfrm>
            <a:off x="683568" y="4965373"/>
            <a:ext cx="644489" cy="161583"/>
          </a:xfrm>
          <a:prstGeom prst="rect">
            <a:avLst/>
          </a:prstGeom>
        </p:spPr>
        <p:txBody>
          <a:bodyPr vert="horz" wrap="square" lIns="0" tIns="0" rIns="0" bIns="0" rtlCol="0" anchor="t" anchorCtr="0">
            <a:spAutoFit/>
          </a:bodyPr>
          <a:lstStyle>
            <a:defPPr>
              <a:defRPr lang="fr-FR"/>
            </a:defPPr>
            <a:lvl1pPr marL="0" algn="l" defTabSz="914400" rtl="0" eaLnBrk="1" latinLnBrk="0" hangingPunct="1">
              <a:defRPr sz="1000" kern="1200">
                <a:solidFill>
                  <a:schemeClr val="bg2"/>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50" dirty="0" err="1">
                <a:solidFill>
                  <a:schemeClr val="tx2"/>
                </a:solidFill>
              </a:rPr>
              <a:t>Econocom</a:t>
            </a:r>
            <a:endParaRPr lang="fr-FR" sz="1050" dirty="0">
              <a:solidFill>
                <a:schemeClr val="tx2"/>
              </a:solidFill>
            </a:endParaRPr>
          </a:p>
        </p:txBody>
      </p:sp>
      <p:cxnSp>
        <p:nvCxnSpPr>
          <p:cNvPr id="16" name="Connecteur droit 15"/>
          <p:cNvCxnSpPr/>
          <p:nvPr userDrawn="1"/>
        </p:nvCxnSpPr>
        <p:spPr>
          <a:xfrm>
            <a:off x="1286517"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02381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logo client">
    <p:spTree>
      <p:nvGrpSpPr>
        <p:cNvPr id="1" name=""/>
        <p:cNvGrpSpPr/>
        <p:nvPr/>
      </p:nvGrpSpPr>
      <p:grpSpPr>
        <a:xfrm>
          <a:off x="0" y="0"/>
          <a:ext cx="0" cy="0"/>
          <a:chOff x="0" y="0"/>
          <a:chExt cx="0" cy="0"/>
        </a:xfrm>
      </p:grpSpPr>
      <p:sp>
        <p:nvSpPr>
          <p:cNvPr id="38" name="Rectangle 37"/>
          <p:cNvSpPr/>
          <p:nvPr userDrawn="1"/>
        </p:nvSpPr>
        <p:spPr>
          <a:xfrm>
            <a:off x="1" y="0"/>
            <a:ext cx="567267" cy="51435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space réservé de la date 3"/>
          <p:cNvSpPr>
            <a:spLocks noGrp="1"/>
          </p:cNvSpPr>
          <p:nvPr>
            <p:ph type="dt" sz="half" idx="2"/>
          </p:nvPr>
        </p:nvSpPr>
        <p:spPr>
          <a:xfrm>
            <a:off x="1832670" y="4982570"/>
            <a:ext cx="506549" cy="153888"/>
          </a:xfrm>
          <a:prstGeom prst="rect">
            <a:avLst/>
          </a:prstGeom>
        </p:spPr>
        <p:txBody>
          <a:bodyPr vert="horz" wrap="non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08/02/2016</a:t>
            </a:r>
            <a:endParaRPr lang="fr-FR" dirty="0"/>
          </a:p>
        </p:txBody>
      </p:sp>
      <p:sp>
        <p:nvSpPr>
          <p:cNvPr id="15" name="Espace réservé du pied de page 4"/>
          <p:cNvSpPr>
            <a:spLocks noGrp="1"/>
          </p:cNvSpPr>
          <p:nvPr>
            <p:ph type="ftr" sz="quarter" idx="3"/>
          </p:nvPr>
        </p:nvSpPr>
        <p:spPr>
          <a:xfrm>
            <a:off x="2617336" y="4982570"/>
            <a:ext cx="6283920" cy="153888"/>
          </a:xfrm>
          <a:prstGeom prst="rect">
            <a:avLst/>
          </a:prstGeom>
        </p:spPr>
        <p:txBody>
          <a:bodyPr vert="horz" wrap="squar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dirty="0"/>
              <a:t>Infeeny</a:t>
            </a:r>
          </a:p>
        </p:txBody>
      </p:sp>
      <p:sp>
        <p:nvSpPr>
          <p:cNvPr id="16" name="Espace réservé du numéro de diapositive 5"/>
          <p:cNvSpPr>
            <a:spLocks noGrp="1"/>
          </p:cNvSpPr>
          <p:nvPr>
            <p:ph type="sldNum" sz="quarter" idx="4"/>
          </p:nvPr>
        </p:nvSpPr>
        <p:spPr>
          <a:xfrm>
            <a:off x="1350741" y="4982570"/>
            <a:ext cx="339837" cy="153888"/>
          </a:xfrm>
          <a:prstGeom prst="rect">
            <a:avLst/>
          </a:prstGeom>
        </p:spPr>
        <p:txBody>
          <a:bodyPr vert="horz" wrap="none" lIns="0" tIns="0" rIns="0" bIns="0" rtlCol="0" anchor="t" anchorCtr="0">
            <a:spAutoFit/>
          </a:bodyPr>
          <a:lstStyle>
            <a:lvl1pPr algn="r">
              <a:defRPr sz="1000">
                <a:solidFill>
                  <a:schemeClr val="bg2"/>
                </a:solidFill>
                <a:latin typeface="Calibri" pitchFamily="34" charset="0"/>
                <a:cs typeface="Calibri" pitchFamily="34" charset="0"/>
              </a:defRPr>
            </a:lvl1pPr>
          </a:lstStyle>
          <a:p>
            <a:r>
              <a:rPr lang="fr-FR" dirty="0"/>
              <a:t>P. </a:t>
            </a:r>
            <a:fld id="{A733B763-BB36-4290-88D7-9BAF99F4BA6E}" type="slidenum">
              <a:rPr lang="fr-FR" smtClean="0"/>
              <a:pPr/>
              <a:t>‹N°›</a:t>
            </a:fld>
            <a:endParaRPr lang="fr-FR" dirty="0"/>
          </a:p>
        </p:txBody>
      </p:sp>
      <p:cxnSp>
        <p:nvCxnSpPr>
          <p:cNvPr id="17" name="Connecteur droit 16"/>
          <p:cNvCxnSpPr/>
          <p:nvPr userDrawn="1"/>
        </p:nvCxnSpPr>
        <p:spPr>
          <a:xfrm>
            <a:off x="176022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userDrawn="1"/>
        </p:nvCxnSpPr>
        <p:spPr>
          <a:xfrm>
            <a:off x="254127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9" name="Espace réservé de la date 3"/>
          <p:cNvSpPr txBox="1">
            <a:spLocks/>
          </p:cNvSpPr>
          <p:nvPr userDrawn="1"/>
        </p:nvSpPr>
        <p:spPr>
          <a:xfrm>
            <a:off x="683568" y="4965373"/>
            <a:ext cx="644489" cy="161583"/>
          </a:xfrm>
          <a:prstGeom prst="rect">
            <a:avLst/>
          </a:prstGeom>
        </p:spPr>
        <p:txBody>
          <a:bodyPr vert="horz" wrap="square" lIns="0" tIns="0" rIns="0" bIns="0" rtlCol="0" anchor="t" anchorCtr="0">
            <a:spAutoFit/>
          </a:bodyPr>
          <a:lstStyle>
            <a:defPPr>
              <a:defRPr lang="fr-FR"/>
            </a:defPPr>
            <a:lvl1pPr marL="0" algn="l" defTabSz="914400" rtl="0" eaLnBrk="1" latinLnBrk="0" hangingPunct="1">
              <a:defRPr sz="1000" kern="1200">
                <a:solidFill>
                  <a:schemeClr val="bg2"/>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50" dirty="0" err="1">
                <a:solidFill>
                  <a:schemeClr val="tx2"/>
                </a:solidFill>
              </a:rPr>
              <a:t>Econocom</a:t>
            </a:r>
            <a:endParaRPr lang="fr-FR" sz="1050" dirty="0">
              <a:solidFill>
                <a:schemeClr val="tx2"/>
              </a:solidFill>
            </a:endParaRPr>
          </a:p>
        </p:txBody>
      </p:sp>
      <p:cxnSp>
        <p:nvCxnSpPr>
          <p:cNvPr id="20" name="Connecteur droit 19"/>
          <p:cNvCxnSpPr/>
          <p:nvPr userDrawn="1"/>
        </p:nvCxnSpPr>
        <p:spPr>
          <a:xfrm>
            <a:off x="1286517"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26288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logo client bleu">
    <p:spTree>
      <p:nvGrpSpPr>
        <p:cNvPr id="1" name=""/>
        <p:cNvGrpSpPr/>
        <p:nvPr/>
      </p:nvGrpSpPr>
      <p:grpSpPr>
        <a:xfrm>
          <a:off x="0" y="0"/>
          <a:ext cx="0" cy="0"/>
          <a:chOff x="0" y="0"/>
          <a:chExt cx="0" cy="0"/>
        </a:xfrm>
      </p:grpSpPr>
      <p:sp>
        <p:nvSpPr>
          <p:cNvPr id="38" name="Rectangle 37"/>
          <p:cNvSpPr/>
          <p:nvPr userDrawn="1"/>
        </p:nvSpPr>
        <p:spPr>
          <a:xfrm>
            <a:off x="1" y="0"/>
            <a:ext cx="567267"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e la date 3"/>
          <p:cNvSpPr>
            <a:spLocks noGrp="1"/>
          </p:cNvSpPr>
          <p:nvPr>
            <p:ph type="dt" sz="half" idx="2"/>
          </p:nvPr>
        </p:nvSpPr>
        <p:spPr>
          <a:xfrm>
            <a:off x="1832670" y="4982570"/>
            <a:ext cx="506549" cy="153888"/>
          </a:xfrm>
          <a:prstGeom prst="rect">
            <a:avLst/>
          </a:prstGeom>
        </p:spPr>
        <p:txBody>
          <a:bodyPr vert="horz" wrap="non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08/02/2016</a:t>
            </a:r>
            <a:endParaRPr lang="fr-FR" dirty="0"/>
          </a:p>
        </p:txBody>
      </p:sp>
      <p:sp>
        <p:nvSpPr>
          <p:cNvPr id="12" name="Espace réservé du pied de page 4"/>
          <p:cNvSpPr>
            <a:spLocks noGrp="1"/>
          </p:cNvSpPr>
          <p:nvPr>
            <p:ph type="ftr" sz="quarter" idx="3"/>
          </p:nvPr>
        </p:nvSpPr>
        <p:spPr>
          <a:xfrm>
            <a:off x="2617336" y="4982570"/>
            <a:ext cx="6283920" cy="153888"/>
          </a:xfrm>
          <a:prstGeom prst="rect">
            <a:avLst/>
          </a:prstGeom>
        </p:spPr>
        <p:txBody>
          <a:bodyPr vert="horz" wrap="squar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dirty="0"/>
              <a:t>Infeeny</a:t>
            </a:r>
          </a:p>
        </p:txBody>
      </p:sp>
      <p:sp>
        <p:nvSpPr>
          <p:cNvPr id="13" name="Espace réservé du numéro de diapositive 5"/>
          <p:cNvSpPr>
            <a:spLocks noGrp="1"/>
          </p:cNvSpPr>
          <p:nvPr>
            <p:ph type="sldNum" sz="quarter" idx="4"/>
          </p:nvPr>
        </p:nvSpPr>
        <p:spPr>
          <a:xfrm>
            <a:off x="1350741" y="4982570"/>
            <a:ext cx="339837" cy="153888"/>
          </a:xfrm>
          <a:prstGeom prst="rect">
            <a:avLst/>
          </a:prstGeom>
        </p:spPr>
        <p:txBody>
          <a:bodyPr vert="horz" wrap="none" lIns="0" tIns="0" rIns="0" bIns="0" rtlCol="0" anchor="t" anchorCtr="0">
            <a:spAutoFit/>
          </a:bodyPr>
          <a:lstStyle>
            <a:lvl1pPr algn="r">
              <a:defRPr sz="1000">
                <a:solidFill>
                  <a:schemeClr val="bg2"/>
                </a:solidFill>
                <a:latin typeface="Calibri" pitchFamily="34" charset="0"/>
                <a:cs typeface="Calibri" pitchFamily="34" charset="0"/>
              </a:defRPr>
            </a:lvl1pPr>
          </a:lstStyle>
          <a:p>
            <a:r>
              <a:rPr lang="fr-FR" dirty="0"/>
              <a:t>P. </a:t>
            </a:r>
            <a:fld id="{A733B763-BB36-4290-88D7-9BAF99F4BA6E}" type="slidenum">
              <a:rPr lang="fr-FR" smtClean="0"/>
              <a:pPr/>
              <a:t>‹N°›</a:t>
            </a:fld>
            <a:endParaRPr lang="fr-FR" dirty="0"/>
          </a:p>
        </p:txBody>
      </p:sp>
      <p:cxnSp>
        <p:nvCxnSpPr>
          <p:cNvPr id="14" name="Connecteur droit 13"/>
          <p:cNvCxnSpPr/>
          <p:nvPr userDrawn="1"/>
        </p:nvCxnSpPr>
        <p:spPr>
          <a:xfrm>
            <a:off x="176022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userDrawn="1"/>
        </p:nvCxnSpPr>
        <p:spPr>
          <a:xfrm>
            <a:off x="254127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Espace réservé de la date 3"/>
          <p:cNvSpPr txBox="1">
            <a:spLocks/>
          </p:cNvSpPr>
          <p:nvPr userDrawn="1"/>
        </p:nvSpPr>
        <p:spPr>
          <a:xfrm>
            <a:off x="683568" y="4965373"/>
            <a:ext cx="644489" cy="161583"/>
          </a:xfrm>
          <a:prstGeom prst="rect">
            <a:avLst/>
          </a:prstGeom>
        </p:spPr>
        <p:txBody>
          <a:bodyPr vert="horz" wrap="square" lIns="0" tIns="0" rIns="0" bIns="0" rtlCol="0" anchor="t" anchorCtr="0">
            <a:spAutoFit/>
          </a:bodyPr>
          <a:lstStyle>
            <a:defPPr>
              <a:defRPr lang="fr-FR"/>
            </a:defPPr>
            <a:lvl1pPr marL="0" algn="l" defTabSz="914400" rtl="0" eaLnBrk="1" latinLnBrk="0" hangingPunct="1">
              <a:defRPr sz="1000" kern="1200">
                <a:solidFill>
                  <a:schemeClr val="bg2"/>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50" dirty="0" err="1">
                <a:solidFill>
                  <a:schemeClr val="tx2"/>
                </a:solidFill>
              </a:rPr>
              <a:t>Econocom</a:t>
            </a:r>
            <a:endParaRPr lang="fr-FR" sz="1050" dirty="0">
              <a:solidFill>
                <a:schemeClr val="tx2"/>
              </a:solidFill>
            </a:endParaRPr>
          </a:p>
        </p:txBody>
      </p:sp>
      <p:cxnSp>
        <p:nvCxnSpPr>
          <p:cNvPr id="17" name="Connecteur droit 16"/>
          <p:cNvCxnSpPr/>
          <p:nvPr userDrawn="1"/>
        </p:nvCxnSpPr>
        <p:spPr>
          <a:xfrm>
            <a:off x="1286517"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0185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artes de visite intervenant">
    <p:spTree>
      <p:nvGrpSpPr>
        <p:cNvPr id="1" name=""/>
        <p:cNvGrpSpPr/>
        <p:nvPr/>
      </p:nvGrpSpPr>
      <p:grpSpPr>
        <a:xfrm>
          <a:off x="0" y="0"/>
          <a:ext cx="0" cy="0"/>
          <a:chOff x="0" y="0"/>
          <a:chExt cx="0" cy="0"/>
        </a:xfrm>
      </p:grpSpPr>
      <p:sp>
        <p:nvSpPr>
          <p:cNvPr id="25" name="Espace réservé de la date 3"/>
          <p:cNvSpPr>
            <a:spLocks noGrp="1"/>
          </p:cNvSpPr>
          <p:nvPr>
            <p:ph type="dt" sz="half" idx="2"/>
          </p:nvPr>
        </p:nvSpPr>
        <p:spPr>
          <a:xfrm>
            <a:off x="1832670" y="4982570"/>
            <a:ext cx="506549" cy="153888"/>
          </a:xfrm>
          <a:prstGeom prst="rect">
            <a:avLst/>
          </a:prstGeom>
        </p:spPr>
        <p:txBody>
          <a:bodyPr vert="horz" wrap="non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08/02/2016</a:t>
            </a:r>
            <a:endParaRPr lang="fr-FR" dirty="0"/>
          </a:p>
        </p:txBody>
      </p:sp>
      <p:sp>
        <p:nvSpPr>
          <p:cNvPr id="26" name="Espace réservé du pied de page 4"/>
          <p:cNvSpPr>
            <a:spLocks noGrp="1"/>
          </p:cNvSpPr>
          <p:nvPr>
            <p:ph type="ftr" sz="quarter" idx="3"/>
          </p:nvPr>
        </p:nvSpPr>
        <p:spPr>
          <a:xfrm>
            <a:off x="2617336" y="4982570"/>
            <a:ext cx="6283920" cy="153888"/>
          </a:xfrm>
          <a:prstGeom prst="rect">
            <a:avLst/>
          </a:prstGeom>
        </p:spPr>
        <p:txBody>
          <a:bodyPr vert="horz" wrap="squar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dirty="0"/>
              <a:t>Infeeny</a:t>
            </a:r>
          </a:p>
        </p:txBody>
      </p:sp>
      <p:sp>
        <p:nvSpPr>
          <p:cNvPr id="27" name="Espace réservé du numéro de diapositive 5"/>
          <p:cNvSpPr>
            <a:spLocks noGrp="1"/>
          </p:cNvSpPr>
          <p:nvPr>
            <p:ph type="sldNum" sz="quarter" idx="4"/>
          </p:nvPr>
        </p:nvSpPr>
        <p:spPr>
          <a:xfrm>
            <a:off x="1350741" y="4982570"/>
            <a:ext cx="339837" cy="153888"/>
          </a:xfrm>
          <a:prstGeom prst="rect">
            <a:avLst/>
          </a:prstGeom>
        </p:spPr>
        <p:txBody>
          <a:bodyPr vert="horz" wrap="none" lIns="0" tIns="0" rIns="0" bIns="0" rtlCol="0" anchor="t" anchorCtr="0">
            <a:spAutoFit/>
          </a:bodyPr>
          <a:lstStyle>
            <a:lvl1pPr algn="r">
              <a:defRPr sz="1000">
                <a:solidFill>
                  <a:schemeClr val="bg2"/>
                </a:solidFill>
                <a:latin typeface="Calibri" pitchFamily="34" charset="0"/>
                <a:cs typeface="Calibri" pitchFamily="34" charset="0"/>
              </a:defRPr>
            </a:lvl1pPr>
          </a:lstStyle>
          <a:p>
            <a:r>
              <a:rPr lang="fr-FR" dirty="0"/>
              <a:t>P. </a:t>
            </a:r>
            <a:fld id="{A733B763-BB36-4290-88D7-9BAF99F4BA6E}" type="slidenum">
              <a:rPr lang="fr-FR" smtClean="0"/>
              <a:pPr/>
              <a:t>‹N°›</a:t>
            </a:fld>
            <a:endParaRPr lang="fr-FR" dirty="0"/>
          </a:p>
        </p:txBody>
      </p:sp>
      <p:cxnSp>
        <p:nvCxnSpPr>
          <p:cNvPr id="29" name="Connecteur droit 28"/>
          <p:cNvCxnSpPr/>
          <p:nvPr userDrawn="1"/>
        </p:nvCxnSpPr>
        <p:spPr>
          <a:xfrm>
            <a:off x="176022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userDrawn="1"/>
        </p:nvCxnSpPr>
        <p:spPr>
          <a:xfrm>
            <a:off x="254127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userDrawn="1"/>
        </p:nvCxnSpPr>
        <p:spPr>
          <a:xfrm>
            <a:off x="1286517"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3107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artes de visite verticale gris">
    <p:spTree>
      <p:nvGrpSpPr>
        <p:cNvPr id="1" name=""/>
        <p:cNvGrpSpPr/>
        <p:nvPr/>
      </p:nvGrpSpPr>
      <p:grpSpPr>
        <a:xfrm>
          <a:off x="0" y="0"/>
          <a:ext cx="0" cy="0"/>
          <a:chOff x="0" y="0"/>
          <a:chExt cx="0" cy="0"/>
        </a:xfrm>
      </p:grpSpPr>
      <p:pic>
        <p:nvPicPr>
          <p:cNvPr id="36" name="Picture 3"/>
          <p:cNvPicPr>
            <a:picLocks noChangeAspect="1" noChangeArrowheads="1"/>
          </p:cNvPicPr>
          <p:nvPr userDrawn="1"/>
        </p:nvPicPr>
        <p:blipFill rotWithShape="1">
          <a:blip r:embed="rId2" cstate="email">
            <a:duotone>
              <a:schemeClr val="bg2">
                <a:shade val="45000"/>
                <a:satMod val="135000"/>
              </a:schemeClr>
              <a:prstClr val="white"/>
            </a:duotone>
            <a:extLst>
              <a:ext uri="{28A0092B-C50C-407E-A947-70E740481C1C}">
                <a14:useLocalDpi xmlns:a14="http://schemas.microsoft.com/office/drawing/2010/main"/>
              </a:ext>
            </a:extLst>
          </a:blip>
          <a:srcRect/>
          <a:stretch/>
        </p:blipFill>
        <p:spPr bwMode="auto">
          <a:xfrm>
            <a:off x="565393" y="0"/>
            <a:ext cx="4433286"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Espace réservé du contenu 39"/>
          <p:cNvSpPr>
            <a:spLocks noGrp="1"/>
          </p:cNvSpPr>
          <p:nvPr>
            <p:ph sz="quarter" idx="30" hasCustomPrompt="1"/>
          </p:nvPr>
        </p:nvSpPr>
        <p:spPr>
          <a:xfrm>
            <a:off x="5278787" y="1430532"/>
            <a:ext cx="1844656" cy="366254"/>
          </a:xfrm>
        </p:spPr>
        <p:txBody>
          <a:bodyPr/>
          <a:lstStyle>
            <a:lvl1pPr marL="0" indent="0">
              <a:buNone/>
              <a:defRPr/>
            </a:lvl1pPr>
          </a:lstStyle>
          <a:p>
            <a:pPr lvl="0"/>
            <a:r>
              <a:rPr lang="fr-FR" dirty="0"/>
              <a:t>CLIENT</a:t>
            </a:r>
          </a:p>
        </p:txBody>
      </p:sp>
      <p:sp>
        <p:nvSpPr>
          <p:cNvPr id="2" name="Titre 1"/>
          <p:cNvSpPr>
            <a:spLocks noGrp="1"/>
          </p:cNvSpPr>
          <p:nvPr>
            <p:ph type="title"/>
          </p:nvPr>
        </p:nvSpPr>
        <p:spPr/>
        <p:txBody>
          <a:bodyPr/>
          <a:lstStyle>
            <a:lvl1pPr>
              <a:defRPr>
                <a:solidFill>
                  <a:schemeClr val="tx2"/>
                </a:solidFill>
              </a:defRPr>
            </a:lvl1pPr>
          </a:lstStyle>
          <a:p>
            <a:r>
              <a:rPr lang="fr-FR"/>
              <a:t>Modifiez le style du titre</a:t>
            </a:r>
            <a:endParaRPr lang="fr-FR" dirty="0"/>
          </a:p>
        </p:txBody>
      </p:sp>
      <p:pic>
        <p:nvPicPr>
          <p:cNvPr id="6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68665" y="1560902"/>
            <a:ext cx="1602909" cy="155313"/>
          </a:xfrm>
          <a:prstGeom prst="rect">
            <a:avLst/>
          </a:prstGeom>
          <a:noFill/>
          <a:extLst>
            <a:ext uri="{909E8E84-426E-40DD-AFC4-6F175D3DCCD1}">
              <a14:hiddenFill xmlns:a14="http://schemas.microsoft.com/office/drawing/2010/main">
                <a:solidFill>
                  <a:srgbClr val="FFFFFF"/>
                </a:solidFill>
              </a14:hiddenFill>
            </a:ext>
          </a:extLst>
        </p:spPr>
      </p:pic>
      <p:sp>
        <p:nvSpPr>
          <p:cNvPr id="84" name="Espace réservé du contenu 19"/>
          <p:cNvSpPr>
            <a:spLocks noGrp="1"/>
          </p:cNvSpPr>
          <p:nvPr>
            <p:ph sz="quarter" idx="13" hasCustomPrompt="1"/>
          </p:nvPr>
        </p:nvSpPr>
        <p:spPr>
          <a:xfrm>
            <a:off x="757423" y="1977705"/>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85" name="Espace réservé du contenu 19"/>
          <p:cNvSpPr>
            <a:spLocks noGrp="1"/>
          </p:cNvSpPr>
          <p:nvPr>
            <p:ph sz="quarter" idx="14" hasCustomPrompt="1"/>
          </p:nvPr>
        </p:nvSpPr>
        <p:spPr>
          <a:xfrm>
            <a:off x="2734663" y="1977705"/>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86" name="Espace réservé du contenu 19"/>
          <p:cNvSpPr>
            <a:spLocks noGrp="1"/>
          </p:cNvSpPr>
          <p:nvPr>
            <p:ph sz="quarter" idx="15" hasCustomPrompt="1"/>
          </p:nvPr>
        </p:nvSpPr>
        <p:spPr>
          <a:xfrm>
            <a:off x="757423" y="2746632"/>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87" name="Espace réservé du contenu 19"/>
          <p:cNvSpPr>
            <a:spLocks noGrp="1"/>
          </p:cNvSpPr>
          <p:nvPr>
            <p:ph sz="quarter" idx="16" hasCustomPrompt="1"/>
          </p:nvPr>
        </p:nvSpPr>
        <p:spPr>
          <a:xfrm>
            <a:off x="757423" y="3515559"/>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88" name="Espace réservé du contenu 19"/>
          <p:cNvSpPr>
            <a:spLocks noGrp="1"/>
          </p:cNvSpPr>
          <p:nvPr>
            <p:ph sz="quarter" idx="17" hasCustomPrompt="1"/>
          </p:nvPr>
        </p:nvSpPr>
        <p:spPr>
          <a:xfrm>
            <a:off x="757423" y="4284486"/>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89" name="Espace réservé du contenu 19"/>
          <p:cNvSpPr>
            <a:spLocks noGrp="1"/>
          </p:cNvSpPr>
          <p:nvPr>
            <p:ph sz="quarter" idx="18" hasCustomPrompt="1"/>
          </p:nvPr>
        </p:nvSpPr>
        <p:spPr>
          <a:xfrm>
            <a:off x="2734663" y="2742328"/>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0" name="Espace réservé du contenu 19"/>
          <p:cNvSpPr>
            <a:spLocks noGrp="1"/>
          </p:cNvSpPr>
          <p:nvPr>
            <p:ph sz="quarter" idx="19" hasCustomPrompt="1"/>
          </p:nvPr>
        </p:nvSpPr>
        <p:spPr>
          <a:xfrm>
            <a:off x="2734663" y="3506951"/>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1" name="Espace réservé du contenu 19"/>
          <p:cNvSpPr>
            <a:spLocks noGrp="1"/>
          </p:cNvSpPr>
          <p:nvPr>
            <p:ph sz="quarter" idx="20" hasCustomPrompt="1"/>
          </p:nvPr>
        </p:nvSpPr>
        <p:spPr>
          <a:xfrm>
            <a:off x="2734663" y="4271573"/>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2" name="Espace réservé du contenu 19"/>
          <p:cNvSpPr>
            <a:spLocks noGrp="1"/>
          </p:cNvSpPr>
          <p:nvPr>
            <p:ph sz="quarter" idx="21" hasCustomPrompt="1"/>
          </p:nvPr>
        </p:nvSpPr>
        <p:spPr>
          <a:xfrm>
            <a:off x="5260703" y="197215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3" name="Espace réservé du contenu 19"/>
          <p:cNvSpPr>
            <a:spLocks noGrp="1"/>
          </p:cNvSpPr>
          <p:nvPr>
            <p:ph sz="quarter" idx="22" hasCustomPrompt="1"/>
          </p:nvPr>
        </p:nvSpPr>
        <p:spPr>
          <a:xfrm>
            <a:off x="7237944" y="197215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4" name="Espace réservé du contenu 19"/>
          <p:cNvSpPr>
            <a:spLocks noGrp="1"/>
          </p:cNvSpPr>
          <p:nvPr>
            <p:ph sz="quarter" idx="23" hasCustomPrompt="1"/>
          </p:nvPr>
        </p:nvSpPr>
        <p:spPr>
          <a:xfrm>
            <a:off x="5260703" y="2741078"/>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5" name="Espace réservé du contenu 19"/>
          <p:cNvSpPr>
            <a:spLocks noGrp="1"/>
          </p:cNvSpPr>
          <p:nvPr>
            <p:ph sz="quarter" idx="24" hasCustomPrompt="1"/>
          </p:nvPr>
        </p:nvSpPr>
        <p:spPr>
          <a:xfrm>
            <a:off x="5260703" y="3510005"/>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6" name="Espace réservé du contenu 19"/>
          <p:cNvSpPr>
            <a:spLocks noGrp="1"/>
          </p:cNvSpPr>
          <p:nvPr>
            <p:ph sz="quarter" idx="25" hasCustomPrompt="1"/>
          </p:nvPr>
        </p:nvSpPr>
        <p:spPr>
          <a:xfrm>
            <a:off x="5260703" y="4278932"/>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7" name="Espace réservé du contenu 19"/>
          <p:cNvSpPr>
            <a:spLocks noGrp="1"/>
          </p:cNvSpPr>
          <p:nvPr>
            <p:ph sz="quarter" idx="26" hasCustomPrompt="1"/>
          </p:nvPr>
        </p:nvSpPr>
        <p:spPr>
          <a:xfrm>
            <a:off x="7237944" y="2736774"/>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8" name="Espace réservé du contenu 19"/>
          <p:cNvSpPr>
            <a:spLocks noGrp="1"/>
          </p:cNvSpPr>
          <p:nvPr>
            <p:ph sz="quarter" idx="27" hasCustomPrompt="1"/>
          </p:nvPr>
        </p:nvSpPr>
        <p:spPr>
          <a:xfrm>
            <a:off x="7237944" y="3501397"/>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9" name="Espace réservé du contenu 19"/>
          <p:cNvSpPr>
            <a:spLocks noGrp="1"/>
          </p:cNvSpPr>
          <p:nvPr>
            <p:ph sz="quarter" idx="28" hasCustomPrompt="1"/>
          </p:nvPr>
        </p:nvSpPr>
        <p:spPr>
          <a:xfrm>
            <a:off x="7237944" y="4266019"/>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29" name="Espace réservé de la date 3"/>
          <p:cNvSpPr>
            <a:spLocks noGrp="1"/>
          </p:cNvSpPr>
          <p:nvPr>
            <p:ph type="dt" sz="half" idx="2"/>
          </p:nvPr>
        </p:nvSpPr>
        <p:spPr>
          <a:xfrm>
            <a:off x="1832670" y="4982570"/>
            <a:ext cx="506549" cy="153888"/>
          </a:xfrm>
          <a:prstGeom prst="rect">
            <a:avLst/>
          </a:prstGeom>
        </p:spPr>
        <p:txBody>
          <a:bodyPr vert="horz" wrap="non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08/02/2016</a:t>
            </a:r>
            <a:endParaRPr lang="fr-FR" dirty="0"/>
          </a:p>
        </p:txBody>
      </p:sp>
      <p:sp>
        <p:nvSpPr>
          <p:cNvPr id="30" name="Espace réservé du pied de page 4"/>
          <p:cNvSpPr>
            <a:spLocks noGrp="1"/>
          </p:cNvSpPr>
          <p:nvPr>
            <p:ph type="ftr" sz="quarter" idx="3"/>
          </p:nvPr>
        </p:nvSpPr>
        <p:spPr>
          <a:xfrm>
            <a:off x="2617336" y="4982570"/>
            <a:ext cx="6283920" cy="153888"/>
          </a:xfrm>
          <a:prstGeom prst="rect">
            <a:avLst/>
          </a:prstGeom>
        </p:spPr>
        <p:txBody>
          <a:bodyPr vert="horz" wrap="squar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Offres de support Infeeny</a:t>
            </a:r>
            <a:endParaRPr lang="fr-FR" dirty="0"/>
          </a:p>
        </p:txBody>
      </p:sp>
      <p:sp>
        <p:nvSpPr>
          <p:cNvPr id="31" name="Espace réservé du numéro de diapositive 5"/>
          <p:cNvSpPr>
            <a:spLocks noGrp="1"/>
          </p:cNvSpPr>
          <p:nvPr>
            <p:ph type="sldNum" sz="quarter" idx="4"/>
          </p:nvPr>
        </p:nvSpPr>
        <p:spPr>
          <a:xfrm>
            <a:off x="1350741" y="4982570"/>
            <a:ext cx="339837" cy="153888"/>
          </a:xfrm>
          <a:prstGeom prst="rect">
            <a:avLst/>
          </a:prstGeom>
        </p:spPr>
        <p:txBody>
          <a:bodyPr vert="horz" wrap="none" lIns="0" tIns="0" rIns="0" bIns="0" rtlCol="0" anchor="t" anchorCtr="0">
            <a:spAutoFit/>
          </a:bodyPr>
          <a:lstStyle>
            <a:lvl1pPr algn="r">
              <a:defRPr sz="1000">
                <a:solidFill>
                  <a:schemeClr val="bg2"/>
                </a:solidFill>
                <a:latin typeface="Calibri" pitchFamily="34" charset="0"/>
                <a:cs typeface="Calibri" pitchFamily="34" charset="0"/>
              </a:defRPr>
            </a:lvl1pPr>
          </a:lstStyle>
          <a:p>
            <a:r>
              <a:rPr lang="fr-FR" dirty="0"/>
              <a:t>P. </a:t>
            </a:r>
            <a:fld id="{A733B763-BB36-4290-88D7-9BAF99F4BA6E}" type="slidenum">
              <a:rPr lang="fr-FR" smtClean="0"/>
              <a:pPr/>
              <a:t>‹N°›</a:t>
            </a:fld>
            <a:endParaRPr lang="fr-FR" dirty="0"/>
          </a:p>
        </p:txBody>
      </p:sp>
      <p:cxnSp>
        <p:nvCxnSpPr>
          <p:cNvPr id="32" name="Connecteur droit 31"/>
          <p:cNvCxnSpPr/>
          <p:nvPr userDrawn="1"/>
        </p:nvCxnSpPr>
        <p:spPr>
          <a:xfrm>
            <a:off x="176022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userDrawn="1"/>
        </p:nvCxnSpPr>
        <p:spPr>
          <a:xfrm>
            <a:off x="254127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Espace réservé de la date 3"/>
          <p:cNvSpPr txBox="1">
            <a:spLocks/>
          </p:cNvSpPr>
          <p:nvPr userDrawn="1"/>
        </p:nvSpPr>
        <p:spPr>
          <a:xfrm>
            <a:off x="683568" y="4965373"/>
            <a:ext cx="644489" cy="161583"/>
          </a:xfrm>
          <a:prstGeom prst="rect">
            <a:avLst/>
          </a:prstGeom>
        </p:spPr>
        <p:txBody>
          <a:bodyPr vert="horz" wrap="square" lIns="0" tIns="0" rIns="0" bIns="0" rtlCol="0" anchor="t" anchorCtr="0">
            <a:spAutoFit/>
          </a:bodyPr>
          <a:lstStyle>
            <a:defPPr>
              <a:defRPr lang="fr-FR"/>
            </a:defPPr>
            <a:lvl1pPr marL="0" algn="l" defTabSz="914400" rtl="0" eaLnBrk="1" latinLnBrk="0" hangingPunct="1">
              <a:defRPr sz="1000" kern="1200">
                <a:solidFill>
                  <a:schemeClr val="bg2"/>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50" dirty="0" err="1">
                <a:solidFill>
                  <a:schemeClr val="tx2"/>
                </a:solidFill>
              </a:rPr>
              <a:t>Econocom</a:t>
            </a:r>
            <a:endParaRPr lang="fr-FR" sz="1050" dirty="0">
              <a:solidFill>
                <a:schemeClr val="tx2"/>
              </a:solidFill>
            </a:endParaRPr>
          </a:p>
        </p:txBody>
      </p:sp>
      <p:cxnSp>
        <p:nvCxnSpPr>
          <p:cNvPr id="43" name="Connecteur droit 42"/>
          <p:cNvCxnSpPr/>
          <p:nvPr userDrawn="1"/>
        </p:nvCxnSpPr>
        <p:spPr>
          <a:xfrm>
            <a:off x="1286517"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229927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artes de visite verticale bleu">
    <p:spTree>
      <p:nvGrpSpPr>
        <p:cNvPr id="1" name=""/>
        <p:cNvGrpSpPr/>
        <p:nvPr/>
      </p:nvGrpSpPr>
      <p:grpSpPr>
        <a:xfrm>
          <a:off x="0" y="0"/>
          <a:ext cx="0" cy="0"/>
          <a:chOff x="0" y="0"/>
          <a:chExt cx="0" cy="0"/>
        </a:xfrm>
      </p:grpSpPr>
      <p:pic>
        <p:nvPicPr>
          <p:cNvPr id="67" name="Picture 3"/>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565393" y="0"/>
            <a:ext cx="4433286"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lstStyle>
            <a:lvl1pPr>
              <a:defRPr>
                <a:solidFill>
                  <a:schemeClr val="tx2"/>
                </a:solidFill>
              </a:defRPr>
            </a:lvl1pPr>
          </a:lstStyle>
          <a:p>
            <a:r>
              <a:rPr lang="fr-FR"/>
              <a:t>Modifiez le style du titre</a:t>
            </a:r>
            <a:endParaRPr lang="fr-FR" dirty="0"/>
          </a:p>
        </p:txBody>
      </p:sp>
      <p:sp>
        <p:nvSpPr>
          <p:cNvPr id="48" name="Espace réservé du contenu 39"/>
          <p:cNvSpPr>
            <a:spLocks noGrp="1"/>
          </p:cNvSpPr>
          <p:nvPr>
            <p:ph sz="quarter" idx="30" hasCustomPrompt="1"/>
          </p:nvPr>
        </p:nvSpPr>
        <p:spPr>
          <a:xfrm>
            <a:off x="5278787" y="1430532"/>
            <a:ext cx="1844656" cy="366254"/>
          </a:xfrm>
        </p:spPr>
        <p:txBody>
          <a:bodyPr/>
          <a:lstStyle>
            <a:lvl1pPr marL="0" indent="0">
              <a:buNone/>
              <a:defRPr/>
            </a:lvl1pPr>
          </a:lstStyle>
          <a:p>
            <a:pPr lvl="0"/>
            <a:r>
              <a:rPr lang="fr-FR" dirty="0"/>
              <a:t>CLIENT</a:t>
            </a:r>
          </a:p>
        </p:txBody>
      </p:sp>
      <p:pic>
        <p:nvPicPr>
          <p:cNvPr id="49"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68665" y="1560902"/>
            <a:ext cx="1602909" cy="155313"/>
          </a:xfrm>
          <a:prstGeom prst="rect">
            <a:avLst/>
          </a:prstGeom>
          <a:noFill/>
          <a:extLst>
            <a:ext uri="{909E8E84-426E-40DD-AFC4-6F175D3DCCD1}">
              <a14:hiddenFill xmlns:a14="http://schemas.microsoft.com/office/drawing/2010/main">
                <a:solidFill>
                  <a:srgbClr val="FFFFFF"/>
                </a:solidFill>
              </a14:hiddenFill>
            </a:ext>
          </a:extLst>
        </p:spPr>
      </p:pic>
      <p:sp>
        <p:nvSpPr>
          <p:cNvPr id="51" name="Espace réservé du contenu 19"/>
          <p:cNvSpPr>
            <a:spLocks noGrp="1"/>
          </p:cNvSpPr>
          <p:nvPr>
            <p:ph sz="quarter" idx="13" hasCustomPrompt="1"/>
          </p:nvPr>
        </p:nvSpPr>
        <p:spPr>
          <a:xfrm>
            <a:off x="757423" y="1977705"/>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2" name="Espace réservé du contenu 19"/>
          <p:cNvSpPr>
            <a:spLocks noGrp="1"/>
          </p:cNvSpPr>
          <p:nvPr>
            <p:ph sz="quarter" idx="14" hasCustomPrompt="1"/>
          </p:nvPr>
        </p:nvSpPr>
        <p:spPr>
          <a:xfrm>
            <a:off x="2734663" y="1977705"/>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3" name="Espace réservé du contenu 19"/>
          <p:cNvSpPr>
            <a:spLocks noGrp="1"/>
          </p:cNvSpPr>
          <p:nvPr>
            <p:ph sz="quarter" idx="15" hasCustomPrompt="1"/>
          </p:nvPr>
        </p:nvSpPr>
        <p:spPr>
          <a:xfrm>
            <a:off x="757423" y="2746632"/>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4" name="Espace réservé du contenu 19"/>
          <p:cNvSpPr>
            <a:spLocks noGrp="1"/>
          </p:cNvSpPr>
          <p:nvPr>
            <p:ph sz="quarter" idx="16" hasCustomPrompt="1"/>
          </p:nvPr>
        </p:nvSpPr>
        <p:spPr>
          <a:xfrm>
            <a:off x="757423" y="3515559"/>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5" name="Espace réservé du contenu 19"/>
          <p:cNvSpPr>
            <a:spLocks noGrp="1"/>
          </p:cNvSpPr>
          <p:nvPr>
            <p:ph sz="quarter" idx="17" hasCustomPrompt="1"/>
          </p:nvPr>
        </p:nvSpPr>
        <p:spPr>
          <a:xfrm>
            <a:off x="757423" y="4284486"/>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6" name="Espace réservé du contenu 19"/>
          <p:cNvSpPr>
            <a:spLocks noGrp="1"/>
          </p:cNvSpPr>
          <p:nvPr>
            <p:ph sz="quarter" idx="18" hasCustomPrompt="1"/>
          </p:nvPr>
        </p:nvSpPr>
        <p:spPr>
          <a:xfrm>
            <a:off x="2734663" y="2742328"/>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7" name="Espace réservé du contenu 19"/>
          <p:cNvSpPr>
            <a:spLocks noGrp="1"/>
          </p:cNvSpPr>
          <p:nvPr>
            <p:ph sz="quarter" idx="19" hasCustomPrompt="1"/>
          </p:nvPr>
        </p:nvSpPr>
        <p:spPr>
          <a:xfrm>
            <a:off x="2734663" y="3506951"/>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8" name="Espace réservé du contenu 19"/>
          <p:cNvSpPr>
            <a:spLocks noGrp="1"/>
          </p:cNvSpPr>
          <p:nvPr>
            <p:ph sz="quarter" idx="20" hasCustomPrompt="1"/>
          </p:nvPr>
        </p:nvSpPr>
        <p:spPr>
          <a:xfrm>
            <a:off x="2734663" y="4271573"/>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9" name="Espace réservé du contenu 19"/>
          <p:cNvSpPr>
            <a:spLocks noGrp="1"/>
          </p:cNvSpPr>
          <p:nvPr>
            <p:ph sz="quarter" idx="21" hasCustomPrompt="1"/>
          </p:nvPr>
        </p:nvSpPr>
        <p:spPr>
          <a:xfrm>
            <a:off x="5260703" y="197215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0" name="Espace réservé du contenu 19"/>
          <p:cNvSpPr>
            <a:spLocks noGrp="1"/>
          </p:cNvSpPr>
          <p:nvPr>
            <p:ph sz="quarter" idx="22" hasCustomPrompt="1"/>
          </p:nvPr>
        </p:nvSpPr>
        <p:spPr>
          <a:xfrm>
            <a:off x="7237944" y="197215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1" name="Espace réservé du contenu 19"/>
          <p:cNvSpPr>
            <a:spLocks noGrp="1"/>
          </p:cNvSpPr>
          <p:nvPr>
            <p:ph sz="quarter" idx="23" hasCustomPrompt="1"/>
          </p:nvPr>
        </p:nvSpPr>
        <p:spPr>
          <a:xfrm>
            <a:off x="5260703" y="2741078"/>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2" name="Espace réservé du contenu 19"/>
          <p:cNvSpPr>
            <a:spLocks noGrp="1"/>
          </p:cNvSpPr>
          <p:nvPr>
            <p:ph sz="quarter" idx="24" hasCustomPrompt="1"/>
          </p:nvPr>
        </p:nvSpPr>
        <p:spPr>
          <a:xfrm>
            <a:off x="5260703" y="3510005"/>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3" name="Espace réservé du contenu 19"/>
          <p:cNvSpPr>
            <a:spLocks noGrp="1"/>
          </p:cNvSpPr>
          <p:nvPr>
            <p:ph sz="quarter" idx="25" hasCustomPrompt="1"/>
          </p:nvPr>
        </p:nvSpPr>
        <p:spPr>
          <a:xfrm>
            <a:off x="5260703" y="4278932"/>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4" name="Espace réservé du contenu 19"/>
          <p:cNvSpPr>
            <a:spLocks noGrp="1"/>
          </p:cNvSpPr>
          <p:nvPr>
            <p:ph sz="quarter" idx="26" hasCustomPrompt="1"/>
          </p:nvPr>
        </p:nvSpPr>
        <p:spPr>
          <a:xfrm>
            <a:off x="7237944" y="2736774"/>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5" name="Espace réservé du contenu 19"/>
          <p:cNvSpPr>
            <a:spLocks noGrp="1"/>
          </p:cNvSpPr>
          <p:nvPr>
            <p:ph sz="quarter" idx="27" hasCustomPrompt="1"/>
          </p:nvPr>
        </p:nvSpPr>
        <p:spPr>
          <a:xfrm>
            <a:off x="7237944" y="3501397"/>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6" name="Espace réservé du contenu 19"/>
          <p:cNvSpPr>
            <a:spLocks noGrp="1"/>
          </p:cNvSpPr>
          <p:nvPr>
            <p:ph sz="quarter" idx="28" hasCustomPrompt="1"/>
          </p:nvPr>
        </p:nvSpPr>
        <p:spPr>
          <a:xfrm>
            <a:off x="7237944" y="4266019"/>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29" name="Espace réservé de la date 3"/>
          <p:cNvSpPr>
            <a:spLocks noGrp="1"/>
          </p:cNvSpPr>
          <p:nvPr>
            <p:ph type="dt" sz="half" idx="2"/>
          </p:nvPr>
        </p:nvSpPr>
        <p:spPr>
          <a:xfrm>
            <a:off x="1832670" y="4982570"/>
            <a:ext cx="506549" cy="153888"/>
          </a:xfrm>
          <a:prstGeom prst="rect">
            <a:avLst/>
          </a:prstGeom>
        </p:spPr>
        <p:txBody>
          <a:bodyPr vert="horz" wrap="non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08/02/2016</a:t>
            </a:r>
            <a:endParaRPr lang="fr-FR" dirty="0"/>
          </a:p>
        </p:txBody>
      </p:sp>
      <p:sp>
        <p:nvSpPr>
          <p:cNvPr id="30" name="Espace réservé du pied de page 4"/>
          <p:cNvSpPr>
            <a:spLocks noGrp="1"/>
          </p:cNvSpPr>
          <p:nvPr>
            <p:ph type="ftr" sz="quarter" idx="3"/>
          </p:nvPr>
        </p:nvSpPr>
        <p:spPr>
          <a:xfrm>
            <a:off x="2617336" y="4982570"/>
            <a:ext cx="6283920" cy="153888"/>
          </a:xfrm>
          <a:prstGeom prst="rect">
            <a:avLst/>
          </a:prstGeom>
        </p:spPr>
        <p:txBody>
          <a:bodyPr vert="horz" wrap="squar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Offres de support Infeeny</a:t>
            </a:r>
            <a:endParaRPr lang="fr-FR" dirty="0"/>
          </a:p>
        </p:txBody>
      </p:sp>
      <p:sp>
        <p:nvSpPr>
          <p:cNvPr id="31" name="Espace réservé du numéro de diapositive 5"/>
          <p:cNvSpPr>
            <a:spLocks noGrp="1"/>
          </p:cNvSpPr>
          <p:nvPr>
            <p:ph type="sldNum" sz="quarter" idx="4"/>
          </p:nvPr>
        </p:nvSpPr>
        <p:spPr>
          <a:xfrm>
            <a:off x="1350741" y="4982570"/>
            <a:ext cx="339837" cy="153888"/>
          </a:xfrm>
          <a:prstGeom prst="rect">
            <a:avLst/>
          </a:prstGeom>
        </p:spPr>
        <p:txBody>
          <a:bodyPr vert="horz" wrap="none" lIns="0" tIns="0" rIns="0" bIns="0" rtlCol="0" anchor="t" anchorCtr="0">
            <a:spAutoFit/>
          </a:bodyPr>
          <a:lstStyle>
            <a:lvl1pPr algn="r">
              <a:defRPr sz="1000">
                <a:solidFill>
                  <a:schemeClr val="bg2"/>
                </a:solidFill>
                <a:latin typeface="Calibri" pitchFamily="34" charset="0"/>
                <a:cs typeface="Calibri" pitchFamily="34" charset="0"/>
              </a:defRPr>
            </a:lvl1pPr>
          </a:lstStyle>
          <a:p>
            <a:r>
              <a:rPr lang="fr-FR" dirty="0"/>
              <a:t>P. </a:t>
            </a:r>
            <a:fld id="{A733B763-BB36-4290-88D7-9BAF99F4BA6E}" type="slidenum">
              <a:rPr lang="fr-FR" smtClean="0"/>
              <a:pPr/>
              <a:t>‹N°›</a:t>
            </a:fld>
            <a:endParaRPr lang="fr-FR" dirty="0"/>
          </a:p>
        </p:txBody>
      </p:sp>
      <p:cxnSp>
        <p:nvCxnSpPr>
          <p:cNvPr id="32" name="Connecteur droit 31"/>
          <p:cNvCxnSpPr/>
          <p:nvPr userDrawn="1"/>
        </p:nvCxnSpPr>
        <p:spPr>
          <a:xfrm>
            <a:off x="176022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userDrawn="1"/>
        </p:nvCxnSpPr>
        <p:spPr>
          <a:xfrm>
            <a:off x="254127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1" name="Espace réservé de la date 3"/>
          <p:cNvSpPr txBox="1">
            <a:spLocks/>
          </p:cNvSpPr>
          <p:nvPr userDrawn="1"/>
        </p:nvSpPr>
        <p:spPr>
          <a:xfrm>
            <a:off x="683568" y="4965373"/>
            <a:ext cx="644489" cy="161583"/>
          </a:xfrm>
          <a:prstGeom prst="rect">
            <a:avLst/>
          </a:prstGeom>
        </p:spPr>
        <p:txBody>
          <a:bodyPr vert="horz" wrap="square" lIns="0" tIns="0" rIns="0" bIns="0" rtlCol="0" anchor="t" anchorCtr="0">
            <a:spAutoFit/>
          </a:bodyPr>
          <a:lstStyle>
            <a:defPPr>
              <a:defRPr lang="fr-FR"/>
            </a:defPPr>
            <a:lvl1pPr marL="0" algn="l" defTabSz="914400" rtl="0" eaLnBrk="1" latinLnBrk="0" hangingPunct="1">
              <a:defRPr sz="1000" kern="1200">
                <a:solidFill>
                  <a:schemeClr val="bg2"/>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50" dirty="0" err="1">
                <a:solidFill>
                  <a:schemeClr val="tx2"/>
                </a:solidFill>
              </a:rPr>
              <a:t>Econocom</a:t>
            </a:r>
            <a:endParaRPr lang="fr-FR" sz="1050" dirty="0">
              <a:solidFill>
                <a:schemeClr val="tx2"/>
              </a:solidFill>
            </a:endParaRPr>
          </a:p>
        </p:txBody>
      </p:sp>
      <p:cxnSp>
        <p:nvCxnSpPr>
          <p:cNvPr id="42" name="Connecteur droit 41"/>
          <p:cNvCxnSpPr/>
          <p:nvPr userDrawn="1"/>
        </p:nvCxnSpPr>
        <p:spPr>
          <a:xfrm>
            <a:off x="1286517"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022205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artes de visite horizontale ">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tx2"/>
                </a:solidFill>
              </a:defRPr>
            </a:lvl1pPr>
          </a:lstStyle>
          <a:p>
            <a:r>
              <a:rPr lang="fr-FR"/>
              <a:t>Modifiez le style du titre</a:t>
            </a:r>
            <a:endParaRPr lang="fr-FR" dirty="0"/>
          </a:p>
        </p:txBody>
      </p:sp>
      <p:sp>
        <p:nvSpPr>
          <p:cNvPr id="3" name="Espace réservé de la date 2"/>
          <p:cNvSpPr>
            <a:spLocks noGrp="1"/>
          </p:cNvSpPr>
          <p:nvPr>
            <p:ph type="dt" sz="half" idx="10"/>
          </p:nvPr>
        </p:nvSpPr>
        <p:spPr>
          <a:xfrm>
            <a:off x="1832670" y="4982570"/>
            <a:ext cx="575479" cy="153888"/>
          </a:xfrm>
          <a:prstGeom prst="rect">
            <a:avLst/>
          </a:prstGeom>
        </p:spPr>
        <p:txBody>
          <a:bodyPr/>
          <a:lstStyle/>
          <a:p>
            <a:r>
              <a:rPr lang="fr-FR"/>
              <a:t>08/02/2016</a:t>
            </a:r>
            <a:endParaRPr lang="fr-FR" dirty="0"/>
          </a:p>
        </p:txBody>
      </p:sp>
      <p:sp>
        <p:nvSpPr>
          <p:cNvPr id="4" name="Espace réservé du pied de page 3"/>
          <p:cNvSpPr>
            <a:spLocks noGrp="1"/>
          </p:cNvSpPr>
          <p:nvPr>
            <p:ph type="ftr" sz="quarter" idx="11"/>
          </p:nvPr>
        </p:nvSpPr>
        <p:spPr>
          <a:xfrm>
            <a:off x="2617336" y="4982570"/>
            <a:ext cx="6283920" cy="153888"/>
          </a:xfrm>
          <a:prstGeom prst="rect">
            <a:avLst/>
          </a:prstGeom>
        </p:spPr>
        <p:txBody>
          <a:bodyPr/>
          <a:lstStyle/>
          <a:p>
            <a:r>
              <a:rPr lang="fr-FR"/>
              <a:t>Offres de support Infeeny</a:t>
            </a:r>
            <a:endParaRPr lang="fr-FR" dirty="0"/>
          </a:p>
        </p:txBody>
      </p:sp>
      <p:sp>
        <p:nvSpPr>
          <p:cNvPr id="5" name="Espace réservé du numéro de diapositive 4"/>
          <p:cNvSpPr>
            <a:spLocks noGrp="1"/>
          </p:cNvSpPr>
          <p:nvPr>
            <p:ph type="sldNum" sz="quarter" idx="12"/>
          </p:nvPr>
        </p:nvSpPr>
        <p:spPr>
          <a:xfrm>
            <a:off x="1350741" y="4982570"/>
            <a:ext cx="339837" cy="153888"/>
          </a:xfrm>
          <a:prstGeom prst="rect">
            <a:avLst/>
          </a:prstGeom>
        </p:spPr>
        <p:txBody>
          <a:bodyPr/>
          <a:lstStyle/>
          <a:p>
            <a:r>
              <a:rPr lang="fr-FR"/>
              <a:t>P. </a:t>
            </a:r>
            <a:fld id="{A733B763-BB36-4290-88D7-9BAF99F4BA6E}" type="slidenum">
              <a:rPr lang="fr-FR" smtClean="0"/>
              <a:pPr/>
              <a:t>‹N°›</a:t>
            </a:fld>
            <a:endParaRPr lang="fr-FR" dirty="0"/>
          </a:p>
        </p:txBody>
      </p:sp>
      <p:sp>
        <p:nvSpPr>
          <p:cNvPr id="47" name="Espace réservé du contenu 39"/>
          <p:cNvSpPr>
            <a:spLocks noGrp="1"/>
          </p:cNvSpPr>
          <p:nvPr>
            <p:ph sz="quarter" idx="30" hasCustomPrompt="1"/>
          </p:nvPr>
        </p:nvSpPr>
        <p:spPr>
          <a:xfrm>
            <a:off x="765175" y="3076452"/>
            <a:ext cx="1844656" cy="366254"/>
          </a:xfrm>
        </p:spPr>
        <p:txBody>
          <a:bodyPr/>
          <a:lstStyle>
            <a:lvl1pPr marL="0" indent="0">
              <a:buNone/>
              <a:defRPr/>
            </a:lvl1pPr>
          </a:lstStyle>
          <a:p>
            <a:pPr lvl="0"/>
            <a:r>
              <a:rPr lang="fr-FR" dirty="0"/>
              <a:t>CLIENT</a:t>
            </a:r>
          </a:p>
        </p:txBody>
      </p:sp>
      <p:sp>
        <p:nvSpPr>
          <p:cNvPr id="49" name="Espace réservé du contenu 19"/>
          <p:cNvSpPr>
            <a:spLocks noGrp="1"/>
          </p:cNvSpPr>
          <p:nvPr>
            <p:ph sz="quarter" idx="13" hasCustomPrompt="1"/>
          </p:nvPr>
        </p:nvSpPr>
        <p:spPr>
          <a:xfrm>
            <a:off x="757423" y="1642425"/>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0" name="Espace réservé du contenu 19"/>
          <p:cNvSpPr>
            <a:spLocks noGrp="1"/>
          </p:cNvSpPr>
          <p:nvPr>
            <p:ph sz="quarter" idx="14" hasCustomPrompt="1"/>
          </p:nvPr>
        </p:nvSpPr>
        <p:spPr>
          <a:xfrm>
            <a:off x="2734663" y="1642425"/>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1" name="Espace réservé du contenu 19"/>
          <p:cNvSpPr>
            <a:spLocks noGrp="1"/>
          </p:cNvSpPr>
          <p:nvPr>
            <p:ph sz="quarter" idx="15" hasCustomPrompt="1"/>
          </p:nvPr>
        </p:nvSpPr>
        <p:spPr>
          <a:xfrm>
            <a:off x="757423" y="2411352"/>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2" name="Espace réservé du contenu 19"/>
          <p:cNvSpPr>
            <a:spLocks noGrp="1"/>
          </p:cNvSpPr>
          <p:nvPr>
            <p:ph sz="quarter" idx="16" hasCustomPrompt="1"/>
          </p:nvPr>
        </p:nvSpPr>
        <p:spPr>
          <a:xfrm>
            <a:off x="757423" y="3515559"/>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3" name="Espace réservé du contenu 19"/>
          <p:cNvSpPr>
            <a:spLocks noGrp="1"/>
          </p:cNvSpPr>
          <p:nvPr>
            <p:ph sz="quarter" idx="17" hasCustomPrompt="1"/>
          </p:nvPr>
        </p:nvSpPr>
        <p:spPr>
          <a:xfrm>
            <a:off x="757423" y="4284486"/>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4" name="Espace réservé du contenu 19"/>
          <p:cNvSpPr>
            <a:spLocks noGrp="1"/>
          </p:cNvSpPr>
          <p:nvPr>
            <p:ph sz="quarter" idx="18" hasCustomPrompt="1"/>
          </p:nvPr>
        </p:nvSpPr>
        <p:spPr>
          <a:xfrm>
            <a:off x="2734663" y="2407048"/>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5" name="Espace réservé du contenu 19"/>
          <p:cNvSpPr>
            <a:spLocks noGrp="1"/>
          </p:cNvSpPr>
          <p:nvPr>
            <p:ph sz="quarter" idx="19" hasCustomPrompt="1"/>
          </p:nvPr>
        </p:nvSpPr>
        <p:spPr>
          <a:xfrm>
            <a:off x="2734663" y="3506951"/>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6" name="Espace réservé du contenu 19"/>
          <p:cNvSpPr>
            <a:spLocks noGrp="1"/>
          </p:cNvSpPr>
          <p:nvPr>
            <p:ph sz="quarter" idx="20" hasCustomPrompt="1"/>
          </p:nvPr>
        </p:nvSpPr>
        <p:spPr>
          <a:xfrm>
            <a:off x="2734663" y="4271573"/>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7" name="Espace réservé du contenu 19"/>
          <p:cNvSpPr>
            <a:spLocks noGrp="1"/>
          </p:cNvSpPr>
          <p:nvPr>
            <p:ph sz="quarter" idx="21" hasCustomPrompt="1"/>
          </p:nvPr>
        </p:nvSpPr>
        <p:spPr>
          <a:xfrm>
            <a:off x="5260703" y="163687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8" name="Espace réservé du contenu 19"/>
          <p:cNvSpPr>
            <a:spLocks noGrp="1"/>
          </p:cNvSpPr>
          <p:nvPr>
            <p:ph sz="quarter" idx="22" hasCustomPrompt="1"/>
          </p:nvPr>
        </p:nvSpPr>
        <p:spPr>
          <a:xfrm>
            <a:off x="7237944" y="163687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9" name="Espace réservé du contenu 19"/>
          <p:cNvSpPr>
            <a:spLocks noGrp="1"/>
          </p:cNvSpPr>
          <p:nvPr>
            <p:ph sz="quarter" idx="23" hasCustomPrompt="1"/>
          </p:nvPr>
        </p:nvSpPr>
        <p:spPr>
          <a:xfrm>
            <a:off x="5260703" y="2405798"/>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0" name="Espace réservé du contenu 19"/>
          <p:cNvSpPr>
            <a:spLocks noGrp="1"/>
          </p:cNvSpPr>
          <p:nvPr>
            <p:ph sz="quarter" idx="24" hasCustomPrompt="1"/>
          </p:nvPr>
        </p:nvSpPr>
        <p:spPr>
          <a:xfrm>
            <a:off x="5260703" y="3510005"/>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1" name="Espace réservé du contenu 19"/>
          <p:cNvSpPr>
            <a:spLocks noGrp="1"/>
          </p:cNvSpPr>
          <p:nvPr>
            <p:ph sz="quarter" idx="25" hasCustomPrompt="1"/>
          </p:nvPr>
        </p:nvSpPr>
        <p:spPr>
          <a:xfrm>
            <a:off x="5260703" y="4278932"/>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2" name="Espace réservé du contenu 19"/>
          <p:cNvSpPr>
            <a:spLocks noGrp="1"/>
          </p:cNvSpPr>
          <p:nvPr>
            <p:ph sz="quarter" idx="26" hasCustomPrompt="1"/>
          </p:nvPr>
        </p:nvSpPr>
        <p:spPr>
          <a:xfrm>
            <a:off x="7237944" y="2401494"/>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3" name="Espace réservé du contenu 19"/>
          <p:cNvSpPr>
            <a:spLocks noGrp="1"/>
          </p:cNvSpPr>
          <p:nvPr>
            <p:ph sz="quarter" idx="27" hasCustomPrompt="1"/>
          </p:nvPr>
        </p:nvSpPr>
        <p:spPr>
          <a:xfrm>
            <a:off x="7237944" y="3501397"/>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4" name="Espace réservé du contenu 19"/>
          <p:cNvSpPr>
            <a:spLocks noGrp="1"/>
          </p:cNvSpPr>
          <p:nvPr>
            <p:ph sz="quarter" idx="28" hasCustomPrompt="1"/>
          </p:nvPr>
        </p:nvSpPr>
        <p:spPr>
          <a:xfrm>
            <a:off x="7237944" y="4266019"/>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5" name="Freeform 6"/>
          <p:cNvSpPr>
            <a:spLocks/>
          </p:cNvSpPr>
          <p:nvPr userDrawn="1"/>
        </p:nvSpPr>
        <p:spPr bwMode="auto">
          <a:xfrm>
            <a:off x="6347460" y="1"/>
            <a:ext cx="2796539" cy="1753402"/>
          </a:xfrm>
          <a:custGeom>
            <a:avLst/>
            <a:gdLst>
              <a:gd name="T0" fmla="*/ 101 w 1117"/>
              <a:gd name="T1" fmla="*/ 0 h 700"/>
              <a:gd name="T2" fmla="*/ 1117 w 1117"/>
              <a:gd name="T3" fmla="*/ 0 h 700"/>
              <a:gd name="T4" fmla="*/ 1117 w 1117"/>
              <a:gd name="T5" fmla="*/ 483 h 700"/>
              <a:gd name="T6" fmla="*/ 397 w 1117"/>
              <a:gd name="T7" fmla="*/ 586 h 700"/>
              <a:gd name="T8" fmla="*/ 101 w 1117"/>
              <a:gd name="T9" fmla="*/ 0 h 700"/>
            </a:gdLst>
            <a:ahLst/>
            <a:cxnLst>
              <a:cxn ang="0">
                <a:pos x="T0" y="T1"/>
              </a:cxn>
              <a:cxn ang="0">
                <a:pos x="T2" y="T3"/>
              </a:cxn>
              <a:cxn ang="0">
                <a:pos x="T4" y="T5"/>
              </a:cxn>
              <a:cxn ang="0">
                <a:pos x="T6" y="T7"/>
              </a:cxn>
              <a:cxn ang="0">
                <a:pos x="T8" y="T9"/>
              </a:cxn>
            </a:cxnLst>
            <a:rect l="0" t="0" r="r" b="b"/>
            <a:pathLst>
              <a:path w="1117" h="700">
                <a:moveTo>
                  <a:pt x="101" y="0"/>
                </a:moveTo>
                <a:cubicBezTo>
                  <a:pt x="1117" y="0"/>
                  <a:pt x="1117" y="0"/>
                  <a:pt x="1117" y="0"/>
                </a:cubicBezTo>
                <a:cubicBezTo>
                  <a:pt x="1117" y="483"/>
                  <a:pt x="1117" y="483"/>
                  <a:pt x="1117" y="483"/>
                </a:cubicBezTo>
                <a:cubicBezTo>
                  <a:pt x="1117" y="483"/>
                  <a:pt x="941" y="700"/>
                  <a:pt x="397" y="586"/>
                </a:cubicBezTo>
                <a:cubicBezTo>
                  <a:pt x="397" y="586"/>
                  <a:pt x="0" y="518"/>
                  <a:pt x="101" y="0"/>
                </a:cubicBezTo>
                <a:close/>
              </a:path>
            </a:pathLst>
          </a:custGeom>
          <a:solidFill>
            <a:srgbClr val="F2F2F2"/>
          </a:solidFill>
          <a:ln>
            <a:noFill/>
          </a:ln>
        </p:spPr>
        <p:txBody>
          <a:bodyPr vert="horz" wrap="square" lIns="91440" tIns="45720" rIns="91440" bIns="45720" numCol="1" anchor="t" anchorCtr="0" compatLnSpc="1">
            <a:prstTxWarp prst="textNoShape">
              <a:avLst/>
            </a:prstTxWarp>
          </a:bodyPr>
          <a:lstStyle/>
          <a:p>
            <a:endParaRPr lang="fr-FR"/>
          </a:p>
        </p:txBody>
      </p:sp>
      <p:pic>
        <p:nvPicPr>
          <p:cNvPr id="66" name="Picture 7" descr="F:\Doc17-10-2012\Picto création+src\ID View white.png"/>
          <p:cNvPicPr>
            <a:picLocks noChangeAspect="1" noChangeArrowheads="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884217" y="-281940"/>
            <a:ext cx="2137545" cy="213754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68665" y="1317062"/>
            <a:ext cx="1602909" cy="155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8439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artes de visite horizontale ble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tx2"/>
                </a:solidFill>
              </a:defRPr>
            </a:lvl1pPr>
          </a:lstStyle>
          <a:p>
            <a:r>
              <a:rPr lang="fr-FR"/>
              <a:t>Modifiez le style du titre</a:t>
            </a:r>
            <a:endParaRPr lang="fr-FR" dirty="0"/>
          </a:p>
        </p:txBody>
      </p:sp>
      <p:sp>
        <p:nvSpPr>
          <p:cNvPr id="3" name="Espace réservé de la date 2"/>
          <p:cNvSpPr>
            <a:spLocks noGrp="1"/>
          </p:cNvSpPr>
          <p:nvPr>
            <p:ph type="dt" sz="half" idx="10"/>
          </p:nvPr>
        </p:nvSpPr>
        <p:spPr>
          <a:xfrm>
            <a:off x="1832670" y="4982570"/>
            <a:ext cx="575479" cy="153888"/>
          </a:xfrm>
          <a:prstGeom prst="rect">
            <a:avLst/>
          </a:prstGeom>
        </p:spPr>
        <p:txBody>
          <a:bodyPr/>
          <a:lstStyle/>
          <a:p>
            <a:r>
              <a:rPr lang="fr-FR"/>
              <a:t>08/02/2016</a:t>
            </a:r>
            <a:endParaRPr lang="fr-FR" dirty="0"/>
          </a:p>
        </p:txBody>
      </p:sp>
      <p:sp>
        <p:nvSpPr>
          <p:cNvPr id="4" name="Espace réservé du pied de page 3"/>
          <p:cNvSpPr>
            <a:spLocks noGrp="1"/>
          </p:cNvSpPr>
          <p:nvPr>
            <p:ph type="ftr" sz="quarter" idx="11"/>
          </p:nvPr>
        </p:nvSpPr>
        <p:spPr>
          <a:xfrm>
            <a:off x="2617336" y="4982570"/>
            <a:ext cx="6283920" cy="153888"/>
          </a:xfrm>
          <a:prstGeom prst="rect">
            <a:avLst/>
          </a:prstGeom>
        </p:spPr>
        <p:txBody>
          <a:bodyPr/>
          <a:lstStyle/>
          <a:p>
            <a:r>
              <a:rPr lang="fr-FR" dirty="0"/>
              <a:t>Infeeny</a:t>
            </a:r>
          </a:p>
        </p:txBody>
      </p:sp>
      <p:sp>
        <p:nvSpPr>
          <p:cNvPr id="5" name="Espace réservé du numéro de diapositive 4"/>
          <p:cNvSpPr>
            <a:spLocks noGrp="1"/>
          </p:cNvSpPr>
          <p:nvPr>
            <p:ph type="sldNum" sz="quarter" idx="12"/>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
        <p:nvSpPr>
          <p:cNvPr id="47" name="Espace réservé du contenu 39"/>
          <p:cNvSpPr>
            <a:spLocks noGrp="1"/>
          </p:cNvSpPr>
          <p:nvPr>
            <p:ph sz="quarter" idx="30" hasCustomPrompt="1"/>
          </p:nvPr>
        </p:nvSpPr>
        <p:spPr>
          <a:xfrm>
            <a:off x="765175" y="3076452"/>
            <a:ext cx="1844656" cy="366254"/>
          </a:xfrm>
        </p:spPr>
        <p:txBody>
          <a:bodyPr/>
          <a:lstStyle>
            <a:lvl1pPr marL="0" indent="0">
              <a:buNone/>
              <a:defRPr/>
            </a:lvl1pPr>
          </a:lstStyle>
          <a:p>
            <a:pPr lvl="0"/>
            <a:r>
              <a:rPr lang="fr-FR" dirty="0"/>
              <a:t>CLIENT</a:t>
            </a:r>
          </a:p>
        </p:txBody>
      </p:sp>
      <p:pic>
        <p:nvPicPr>
          <p:cNvPr id="48"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68665" y="1317062"/>
            <a:ext cx="1602909" cy="155313"/>
          </a:xfrm>
          <a:prstGeom prst="rect">
            <a:avLst/>
          </a:prstGeom>
          <a:noFill/>
          <a:extLst>
            <a:ext uri="{909E8E84-426E-40DD-AFC4-6F175D3DCCD1}">
              <a14:hiddenFill xmlns:a14="http://schemas.microsoft.com/office/drawing/2010/main">
                <a:solidFill>
                  <a:srgbClr val="FFFFFF"/>
                </a:solidFill>
              </a14:hiddenFill>
            </a:ext>
          </a:extLst>
        </p:spPr>
      </p:pic>
      <p:sp>
        <p:nvSpPr>
          <p:cNvPr id="49" name="Espace réservé du contenu 19"/>
          <p:cNvSpPr>
            <a:spLocks noGrp="1"/>
          </p:cNvSpPr>
          <p:nvPr>
            <p:ph sz="quarter" idx="13" hasCustomPrompt="1"/>
          </p:nvPr>
        </p:nvSpPr>
        <p:spPr>
          <a:xfrm>
            <a:off x="757423" y="1642425"/>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0" name="Espace réservé du contenu 19"/>
          <p:cNvSpPr>
            <a:spLocks noGrp="1"/>
          </p:cNvSpPr>
          <p:nvPr>
            <p:ph sz="quarter" idx="14" hasCustomPrompt="1"/>
          </p:nvPr>
        </p:nvSpPr>
        <p:spPr>
          <a:xfrm>
            <a:off x="2734663" y="1642425"/>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1" name="Espace réservé du contenu 19"/>
          <p:cNvSpPr>
            <a:spLocks noGrp="1"/>
          </p:cNvSpPr>
          <p:nvPr>
            <p:ph sz="quarter" idx="15" hasCustomPrompt="1"/>
          </p:nvPr>
        </p:nvSpPr>
        <p:spPr>
          <a:xfrm>
            <a:off x="757423" y="2411352"/>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2" name="Espace réservé du contenu 19"/>
          <p:cNvSpPr>
            <a:spLocks noGrp="1"/>
          </p:cNvSpPr>
          <p:nvPr>
            <p:ph sz="quarter" idx="16" hasCustomPrompt="1"/>
          </p:nvPr>
        </p:nvSpPr>
        <p:spPr>
          <a:xfrm>
            <a:off x="757423" y="3515559"/>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3" name="Espace réservé du contenu 19"/>
          <p:cNvSpPr>
            <a:spLocks noGrp="1"/>
          </p:cNvSpPr>
          <p:nvPr>
            <p:ph sz="quarter" idx="17" hasCustomPrompt="1"/>
          </p:nvPr>
        </p:nvSpPr>
        <p:spPr>
          <a:xfrm>
            <a:off x="757423" y="4284486"/>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4" name="Espace réservé du contenu 19"/>
          <p:cNvSpPr>
            <a:spLocks noGrp="1"/>
          </p:cNvSpPr>
          <p:nvPr>
            <p:ph sz="quarter" idx="18" hasCustomPrompt="1"/>
          </p:nvPr>
        </p:nvSpPr>
        <p:spPr>
          <a:xfrm>
            <a:off x="2734663" y="2407048"/>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5" name="Espace réservé du contenu 19"/>
          <p:cNvSpPr>
            <a:spLocks noGrp="1"/>
          </p:cNvSpPr>
          <p:nvPr>
            <p:ph sz="quarter" idx="19" hasCustomPrompt="1"/>
          </p:nvPr>
        </p:nvSpPr>
        <p:spPr>
          <a:xfrm>
            <a:off x="2734663" y="3506951"/>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6" name="Espace réservé du contenu 19"/>
          <p:cNvSpPr>
            <a:spLocks noGrp="1"/>
          </p:cNvSpPr>
          <p:nvPr>
            <p:ph sz="quarter" idx="20" hasCustomPrompt="1"/>
          </p:nvPr>
        </p:nvSpPr>
        <p:spPr>
          <a:xfrm>
            <a:off x="2734663" y="4271573"/>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7" name="Espace réservé du contenu 19"/>
          <p:cNvSpPr>
            <a:spLocks noGrp="1"/>
          </p:cNvSpPr>
          <p:nvPr>
            <p:ph sz="quarter" idx="21" hasCustomPrompt="1"/>
          </p:nvPr>
        </p:nvSpPr>
        <p:spPr>
          <a:xfrm>
            <a:off x="5260703" y="163687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8" name="Espace réservé du contenu 19"/>
          <p:cNvSpPr>
            <a:spLocks noGrp="1"/>
          </p:cNvSpPr>
          <p:nvPr>
            <p:ph sz="quarter" idx="22" hasCustomPrompt="1"/>
          </p:nvPr>
        </p:nvSpPr>
        <p:spPr>
          <a:xfrm>
            <a:off x="7237944" y="163687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9" name="Espace réservé du contenu 19"/>
          <p:cNvSpPr>
            <a:spLocks noGrp="1"/>
          </p:cNvSpPr>
          <p:nvPr>
            <p:ph sz="quarter" idx="23" hasCustomPrompt="1"/>
          </p:nvPr>
        </p:nvSpPr>
        <p:spPr>
          <a:xfrm>
            <a:off x="5260703" y="2405798"/>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0" name="Espace réservé du contenu 19"/>
          <p:cNvSpPr>
            <a:spLocks noGrp="1"/>
          </p:cNvSpPr>
          <p:nvPr>
            <p:ph sz="quarter" idx="24" hasCustomPrompt="1"/>
          </p:nvPr>
        </p:nvSpPr>
        <p:spPr>
          <a:xfrm>
            <a:off x="5260703" y="3510005"/>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1" name="Espace réservé du contenu 19"/>
          <p:cNvSpPr>
            <a:spLocks noGrp="1"/>
          </p:cNvSpPr>
          <p:nvPr>
            <p:ph sz="quarter" idx="25" hasCustomPrompt="1"/>
          </p:nvPr>
        </p:nvSpPr>
        <p:spPr>
          <a:xfrm>
            <a:off x="5260703" y="4278932"/>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2" name="Espace réservé du contenu 19"/>
          <p:cNvSpPr>
            <a:spLocks noGrp="1"/>
          </p:cNvSpPr>
          <p:nvPr>
            <p:ph sz="quarter" idx="26" hasCustomPrompt="1"/>
          </p:nvPr>
        </p:nvSpPr>
        <p:spPr>
          <a:xfrm>
            <a:off x="7237944" y="2401494"/>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3" name="Espace réservé du contenu 19"/>
          <p:cNvSpPr>
            <a:spLocks noGrp="1"/>
          </p:cNvSpPr>
          <p:nvPr>
            <p:ph sz="quarter" idx="27" hasCustomPrompt="1"/>
          </p:nvPr>
        </p:nvSpPr>
        <p:spPr>
          <a:xfrm>
            <a:off x="7237944" y="3501397"/>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4" name="Espace réservé du contenu 19"/>
          <p:cNvSpPr>
            <a:spLocks noGrp="1"/>
          </p:cNvSpPr>
          <p:nvPr>
            <p:ph sz="quarter" idx="28" hasCustomPrompt="1"/>
          </p:nvPr>
        </p:nvSpPr>
        <p:spPr>
          <a:xfrm>
            <a:off x="7237944" y="4266019"/>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5" name="Freeform 6"/>
          <p:cNvSpPr>
            <a:spLocks/>
          </p:cNvSpPr>
          <p:nvPr userDrawn="1"/>
        </p:nvSpPr>
        <p:spPr bwMode="auto">
          <a:xfrm>
            <a:off x="6347460" y="1"/>
            <a:ext cx="2796539" cy="1753402"/>
          </a:xfrm>
          <a:custGeom>
            <a:avLst/>
            <a:gdLst>
              <a:gd name="T0" fmla="*/ 101 w 1117"/>
              <a:gd name="T1" fmla="*/ 0 h 700"/>
              <a:gd name="T2" fmla="*/ 1117 w 1117"/>
              <a:gd name="T3" fmla="*/ 0 h 700"/>
              <a:gd name="T4" fmla="*/ 1117 w 1117"/>
              <a:gd name="T5" fmla="*/ 483 h 700"/>
              <a:gd name="T6" fmla="*/ 397 w 1117"/>
              <a:gd name="T7" fmla="*/ 586 h 700"/>
              <a:gd name="T8" fmla="*/ 101 w 1117"/>
              <a:gd name="T9" fmla="*/ 0 h 700"/>
            </a:gdLst>
            <a:ahLst/>
            <a:cxnLst>
              <a:cxn ang="0">
                <a:pos x="T0" y="T1"/>
              </a:cxn>
              <a:cxn ang="0">
                <a:pos x="T2" y="T3"/>
              </a:cxn>
              <a:cxn ang="0">
                <a:pos x="T4" y="T5"/>
              </a:cxn>
              <a:cxn ang="0">
                <a:pos x="T6" y="T7"/>
              </a:cxn>
              <a:cxn ang="0">
                <a:pos x="T8" y="T9"/>
              </a:cxn>
            </a:cxnLst>
            <a:rect l="0" t="0" r="r" b="b"/>
            <a:pathLst>
              <a:path w="1117" h="700">
                <a:moveTo>
                  <a:pt x="101" y="0"/>
                </a:moveTo>
                <a:cubicBezTo>
                  <a:pt x="1117" y="0"/>
                  <a:pt x="1117" y="0"/>
                  <a:pt x="1117" y="0"/>
                </a:cubicBezTo>
                <a:cubicBezTo>
                  <a:pt x="1117" y="483"/>
                  <a:pt x="1117" y="483"/>
                  <a:pt x="1117" y="483"/>
                </a:cubicBezTo>
                <a:cubicBezTo>
                  <a:pt x="1117" y="483"/>
                  <a:pt x="941" y="700"/>
                  <a:pt x="397" y="586"/>
                </a:cubicBezTo>
                <a:cubicBezTo>
                  <a:pt x="397" y="586"/>
                  <a:pt x="0" y="518"/>
                  <a:pt x="101" y="0"/>
                </a:cubicBezTo>
                <a:close/>
              </a:path>
            </a:pathLst>
          </a:custGeom>
          <a:solidFill>
            <a:schemeClr val="tx2">
              <a:alpha val="10196"/>
            </a:schemeClr>
          </a:solidFill>
          <a:ln>
            <a:noFill/>
          </a:ln>
        </p:spPr>
        <p:txBody>
          <a:bodyPr vert="horz" wrap="square" lIns="91440" tIns="45720" rIns="91440" bIns="45720" numCol="1" anchor="t" anchorCtr="0" compatLnSpc="1">
            <a:prstTxWarp prst="textNoShape">
              <a:avLst/>
            </a:prstTxWarp>
          </a:bodyPr>
          <a:lstStyle/>
          <a:p>
            <a:endParaRPr lang="fr-FR"/>
          </a:p>
        </p:txBody>
      </p:sp>
      <p:pic>
        <p:nvPicPr>
          <p:cNvPr id="66" name="Picture 7" descr="F:\Doc17-10-2012\Picto création+src\ID View white.png"/>
          <p:cNvPicPr>
            <a:picLocks noChangeAspect="1" noChangeArrowheads="1"/>
          </p:cNvPicPr>
          <p:nvPr userDrawn="1"/>
        </p:nvPicPr>
        <p:blipFill>
          <a:blip r:embed="rId3" cstate="print">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884217" y="-281940"/>
            <a:ext cx="2137545" cy="2137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75965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10" name="Espace réservé de la date 3"/>
          <p:cNvSpPr>
            <a:spLocks noGrp="1"/>
          </p:cNvSpPr>
          <p:nvPr>
            <p:ph type="dt" sz="half" idx="2"/>
          </p:nvPr>
        </p:nvSpPr>
        <p:spPr>
          <a:xfrm>
            <a:off x="1832670" y="4982570"/>
            <a:ext cx="506549" cy="153888"/>
          </a:xfrm>
          <a:prstGeom prst="rect">
            <a:avLst/>
          </a:prstGeom>
        </p:spPr>
        <p:txBody>
          <a:bodyPr vert="horz" wrap="non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08/02/2016</a:t>
            </a:r>
            <a:endParaRPr lang="fr-FR" dirty="0"/>
          </a:p>
        </p:txBody>
      </p:sp>
      <p:sp>
        <p:nvSpPr>
          <p:cNvPr id="11" name="Espace réservé du pied de page 4"/>
          <p:cNvSpPr>
            <a:spLocks noGrp="1"/>
          </p:cNvSpPr>
          <p:nvPr>
            <p:ph type="ftr" sz="quarter" idx="3"/>
          </p:nvPr>
        </p:nvSpPr>
        <p:spPr>
          <a:xfrm>
            <a:off x="2617336" y="4982570"/>
            <a:ext cx="6283920" cy="153888"/>
          </a:xfrm>
          <a:prstGeom prst="rect">
            <a:avLst/>
          </a:prstGeom>
        </p:spPr>
        <p:txBody>
          <a:bodyPr vert="horz" wrap="squar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dirty="0"/>
              <a:t>Infeeny</a:t>
            </a:r>
          </a:p>
        </p:txBody>
      </p:sp>
      <p:sp>
        <p:nvSpPr>
          <p:cNvPr id="12" name="Espace réservé du numéro de diapositive 5"/>
          <p:cNvSpPr>
            <a:spLocks noGrp="1"/>
          </p:cNvSpPr>
          <p:nvPr>
            <p:ph type="sldNum" sz="quarter" idx="4"/>
          </p:nvPr>
        </p:nvSpPr>
        <p:spPr>
          <a:xfrm>
            <a:off x="1350741" y="4982570"/>
            <a:ext cx="339837" cy="153888"/>
          </a:xfrm>
          <a:prstGeom prst="rect">
            <a:avLst/>
          </a:prstGeom>
        </p:spPr>
        <p:txBody>
          <a:bodyPr vert="horz" wrap="none" lIns="0" tIns="0" rIns="0" bIns="0" rtlCol="0" anchor="t" anchorCtr="0">
            <a:spAutoFit/>
          </a:bodyPr>
          <a:lstStyle>
            <a:lvl1pPr algn="r">
              <a:defRPr sz="1000">
                <a:solidFill>
                  <a:schemeClr val="bg2"/>
                </a:solidFill>
                <a:latin typeface="Calibri" pitchFamily="34" charset="0"/>
                <a:cs typeface="Calibri" pitchFamily="34" charset="0"/>
              </a:defRPr>
            </a:lvl1pPr>
          </a:lstStyle>
          <a:p>
            <a:r>
              <a:rPr lang="fr-FR" dirty="0"/>
              <a:t>P. </a:t>
            </a:r>
            <a:fld id="{A733B763-BB36-4290-88D7-9BAF99F4BA6E}" type="slidenum">
              <a:rPr lang="fr-FR" smtClean="0"/>
              <a:pPr/>
              <a:t>‹N°›</a:t>
            </a:fld>
            <a:endParaRPr lang="fr-FR" dirty="0"/>
          </a:p>
        </p:txBody>
      </p:sp>
      <p:cxnSp>
        <p:nvCxnSpPr>
          <p:cNvPr id="13" name="Connecteur droit 12"/>
          <p:cNvCxnSpPr/>
          <p:nvPr userDrawn="1"/>
        </p:nvCxnSpPr>
        <p:spPr>
          <a:xfrm>
            <a:off x="176022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userDrawn="1"/>
        </p:nvCxnSpPr>
        <p:spPr>
          <a:xfrm>
            <a:off x="254127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userDrawn="1"/>
        </p:nvCxnSpPr>
        <p:spPr>
          <a:xfrm>
            <a:off x="1286517"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889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rtes de visite intervenant">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lvl1pPr>
              <a:defRPr>
                <a:solidFill>
                  <a:schemeClr val="tx2"/>
                </a:solidFill>
              </a:defRPr>
            </a:lvl1pPr>
          </a:lstStyle>
          <a:p>
            <a:r>
              <a:rPr lang="fr-FR"/>
              <a:t>Modifiez le style du titre</a:t>
            </a:r>
            <a:endParaRPr lang="fr-FR" dirty="0"/>
          </a:p>
        </p:txBody>
      </p:sp>
      <p:sp>
        <p:nvSpPr>
          <p:cNvPr id="4" name="Espace réservé de la date 3"/>
          <p:cNvSpPr>
            <a:spLocks noGrp="1"/>
          </p:cNvSpPr>
          <p:nvPr>
            <p:ph type="dt" sz="half" idx="28"/>
          </p:nvPr>
        </p:nvSpPr>
        <p:spPr>
          <a:xfrm>
            <a:off x="1832670" y="4982570"/>
            <a:ext cx="506549" cy="153888"/>
          </a:xfrm>
          <a:prstGeom prst="rect">
            <a:avLst/>
          </a:prstGeom>
        </p:spPr>
        <p:txBody>
          <a:bodyPr/>
          <a:lstStyle/>
          <a:p>
            <a:r>
              <a:rPr lang="fr-FR"/>
              <a:t>08/02/2016</a:t>
            </a:r>
            <a:endParaRPr lang="fr-FR" dirty="0"/>
          </a:p>
        </p:txBody>
      </p:sp>
      <p:sp>
        <p:nvSpPr>
          <p:cNvPr id="5" name="Espace réservé du pied de page 4"/>
          <p:cNvSpPr>
            <a:spLocks noGrp="1"/>
          </p:cNvSpPr>
          <p:nvPr>
            <p:ph type="ftr" sz="quarter" idx="29"/>
          </p:nvPr>
        </p:nvSpPr>
        <p:spPr>
          <a:xfrm>
            <a:off x="2617336" y="4982570"/>
            <a:ext cx="6283920" cy="153888"/>
          </a:xfrm>
          <a:prstGeom prst="rect">
            <a:avLst/>
          </a:prstGeom>
        </p:spPr>
        <p:txBody>
          <a:bodyPr/>
          <a:lstStyle/>
          <a:p>
            <a:r>
              <a:rPr lang="fr-FR"/>
              <a:t>Infeeny</a:t>
            </a:r>
            <a:endParaRPr lang="fr-FR" dirty="0"/>
          </a:p>
        </p:txBody>
      </p:sp>
      <p:sp>
        <p:nvSpPr>
          <p:cNvPr id="6" name="Espace réservé du numéro de diapositive 5"/>
          <p:cNvSpPr>
            <a:spLocks noGrp="1"/>
          </p:cNvSpPr>
          <p:nvPr>
            <p:ph type="sldNum" sz="quarter" idx="30"/>
          </p:nvPr>
        </p:nvSpPr>
        <p:spPr>
          <a:xfrm>
            <a:off x="1350741" y="4982570"/>
            <a:ext cx="339837" cy="153888"/>
          </a:xfrm>
          <a:prstGeom prst="rect">
            <a:avLst/>
          </a:prstGeom>
        </p:spPr>
        <p:txBody>
          <a:bodyPr/>
          <a:lstStyle/>
          <a:p>
            <a:r>
              <a:rPr lang="fr-FR"/>
              <a:t>P. </a:t>
            </a:r>
            <a:fld id="{A733B763-BB36-4290-88D7-9BAF99F4BA6E}" type="slidenum">
              <a:rPr lang="fr-FR" smtClean="0"/>
              <a:pPr/>
              <a:t>‹N°›</a:t>
            </a:fld>
            <a:endParaRPr lang="fr-FR" dirty="0"/>
          </a:p>
        </p:txBody>
      </p:sp>
      <p:sp>
        <p:nvSpPr>
          <p:cNvPr id="28" name="Espace réservé du contenu 40"/>
          <p:cNvSpPr>
            <a:spLocks noGrp="1"/>
          </p:cNvSpPr>
          <p:nvPr>
            <p:ph sz="quarter" idx="16" hasCustomPrompt="1"/>
          </p:nvPr>
        </p:nvSpPr>
        <p:spPr>
          <a:xfrm>
            <a:off x="1455738" y="1193008"/>
            <a:ext cx="3179762" cy="1194742"/>
          </a:xfrm>
          <a:prstGeom prst="roundRect">
            <a:avLst/>
          </a:prstGeom>
          <a:noFill/>
          <a:ln w="6350">
            <a:solidFill>
              <a:schemeClr val="bg2"/>
            </a:solidFill>
          </a:ln>
        </p:spPr>
        <p:style>
          <a:lnRef idx="2">
            <a:schemeClr val="accent6"/>
          </a:lnRef>
          <a:fillRef idx="1">
            <a:schemeClr val="lt1"/>
          </a:fillRef>
          <a:effectRef idx="0">
            <a:schemeClr val="accent6"/>
          </a:effectRef>
          <a:fontRef idx="none"/>
        </p:style>
        <p:txBody>
          <a:bodyPr>
            <a:noAutofit/>
          </a:bodyPr>
          <a:lstStyle>
            <a:lvl1pPr>
              <a:defRPr sz="1600"/>
            </a:lvl1pPr>
            <a:lvl2pPr marL="0" indent="-252000">
              <a:buClr>
                <a:schemeClr val="tx2"/>
              </a:buClr>
              <a:buSzPct val="80000"/>
              <a:buFont typeface="Symbol" panose="05050102010706020507" pitchFamily="18" charset="2"/>
              <a:buChar char="·"/>
              <a:defRPr sz="1400"/>
            </a:lvl2pPr>
          </a:lstStyle>
          <a:p>
            <a:pPr lvl="0"/>
            <a:r>
              <a:rPr lang="fr-FR" dirty="0"/>
              <a:t>Prénom Nom</a:t>
            </a:r>
          </a:p>
          <a:p>
            <a:pPr lvl="1"/>
            <a:r>
              <a:rPr lang="fr-FR" dirty="0"/>
              <a:t>Société</a:t>
            </a:r>
          </a:p>
          <a:p>
            <a:pPr lvl="1"/>
            <a:r>
              <a:rPr lang="fr-FR" dirty="0"/>
              <a:t>Fonction</a:t>
            </a:r>
          </a:p>
          <a:p>
            <a:pPr lvl="1"/>
            <a:r>
              <a:rPr lang="fr-FR" dirty="0"/>
              <a:t>Adresse mail / tél</a:t>
            </a:r>
          </a:p>
          <a:p>
            <a:pPr lvl="0"/>
            <a:endParaRPr lang="fr-FR" dirty="0"/>
          </a:p>
        </p:txBody>
      </p:sp>
      <p:sp>
        <p:nvSpPr>
          <p:cNvPr id="30" name="Espace réservé du contenu 40"/>
          <p:cNvSpPr>
            <a:spLocks noGrp="1"/>
          </p:cNvSpPr>
          <p:nvPr>
            <p:ph sz="quarter" idx="17" hasCustomPrompt="1"/>
          </p:nvPr>
        </p:nvSpPr>
        <p:spPr>
          <a:xfrm>
            <a:off x="5658418" y="1193008"/>
            <a:ext cx="3179762" cy="1194742"/>
          </a:xfrm>
          <a:prstGeom prst="roundRect">
            <a:avLst/>
          </a:prstGeom>
          <a:noFill/>
          <a:ln w="6350">
            <a:solidFill>
              <a:schemeClr val="bg2"/>
            </a:solidFill>
          </a:ln>
        </p:spPr>
        <p:style>
          <a:lnRef idx="2">
            <a:schemeClr val="accent6"/>
          </a:lnRef>
          <a:fillRef idx="1">
            <a:schemeClr val="lt1"/>
          </a:fillRef>
          <a:effectRef idx="0">
            <a:schemeClr val="accent6"/>
          </a:effectRef>
          <a:fontRef idx="none"/>
        </p:style>
        <p:txBody>
          <a:bodyPr>
            <a:noAutofit/>
          </a:bodyPr>
          <a:lstStyle>
            <a:lvl1pPr>
              <a:defRPr sz="1600"/>
            </a:lvl1pPr>
            <a:lvl2pPr marL="0" indent="-252000">
              <a:buClr>
                <a:schemeClr val="tx2"/>
              </a:buClr>
              <a:buSzPct val="80000"/>
              <a:buFont typeface="Symbol" panose="05050102010706020507" pitchFamily="18" charset="2"/>
              <a:buChar char=""/>
              <a:defRPr sz="1400"/>
            </a:lvl2pPr>
          </a:lstStyle>
          <a:p>
            <a:pPr lvl="0"/>
            <a:r>
              <a:rPr lang="fr-FR" dirty="0"/>
              <a:t>Prénom Nom</a:t>
            </a:r>
          </a:p>
          <a:p>
            <a:pPr lvl="1"/>
            <a:r>
              <a:rPr lang="fr-FR" dirty="0"/>
              <a:t>Société</a:t>
            </a:r>
          </a:p>
          <a:p>
            <a:pPr lvl="1"/>
            <a:r>
              <a:rPr lang="fr-FR" dirty="0"/>
              <a:t>Fonction</a:t>
            </a:r>
          </a:p>
          <a:p>
            <a:pPr lvl="1"/>
            <a:r>
              <a:rPr lang="fr-FR" dirty="0"/>
              <a:t>Adresse mail / tél</a:t>
            </a:r>
          </a:p>
          <a:p>
            <a:pPr lvl="0"/>
            <a:endParaRPr lang="fr-FR" dirty="0"/>
          </a:p>
        </p:txBody>
      </p:sp>
      <p:sp>
        <p:nvSpPr>
          <p:cNvPr id="31" name="Espace réservé du contenu 40"/>
          <p:cNvSpPr>
            <a:spLocks noGrp="1"/>
          </p:cNvSpPr>
          <p:nvPr>
            <p:ph sz="quarter" idx="18" hasCustomPrompt="1"/>
          </p:nvPr>
        </p:nvSpPr>
        <p:spPr>
          <a:xfrm>
            <a:off x="5665788" y="2454603"/>
            <a:ext cx="3179762" cy="1194742"/>
          </a:xfrm>
          <a:prstGeom prst="roundRect">
            <a:avLst/>
          </a:prstGeom>
          <a:noFill/>
          <a:ln w="6350">
            <a:solidFill>
              <a:schemeClr val="bg2"/>
            </a:solidFill>
          </a:ln>
        </p:spPr>
        <p:style>
          <a:lnRef idx="2">
            <a:schemeClr val="accent6"/>
          </a:lnRef>
          <a:fillRef idx="1">
            <a:schemeClr val="lt1"/>
          </a:fillRef>
          <a:effectRef idx="0">
            <a:schemeClr val="accent6"/>
          </a:effectRef>
          <a:fontRef idx="none"/>
        </p:style>
        <p:txBody>
          <a:bodyPr>
            <a:noAutofit/>
          </a:bodyPr>
          <a:lstStyle>
            <a:lvl1pPr>
              <a:defRPr sz="1600"/>
            </a:lvl1pPr>
            <a:lvl2pPr marL="0" indent="-252000">
              <a:buClr>
                <a:schemeClr val="tx2"/>
              </a:buClr>
              <a:buSzPct val="80000"/>
              <a:buFont typeface="Symbol" panose="05050102010706020507" pitchFamily="18" charset="2"/>
              <a:buChar char="·"/>
              <a:defRPr sz="1400"/>
            </a:lvl2pPr>
          </a:lstStyle>
          <a:p>
            <a:pPr lvl="0"/>
            <a:r>
              <a:rPr lang="fr-FR" dirty="0"/>
              <a:t>Prénom Nom</a:t>
            </a:r>
          </a:p>
          <a:p>
            <a:pPr lvl="1"/>
            <a:r>
              <a:rPr lang="fr-FR" dirty="0"/>
              <a:t>Société</a:t>
            </a:r>
          </a:p>
          <a:p>
            <a:pPr lvl="1"/>
            <a:r>
              <a:rPr lang="fr-FR" dirty="0"/>
              <a:t>Fonction</a:t>
            </a:r>
          </a:p>
          <a:p>
            <a:pPr lvl="1"/>
            <a:r>
              <a:rPr lang="fr-FR" dirty="0"/>
              <a:t>Adresse mail / tél</a:t>
            </a:r>
          </a:p>
          <a:p>
            <a:pPr lvl="0"/>
            <a:endParaRPr lang="fr-FR" dirty="0"/>
          </a:p>
        </p:txBody>
      </p:sp>
      <p:sp>
        <p:nvSpPr>
          <p:cNvPr id="32" name="Espace réservé du contenu 40"/>
          <p:cNvSpPr>
            <a:spLocks noGrp="1"/>
          </p:cNvSpPr>
          <p:nvPr>
            <p:ph sz="quarter" idx="19" hasCustomPrompt="1"/>
          </p:nvPr>
        </p:nvSpPr>
        <p:spPr>
          <a:xfrm>
            <a:off x="1455738" y="2454603"/>
            <a:ext cx="3179762" cy="1194742"/>
          </a:xfrm>
          <a:prstGeom prst="roundRect">
            <a:avLst/>
          </a:prstGeom>
          <a:noFill/>
          <a:ln w="6350">
            <a:solidFill>
              <a:schemeClr val="bg2"/>
            </a:solidFill>
          </a:ln>
        </p:spPr>
        <p:style>
          <a:lnRef idx="2">
            <a:schemeClr val="accent6"/>
          </a:lnRef>
          <a:fillRef idx="1">
            <a:schemeClr val="lt1"/>
          </a:fillRef>
          <a:effectRef idx="0">
            <a:schemeClr val="accent6"/>
          </a:effectRef>
          <a:fontRef idx="none"/>
        </p:style>
        <p:txBody>
          <a:bodyPr>
            <a:noAutofit/>
          </a:bodyPr>
          <a:lstStyle>
            <a:lvl1pPr>
              <a:defRPr sz="1600"/>
            </a:lvl1pPr>
            <a:lvl2pPr marL="0" indent="-252000">
              <a:buClr>
                <a:schemeClr val="tx2"/>
              </a:buClr>
              <a:buSzPct val="80000"/>
              <a:buFont typeface="Symbol" panose="05050102010706020507" pitchFamily="18" charset="2"/>
              <a:buChar char="·"/>
              <a:defRPr sz="1400"/>
            </a:lvl2pPr>
          </a:lstStyle>
          <a:p>
            <a:pPr lvl="0"/>
            <a:r>
              <a:rPr lang="fr-FR" dirty="0"/>
              <a:t>Prénom Nom</a:t>
            </a:r>
          </a:p>
          <a:p>
            <a:pPr lvl="1"/>
            <a:r>
              <a:rPr lang="fr-FR" dirty="0"/>
              <a:t>Société</a:t>
            </a:r>
          </a:p>
          <a:p>
            <a:pPr lvl="1"/>
            <a:r>
              <a:rPr lang="fr-FR" dirty="0"/>
              <a:t>Fonction</a:t>
            </a:r>
          </a:p>
          <a:p>
            <a:pPr lvl="1"/>
            <a:r>
              <a:rPr lang="fr-FR" dirty="0"/>
              <a:t>Adresse mail / tél</a:t>
            </a:r>
          </a:p>
          <a:p>
            <a:pPr lvl="0"/>
            <a:endParaRPr lang="fr-FR" dirty="0"/>
          </a:p>
        </p:txBody>
      </p:sp>
      <p:sp>
        <p:nvSpPr>
          <p:cNvPr id="33" name="Espace réservé du contenu 40"/>
          <p:cNvSpPr>
            <a:spLocks noGrp="1"/>
          </p:cNvSpPr>
          <p:nvPr>
            <p:ph sz="quarter" idx="20" hasCustomPrompt="1"/>
          </p:nvPr>
        </p:nvSpPr>
        <p:spPr>
          <a:xfrm>
            <a:off x="1455738" y="3720158"/>
            <a:ext cx="3179762" cy="1194742"/>
          </a:xfrm>
          <a:prstGeom prst="roundRect">
            <a:avLst/>
          </a:prstGeom>
          <a:noFill/>
          <a:ln w="6350">
            <a:solidFill>
              <a:schemeClr val="bg2"/>
            </a:solidFill>
          </a:ln>
        </p:spPr>
        <p:style>
          <a:lnRef idx="2">
            <a:schemeClr val="accent6"/>
          </a:lnRef>
          <a:fillRef idx="1">
            <a:schemeClr val="lt1"/>
          </a:fillRef>
          <a:effectRef idx="0">
            <a:schemeClr val="accent6"/>
          </a:effectRef>
          <a:fontRef idx="none"/>
        </p:style>
        <p:txBody>
          <a:bodyPr>
            <a:noAutofit/>
          </a:bodyPr>
          <a:lstStyle>
            <a:lvl1pPr>
              <a:defRPr sz="1600"/>
            </a:lvl1pPr>
            <a:lvl2pPr marL="0" indent="-252000">
              <a:buClr>
                <a:schemeClr val="tx2"/>
              </a:buClr>
              <a:buSzPct val="80000"/>
              <a:buFont typeface="Symbol" panose="05050102010706020507" pitchFamily="18" charset="2"/>
              <a:buChar char="·"/>
              <a:defRPr sz="1400"/>
            </a:lvl2pPr>
          </a:lstStyle>
          <a:p>
            <a:pPr lvl="0"/>
            <a:r>
              <a:rPr lang="fr-FR" dirty="0"/>
              <a:t>Prénom Nom</a:t>
            </a:r>
          </a:p>
          <a:p>
            <a:pPr lvl="1"/>
            <a:r>
              <a:rPr lang="fr-FR" dirty="0"/>
              <a:t>Société</a:t>
            </a:r>
          </a:p>
          <a:p>
            <a:pPr lvl="1"/>
            <a:r>
              <a:rPr lang="fr-FR" dirty="0"/>
              <a:t>Fonction</a:t>
            </a:r>
          </a:p>
          <a:p>
            <a:pPr lvl="1"/>
            <a:r>
              <a:rPr lang="fr-FR" dirty="0"/>
              <a:t>Adresse mail / tél</a:t>
            </a:r>
          </a:p>
          <a:p>
            <a:pPr lvl="0"/>
            <a:endParaRPr lang="fr-FR" dirty="0"/>
          </a:p>
        </p:txBody>
      </p:sp>
      <p:sp>
        <p:nvSpPr>
          <p:cNvPr id="34" name="Espace réservé du contenu 40"/>
          <p:cNvSpPr>
            <a:spLocks noGrp="1"/>
          </p:cNvSpPr>
          <p:nvPr>
            <p:ph sz="quarter" idx="21" hasCustomPrompt="1"/>
          </p:nvPr>
        </p:nvSpPr>
        <p:spPr>
          <a:xfrm>
            <a:off x="5658418" y="3720161"/>
            <a:ext cx="3179762" cy="1194742"/>
          </a:xfrm>
          <a:prstGeom prst="roundRect">
            <a:avLst/>
          </a:prstGeom>
          <a:noFill/>
          <a:ln w="6350">
            <a:solidFill>
              <a:schemeClr val="bg2"/>
            </a:solidFill>
          </a:ln>
        </p:spPr>
        <p:style>
          <a:lnRef idx="2">
            <a:schemeClr val="accent6"/>
          </a:lnRef>
          <a:fillRef idx="1">
            <a:schemeClr val="lt1"/>
          </a:fillRef>
          <a:effectRef idx="0">
            <a:schemeClr val="accent6"/>
          </a:effectRef>
          <a:fontRef idx="none"/>
        </p:style>
        <p:txBody>
          <a:bodyPr>
            <a:noAutofit/>
          </a:bodyPr>
          <a:lstStyle>
            <a:lvl1pPr>
              <a:defRPr sz="1600"/>
            </a:lvl1pPr>
            <a:lvl2pPr marL="0" indent="-252000">
              <a:buClr>
                <a:schemeClr val="tx2"/>
              </a:buClr>
              <a:buSzPct val="80000"/>
              <a:buFont typeface="Symbol" panose="05050102010706020507" pitchFamily="18" charset="2"/>
              <a:buChar char="·"/>
              <a:defRPr sz="1400"/>
            </a:lvl2pPr>
          </a:lstStyle>
          <a:p>
            <a:pPr lvl="0"/>
            <a:r>
              <a:rPr lang="fr-FR" dirty="0"/>
              <a:t>Prénom Nom</a:t>
            </a:r>
          </a:p>
          <a:p>
            <a:pPr lvl="1"/>
            <a:r>
              <a:rPr lang="fr-FR" dirty="0"/>
              <a:t>Société</a:t>
            </a:r>
          </a:p>
          <a:p>
            <a:pPr lvl="1"/>
            <a:r>
              <a:rPr lang="fr-FR" dirty="0"/>
              <a:t>Fonction</a:t>
            </a:r>
          </a:p>
          <a:p>
            <a:pPr lvl="1"/>
            <a:r>
              <a:rPr lang="fr-FR" dirty="0"/>
              <a:t>Adresse mail / tél</a:t>
            </a:r>
          </a:p>
          <a:p>
            <a:pPr lvl="0"/>
            <a:endParaRPr lang="fr-FR" dirty="0"/>
          </a:p>
        </p:txBody>
      </p:sp>
      <p:sp>
        <p:nvSpPr>
          <p:cNvPr id="35" name="Espace réservé du contenu 59"/>
          <p:cNvSpPr>
            <a:spLocks noGrp="1"/>
          </p:cNvSpPr>
          <p:nvPr>
            <p:ph sz="quarter" idx="22" hasCustomPrompt="1"/>
          </p:nvPr>
        </p:nvSpPr>
        <p:spPr>
          <a:xfrm>
            <a:off x="215678" y="1295878"/>
            <a:ext cx="1240060" cy="909637"/>
          </a:xfrm>
        </p:spPr>
        <p:txBody>
          <a:bodyPr>
            <a:noAutofit/>
          </a:bodyPr>
          <a:lstStyle>
            <a:lvl2pPr marL="271463" indent="0">
              <a:buNone/>
              <a:defRPr/>
            </a:lvl2pPr>
          </a:lstStyle>
          <a:p>
            <a:pPr lvl="1"/>
            <a:r>
              <a:rPr lang="fr-FR" dirty="0" err="1"/>
              <a:t>Picto</a:t>
            </a:r>
            <a:r>
              <a:rPr lang="fr-FR" dirty="0"/>
              <a:t> ou Photo</a:t>
            </a:r>
          </a:p>
        </p:txBody>
      </p:sp>
      <p:sp>
        <p:nvSpPr>
          <p:cNvPr id="36" name="Espace réservé du contenu 59"/>
          <p:cNvSpPr>
            <a:spLocks noGrp="1"/>
          </p:cNvSpPr>
          <p:nvPr>
            <p:ph sz="quarter" idx="23" hasCustomPrompt="1"/>
          </p:nvPr>
        </p:nvSpPr>
        <p:spPr>
          <a:xfrm>
            <a:off x="215678" y="2581134"/>
            <a:ext cx="1240060" cy="909637"/>
          </a:xfrm>
        </p:spPr>
        <p:txBody>
          <a:bodyPr>
            <a:noAutofit/>
          </a:bodyPr>
          <a:lstStyle>
            <a:lvl2pPr marL="271463" indent="0">
              <a:buNone/>
              <a:defRPr/>
            </a:lvl2pPr>
          </a:lstStyle>
          <a:p>
            <a:pPr lvl="1"/>
            <a:r>
              <a:rPr lang="fr-FR" dirty="0" err="1"/>
              <a:t>Picto</a:t>
            </a:r>
            <a:r>
              <a:rPr lang="fr-FR" dirty="0"/>
              <a:t> ou Photo</a:t>
            </a:r>
          </a:p>
        </p:txBody>
      </p:sp>
      <p:sp>
        <p:nvSpPr>
          <p:cNvPr id="37" name="Espace réservé du contenu 59"/>
          <p:cNvSpPr>
            <a:spLocks noGrp="1"/>
          </p:cNvSpPr>
          <p:nvPr>
            <p:ph sz="quarter" idx="24" hasCustomPrompt="1"/>
          </p:nvPr>
        </p:nvSpPr>
        <p:spPr>
          <a:xfrm>
            <a:off x="215678" y="3823288"/>
            <a:ext cx="1240060" cy="909637"/>
          </a:xfrm>
        </p:spPr>
        <p:txBody>
          <a:bodyPr>
            <a:noAutofit/>
          </a:bodyPr>
          <a:lstStyle>
            <a:lvl2pPr marL="271463" indent="0">
              <a:buNone/>
              <a:defRPr/>
            </a:lvl2pPr>
          </a:lstStyle>
          <a:p>
            <a:pPr lvl="1"/>
            <a:r>
              <a:rPr lang="fr-FR" dirty="0" err="1"/>
              <a:t>Picto</a:t>
            </a:r>
            <a:r>
              <a:rPr lang="fr-FR" dirty="0"/>
              <a:t> ou Photo</a:t>
            </a:r>
          </a:p>
        </p:txBody>
      </p:sp>
      <p:sp>
        <p:nvSpPr>
          <p:cNvPr id="38" name="Espace réservé du contenu 59"/>
          <p:cNvSpPr>
            <a:spLocks noGrp="1"/>
          </p:cNvSpPr>
          <p:nvPr>
            <p:ph sz="quarter" idx="25" hasCustomPrompt="1"/>
          </p:nvPr>
        </p:nvSpPr>
        <p:spPr>
          <a:xfrm>
            <a:off x="4425728" y="1295878"/>
            <a:ext cx="1240060" cy="909637"/>
          </a:xfrm>
        </p:spPr>
        <p:txBody>
          <a:bodyPr>
            <a:noAutofit/>
          </a:bodyPr>
          <a:lstStyle>
            <a:lvl2pPr marL="271463" indent="0">
              <a:buNone/>
              <a:defRPr/>
            </a:lvl2pPr>
          </a:lstStyle>
          <a:p>
            <a:pPr lvl="1"/>
            <a:r>
              <a:rPr lang="fr-FR" dirty="0" err="1"/>
              <a:t>Picto</a:t>
            </a:r>
            <a:r>
              <a:rPr lang="fr-FR" dirty="0"/>
              <a:t> ou Photo</a:t>
            </a:r>
          </a:p>
        </p:txBody>
      </p:sp>
      <p:sp>
        <p:nvSpPr>
          <p:cNvPr id="39" name="Espace réservé du contenu 59"/>
          <p:cNvSpPr>
            <a:spLocks noGrp="1"/>
          </p:cNvSpPr>
          <p:nvPr>
            <p:ph sz="quarter" idx="26" hasCustomPrompt="1"/>
          </p:nvPr>
        </p:nvSpPr>
        <p:spPr>
          <a:xfrm>
            <a:off x="4425728" y="2581134"/>
            <a:ext cx="1240060" cy="909637"/>
          </a:xfrm>
        </p:spPr>
        <p:txBody>
          <a:bodyPr>
            <a:noAutofit/>
          </a:bodyPr>
          <a:lstStyle>
            <a:lvl2pPr marL="271463" indent="0">
              <a:buNone/>
              <a:defRPr/>
            </a:lvl2pPr>
          </a:lstStyle>
          <a:p>
            <a:pPr lvl="1"/>
            <a:r>
              <a:rPr lang="fr-FR" dirty="0" err="1"/>
              <a:t>Picto</a:t>
            </a:r>
            <a:r>
              <a:rPr lang="fr-FR" dirty="0"/>
              <a:t> ou Photo</a:t>
            </a:r>
          </a:p>
        </p:txBody>
      </p:sp>
      <p:sp>
        <p:nvSpPr>
          <p:cNvPr id="40" name="Espace réservé du contenu 59"/>
          <p:cNvSpPr>
            <a:spLocks noGrp="1"/>
          </p:cNvSpPr>
          <p:nvPr>
            <p:ph sz="quarter" idx="27" hasCustomPrompt="1"/>
          </p:nvPr>
        </p:nvSpPr>
        <p:spPr>
          <a:xfrm>
            <a:off x="4425728" y="3823288"/>
            <a:ext cx="1240060" cy="909637"/>
          </a:xfrm>
        </p:spPr>
        <p:txBody>
          <a:bodyPr>
            <a:noAutofit/>
          </a:bodyPr>
          <a:lstStyle>
            <a:lvl2pPr marL="271463" indent="0">
              <a:buNone/>
              <a:defRPr/>
            </a:lvl2pPr>
          </a:lstStyle>
          <a:p>
            <a:pPr lvl="1"/>
            <a:r>
              <a:rPr lang="fr-FR" dirty="0" err="1"/>
              <a:t>Picto</a:t>
            </a:r>
            <a:r>
              <a:rPr lang="fr-FR" dirty="0"/>
              <a:t> ou Photo</a:t>
            </a:r>
          </a:p>
        </p:txBody>
      </p:sp>
    </p:spTree>
    <p:extLst>
      <p:ext uri="{BB962C8B-B14F-4D97-AF65-F5344CB8AC3E}">
        <p14:creationId xmlns:p14="http://schemas.microsoft.com/office/powerpoint/2010/main" val="9510799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0"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1"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buClr>
                <a:schemeClr val="bg2"/>
              </a:buCl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6"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7"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4"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5" name="Espace réservé du pied de page 3"/>
          <p:cNvSpPr>
            <a:spLocks noGrp="1"/>
          </p:cNvSpPr>
          <p:nvPr>
            <p:ph type="ftr" sz="quarter" idx="13"/>
          </p:nvPr>
        </p:nvSpPr>
        <p:spPr>
          <a:xfrm>
            <a:off x="2617336" y="4982570"/>
            <a:ext cx="6283920" cy="153888"/>
          </a:xfrm>
          <a:prstGeom prst="rect">
            <a:avLst/>
          </a:prstGeom>
        </p:spPr>
        <p:txBody>
          <a:bodyPr/>
          <a:lstStyle/>
          <a:p>
            <a:r>
              <a:rPr lang="fr-FR" dirty="0"/>
              <a:t>Infeeny</a:t>
            </a:r>
          </a:p>
        </p:txBody>
      </p:sp>
      <p:sp>
        <p:nvSpPr>
          <p:cNvPr id="18"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Tree>
    <p:extLst>
      <p:ext uri="{BB962C8B-B14F-4D97-AF65-F5344CB8AC3E}">
        <p14:creationId xmlns:p14="http://schemas.microsoft.com/office/powerpoint/2010/main" val="324495453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re et contenu bleu">
    <p:spTree>
      <p:nvGrpSpPr>
        <p:cNvPr id="1" name=""/>
        <p:cNvGrpSpPr/>
        <p:nvPr/>
      </p:nvGrpSpPr>
      <p:grpSpPr>
        <a:xfrm>
          <a:off x="0" y="0"/>
          <a:ext cx="0" cy="0"/>
          <a:chOff x="0" y="0"/>
          <a:chExt cx="0" cy="0"/>
        </a:xfrm>
      </p:grpSpPr>
      <p:sp>
        <p:nvSpPr>
          <p:cNvPr id="2" name="Titre 1"/>
          <p:cNvSpPr>
            <a:spLocks noGrp="1"/>
          </p:cNvSpPr>
          <p:nvPr>
            <p:ph type="title"/>
          </p:nvPr>
        </p:nvSpPr>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3" name="Espace réservé du contenu 2"/>
          <p:cNvSpPr>
            <a:spLocks noGrp="1"/>
          </p:cNvSpPr>
          <p:nvPr>
            <p:ph idx="1"/>
          </p:nvPr>
        </p:nvSpPr>
        <p:spPr/>
        <p:txBody>
          <a:bodyPr vert="horz" wrap="square" lIns="0" tIns="0" rIns="0" bIns="0" rtlCol="0" anchor="t" anchorCtr="0">
            <a:spAutoFit/>
          </a:bodyPr>
          <a:lstStyle>
            <a:lvl1pPr>
              <a:defRPr lang="fr-FR" smtClean="0">
                <a:solidFill>
                  <a:schemeClr val="bg2"/>
                </a:solidFill>
              </a:defRPr>
            </a:lvl1pPr>
            <a:lvl2pPr>
              <a:buClr>
                <a:schemeClr val="bg2"/>
              </a:buCl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3"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0" name="Rectangle 9"/>
          <p:cNvSpPr/>
          <p:nvPr userDrawn="1"/>
        </p:nvSpPr>
        <p:spPr>
          <a:xfrm>
            <a:off x="1" y="0"/>
            <a:ext cx="567267"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7" name="Espace réservé de la date 3"/>
          <p:cNvSpPr>
            <a:spLocks noGrp="1"/>
          </p:cNvSpPr>
          <p:nvPr>
            <p:ph type="dt" sz="half" idx="2"/>
          </p:nvPr>
        </p:nvSpPr>
        <p:spPr>
          <a:xfrm>
            <a:off x="1832670" y="4982570"/>
            <a:ext cx="506549" cy="153888"/>
          </a:xfrm>
          <a:prstGeom prst="rect">
            <a:avLst/>
          </a:prstGeom>
        </p:spPr>
        <p:txBody>
          <a:bodyPr vert="horz" wrap="non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08/02/2016</a:t>
            </a:r>
            <a:endParaRPr lang="fr-FR" dirty="0"/>
          </a:p>
        </p:txBody>
      </p:sp>
      <p:sp>
        <p:nvSpPr>
          <p:cNvPr id="8" name="Espace réservé du pied de page 4"/>
          <p:cNvSpPr>
            <a:spLocks noGrp="1"/>
          </p:cNvSpPr>
          <p:nvPr>
            <p:ph type="ftr" sz="quarter" idx="3"/>
          </p:nvPr>
        </p:nvSpPr>
        <p:spPr>
          <a:xfrm>
            <a:off x="2617336" y="4982570"/>
            <a:ext cx="6283920" cy="153888"/>
          </a:xfrm>
          <a:prstGeom prst="rect">
            <a:avLst/>
          </a:prstGeom>
        </p:spPr>
        <p:txBody>
          <a:bodyPr vert="horz" wrap="squar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dirty="0"/>
              <a:t>Infeeny</a:t>
            </a:r>
          </a:p>
        </p:txBody>
      </p:sp>
      <p:sp>
        <p:nvSpPr>
          <p:cNvPr id="9" name="Espace réservé du numéro de diapositive 5"/>
          <p:cNvSpPr>
            <a:spLocks noGrp="1"/>
          </p:cNvSpPr>
          <p:nvPr>
            <p:ph type="sldNum" sz="quarter" idx="4"/>
          </p:nvPr>
        </p:nvSpPr>
        <p:spPr>
          <a:xfrm>
            <a:off x="1350741" y="4982570"/>
            <a:ext cx="339837" cy="153888"/>
          </a:xfrm>
          <a:prstGeom prst="rect">
            <a:avLst/>
          </a:prstGeom>
        </p:spPr>
        <p:txBody>
          <a:bodyPr vert="horz" wrap="none" lIns="0" tIns="0" rIns="0" bIns="0" rtlCol="0" anchor="t" anchorCtr="0">
            <a:spAutoFit/>
          </a:bodyPr>
          <a:lstStyle>
            <a:lvl1pPr algn="r">
              <a:defRPr sz="1000">
                <a:solidFill>
                  <a:schemeClr val="bg2"/>
                </a:solidFill>
                <a:latin typeface="Calibri" pitchFamily="34" charset="0"/>
                <a:cs typeface="Calibri" pitchFamily="34" charset="0"/>
              </a:defRPr>
            </a:lvl1pPr>
          </a:lstStyle>
          <a:p>
            <a:r>
              <a:rPr lang="fr-FR" dirty="0"/>
              <a:t>P. </a:t>
            </a:r>
            <a:fld id="{A733B763-BB36-4290-88D7-9BAF99F4BA6E}" type="slidenum">
              <a:rPr lang="fr-FR" smtClean="0"/>
              <a:pPr/>
              <a:t>‹N°›</a:t>
            </a:fld>
            <a:endParaRPr lang="fr-FR" dirty="0"/>
          </a:p>
        </p:txBody>
      </p:sp>
      <p:cxnSp>
        <p:nvCxnSpPr>
          <p:cNvPr id="12" name="Connecteur droit 11"/>
          <p:cNvCxnSpPr/>
          <p:nvPr userDrawn="1"/>
        </p:nvCxnSpPr>
        <p:spPr>
          <a:xfrm>
            <a:off x="176022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userDrawn="1"/>
        </p:nvCxnSpPr>
        <p:spPr>
          <a:xfrm>
            <a:off x="254127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userDrawn="1"/>
        </p:nvCxnSpPr>
        <p:spPr>
          <a:xfrm>
            <a:off x="1286517"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47854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re et contenu bleu claire">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Offres de support 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Tree>
    <p:extLst>
      <p:ext uri="{BB962C8B-B14F-4D97-AF65-F5344CB8AC3E}">
        <p14:creationId xmlns:p14="http://schemas.microsoft.com/office/powerpoint/2010/main" val="292084365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re et contenu vert claire">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Offres de support 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Tree>
    <p:extLst>
      <p:ext uri="{BB962C8B-B14F-4D97-AF65-F5344CB8AC3E}">
        <p14:creationId xmlns:p14="http://schemas.microsoft.com/office/powerpoint/2010/main" val="352527919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re et contenu vert">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Offres de support 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Tree>
    <p:extLst>
      <p:ext uri="{BB962C8B-B14F-4D97-AF65-F5344CB8AC3E}">
        <p14:creationId xmlns:p14="http://schemas.microsoft.com/office/powerpoint/2010/main" val="258732131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re et contenu jaune">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Offres de support 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Tree>
    <p:extLst>
      <p:ext uri="{BB962C8B-B14F-4D97-AF65-F5344CB8AC3E}">
        <p14:creationId xmlns:p14="http://schemas.microsoft.com/office/powerpoint/2010/main" val="176080180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re et contenu orange">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Offres de support 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Tree>
    <p:extLst>
      <p:ext uri="{BB962C8B-B14F-4D97-AF65-F5344CB8AC3E}">
        <p14:creationId xmlns:p14="http://schemas.microsoft.com/office/powerpoint/2010/main" val="427173930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re et contenu rouge">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Offres de support 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Tree>
    <p:extLst>
      <p:ext uri="{BB962C8B-B14F-4D97-AF65-F5344CB8AC3E}">
        <p14:creationId xmlns:p14="http://schemas.microsoft.com/office/powerpoint/2010/main" val="74180847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ccess story">
    <p:spTree>
      <p:nvGrpSpPr>
        <p:cNvPr id="1" name=""/>
        <p:cNvGrpSpPr/>
        <p:nvPr/>
      </p:nvGrpSpPr>
      <p:grpSpPr>
        <a:xfrm>
          <a:off x="0" y="0"/>
          <a:ext cx="0" cy="0"/>
          <a:chOff x="0" y="0"/>
          <a:chExt cx="0" cy="0"/>
        </a:xfrm>
      </p:grpSpPr>
      <p:sp>
        <p:nvSpPr>
          <p:cNvPr id="17"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8" name="Espace réservé du pied de page 3"/>
          <p:cNvSpPr>
            <a:spLocks noGrp="1"/>
          </p:cNvSpPr>
          <p:nvPr>
            <p:ph type="ftr" sz="quarter" idx="11"/>
          </p:nvPr>
        </p:nvSpPr>
        <p:spPr>
          <a:xfrm>
            <a:off x="2617336" y="4982570"/>
            <a:ext cx="6283920" cy="153888"/>
          </a:xfrm>
          <a:prstGeom prst="rect">
            <a:avLst/>
          </a:prstGeom>
        </p:spPr>
        <p:txBody>
          <a:bodyPr/>
          <a:lstStyle/>
          <a:p>
            <a:r>
              <a:rPr lang="fr-FR" dirty="0"/>
              <a:t>Infeeny</a:t>
            </a:r>
          </a:p>
        </p:txBody>
      </p:sp>
      <p:sp>
        <p:nvSpPr>
          <p:cNvPr id="19"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
        <p:nvSpPr>
          <p:cNvPr id="14" name="Espace réservé de la date 3"/>
          <p:cNvSpPr txBox="1">
            <a:spLocks/>
          </p:cNvSpPr>
          <p:nvPr userDrawn="1"/>
        </p:nvSpPr>
        <p:spPr>
          <a:xfrm>
            <a:off x="1832670" y="4982570"/>
            <a:ext cx="506549" cy="153888"/>
          </a:xfrm>
          <a:prstGeom prst="rect">
            <a:avLst/>
          </a:prstGeom>
        </p:spPr>
        <p:txBody>
          <a:bodyPr vert="horz" wrap="none" lIns="0" tIns="0" rIns="0" bIns="0" rtlCol="0" anchor="t" anchorCtr="0">
            <a:spAutoFit/>
          </a:bodyPr>
          <a:lstStyle>
            <a:defPPr>
              <a:defRPr lang="fr-FR"/>
            </a:defPPr>
            <a:lvl1pPr marL="0" algn="l" defTabSz="914400" rtl="0" eaLnBrk="1" latinLnBrk="0" hangingPunct="1">
              <a:defRPr sz="1000" kern="1200">
                <a:solidFill>
                  <a:schemeClr val="bg2"/>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08/02/2016</a:t>
            </a:r>
            <a:endParaRPr lang="fr-FR" dirty="0"/>
          </a:p>
        </p:txBody>
      </p:sp>
      <p:sp>
        <p:nvSpPr>
          <p:cNvPr id="15" name="Espace réservé du pied de page 4"/>
          <p:cNvSpPr txBox="1">
            <a:spLocks/>
          </p:cNvSpPr>
          <p:nvPr userDrawn="1"/>
        </p:nvSpPr>
        <p:spPr>
          <a:xfrm>
            <a:off x="2617336" y="4982570"/>
            <a:ext cx="6283920" cy="153888"/>
          </a:xfrm>
          <a:prstGeom prst="rect">
            <a:avLst/>
          </a:prstGeom>
        </p:spPr>
        <p:txBody>
          <a:bodyPr vert="horz" wrap="square" lIns="0" tIns="0" rIns="0" bIns="0" rtlCol="0" anchor="t" anchorCtr="0">
            <a:spAutoFit/>
          </a:bodyPr>
          <a:lstStyle>
            <a:defPPr>
              <a:defRPr lang="fr-FR"/>
            </a:defPPr>
            <a:lvl1pPr marL="0" algn="l" defTabSz="914400" rtl="0" eaLnBrk="1" latinLnBrk="0" hangingPunct="1">
              <a:defRPr sz="1000" kern="1200">
                <a:solidFill>
                  <a:schemeClr val="bg2"/>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Infeeny</a:t>
            </a:r>
            <a:endParaRPr lang="fr-FR" dirty="0"/>
          </a:p>
        </p:txBody>
      </p:sp>
      <p:sp>
        <p:nvSpPr>
          <p:cNvPr id="16" name="Espace réservé du numéro de diapositive 5"/>
          <p:cNvSpPr txBox="1">
            <a:spLocks/>
          </p:cNvSpPr>
          <p:nvPr userDrawn="1"/>
        </p:nvSpPr>
        <p:spPr>
          <a:xfrm>
            <a:off x="1350741" y="4982570"/>
            <a:ext cx="339837" cy="153888"/>
          </a:xfrm>
          <a:prstGeom prst="rect">
            <a:avLst/>
          </a:prstGeom>
        </p:spPr>
        <p:txBody>
          <a:bodyPr vert="horz" wrap="none" lIns="0" tIns="0" rIns="0" bIns="0" rtlCol="0" anchor="t" anchorCtr="0">
            <a:spAutoFit/>
          </a:bodyPr>
          <a:lstStyle>
            <a:defPPr>
              <a:defRPr lang="fr-FR"/>
            </a:defPPr>
            <a:lvl1pPr marL="0" algn="r" defTabSz="914400" rtl="0" eaLnBrk="1" latinLnBrk="0" hangingPunct="1">
              <a:defRPr sz="1000" kern="1200">
                <a:solidFill>
                  <a:schemeClr val="bg2"/>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P. </a:t>
            </a:r>
            <a:fld id="{A733B763-BB36-4290-88D7-9BAF99F4BA6E}" type="slidenum">
              <a:rPr lang="fr-FR" smtClean="0"/>
              <a:pPr/>
              <a:t>‹N°›</a:t>
            </a:fld>
            <a:endParaRPr lang="fr-FR" dirty="0"/>
          </a:p>
        </p:txBody>
      </p:sp>
      <p:cxnSp>
        <p:nvCxnSpPr>
          <p:cNvPr id="20" name="Connecteur droit 19"/>
          <p:cNvCxnSpPr/>
          <p:nvPr userDrawn="1"/>
        </p:nvCxnSpPr>
        <p:spPr>
          <a:xfrm>
            <a:off x="176022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userDrawn="1"/>
        </p:nvCxnSpPr>
        <p:spPr>
          <a:xfrm>
            <a:off x="254127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userDrawn="1"/>
        </p:nvCxnSpPr>
        <p:spPr>
          <a:xfrm>
            <a:off x="1286517"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54547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uccess story bleu">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4"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dirty="0"/>
              <a:t>Infeeny</a:t>
            </a:r>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Tree>
    <p:extLst>
      <p:ext uri="{BB962C8B-B14F-4D97-AF65-F5344CB8AC3E}">
        <p14:creationId xmlns:p14="http://schemas.microsoft.com/office/powerpoint/2010/main" val="3726234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rtes de visite verticale gris">
    <p:spTree>
      <p:nvGrpSpPr>
        <p:cNvPr id="1" name=""/>
        <p:cNvGrpSpPr/>
        <p:nvPr/>
      </p:nvGrpSpPr>
      <p:grpSpPr>
        <a:xfrm>
          <a:off x="0" y="0"/>
          <a:ext cx="0" cy="0"/>
          <a:chOff x="0" y="0"/>
          <a:chExt cx="0" cy="0"/>
        </a:xfrm>
      </p:grpSpPr>
      <p:pic>
        <p:nvPicPr>
          <p:cNvPr id="36" name="Picture 3"/>
          <p:cNvPicPr>
            <a:picLocks noChangeAspect="1" noChangeArrowheads="1"/>
          </p:cNvPicPr>
          <p:nvPr userDrawn="1"/>
        </p:nvPicPr>
        <p:blipFill rotWithShape="1">
          <a:blip r:embed="rId2" cstate="email">
            <a:duotone>
              <a:schemeClr val="bg2">
                <a:shade val="45000"/>
                <a:satMod val="135000"/>
              </a:schemeClr>
              <a:prstClr val="white"/>
            </a:duotone>
            <a:extLst>
              <a:ext uri="{28A0092B-C50C-407E-A947-70E740481C1C}">
                <a14:useLocalDpi xmlns:a14="http://schemas.microsoft.com/office/drawing/2010/main"/>
              </a:ext>
            </a:extLst>
          </a:blip>
          <a:srcRect/>
          <a:stretch/>
        </p:blipFill>
        <p:spPr bwMode="auto">
          <a:xfrm>
            <a:off x="565393" y="0"/>
            <a:ext cx="4433286"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Espace réservé du contenu 39"/>
          <p:cNvSpPr>
            <a:spLocks noGrp="1"/>
          </p:cNvSpPr>
          <p:nvPr>
            <p:ph sz="quarter" idx="30" hasCustomPrompt="1"/>
          </p:nvPr>
        </p:nvSpPr>
        <p:spPr>
          <a:xfrm>
            <a:off x="5278787" y="1430532"/>
            <a:ext cx="1844656" cy="366254"/>
          </a:xfrm>
        </p:spPr>
        <p:txBody>
          <a:bodyPr/>
          <a:lstStyle>
            <a:lvl1pPr marL="0" indent="0">
              <a:buNone/>
              <a:defRPr/>
            </a:lvl1pPr>
          </a:lstStyle>
          <a:p>
            <a:pPr lvl="0"/>
            <a:r>
              <a:rPr lang="fr-FR" dirty="0"/>
              <a:t>CLIENT</a:t>
            </a:r>
          </a:p>
        </p:txBody>
      </p:sp>
      <p:sp>
        <p:nvSpPr>
          <p:cNvPr id="2" name="Titre 1"/>
          <p:cNvSpPr>
            <a:spLocks noGrp="1"/>
          </p:cNvSpPr>
          <p:nvPr>
            <p:ph type="title"/>
          </p:nvPr>
        </p:nvSpPr>
        <p:spPr/>
        <p:txBody>
          <a:bodyPr/>
          <a:lstStyle>
            <a:lvl1pPr>
              <a:defRPr>
                <a:solidFill>
                  <a:schemeClr val="tx2"/>
                </a:solidFill>
              </a:defRPr>
            </a:lvl1pPr>
          </a:lstStyle>
          <a:p>
            <a:r>
              <a:rPr lang="fr-FR"/>
              <a:t>Modifiez le style du titre</a:t>
            </a:r>
            <a:endParaRPr lang="fr-FR" dirty="0"/>
          </a:p>
        </p:txBody>
      </p:sp>
      <p:pic>
        <p:nvPicPr>
          <p:cNvPr id="6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68665" y="1560902"/>
            <a:ext cx="1602909" cy="155313"/>
          </a:xfrm>
          <a:prstGeom prst="rect">
            <a:avLst/>
          </a:prstGeom>
          <a:noFill/>
          <a:extLst>
            <a:ext uri="{909E8E84-426E-40DD-AFC4-6F175D3DCCD1}">
              <a14:hiddenFill xmlns:a14="http://schemas.microsoft.com/office/drawing/2010/main">
                <a:solidFill>
                  <a:srgbClr val="FFFFFF"/>
                </a:solidFill>
              </a14:hiddenFill>
            </a:ext>
          </a:extLst>
        </p:spPr>
      </p:pic>
      <p:sp>
        <p:nvSpPr>
          <p:cNvPr id="84" name="Espace réservé du contenu 19"/>
          <p:cNvSpPr>
            <a:spLocks noGrp="1"/>
          </p:cNvSpPr>
          <p:nvPr>
            <p:ph sz="quarter" idx="13" hasCustomPrompt="1"/>
          </p:nvPr>
        </p:nvSpPr>
        <p:spPr>
          <a:xfrm>
            <a:off x="757423" y="1977705"/>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85" name="Espace réservé du contenu 19"/>
          <p:cNvSpPr>
            <a:spLocks noGrp="1"/>
          </p:cNvSpPr>
          <p:nvPr>
            <p:ph sz="quarter" idx="14" hasCustomPrompt="1"/>
          </p:nvPr>
        </p:nvSpPr>
        <p:spPr>
          <a:xfrm>
            <a:off x="2734663" y="1977705"/>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86" name="Espace réservé du contenu 19"/>
          <p:cNvSpPr>
            <a:spLocks noGrp="1"/>
          </p:cNvSpPr>
          <p:nvPr>
            <p:ph sz="quarter" idx="15" hasCustomPrompt="1"/>
          </p:nvPr>
        </p:nvSpPr>
        <p:spPr>
          <a:xfrm>
            <a:off x="757423" y="2746632"/>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87" name="Espace réservé du contenu 19"/>
          <p:cNvSpPr>
            <a:spLocks noGrp="1"/>
          </p:cNvSpPr>
          <p:nvPr>
            <p:ph sz="quarter" idx="16" hasCustomPrompt="1"/>
          </p:nvPr>
        </p:nvSpPr>
        <p:spPr>
          <a:xfrm>
            <a:off x="757423" y="3515559"/>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88" name="Espace réservé du contenu 19"/>
          <p:cNvSpPr>
            <a:spLocks noGrp="1"/>
          </p:cNvSpPr>
          <p:nvPr>
            <p:ph sz="quarter" idx="17" hasCustomPrompt="1"/>
          </p:nvPr>
        </p:nvSpPr>
        <p:spPr>
          <a:xfrm>
            <a:off x="757423" y="4284486"/>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89" name="Espace réservé du contenu 19"/>
          <p:cNvSpPr>
            <a:spLocks noGrp="1"/>
          </p:cNvSpPr>
          <p:nvPr>
            <p:ph sz="quarter" idx="18" hasCustomPrompt="1"/>
          </p:nvPr>
        </p:nvSpPr>
        <p:spPr>
          <a:xfrm>
            <a:off x="2734663" y="2742328"/>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0" name="Espace réservé du contenu 19"/>
          <p:cNvSpPr>
            <a:spLocks noGrp="1"/>
          </p:cNvSpPr>
          <p:nvPr>
            <p:ph sz="quarter" idx="19" hasCustomPrompt="1"/>
          </p:nvPr>
        </p:nvSpPr>
        <p:spPr>
          <a:xfrm>
            <a:off x="2734663" y="3506951"/>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1" name="Espace réservé du contenu 19"/>
          <p:cNvSpPr>
            <a:spLocks noGrp="1"/>
          </p:cNvSpPr>
          <p:nvPr>
            <p:ph sz="quarter" idx="20" hasCustomPrompt="1"/>
          </p:nvPr>
        </p:nvSpPr>
        <p:spPr>
          <a:xfrm>
            <a:off x="2734663" y="4271573"/>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2" name="Espace réservé du contenu 19"/>
          <p:cNvSpPr>
            <a:spLocks noGrp="1"/>
          </p:cNvSpPr>
          <p:nvPr>
            <p:ph sz="quarter" idx="21" hasCustomPrompt="1"/>
          </p:nvPr>
        </p:nvSpPr>
        <p:spPr>
          <a:xfrm>
            <a:off x="5260703" y="197215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3" name="Espace réservé du contenu 19"/>
          <p:cNvSpPr>
            <a:spLocks noGrp="1"/>
          </p:cNvSpPr>
          <p:nvPr>
            <p:ph sz="quarter" idx="22" hasCustomPrompt="1"/>
          </p:nvPr>
        </p:nvSpPr>
        <p:spPr>
          <a:xfrm>
            <a:off x="7237944" y="197215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4" name="Espace réservé du contenu 19"/>
          <p:cNvSpPr>
            <a:spLocks noGrp="1"/>
          </p:cNvSpPr>
          <p:nvPr>
            <p:ph sz="quarter" idx="23" hasCustomPrompt="1"/>
          </p:nvPr>
        </p:nvSpPr>
        <p:spPr>
          <a:xfrm>
            <a:off x="5260703" y="2741078"/>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5" name="Espace réservé du contenu 19"/>
          <p:cNvSpPr>
            <a:spLocks noGrp="1"/>
          </p:cNvSpPr>
          <p:nvPr>
            <p:ph sz="quarter" idx="24" hasCustomPrompt="1"/>
          </p:nvPr>
        </p:nvSpPr>
        <p:spPr>
          <a:xfrm>
            <a:off x="5260703" y="3510005"/>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6" name="Espace réservé du contenu 19"/>
          <p:cNvSpPr>
            <a:spLocks noGrp="1"/>
          </p:cNvSpPr>
          <p:nvPr>
            <p:ph sz="quarter" idx="25" hasCustomPrompt="1"/>
          </p:nvPr>
        </p:nvSpPr>
        <p:spPr>
          <a:xfrm>
            <a:off x="5260703" y="4278932"/>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7" name="Espace réservé du contenu 19"/>
          <p:cNvSpPr>
            <a:spLocks noGrp="1"/>
          </p:cNvSpPr>
          <p:nvPr>
            <p:ph sz="quarter" idx="26" hasCustomPrompt="1"/>
          </p:nvPr>
        </p:nvSpPr>
        <p:spPr>
          <a:xfrm>
            <a:off x="7237944" y="2736774"/>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8" name="Espace réservé du contenu 19"/>
          <p:cNvSpPr>
            <a:spLocks noGrp="1"/>
          </p:cNvSpPr>
          <p:nvPr>
            <p:ph sz="quarter" idx="27" hasCustomPrompt="1"/>
          </p:nvPr>
        </p:nvSpPr>
        <p:spPr>
          <a:xfrm>
            <a:off x="7237944" y="3501397"/>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9" name="Espace réservé du contenu 19"/>
          <p:cNvSpPr>
            <a:spLocks noGrp="1"/>
          </p:cNvSpPr>
          <p:nvPr>
            <p:ph sz="quarter" idx="28" hasCustomPrompt="1"/>
          </p:nvPr>
        </p:nvSpPr>
        <p:spPr>
          <a:xfrm>
            <a:off x="7237944" y="4266019"/>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29" name="Espace réservé de la date 3"/>
          <p:cNvSpPr>
            <a:spLocks noGrp="1"/>
          </p:cNvSpPr>
          <p:nvPr>
            <p:ph type="dt" sz="half" idx="2"/>
          </p:nvPr>
        </p:nvSpPr>
        <p:spPr>
          <a:xfrm>
            <a:off x="1832670" y="4982570"/>
            <a:ext cx="506549" cy="153888"/>
          </a:xfrm>
          <a:prstGeom prst="rect">
            <a:avLst/>
          </a:prstGeom>
        </p:spPr>
        <p:txBody>
          <a:bodyPr vert="horz" wrap="non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08/02/2016</a:t>
            </a:r>
            <a:endParaRPr lang="fr-FR" dirty="0"/>
          </a:p>
        </p:txBody>
      </p:sp>
      <p:sp>
        <p:nvSpPr>
          <p:cNvPr id="30" name="Espace réservé du pied de page 4"/>
          <p:cNvSpPr>
            <a:spLocks noGrp="1"/>
          </p:cNvSpPr>
          <p:nvPr>
            <p:ph type="ftr" sz="quarter" idx="3"/>
          </p:nvPr>
        </p:nvSpPr>
        <p:spPr>
          <a:xfrm>
            <a:off x="2617336" y="4982570"/>
            <a:ext cx="6283920" cy="153888"/>
          </a:xfrm>
          <a:prstGeom prst="rect">
            <a:avLst/>
          </a:prstGeom>
        </p:spPr>
        <p:txBody>
          <a:bodyPr vert="horz" wrap="squar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Infeeny</a:t>
            </a:r>
            <a:endParaRPr lang="fr-FR" dirty="0"/>
          </a:p>
        </p:txBody>
      </p:sp>
      <p:sp>
        <p:nvSpPr>
          <p:cNvPr id="31" name="Espace réservé du numéro de diapositive 5"/>
          <p:cNvSpPr>
            <a:spLocks noGrp="1"/>
          </p:cNvSpPr>
          <p:nvPr>
            <p:ph type="sldNum" sz="quarter" idx="4"/>
          </p:nvPr>
        </p:nvSpPr>
        <p:spPr>
          <a:xfrm>
            <a:off x="1350741" y="4982570"/>
            <a:ext cx="339837" cy="153888"/>
          </a:xfrm>
          <a:prstGeom prst="rect">
            <a:avLst/>
          </a:prstGeom>
        </p:spPr>
        <p:txBody>
          <a:bodyPr vert="horz" wrap="none" lIns="0" tIns="0" rIns="0" bIns="0" rtlCol="0" anchor="t" anchorCtr="0">
            <a:spAutoFit/>
          </a:bodyPr>
          <a:lstStyle>
            <a:lvl1pPr algn="r">
              <a:defRPr sz="1000">
                <a:solidFill>
                  <a:schemeClr val="bg2"/>
                </a:solidFill>
                <a:latin typeface="Calibri" pitchFamily="34" charset="0"/>
                <a:cs typeface="Calibri" pitchFamily="34" charset="0"/>
              </a:defRPr>
            </a:lvl1pPr>
          </a:lstStyle>
          <a:p>
            <a:r>
              <a:rPr lang="fr-FR" dirty="0"/>
              <a:t>P. </a:t>
            </a:r>
            <a:fld id="{A733B763-BB36-4290-88D7-9BAF99F4BA6E}" type="slidenum">
              <a:rPr lang="fr-FR" smtClean="0"/>
              <a:pPr/>
              <a:t>‹N°›</a:t>
            </a:fld>
            <a:endParaRPr lang="fr-FR" dirty="0"/>
          </a:p>
        </p:txBody>
      </p:sp>
      <p:cxnSp>
        <p:nvCxnSpPr>
          <p:cNvPr id="32" name="Connecteur droit 31"/>
          <p:cNvCxnSpPr/>
          <p:nvPr userDrawn="1"/>
        </p:nvCxnSpPr>
        <p:spPr>
          <a:xfrm>
            <a:off x="176022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userDrawn="1"/>
        </p:nvCxnSpPr>
        <p:spPr>
          <a:xfrm>
            <a:off x="254127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Espace réservé de la date 3"/>
          <p:cNvSpPr txBox="1">
            <a:spLocks/>
          </p:cNvSpPr>
          <p:nvPr userDrawn="1"/>
        </p:nvSpPr>
        <p:spPr>
          <a:xfrm>
            <a:off x="683568" y="4965373"/>
            <a:ext cx="644489" cy="161583"/>
          </a:xfrm>
          <a:prstGeom prst="rect">
            <a:avLst/>
          </a:prstGeom>
        </p:spPr>
        <p:txBody>
          <a:bodyPr vert="horz" wrap="square" lIns="0" tIns="0" rIns="0" bIns="0" rtlCol="0" anchor="t" anchorCtr="0">
            <a:spAutoFit/>
          </a:bodyPr>
          <a:lstStyle>
            <a:defPPr>
              <a:defRPr lang="fr-FR"/>
            </a:defPPr>
            <a:lvl1pPr marL="0" algn="l" defTabSz="914400" rtl="0" eaLnBrk="1" latinLnBrk="0" hangingPunct="1">
              <a:defRPr sz="1000" kern="1200">
                <a:solidFill>
                  <a:schemeClr val="bg2"/>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50" dirty="0" err="1">
                <a:solidFill>
                  <a:schemeClr val="tx2"/>
                </a:solidFill>
              </a:rPr>
              <a:t>Econocom</a:t>
            </a:r>
            <a:endParaRPr lang="fr-FR" sz="1050" dirty="0">
              <a:solidFill>
                <a:schemeClr val="tx2"/>
              </a:solidFill>
            </a:endParaRPr>
          </a:p>
        </p:txBody>
      </p:sp>
      <p:cxnSp>
        <p:nvCxnSpPr>
          <p:cNvPr id="43" name="Connecteur droit 42"/>
          <p:cNvCxnSpPr/>
          <p:nvPr userDrawn="1"/>
        </p:nvCxnSpPr>
        <p:spPr>
          <a:xfrm>
            <a:off x="1286517"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3978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ccess story bleu claire">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42" name="Connecteur droit 41"/>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3"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44"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45" name="Groupe 44"/>
          <p:cNvGrpSpPr/>
          <p:nvPr userDrawn="1"/>
        </p:nvGrpSpPr>
        <p:grpSpPr>
          <a:xfrm>
            <a:off x="1246302" y="111141"/>
            <a:ext cx="662507" cy="809641"/>
            <a:chOff x="4332800" y="3236572"/>
            <a:chExt cx="2587625" cy="3162301"/>
          </a:xfrm>
          <a:solidFill>
            <a:schemeClr val="bg2">
              <a:lumMod val="40000"/>
              <a:lumOff val="60000"/>
            </a:schemeClr>
          </a:solidFill>
        </p:grpSpPr>
        <p:sp>
          <p:nvSpPr>
            <p:cNvPr id="46"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Offres de support 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Tree>
    <p:extLst>
      <p:ext uri="{BB962C8B-B14F-4D97-AF65-F5344CB8AC3E}">
        <p14:creationId xmlns:p14="http://schemas.microsoft.com/office/powerpoint/2010/main" val="305226331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ccess story vert claire">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4"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Offres de support 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Tree>
    <p:extLst>
      <p:ext uri="{BB962C8B-B14F-4D97-AF65-F5344CB8AC3E}">
        <p14:creationId xmlns:p14="http://schemas.microsoft.com/office/powerpoint/2010/main" val="44612887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ccess story vert">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4"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Offres de support 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Tree>
    <p:extLst>
      <p:ext uri="{BB962C8B-B14F-4D97-AF65-F5344CB8AC3E}">
        <p14:creationId xmlns:p14="http://schemas.microsoft.com/office/powerpoint/2010/main" val="262108564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ccess story jaune">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5"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Offres de support 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Tree>
    <p:extLst>
      <p:ext uri="{BB962C8B-B14F-4D97-AF65-F5344CB8AC3E}">
        <p14:creationId xmlns:p14="http://schemas.microsoft.com/office/powerpoint/2010/main" val="77616530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ccess story orange">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5"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Offres de support 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Tree>
    <p:extLst>
      <p:ext uri="{BB962C8B-B14F-4D97-AF65-F5344CB8AC3E}">
        <p14:creationId xmlns:p14="http://schemas.microsoft.com/office/powerpoint/2010/main" val="21786648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ccess story rouge">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5"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Offres de support 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Tree>
    <p:extLst>
      <p:ext uri="{BB962C8B-B14F-4D97-AF65-F5344CB8AC3E}">
        <p14:creationId xmlns:p14="http://schemas.microsoft.com/office/powerpoint/2010/main" val="212602267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Slide chapitre ">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9367"/>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359405046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1_Slide chapitre bleu">
    <p:bg>
      <p:bgPr>
        <a:solidFill>
          <a:schemeClr val="tx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9367"/>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284836079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Slide chapitre bleu claire">
    <p:bg>
      <p:bgPr>
        <a:solidFill>
          <a:schemeClr val="accent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130861717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Slide chapitre vert claire">
    <p:bg>
      <p:bgPr>
        <a:solidFill>
          <a:schemeClr val="accent3"/>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accent2"/>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accent2"/>
                </a:solidFill>
                <a:latin typeface="Calibri" pitchFamily="34" charset="0"/>
                <a:cs typeface="Calibri" pitchFamily="34" charset="0"/>
              </a:defRPr>
            </a:lvl1pPr>
            <a:lvl2pPr marL="93663" indent="0">
              <a:buNone/>
              <a:defRPr lang="fr-FR" sz="1800" dirty="0" smtClean="0">
                <a:solidFill>
                  <a:schemeClr val="accent2"/>
                </a:solidFill>
                <a:latin typeface="Calibri" pitchFamily="34" charset="0"/>
                <a:cs typeface="Calibri" pitchFamily="34" charset="0"/>
              </a:defRPr>
            </a:lvl2pPr>
            <a:lvl3pPr marL="1200150" indent="-285750">
              <a:buFont typeface="Arial" pitchFamily="34" charset="0"/>
              <a:buNone/>
              <a:defRPr lang="fr-FR" sz="1600" dirty="0" smtClean="0">
                <a:solidFill>
                  <a:schemeClr val="accent2"/>
                </a:solidFill>
                <a:latin typeface="Calibri" pitchFamily="34" charset="0"/>
                <a:cs typeface="Calibri" pitchFamily="34" charset="0"/>
              </a:defRPr>
            </a:lvl3pPr>
            <a:lvl4pPr marL="1657350" indent="-285750">
              <a:buNone/>
              <a:defRPr lang="fr-FR" sz="1400" dirty="0" smtClean="0">
                <a:solidFill>
                  <a:schemeClr val="accent2"/>
                </a:solidFill>
                <a:latin typeface="Calibri" pitchFamily="34" charset="0"/>
                <a:cs typeface="Calibri" pitchFamily="34" charset="0"/>
              </a:defRPr>
            </a:lvl4pPr>
            <a:lvl5pPr marL="2114550" indent="-285750">
              <a:buNone/>
              <a:defRPr lang="fr-FR" sz="1400" dirty="0">
                <a:solidFill>
                  <a:schemeClr val="accent2"/>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3188463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rtes de visite verticale bleu">
    <p:spTree>
      <p:nvGrpSpPr>
        <p:cNvPr id="1" name=""/>
        <p:cNvGrpSpPr/>
        <p:nvPr/>
      </p:nvGrpSpPr>
      <p:grpSpPr>
        <a:xfrm>
          <a:off x="0" y="0"/>
          <a:ext cx="0" cy="0"/>
          <a:chOff x="0" y="0"/>
          <a:chExt cx="0" cy="0"/>
        </a:xfrm>
      </p:grpSpPr>
      <p:pic>
        <p:nvPicPr>
          <p:cNvPr id="67" name="Picture 3"/>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565393" y="0"/>
            <a:ext cx="4433286"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lstStyle>
            <a:lvl1pPr>
              <a:defRPr>
                <a:solidFill>
                  <a:schemeClr val="tx2"/>
                </a:solidFill>
              </a:defRPr>
            </a:lvl1pPr>
          </a:lstStyle>
          <a:p>
            <a:r>
              <a:rPr lang="fr-FR"/>
              <a:t>Modifiez le style du titre</a:t>
            </a:r>
            <a:endParaRPr lang="fr-FR" dirty="0"/>
          </a:p>
        </p:txBody>
      </p:sp>
      <p:sp>
        <p:nvSpPr>
          <p:cNvPr id="48" name="Espace réservé du contenu 39"/>
          <p:cNvSpPr>
            <a:spLocks noGrp="1"/>
          </p:cNvSpPr>
          <p:nvPr>
            <p:ph sz="quarter" idx="30" hasCustomPrompt="1"/>
          </p:nvPr>
        </p:nvSpPr>
        <p:spPr>
          <a:xfrm>
            <a:off x="5278787" y="1430532"/>
            <a:ext cx="1844656" cy="366254"/>
          </a:xfrm>
        </p:spPr>
        <p:txBody>
          <a:bodyPr/>
          <a:lstStyle>
            <a:lvl1pPr marL="0" indent="0">
              <a:buNone/>
              <a:defRPr/>
            </a:lvl1pPr>
          </a:lstStyle>
          <a:p>
            <a:pPr lvl="0"/>
            <a:r>
              <a:rPr lang="fr-FR" dirty="0"/>
              <a:t>CLIENT</a:t>
            </a:r>
          </a:p>
        </p:txBody>
      </p:sp>
      <p:pic>
        <p:nvPicPr>
          <p:cNvPr id="49"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68665" y="1560902"/>
            <a:ext cx="1602909" cy="155313"/>
          </a:xfrm>
          <a:prstGeom prst="rect">
            <a:avLst/>
          </a:prstGeom>
          <a:noFill/>
          <a:extLst>
            <a:ext uri="{909E8E84-426E-40DD-AFC4-6F175D3DCCD1}">
              <a14:hiddenFill xmlns:a14="http://schemas.microsoft.com/office/drawing/2010/main">
                <a:solidFill>
                  <a:srgbClr val="FFFFFF"/>
                </a:solidFill>
              </a14:hiddenFill>
            </a:ext>
          </a:extLst>
        </p:spPr>
      </p:pic>
      <p:sp>
        <p:nvSpPr>
          <p:cNvPr id="51" name="Espace réservé du contenu 19"/>
          <p:cNvSpPr>
            <a:spLocks noGrp="1"/>
          </p:cNvSpPr>
          <p:nvPr>
            <p:ph sz="quarter" idx="13" hasCustomPrompt="1"/>
          </p:nvPr>
        </p:nvSpPr>
        <p:spPr>
          <a:xfrm>
            <a:off x="757423" y="1977705"/>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2" name="Espace réservé du contenu 19"/>
          <p:cNvSpPr>
            <a:spLocks noGrp="1"/>
          </p:cNvSpPr>
          <p:nvPr>
            <p:ph sz="quarter" idx="14" hasCustomPrompt="1"/>
          </p:nvPr>
        </p:nvSpPr>
        <p:spPr>
          <a:xfrm>
            <a:off x="2734663" y="1977705"/>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3" name="Espace réservé du contenu 19"/>
          <p:cNvSpPr>
            <a:spLocks noGrp="1"/>
          </p:cNvSpPr>
          <p:nvPr>
            <p:ph sz="quarter" idx="15" hasCustomPrompt="1"/>
          </p:nvPr>
        </p:nvSpPr>
        <p:spPr>
          <a:xfrm>
            <a:off x="757423" y="2746632"/>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4" name="Espace réservé du contenu 19"/>
          <p:cNvSpPr>
            <a:spLocks noGrp="1"/>
          </p:cNvSpPr>
          <p:nvPr>
            <p:ph sz="quarter" idx="16" hasCustomPrompt="1"/>
          </p:nvPr>
        </p:nvSpPr>
        <p:spPr>
          <a:xfrm>
            <a:off x="757423" y="3515559"/>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5" name="Espace réservé du contenu 19"/>
          <p:cNvSpPr>
            <a:spLocks noGrp="1"/>
          </p:cNvSpPr>
          <p:nvPr>
            <p:ph sz="quarter" idx="17" hasCustomPrompt="1"/>
          </p:nvPr>
        </p:nvSpPr>
        <p:spPr>
          <a:xfrm>
            <a:off x="757423" y="4284486"/>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6" name="Espace réservé du contenu 19"/>
          <p:cNvSpPr>
            <a:spLocks noGrp="1"/>
          </p:cNvSpPr>
          <p:nvPr>
            <p:ph sz="quarter" idx="18" hasCustomPrompt="1"/>
          </p:nvPr>
        </p:nvSpPr>
        <p:spPr>
          <a:xfrm>
            <a:off x="2734663" y="2742328"/>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7" name="Espace réservé du contenu 19"/>
          <p:cNvSpPr>
            <a:spLocks noGrp="1"/>
          </p:cNvSpPr>
          <p:nvPr>
            <p:ph sz="quarter" idx="19" hasCustomPrompt="1"/>
          </p:nvPr>
        </p:nvSpPr>
        <p:spPr>
          <a:xfrm>
            <a:off x="2734663" y="3506951"/>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8" name="Espace réservé du contenu 19"/>
          <p:cNvSpPr>
            <a:spLocks noGrp="1"/>
          </p:cNvSpPr>
          <p:nvPr>
            <p:ph sz="quarter" idx="20" hasCustomPrompt="1"/>
          </p:nvPr>
        </p:nvSpPr>
        <p:spPr>
          <a:xfrm>
            <a:off x="2734663" y="4271573"/>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9" name="Espace réservé du contenu 19"/>
          <p:cNvSpPr>
            <a:spLocks noGrp="1"/>
          </p:cNvSpPr>
          <p:nvPr>
            <p:ph sz="quarter" idx="21" hasCustomPrompt="1"/>
          </p:nvPr>
        </p:nvSpPr>
        <p:spPr>
          <a:xfrm>
            <a:off x="5260703" y="197215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0" name="Espace réservé du contenu 19"/>
          <p:cNvSpPr>
            <a:spLocks noGrp="1"/>
          </p:cNvSpPr>
          <p:nvPr>
            <p:ph sz="quarter" idx="22" hasCustomPrompt="1"/>
          </p:nvPr>
        </p:nvSpPr>
        <p:spPr>
          <a:xfrm>
            <a:off x="7237944" y="197215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1" name="Espace réservé du contenu 19"/>
          <p:cNvSpPr>
            <a:spLocks noGrp="1"/>
          </p:cNvSpPr>
          <p:nvPr>
            <p:ph sz="quarter" idx="23" hasCustomPrompt="1"/>
          </p:nvPr>
        </p:nvSpPr>
        <p:spPr>
          <a:xfrm>
            <a:off x="5260703" y="2741078"/>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2" name="Espace réservé du contenu 19"/>
          <p:cNvSpPr>
            <a:spLocks noGrp="1"/>
          </p:cNvSpPr>
          <p:nvPr>
            <p:ph sz="quarter" idx="24" hasCustomPrompt="1"/>
          </p:nvPr>
        </p:nvSpPr>
        <p:spPr>
          <a:xfrm>
            <a:off x="5260703" y="3510005"/>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3" name="Espace réservé du contenu 19"/>
          <p:cNvSpPr>
            <a:spLocks noGrp="1"/>
          </p:cNvSpPr>
          <p:nvPr>
            <p:ph sz="quarter" idx="25" hasCustomPrompt="1"/>
          </p:nvPr>
        </p:nvSpPr>
        <p:spPr>
          <a:xfrm>
            <a:off x="5260703" y="4278932"/>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4" name="Espace réservé du contenu 19"/>
          <p:cNvSpPr>
            <a:spLocks noGrp="1"/>
          </p:cNvSpPr>
          <p:nvPr>
            <p:ph sz="quarter" idx="26" hasCustomPrompt="1"/>
          </p:nvPr>
        </p:nvSpPr>
        <p:spPr>
          <a:xfrm>
            <a:off x="7237944" y="2736774"/>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5" name="Espace réservé du contenu 19"/>
          <p:cNvSpPr>
            <a:spLocks noGrp="1"/>
          </p:cNvSpPr>
          <p:nvPr>
            <p:ph sz="quarter" idx="27" hasCustomPrompt="1"/>
          </p:nvPr>
        </p:nvSpPr>
        <p:spPr>
          <a:xfrm>
            <a:off x="7237944" y="3501397"/>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6" name="Espace réservé du contenu 19"/>
          <p:cNvSpPr>
            <a:spLocks noGrp="1"/>
          </p:cNvSpPr>
          <p:nvPr>
            <p:ph sz="quarter" idx="28" hasCustomPrompt="1"/>
          </p:nvPr>
        </p:nvSpPr>
        <p:spPr>
          <a:xfrm>
            <a:off x="7237944" y="4266019"/>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29" name="Espace réservé de la date 3"/>
          <p:cNvSpPr>
            <a:spLocks noGrp="1"/>
          </p:cNvSpPr>
          <p:nvPr>
            <p:ph type="dt" sz="half" idx="2"/>
          </p:nvPr>
        </p:nvSpPr>
        <p:spPr>
          <a:xfrm>
            <a:off x="1832670" y="4982570"/>
            <a:ext cx="506549" cy="153888"/>
          </a:xfrm>
          <a:prstGeom prst="rect">
            <a:avLst/>
          </a:prstGeom>
        </p:spPr>
        <p:txBody>
          <a:bodyPr vert="horz" wrap="non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08/02/2016</a:t>
            </a:r>
            <a:endParaRPr lang="fr-FR" dirty="0"/>
          </a:p>
        </p:txBody>
      </p:sp>
      <p:sp>
        <p:nvSpPr>
          <p:cNvPr id="30" name="Espace réservé du pied de page 4"/>
          <p:cNvSpPr>
            <a:spLocks noGrp="1"/>
          </p:cNvSpPr>
          <p:nvPr>
            <p:ph type="ftr" sz="quarter" idx="3"/>
          </p:nvPr>
        </p:nvSpPr>
        <p:spPr>
          <a:xfrm>
            <a:off x="2617336" y="4982570"/>
            <a:ext cx="6283920" cy="153888"/>
          </a:xfrm>
          <a:prstGeom prst="rect">
            <a:avLst/>
          </a:prstGeom>
        </p:spPr>
        <p:txBody>
          <a:bodyPr vert="horz" wrap="squar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Infeeny</a:t>
            </a:r>
            <a:endParaRPr lang="fr-FR" dirty="0"/>
          </a:p>
        </p:txBody>
      </p:sp>
      <p:sp>
        <p:nvSpPr>
          <p:cNvPr id="31" name="Espace réservé du numéro de diapositive 5"/>
          <p:cNvSpPr>
            <a:spLocks noGrp="1"/>
          </p:cNvSpPr>
          <p:nvPr>
            <p:ph type="sldNum" sz="quarter" idx="4"/>
          </p:nvPr>
        </p:nvSpPr>
        <p:spPr>
          <a:xfrm>
            <a:off x="1350741" y="4982570"/>
            <a:ext cx="339837" cy="153888"/>
          </a:xfrm>
          <a:prstGeom prst="rect">
            <a:avLst/>
          </a:prstGeom>
        </p:spPr>
        <p:txBody>
          <a:bodyPr vert="horz" wrap="none" lIns="0" tIns="0" rIns="0" bIns="0" rtlCol="0" anchor="t" anchorCtr="0">
            <a:spAutoFit/>
          </a:bodyPr>
          <a:lstStyle>
            <a:lvl1pPr algn="r">
              <a:defRPr sz="1000">
                <a:solidFill>
                  <a:schemeClr val="bg2"/>
                </a:solidFill>
                <a:latin typeface="Calibri" pitchFamily="34" charset="0"/>
                <a:cs typeface="Calibri" pitchFamily="34" charset="0"/>
              </a:defRPr>
            </a:lvl1pPr>
          </a:lstStyle>
          <a:p>
            <a:r>
              <a:rPr lang="fr-FR" dirty="0"/>
              <a:t>P. </a:t>
            </a:r>
            <a:fld id="{A733B763-BB36-4290-88D7-9BAF99F4BA6E}" type="slidenum">
              <a:rPr lang="fr-FR" smtClean="0"/>
              <a:pPr/>
              <a:t>‹N°›</a:t>
            </a:fld>
            <a:endParaRPr lang="fr-FR" dirty="0"/>
          </a:p>
        </p:txBody>
      </p:sp>
      <p:cxnSp>
        <p:nvCxnSpPr>
          <p:cNvPr id="32" name="Connecteur droit 31"/>
          <p:cNvCxnSpPr/>
          <p:nvPr userDrawn="1"/>
        </p:nvCxnSpPr>
        <p:spPr>
          <a:xfrm>
            <a:off x="176022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userDrawn="1"/>
        </p:nvCxnSpPr>
        <p:spPr>
          <a:xfrm>
            <a:off x="254127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1" name="Espace réservé de la date 3"/>
          <p:cNvSpPr txBox="1">
            <a:spLocks/>
          </p:cNvSpPr>
          <p:nvPr userDrawn="1"/>
        </p:nvSpPr>
        <p:spPr>
          <a:xfrm>
            <a:off x="683568" y="4965373"/>
            <a:ext cx="644489" cy="161583"/>
          </a:xfrm>
          <a:prstGeom prst="rect">
            <a:avLst/>
          </a:prstGeom>
        </p:spPr>
        <p:txBody>
          <a:bodyPr vert="horz" wrap="square" lIns="0" tIns="0" rIns="0" bIns="0" rtlCol="0" anchor="t" anchorCtr="0">
            <a:spAutoFit/>
          </a:bodyPr>
          <a:lstStyle>
            <a:defPPr>
              <a:defRPr lang="fr-FR"/>
            </a:defPPr>
            <a:lvl1pPr marL="0" algn="l" defTabSz="914400" rtl="0" eaLnBrk="1" latinLnBrk="0" hangingPunct="1">
              <a:defRPr sz="1000" kern="1200">
                <a:solidFill>
                  <a:schemeClr val="bg2"/>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50" dirty="0" err="1">
                <a:solidFill>
                  <a:schemeClr val="tx2"/>
                </a:solidFill>
              </a:rPr>
              <a:t>Econocom</a:t>
            </a:r>
            <a:endParaRPr lang="fr-FR" sz="1050" dirty="0">
              <a:solidFill>
                <a:schemeClr val="tx2"/>
              </a:solidFill>
            </a:endParaRPr>
          </a:p>
        </p:txBody>
      </p:sp>
      <p:cxnSp>
        <p:nvCxnSpPr>
          <p:cNvPr id="42" name="Connecteur droit 41"/>
          <p:cNvCxnSpPr/>
          <p:nvPr userDrawn="1"/>
        </p:nvCxnSpPr>
        <p:spPr>
          <a:xfrm>
            <a:off x="1286517"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22789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Slide chapitre vert">
    <p:bg>
      <p:bgPr>
        <a:solidFill>
          <a:schemeClr val="accent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21539222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Slide chapitre jaune">
    <p:bg>
      <p:bgPr>
        <a:solidFill>
          <a:schemeClr val="accent4"/>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2"/>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2"/>
                </a:solidFill>
                <a:latin typeface="Calibri" pitchFamily="34" charset="0"/>
                <a:cs typeface="Calibri" pitchFamily="34" charset="0"/>
              </a:defRPr>
            </a:lvl1pPr>
            <a:lvl2pPr marL="93663" indent="0">
              <a:buNone/>
              <a:defRPr lang="fr-FR" sz="1800" dirty="0" smtClean="0">
                <a:solidFill>
                  <a:schemeClr val="bg2"/>
                </a:solidFill>
                <a:latin typeface="Calibri" pitchFamily="34" charset="0"/>
                <a:cs typeface="Calibri" pitchFamily="34" charset="0"/>
              </a:defRPr>
            </a:lvl2pPr>
            <a:lvl3pPr marL="1200150" indent="-285750">
              <a:buFont typeface="Arial" pitchFamily="34" charset="0"/>
              <a:buNone/>
              <a:defRPr lang="fr-FR" sz="1600" dirty="0" smtClean="0">
                <a:solidFill>
                  <a:schemeClr val="bg2"/>
                </a:solidFill>
                <a:latin typeface="Calibri" pitchFamily="34" charset="0"/>
                <a:cs typeface="Calibri" pitchFamily="34" charset="0"/>
              </a:defRPr>
            </a:lvl3pPr>
            <a:lvl4pPr marL="1657350" indent="-285750">
              <a:buNone/>
              <a:defRPr lang="fr-FR" sz="1400" dirty="0" smtClean="0">
                <a:solidFill>
                  <a:schemeClr val="bg2"/>
                </a:solidFill>
                <a:latin typeface="Calibri" pitchFamily="34" charset="0"/>
                <a:cs typeface="Calibri" pitchFamily="34" charset="0"/>
              </a:defRPr>
            </a:lvl4pPr>
            <a:lvl5pPr marL="2114550" indent="-285750">
              <a:buNone/>
              <a:defRPr lang="fr-FR" sz="1400" dirty="0">
                <a:solidFill>
                  <a:schemeClr val="bg2"/>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44009193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Slide chapitre orange">
    <p:bg>
      <p:bgPr>
        <a:solidFill>
          <a:schemeClr val="accent5"/>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349494535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Slide chapitre rouge">
    <p:bg>
      <p:bgPr>
        <a:solidFill>
          <a:schemeClr val="accent6"/>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132967481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Split ">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1"/>
            <a:ext cx="4011082"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4"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
        <p:nvSpPr>
          <p:cNvPr id="15"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Tree>
    <p:extLst>
      <p:ext uri="{BB962C8B-B14F-4D97-AF65-F5344CB8AC3E}">
        <p14:creationId xmlns:p14="http://schemas.microsoft.com/office/powerpoint/2010/main" val="410321462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Split bleu clair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1"/>
            <a:ext cx="401108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4"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
        <p:nvSpPr>
          <p:cNvPr id="15"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Tree>
    <p:extLst>
      <p:ext uri="{BB962C8B-B14F-4D97-AF65-F5344CB8AC3E}">
        <p14:creationId xmlns:p14="http://schemas.microsoft.com/office/powerpoint/2010/main" val="412020983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Split bleu">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1"/>
            <a:ext cx="4011083" cy="514350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6"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
        <p:nvSpPr>
          <p:cNvPr id="17"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277901839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Split vert">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1"/>
            <a:ext cx="4011082" cy="51435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6"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
        <p:nvSpPr>
          <p:cNvPr id="17"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92414365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Split vert clair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1"/>
            <a:ext cx="4011083" cy="51435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accent2"/>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5"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solidFill>
                  <a:schemeClr val="bg2"/>
                </a:solidFill>
              </a:defRPr>
            </a:lvl1pPr>
            <a:lvl2pPr marL="541338" indent="-269875">
              <a:buClr>
                <a:schemeClr val="bg2"/>
              </a:buClr>
              <a:buSzPct val="120000"/>
              <a:buFont typeface="Allumi Ptf Light" pitchFamily="34" charset="0"/>
              <a:buChar char="↪"/>
              <a:defRPr>
                <a:solidFill>
                  <a:schemeClr val="bg2"/>
                </a:solidFill>
              </a:defRPr>
            </a:lvl2pPr>
            <a:lvl3pPr marL="804863" indent="-263525">
              <a:buClr>
                <a:schemeClr val="tx1">
                  <a:lumMod val="50000"/>
                  <a:lumOff val="50000"/>
                </a:schemeClr>
              </a:buClr>
              <a:buSzPct val="100000"/>
              <a:buFont typeface="Allumi Ptf Black" pitchFamily="34" charset="0"/>
              <a:buChar char="–"/>
              <a:defRPr>
                <a:solidFill>
                  <a:schemeClr val="bg2"/>
                </a:solidFill>
              </a:defRPr>
            </a:lvl3pPr>
            <a:lvl4pPr marL="1074738" indent="-269875">
              <a:buClr>
                <a:schemeClr val="bg2"/>
              </a:buClr>
              <a:buSzPct val="110000"/>
              <a:buFont typeface="Allumi Ptf" pitchFamily="34" charset="0"/>
              <a:buChar char="»"/>
              <a:defRPr>
                <a:solidFill>
                  <a:schemeClr val="bg2"/>
                </a:solidFill>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
        <p:nvSpPr>
          <p:cNvPr id="16"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accent2"/>
                </a:solidFill>
              </a:defRPr>
            </a:lvl1pPr>
          </a:lstStyle>
          <a:p>
            <a:pPr lvl="0"/>
            <a:r>
              <a:rPr lang="fr-FR" dirty="0"/>
              <a:t>Chapitre ou Sous-chapitre</a:t>
            </a:r>
          </a:p>
        </p:txBody>
      </p:sp>
    </p:spTree>
    <p:extLst>
      <p:ext uri="{BB962C8B-B14F-4D97-AF65-F5344CB8AC3E}">
        <p14:creationId xmlns:p14="http://schemas.microsoft.com/office/powerpoint/2010/main" val="219068259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Split jaun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0"/>
            <a:ext cx="4011083" cy="5143500"/>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2"/>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2"/>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5"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7"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1258851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rtes de visite horizontale ">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tx2"/>
                </a:solidFill>
              </a:defRPr>
            </a:lvl1pPr>
          </a:lstStyle>
          <a:p>
            <a:r>
              <a:rPr lang="fr-FR"/>
              <a:t>Modifiez le style du titre</a:t>
            </a:r>
            <a:endParaRPr lang="fr-FR" dirty="0"/>
          </a:p>
        </p:txBody>
      </p:sp>
      <p:sp>
        <p:nvSpPr>
          <p:cNvPr id="3"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4"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5" name="Espace réservé du numéro de diapositive 4"/>
          <p:cNvSpPr>
            <a:spLocks noGrp="1"/>
          </p:cNvSpPr>
          <p:nvPr>
            <p:ph type="sldNum" sz="quarter" idx="12"/>
          </p:nvPr>
        </p:nvSpPr>
        <p:spPr>
          <a:xfrm>
            <a:off x="1350741" y="4982570"/>
            <a:ext cx="339837" cy="153888"/>
          </a:xfrm>
          <a:prstGeom prst="rect">
            <a:avLst/>
          </a:prstGeom>
        </p:spPr>
        <p:txBody>
          <a:bodyPr/>
          <a:lstStyle/>
          <a:p>
            <a:r>
              <a:rPr lang="fr-FR"/>
              <a:t>P. </a:t>
            </a:r>
            <a:fld id="{A733B763-BB36-4290-88D7-9BAF99F4BA6E}" type="slidenum">
              <a:rPr lang="fr-FR" smtClean="0"/>
              <a:pPr/>
              <a:t>‹N°›</a:t>
            </a:fld>
            <a:endParaRPr lang="fr-FR" dirty="0"/>
          </a:p>
        </p:txBody>
      </p:sp>
      <p:sp>
        <p:nvSpPr>
          <p:cNvPr id="47" name="Espace réservé du contenu 39"/>
          <p:cNvSpPr>
            <a:spLocks noGrp="1"/>
          </p:cNvSpPr>
          <p:nvPr>
            <p:ph sz="quarter" idx="30" hasCustomPrompt="1"/>
          </p:nvPr>
        </p:nvSpPr>
        <p:spPr>
          <a:xfrm>
            <a:off x="765175" y="3076452"/>
            <a:ext cx="1844656" cy="366254"/>
          </a:xfrm>
        </p:spPr>
        <p:txBody>
          <a:bodyPr/>
          <a:lstStyle>
            <a:lvl1pPr marL="0" indent="0">
              <a:buNone/>
              <a:defRPr/>
            </a:lvl1pPr>
          </a:lstStyle>
          <a:p>
            <a:pPr lvl="0"/>
            <a:r>
              <a:rPr lang="fr-FR" dirty="0"/>
              <a:t>CLIENT</a:t>
            </a:r>
          </a:p>
        </p:txBody>
      </p:sp>
      <p:sp>
        <p:nvSpPr>
          <p:cNvPr id="49" name="Espace réservé du contenu 19"/>
          <p:cNvSpPr>
            <a:spLocks noGrp="1"/>
          </p:cNvSpPr>
          <p:nvPr>
            <p:ph sz="quarter" idx="13" hasCustomPrompt="1"/>
          </p:nvPr>
        </p:nvSpPr>
        <p:spPr>
          <a:xfrm>
            <a:off x="757423" y="1642425"/>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0" name="Espace réservé du contenu 19"/>
          <p:cNvSpPr>
            <a:spLocks noGrp="1"/>
          </p:cNvSpPr>
          <p:nvPr>
            <p:ph sz="quarter" idx="14" hasCustomPrompt="1"/>
          </p:nvPr>
        </p:nvSpPr>
        <p:spPr>
          <a:xfrm>
            <a:off x="2734663" y="1642425"/>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1" name="Espace réservé du contenu 19"/>
          <p:cNvSpPr>
            <a:spLocks noGrp="1"/>
          </p:cNvSpPr>
          <p:nvPr>
            <p:ph sz="quarter" idx="15" hasCustomPrompt="1"/>
          </p:nvPr>
        </p:nvSpPr>
        <p:spPr>
          <a:xfrm>
            <a:off x="757423" y="2411352"/>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2" name="Espace réservé du contenu 19"/>
          <p:cNvSpPr>
            <a:spLocks noGrp="1"/>
          </p:cNvSpPr>
          <p:nvPr>
            <p:ph sz="quarter" idx="16" hasCustomPrompt="1"/>
          </p:nvPr>
        </p:nvSpPr>
        <p:spPr>
          <a:xfrm>
            <a:off x="757423" y="3515559"/>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3" name="Espace réservé du contenu 19"/>
          <p:cNvSpPr>
            <a:spLocks noGrp="1"/>
          </p:cNvSpPr>
          <p:nvPr>
            <p:ph sz="quarter" idx="17" hasCustomPrompt="1"/>
          </p:nvPr>
        </p:nvSpPr>
        <p:spPr>
          <a:xfrm>
            <a:off x="757423" y="4284486"/>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4" name="Espace réservé du contenu 19"/>
          <p:cNvSpPr>
            <a:spLocks noGrp="1"/>
          </p:cNvSpPr>
          <p:nvPr>
            <p:ph sz="quarter" idx="18" hasCustomPrompt="1"/>
          </p:nvPr>
        </p:nvSpPr>
        <p:spPr>
          <a:xfrm>
            <a:off x="2734663" y="2407048"/>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5" name="Espace réservé du contenu 19"/>
          <p:cNvSpPr>
            <a:spLocks noGrp="1"/>
          </p:cNvSpPr>
          <p:nvPr>
            <p:ph sz="quarter" idx="19" hasCustomPrompt="1"/>
          </p:nvPr>
        </p:nvSpPr>
        <p:spPr>
          <a:xfrm>
            <a:off x="2734663" y="3506951"/>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6" name="Espace réservé du contenu 19"/>
          <p:cNvSpPr>
            <a:spLocks noGrp="1"/>
          </p:cNvSpPr>
          <p:nvPr>
            <p:ph sz="quarter" idx="20" hasCustomPrompt="1"/>
          </p:nvPr>
        </p:nvSpPr>
        <p:spPr>
          <a:xfrm>
            <a:off x="2734663" y="4271573"/>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7" name="Espace réservé du contenu 19"/>
          <p:cNvSpPr>
            <a:spLocks noGrp="1"/>
          </p:cNvSpPr>
          <p:nvPr>
            <p:ph sz="quarter" idx="21" hasCustomPrompt="1"/>
          </p:nvPr>
        </p:nvSpPr>
        <p:spPr>
          <a:xfrm>
            <a:off x="5260703" y="163687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8" name="Espace réservé du contenu 19"/>
          <p:cNvSpPr>
            <a:spLocks noGrp="1"/>
          </p:cNvSpPr>
          <p:nvPr>
            <p:ph sz="quarter" idx="22" hasCustomPrompt="1"/>
          </p:nvPr>
        </p:nvSpPr>
        <p:spPr>
          <a:xfrm>
            <a:off x="7237944" y="163687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9" name="Espace réservé du contenu 19"/>
          <p:cNvSpPr>
            <a:spLocks noGrp="1"/>
          </p:cNvSpPr>
          <p:nvPr>
            <p:ph sz="quarter" idx="23" hasCustomPrompt="1"/>
          </p:nvPr>
        </p:nvSpPr>
        <p:spPr>
          <a:xfrm>
            <a:off x="5260703" y="2405798"/>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0" name="Espace réservé du contenu 19"/>
          <p:cNvSpPr>
            <a:spLocks noGrp="1"/>
          </p:cNvSpPr>
          <p:nvPr>
            <p:ph sz="quarter" idx="24" hasCustomPrompt="1"/>
          </p:nvPr>
        </p:nvSpPr>
        <p:spPr>
          <a:xfrm>
            <a:off x="5260703" y="3510005"/>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1" name="Espace réservé du contenu 19"/>
          <p:cNvSpPr>
            <a:spLocks noGrp="1"/>
          </p:cNvSpPr>
          <p:nvPr>
            <p:ph sz="quarter" idx="25" hasCustomPrompt="1"/>
          </p:nvPr>
        </p:nvSpPr>
        <p:spPr>
          <a:xfrm>
            <a:off x="5260703" y="4278932"/>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2" name="Espace réservé du contenu 19"/>
          <p:cNvSpPr>
            <a:spLocks noGrp="1"/>
          </p:cNvSpPr>
          <p:nvPr>
            <p:ph sz="quarter" idx="26" hasCustomPrompt="1"/>
          </p:nvPr>
        </p:nvSpPr>
        <p:spPr>
          <a:xfrm>
            <a:off x="7237944" y="2401494"/>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3" name="Espace réservé du contenu 19"/>
          <p:cNvSpPr>
            <a:spLocks noGrp="1"/>
          </p:cNvSpPr>
          <p:nvPr>
            <p:ph sz="quarter" idx="27" hasCustomPrompt="1"/>
          </p:nvPr>
        </p:nvSpPr>
        <p:spPr>
          <a:xfrm>
            <a:off x="7237944" y="3501397"/>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4" name="Espace réservé du contenu 19"/>
          <p:cNvSpPr>
            <a:spLocks noGrp="1"/>
          </p:cNvSpPr>
          <p:nvPr>
            <p:ph sz="quarter" idx="28" hasCustomPrompt="1"/>
          </p:nvPr>
        </p:nvSpPr>
        <p:spPr>
          <a:xfrm>
            <a:off x="7237944" y="4266019"/>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5" name="Freeform 6"/>
          <p:cNvSpPr>
            <a:spLocks/>
          </p:cNvSpPr>
          <p:nvPr userDrawn="1"/>
        </p:nvSpPr>
        <p:spPr bwMode="auto">
          <a:xfrm>
            <a:off x="6347460" y="1"/>
            <a:ext cx="2796539" cy="1753402"/>
          </a:xfrm>
          <a:custGeom>
            <a:avLst/>
            <a:gdLst>
              <a:gd name="T0" fmla="*/ 101 w 1117"/>
              <a:gd name="T1" fmla="*/ 0 h 700"/>
              <a:gd name="T2" fmla="*/ 1117 w 1117"/>
              <a:gd name="T3" fmla="*/ 0 h 700"/>
              <a:gd name="T4" fmla="*/ 1117 w 1117"/>
              <a:gd name="T5" fmla="*/ 483 h 700"/>
              <a:gd name="T6" fmla="*/ 397 w 1117"/>
              <a:gd name="T7" fmla="*/ 586 h 700"/>
              <a:gd name="T8" fmla="*/ 101 w 1117"/>
              <a:gd name="T9" fmla="*/ 0 h 700"/>
            </a:gdLst>
            <a:ahLst/>
            <a:cxnLst>
              <a:cxn ang="0">
                <a:pos x="T0" y="T1"/>
              </a:cxn>
              <a:cxn ang="0">
                <a:pos x="T2" y="T3"/>
              </a:cxn>
              <a:cxn ang="0">
                <a:pos x="T4" y="T5"/>
              </a:cxn>
              <a:cxn ang="0">
                <a:pos x="T6" y="T7"/>
              </a:cxn>
              <a:cxn ang="0">
                <a:pos x="T8" y="T9"/>
              </a:cxn>
            </a:cxnLst>
            <a:rect l="0" t="0" r="r" b="b"/>
            <a:pathLst>
              <a:path w="1117" h="700">
                <a:moveTo>
                  <a:pt x="101" y="0"/>
                </a:moveTo>
                <a:cubicBezTo>
                  <a:pt x="1117" y="0"/>
                  <a:pt x="1117" y="0"/>
                  <a:pt x="1117" y="0"/>
                </a:cubicBezTo>
                <a:cubicBezTo>
                  <a:pt x="1117" y="483"/>
                  <a:pt x="1117" y="483"/>
                  <a:pt x="1117" y="483"/>
                </a:cubicBezTo>
                <a:cubicBezTo>
                  <a:pt x="1117" y="483"/>
                  <a:pt x="941" y="700"/>
                  <a:pt x="397" y="586"/>
                </a:cubicBezTo>
                <a:cubicBezTo>
                  <a:pt x="397" y="586"/>
                  <a:pt x="0" y="518"/>
                  <a:pt x="101" y="0"/>
                </a:cubicBezTo>
                <a:close/>
              </a:path>
            </a:pathLst>
          </a:custGeom>
          <a:solidFill>
            <a:srgbClr val="F2F2F2"/>
          </a:solidFill>
          <a:ln>
            <a:noFill/>
          </a:ln>
        </p:spPr>
        <p:txBody>
          <a:bodyPr vert="horz" wrap="square" lIns="91440" tIns="45720" rIns="91440" bIns="45720" numCol="1" anchor="t" anchorCtr="0" compatLnSpc="1">
            <a:prstTxWarp prst="textNoShape">
              <a:avLst/>
            </a:prstTxWarp>
          </a:bodyPr>
          <a:lstStyle/>
          <a:p>
            <a:endParaRPr lang="fr-FR"/>
          </a:p>
        </p:txBody>
      </p:sp>
      <p:pic>
        <p:nvPicPr>
          <p:cNvPr id="66" name="Picture 7" descr="F:\Doc17-10-2012\Picto création+src\ID View white.png"/>
          <p:cNvPicPr>
            <a:picLocks noChangeAspect="1" noChangeArrowheads="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884217" y="-281940"/>
            <a:ext cx="2137545" cy="213754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68665" y="1317062"/>
            <a:ext cx="1602909" cy="155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39081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Split orang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0"/>
            <a:ext cx="4011083" cy="51435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5"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
        <p:nvSpPr>
          <p:cNvPr id="17"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310647694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Split roug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0"/>
            <a:ext cx="4011083" cy="5143500"/>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5"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
        <p:nvSpPr>
          <p:cNvPr id="17"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420841781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7" name="Espace réservé du pied de page 3"/>
          <p:cNvSpPr>
            <a:spLocks noGrp="1"/>
          </p:cNvSpPr>
          <p:nvPr>
            <p:ph type="ftr" sz="quarter" idx="11"/>
          </p:nvPr>
        </p:nvSpPr>
        <p:spPr>
          <a:xfrm>
            <a:off x="2617336" y="4982570"/>
            <a:ext cx="6283920" cy="153888"/>
          </a:xfrm>
          <a:prstGeom prst="rect">
            <a:avLst/>
          </a:prstGeom>
        </p:spPr>
        <p:txBody>
          <a:bodyPr/>
          <a:lstStyle/>
          <a:p>
            <a:r>
              <a:rPr lang="fr-FR" dirty="0"/>
              <a:t>Infeeny</a:t>
            </a:r>
          </a:p>
        </p:txBody>
      </p:sp>
      <p:sp>
        <p:nvSpPr>
          <p:cNvPr id="8" name="Espace réservé du numéro de diapositive 4"/>
          <p:cNvSpPr>
            <a:spLocks noGrp="1"/>
          </p:cNvSpPr>
          <p:nvPr>
            <p:ph type="sldNum" sz="quarter" idx="12"/>
          </p:nvPr>
        </p:nvSpPr>
        <p:spPr>
          <a:xfrm>
            <a:off x="1350741" y="4982570"/>
            <a:ext cx="339837" cy="153888"/>
          </a:xfrm>
          <a:prstGeom prst="rect">
            <a:avLst/>
          </a:prstGeom>
        </p:spPr>
        <p:txBody>
          <a:bodyPr/>
          <a:lstStyle/>
          <a:p>
            <a:r>
              <a:rPr lang="fr-FR" dirty="0"/>
              <a:t>P. </a:t>
            </a:r>
            <a:fld id="{A733B763-BB36-4290-88D7-9BAF99F4BA6E}" type="slidenum">
              <a:rPr lang="fr-FR" smtClean="0"/>
              <a:pPr/>
              <a:t>‹N°›</a:t>
            </a:fld>
            <a:endParaRPr lang="fr-FR" dirty="0"/>
          </a:p>
        </p:txBody>
      </p:sp>
    </p:spTree>
    <p:extLst>
      <p:ext uri="{BB962C8B-B14F-4D97-AF65-F5344CB8AC3E}">
        <p14:creationId xmlns:p14="http://schemas.microsoft.com/office/powerpoint/2010/main" val="75639024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iapo de fin Mercit">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a:xfrm>
            <a:off x="1832670" y="4982570"/>
            <a:ext cx="575479" cy="153888"/>
          </a:xfrm>
          <a:prstGeom prst="rect">
            <a:avLst/>
          </a:prstGeom>
        </p:spPr>
        <p:txBody>
          <a:bodyPr/>
          <a:lstStyle/>
          <a:p>
            <a:r>
              <a:rPr lang="fr-FR"/>
              <a:t>08/02/2016</a:t>
            </a:r>
            <a:endParaRPr lang="fr-FR" dirty="0"/>
          </a:p>
        </p:txBody>
      </p:sp>
      <p:sp>
        <p:nvSpPr>
          <p:cNvPr id="4" name="Espace réservé du pied de page 3"/>
          <p:cNvSpPr>
            <a:spLocks noGrp="1"/>
          </p:cNvSpPr>
          <p:nvPr>
            <p:ph type="ftr" sz="quarter" idx="11"/>
          </p:nvPr>
        </p:nvSpPr>
        <p:spPr>
          <a:xfrm>
            <a:off x="2617336" y="4982570"/>
            <a:ext cx="6283920" cy="153888"/>
          </a:xfrm>
          <a:prstGeom prst="rect">
            <a:avLst/>
          </a:prstGeom>
        </p:spPr>
        <p:txBody>
          <a:bodyPr/>
          <a:lstStyle/>
          <a:p>
            <a:r>
              <a:rPr lang="fr-FR" dirty="0"/>
              <a:t>Infeeny</a:t>
            </a:r>
          </a:p>
        </p:txBody>
      </p:sp>
      <p:sp>
        <p:nvSpPr>
          <p:cNvPr id="5" name="Espace réservé du numéro de diapositive 4"/>
          <p:cNvSpPr>
            <a:spLocks noGrp="1"/>
          </p:cNvSpPr>
          <p:nvPr>
            <p:ph type="sldNum" sz="quarter" idx="12"/>
          </p:nvPr>
        </p:nvSpPr>
        <p:spPr>
          <a:xfrm>
            <a:off x="1350741" y="4982570"/>
            <a:ext cx="339837" cy="153888"/>
          </a:xfrm>
          <a:prstGeom prst="rect">
            <a:avLst/>
          </a:prstGeom>
        </p:spPr>
        <p:txBody>
          <a:bodyPr/>
          <a:lstStyle/>
          <a:p>
            <a:r>
              <a:rPr lang="fr-FR"/>
              <a:t>P. </a:t>
            </a:r>
            <a:fld id="{A733B763-BB36-4290-88D7-9BAF99F4BA6E}" type="slidenum">
              <a:rPr lang="fr-FR" smtClean="0"/>
              <a:pPr/>
              <a:t>‹N°›</a:t>
            </a:fld>
            <a:endParaRPr lang="fr-FR" dirty="0"/>
          </a:p>
        </p:txBody>
      </p:sp>
      <p:grpSp>
        <p:nvGrpSpPr>
          <p:cNvPr id="15" name="Groupe 14"/>
          <p:cNvGrpSpPr/>
          <p:nvPr userDrawn="1"/>
        </p:nvGrpSpPr>
        <p:grpSpPr>
          <a:xfrm>
            <a:off x="2137918" y="342425"/>
            <a:ext cx="5468638" cy="4432777"/>
            <a:chOff x="1222190" y="355600"/>
            <a:chExt cx="5413212" cy="4387850"/>
          </a:xfrm>
        </p:grpSpPr>
        <p:sp>
          <p:nvSpPr>
            <p:cNvPr id="16" name="Freeform 11"/>
            <p:cNvSpPr>
              <a:spLocks noEditPoints="1"/>
            </p:cNvSpPr>
            <p:nvPr/>
          </p:nvSpPr>
          <p:spPr bwMode="auto">
            <a:xfrm>
              <a:off x="1222190" y="355600"/>
              <a:ext cx="3907474" cy="4387850"/>
            </a:xfrm>
            <a:custGeom>
              <a:avLst/>
              <a:gdLst>
                <a:gd name="T0" fmla="*/ 417 w 1507"/>
                <a:gd name="T1" fmla="*/ 1565 h 1698"/>
                <a:gd name="T2" fmla="*/ 408 w 1507"/>
                <a:gd name="T3" fmla="*/ 1557 h 1698"/>
                <a:gd name="T4" fmla="*/ 480 w 1507"/>
                <a:gd name="T5" fmla="*/ 1234 h 1698"/>
                <a:gd name="T6" fmla="*/ 105 w 1507"/>
                <a:gd name="T7" fmla="*/ 679 h 1698"/>
                <a:gd name="T8" fmla="*/ 754 w 1507"/>
                <a:gd name="T9" fmla="*/ 94 h 1698"/>
                <a:gd name="T10" fmla="*/ 1402 w 1507"/>
                <a:gd name="T11" fmla="*/ 679 h 1698"/>
                <a:gd name="T12" fmla="*/ 754 w 1507"/>
                <a:gd name="T13" fmla="*/ 1259 h 1698"/>
                <a:gd name="T14" fmla="*/ 704 w 1507"/>
                <a:gd name="T15" fmla="*/ 1259 h 1698"/>
                <a:gd name="T16" fmla="*/ 417 w 1507"/>
                <a:gd name="T17" fmla="*/ 1565 h 1698"/>
                <a:gd name="T18" fmla="*/ 754 w 1507"/>
                <a:gd name="T19" fmla="*/ 0 h 1698"/>
                <a:gd name="T20" fmla="*/ 0 w 1507"/>
                <a:gd name="T21" fmla="*/ 679 h 1698"/>
                <a:gd name="T22" fmla="*/ 378 w 1507"/>
                <a:gd name="T23" fmla="*/ 1311 h 1698"/>
                <a:gd name="T24" fmla="*/ 259 w 1507"/>
                <a:gd name="T25" fmla="*/ 1681 h 1698"/>
                <a:gd name="T26" fmla="*/ 273 w 1507"/>
                <a:gd name="T27" fmla="*/ 1698 h 1698"/>
                <a:gd name="T28" fmla="*/ 773 w 1507"/>
                <a:gd name="T29" fmla="*/ 1352 h 1698"/>
                <a:gd name="T30" fmla="*/ 1507 w 1507"/>
                <a:gd name="T31" fmla="*/ 679 h 1698"/>
                <a:gd name="T32" fmla="*/ 754 w 1507"/>
                <a:gd name="T33" fmla="*/ 0 h 1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7" h="1698">
                  <a:moveTo>
                    <a:pt x="417" y="1565"/>
                  </a:moveTo>
                  <a:cubicBezTo>
                    <a:pt x="408" y="1557"/>
                    <a:pt x="408" y="1557"/>
                    <a:pt x="408" y="1557"/>
                  </a:cubicBezTo>
                  <a:cubicBezTo>
                    <a:pt x="461" y="1438"/>
                    <a:pt x="477" y="1325"/>
                    <a:pt x="480" y="1234"/>
                  </a:cubicBezTo>
                  <a:cubicBezTo>
                    <a:pt x="210" y="1176"/>
                    <a:pt x="105" y="1010"/>
                    <a:pt x="105" y="679"/>
                  </a:cubicBezTo>
                  <a:cubicBezTo>
                    <a:pt x="105" y="254"/>
                    <a:pt x="279" y="94"/>
                    <a:pt x="754" y="94"/>
                  </a:cubicBezTo>
                  <a:cubicBezTo>
                    <a:pt x="1226" y="94"/>
                    <a:pt x="1402" y="254"/>
                    <a:pt x="1402" y="679"/>
                  </a:cubicBezTo>
                  <a:cubicBezTo>
                    <a:pt x="1402" y="1104"/>
                    <a:pt x="1226" y="1259"/>
                    <a:pt x="754" y="1259"/>
                  </a:cubicBezTo>
                  <a:cubicBezTo>
                    <a:pt x="726" y="1259"/>
                    <a:pt x="729" y="1259"/>
                    <a:pt x="704" y="1259"/>
                  </a:cubicBezTo>
                  <a:cubicBezTo>
                    <a:pt x="654" y="1377"/>
                    <a:pt x="566" y="1482"/>
                    <a:pt x="417" y="1565"/>
                  </a:cubicBezTo>
                  <a:moveTo>
                    <a:pt x="754" y="0"/>
                  </a:moveTo>
                  <a:cubicBezTo>
                    <a:pt x="201" y="0"/>
                    <a:pt x="0" y="185"/>
                    <a:pt x="0" y="679"/>
                  </a:cubicBezTo>
                  <a:cubicBezTo>
                    <a:pt x="0" y="1041"/>
                    <a:pt x="105" y="1231"/>
                    <a:pt x="378" y="1311"/>
                  </a:cubicBezTo>
                  <a:cubicBezTo>
                    <a:pt x="373" y="1430"/>
                    <a:pt x="334" y="1562"/>
                    <a:pt x="259" y="1681"/>
                  </a:cubicBezTo>
                  <a:cubicBezTo>
                    <a:pt x="273" y="1698"/>
                    <a:pt x="273" y="1698"/>
                    <a:pt x="273" y="1698"/>
                  </a:cubicBezTo>
                  <a:cubicBezTo>
                    <a:pt x="502" y="1634"/>
                    <a:pt x="671" y="1507"/>
                    <a:pt x="773" y="1352"/>
                  </a:cubicBezTo>
                  <a:cubicBezTo>
                    <a:pt x="1306" y="1350"/>
                    <a:pt x="1507" y="1168"/>
                    <a:pt x="1507" y="679"/>
                  </a:cubicBezTo>
                  <a:cubicBezTo>
                    <a:pt x="1507" y="185"/>
                    <a:pt x="1303" y="0"/>
                    <a:pt x="754" y="0"/>
                  </a:cubicBezTo>
                </a:path>
              </a:pathLst>
            </a:custGeom>
            <a:solidFill>
              <a:srgbClr val="C7C7C7"/>
            </a:solidFill>
            <a:ln>
              <a:noFill/>
            </a:ln>
          </p:spPr>
          <p:txBody>
            <a:bodyPr vert="horz" wrap="square" lIns="68512" tIns="34256" rIns="68512" bIns="34256" numCol="1" anchor="t" anchorCtr="0" compatLnSpc="1">
              <a:prstTxWarp prst="textNoShape">
                <a:avLst/>
              </a:prstTxWarp>
            </a:bodyPr>
            <a:lstStyle/>
            <a:p>
              <a:endParaRPr lang="fr-FR" sz="1300">
                <a:solidFill>
                  <a:prstClr val="black"/>
                </a:solidFill>
              </a:endParaRPr>
            </a:p>
          </p:txBody>
        </p:sp>
        <p:sp>
          <p:nvSpPr>
            <p:cNvPr id="17" name="Freeform 6"/>
            <p:cNvSpPr>
              <a:spLocks/>
            </p:cNvSpPr>
            <p:nvPr/>
          </p:nvSpPr>
          <p:spPr bwMode="auto">
            <a:xfrm>
              <a:off x="4235272" y="1941612"/>
              <a:ext cx="425822" cy="510422"/>
            </a:xfrm>
            <a:custGeom>
              <a:avLst/>
              <a:gdLst>
                <a:gd name="T0" fmla="*/ 72 w 128"/>
                <a:gd name="T1" fmla="*/ 153 h 153"/>
                <a:gd name="T2" fmla="*/ 23 w 128"/>
                <a:gd name="T3" fmla="*/ 138 h 153"/>
                <a:gd name="T4" fmla="*/ 0 w 128"/>
                <a:gd name="T5" fmla="*/ 77 h 153"/>
                <a:gd name="T6" fmla="*/ 32 w 128"/>
                <a:gd name="T7" fmla="*/ 13 h 153"/>
                <a:gd name="T8" fmla="*/ 89 w 128"/>
                <a:gd name="T9" fmla="*/ 0 h 153"/>
                <a:gd name="T10" fmla="*/ 125 w 128"/>
                <a:gd name="T11" fmla="*/ 3 h 153"/>
                <a:gd name="T12" fmla="*/ 125 w 128"/>
                <a:gd name="T13" fmla="*/ 9 h 153"/>
                <a:gd name="T14" fmla="*/ 88 w 128"/>
                <a:gd name="T15" fmla="*/ 6 h 153"/>
                <a:gd name="T16" fmla="*/ 35 w 128"/>
                <a:gd name="T17" fmla="*/ 17 h 153"/>
                <a:gd name="T18" fmla="*/ 6 w 128"/>
                <a:gd name="T19" fmla="*/ 77 h 153"/>
                <a:gd name="T20" fmla="*/ 27 w 128"/>
                <a:gd name="T21" fmla="*/ 134 h 153"/>
                <a:gd name="T22" fmla="*/ 73 w 128"/>
                <a:gd name="T23" fmla="*/ 148 h 153"/>
                <a:gd name="T24" fmla="*/ 128 w 128"/>
                <a:gd name="T25" fmla="*/ 139 h 153"/>
                <a:gd name="T26" fmla="*/ 128 w 128"/>
                <a:gd name="T27" fmla="*/ 145 h 153"/>
                <a:gd name="T28" fmla="*/ 72 w 128"/>
                <a:gd name="T29"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153">
                  <a:moveTo>
                    <a:pt x="72" y="153"/>
                  </a:moveTo>
                  <a:cubicBezTo>
                    <a:pt x="54" y="153"/>
                    <a:pt x="37" y="150"/>
                    <a:pt x="23" y="138"/>
                  </a:cubicBezTo>
                  <a:cubicBezTo>
                    <a:pt x="5" y="124"/>
                    <a:pt x="0" y="101"/>
                    <a:pt x="0" y="77"/>
                  </a:cubicBezTo>
                  <a:cubicBezTo>
                    <a:pt x="0" y="51"/>
                    <a:pt x="8" y="27"/>
                    <a:pt x="32" y="13"/>
                  </a:cubicBezTo>
                  <a:cubicBezTo>
                    <a:pt x="49" y="3"/>
                    <a:pt x="68" y="0"/>
                    <a:pt x="89" y="0"/>
                  </a:cubicBezTo>
                  <a:cubicBezTo>
                    <a:pt x="101" y="0"/>
                    <a:pt x="113" y="1"/>
                    <a:pt x="125" y="3"/>
                  </a:cubicBezTo>
                  <a:cubicBezTo>
                    <a:pt x="125" y="9"/>
                    <a:pt x="125" y="9"/>
                    <a:pt x="125" y="9"/>
                  </a:cubicBezTo>
                  <a:cubicBezTo>
                    <a:pt x="113" y="7"/>
                    <a:pt x="101" y="6"/>
                    <a:pt x="88" y="6"/>
                  </a:cubicBezTo>
                  <a:cubicBezTo>
                    <a:pt x="68" y="6"/>
                    <a:pt x="50" y="8"/>
                    <a:pt x="35" y="17"/>
                  </a:cubicBezTo>
                  <a:cubicBezTo>
                    <a:pt x="15" y="30"/>
                    <a:pt x="6" y="52"/>
                    <a:pt x="6" y="77"/>
                  </a:cubicBezTo>
                  <a:cubicBezTo>
                    <a:pt x="6" y="100"/>
                    <a:pt x="11" y="120"/>
                    <a:pt x="27" y="134"/>
                  </a:cubicBezTo>
                  <a:cubicBezTo>
                    <a:pt x="39" y="144"/>
                    <a:pt x="55" y="148"/>
                    <a:pt x="73" y="148"/>
                  </a:cubicBezTo>
                  <a:cubicBezTo>
                    <a:pt x="90" y="148"/>
                    <a:pt x="111" y="144"/>
                    <a:pt x="128" y="139"/>
                  </a:cubicBezTo>
                  <a:cubicBezTo>
                    <a:pt x="128" y="145"/>
                    <a:pt x="128" y="145"/>
                    <a:pt x="128" y="145"/>
                  </a:cubicBezTo>
                  <a:cubicBezTo>
                    <a:pt x="111" y="149"/>
                    <a:pt x="90" y="153"/>
                    <a:pt x="72" y="153"/>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r-FR"/>
            </a:p>
          </p:txBody>
        </p:sp>
        <p:sp>
          <p:nvSpPr>
            <p:cNvPr id="18" name="Freeform 7"/>
            <p:cNvSpPr>
              <a:spLocks noEditPoints="1"/>
            </p:cNvSpPr>
            <p:nvPr/>
          </p:nvSpPr>
          <p:spPr bwMode="auto">
            <a:xfrm>
              <a:off x="3005746" y="1941612"/>
              <a:ext cx="518883" cy="510422"/>
            </a:xfrm>
            <a:custGeom>
              <a:avLst/>
              <a:gdLst>
                <a:gd name="T0" fmla="*/ 77 w 156"/>
                <a:gd name="T1" fmla="*/ 153 h 153"/>
                <a:gd name="T2" fmla="*/ 22 w 156"/>
                <a:gd name="T3" fmla="*/ 137 h 153"/>
                <a:gd name="T4" fmla="*/ 0 w 156"/>
                <a:gd name="T5" fmla="*/ 77 h 153"/>
                <a:gd name="T6" fmla="*/ 25 w 156"/>
                <a:gd name="T7" fmla="*/ 15 h 153"/>
                <a:gd name="T8" fmla="*/ 78 w 156"/>
                <a:gd name="T9" fmla="*/ 0 h 153"/>
                <a:gd name="T10" fmla="*/ 133 w 156"/>
                <a:gd name="T11" fmla="*/ 14 h 153"/>
                <a:gd name="T12" fmla="*/ 156 w 156"/>
                <a:gd name="T13" fmla="*/ 76 h 153"/>
                <a:gd name="T14" fmla="*/ 6 w 156"/>
                <a:gd name="T15" fmla="*/ 76 h 153"/>
                <a:gd name="T16" fmla="*/ 27 w 156"/>
                <a:gd name="T17" fmla="*/ 133 h 153"/>
                <a:gd name="T18" fmla="*/ 77 w 156"/>
                <a:gd name="T19" fmla="*/ 148 h 153"/>
                <a:gd name="T20" fmla="*/ 148 w 156"/>
                <a:gd name="T21" fmla="*/ 139 h 153"/>
                <a:gd name="T22" fmla="*/ 148 w 156"/>
                <a:gd name="T23" fmla="*/ 144 h 153"/>
                <a:gd name="T24" fmla="*/ 77 w 156"/>
                <a:gd name="T25" fmla="*/ 153 h 153"/>
                <a:gd name="T26" fmla="*/ 129 w 156"/>
                <a:gd name="T27" fmla="*/ 18 h 153"/>
                <a:gd name="T28" fmla="*/ 78 w 156"/>
                <a:gd name="T29" fmla="*/ 5 h 153"/>
                <a:gd name="T30" fmla="*/ 29 w 156"/>
                <a:gd name="T31" fmla="*/ 19 h 153"/>
                <a:gd name="T32" fmla="*/ 7 w 156"/>
                <a:gd name="T33" fmla="*/ 70 h 153"/>
                <a:gd name="T34" fmla="*/ 149 w 156"/>
                <a:gd name="T35" fmla="*/ 70 h 153"/>
                <a:gd name="T36" fmla="*/ 129 w 156"/>
                <a:gd name="T37" fmla="*/ 1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6" h="153">
                  <a:moveTo>
                    <a:pt x="77" y="153"/>
                  </a:moveTo>
                  <a:cubicBezTo>
                    <a:pt x="55" y="153"/>
                    <a:pt x="36" y="149"/>
                    <a:pt x="22" y="137"/>
                  </a:cubicBezTo>
                  <a:cubicBezTo>
                    <a:pt x="5" y="122"/>
                    <a:pt x="0" y="101"/>
                    <a:pt x="0" y="77"/>
                  </a:cubicBezTo>
                  <a:cubicBezTo>
                    <a:pt x="0" y="53"/>
                    <a:pt x="7" y="28"/>
                    <a:pt x="25" y="15"/>
                  </a:cubicBezTo>
                  <a:cubicBezTo>
                    <a:pt x="40" y="3"/>
                    <a:pt x="59" y="0"/>
                    <a:pt x="78" y="0"/>
                  </a:cubicBezTo>
                  <a:cubicBezTo>
                    <a:pt x="96" y="0"/>
                    <a:pt x="116" y="2"/>
                    <a:pt x="133" y="14"/>
                  </a:cubicBezTo>
                  <a:cubicBezTo>
                    <a:pt x="150" y="27"/>
                    <a:pt x="156" y="47"/>
                    <a:pt x="156" y="76"/>
                  </a:cubicBezTo>
                  <a:cubicBezTo>
                    <a:pt x="6" y="76"/>
                    <a:pt x="6" y="76"/>
                    <a:pt x="6" y="76"/>
                  </a:cubicBezTo>
                  <a:cubicBezTo>
                    <a:pt x="6" y="100"/>
                    <a:pt x="11" y="119"/>
                    <a:pt x="27" y="133"/>
                  </a:cubicBezTo>
                  <a:cubicBezTo>
                    <a:pt x="39" y="143"/>
                    <a:pt x="57" y="148"/>
                    <a:pt x="77" y="148"/>
                  </a:cubicBezTo>
                  <a:cubicBezTo>
                    <a:pt x="101" y="148"/>
                    <a:pt x="127" y="144"/>
                    <a:pt x="148" y="139"/>
                  </a:cubicBezTo>
                  <a:cubicBezTo>
                    <a:pt x="148" y="144"/>
                    <a:pt x="148" y="144"/>
                    <a:pt x="148" y="144"/>
                  </a:cubicBezTo>
                  <a:cubicBezTo>
                    <a:pt x="127" y="149"/>
                    <a:pt x="100" y="153"/>
                    <a:pt x="77" y="153"/>
                  </a:cubicBezTo>
                  <a:moveTo>
                    <a:pt x="129" y="18"/>
                  </a:moveTo>
                  <a:cubicBezTo>
                    <a:pt x="114" y="8"/>
                    <a:pt x="96" y="5"/>
                    <a:pt x="78" y="5"/>
                  </a:cubicBezTo>
                  <a:cubicBezTo>
                    <a:pt x="59" y="5"/>
                    <a:pt x="42" y="10"/>
                    <a:pt x="29" y="19"/>
                  </a:cubicBezTo>
                  <a:cubicBezTo>
                    <a:pt x="14" y="31"/>
                    <a:pt x="8" y="51"/>
                    <a:pt x="7" y="70"/>
                  </a:cubicBezTo>
                  <a:cubicBezTo>
                    <a:pt x="149" y="70"/>
                    <a:pt x="149" y="70"/>
                    <a:pt x="149" y="70"/>
                  </a:cubicBezTo>
                  <a:cubicBezTo>
                    <a:pt x="149" y="49"/>
                    <a:pt x="144" y="29"/>
                    <a:pt x="129" y="18"/>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r-FR"/>
            </a:p>
          </p:txBody>
        </p:sp>
        <p:sp>
          <p:nvSpPr>
            <p:cNvPr id="19" name="Freeform 8"/>
            <p:cNvSpPr>
              <a:spLocks noEditPoints="1"/>
            </p:cNvSpPr>
            <p:nvPr/>
          </p:nvSpPr>
          <p:spPr bwMode="auto">
            <a:xfrm>
              <a:off x="6608611" y="1821762"/>
              <a:ext cx="26791" cy="630273"/>
            </a:xfrm>
            <a:custGeom>
              <a:avLst/>
              <a:gdLst>
                <a:gd name="T0" fmla="*/ 19 w 19"/>
                <a:gd name="T1" fmla="*/ 447 h 447"/>
                <a:gd name="T2" fmla="*/ 0 w 19"/>
                <a:gd name="T3" fmla="*/ 447 h 447"/>
                <a:gd name="T4" fmla="*/ 0 w 19"/>
                <a:gd name="T5" fmla="*/ 423 h 447"/>
                <a:gd name="T6" fmla="*/ 19 w 19"/>
                <a:gd name="T7" fmla="*/ 423 h 447"/>
                <a:gd name="T8" fmla="*/ 19 w 19"/>
                <a:gd name="T9" fmla="*/ 447 h 447"/>
                <a:gd name="T10" fmla="*/ 2 w 19"/>
                <a:gd name="T11" fmla="*/ 0 h 447"/>
                <a:gd name="T12" fmla="*/ 16 w 19"/>
                <a:gd name="T13" fmla="*/ 0 h 447"/>
                <a:gd name="T14" fmla="*/ 16 w 19"/>
                <a:gd name="T15" fmla="*/ 343 h 447"/>
                <a:gd name="T16" fmla="*/ 2 w 19"/>
                <a:gd name="T17" fmla="*/ 343 h 447"/>
                <a:gd name="T18" fmla="*/ 2 w 19"/>
                <a:gd name="T19" fmla="*/ 0 h 447"/>
                <a:gd name="T20" fmla="*/ 2 w 19"/>
                <a:gd name="T21" fmla="*/ 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447">
                  <a:moveTo>
                    <a:pt x="19" y="447"/>
                  </a:moveTo>
                  <a:lnTo>
                    <a:pt x="0" y="447"/>
                  </a:lnTo>
                  <a:lnTo>
                    <a:pt x="0" y="423"/>
                  </a:lnTo>
                  <a:lnTo>
                    <a:pt x="19" y="423"/>
                  </a:lnTo>
                  <a:lnTo>
                    <a:pt x="19" y="447"/>
                  </a:lnTo>
                  <a:close/>
                  <a:moveTo>
                    <a:pt x="2" y="0"/>
                  </a:moveTo>
                  <a:lnTo>
                    <a:pt x="16" y="0"/>
                  </a:lnTo>
                  <a:lnTo>
                    <a:pt x="16" y="343"/>
                  </a:lnTo>
                  <a:lnTo>
                    <a:pt x="2" y="343"/>
                  </a:lnTo>
                  <a:lnTo>
                    <a:pt x="2" y="0"/>
                  </a:lnTo>
                  <a:lnTo>
                    <a:pt x="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fr-FR"/>
            </a:p>
          </p:txBody>
        </p:sp>
        <p:sp>
          <p:nvSpPr>
            <p:cNvPr id="20" name="Freeform 9"/>
            <p:cNvSpPr>
              <a:spLocks noEditPoints="1"/>
            </p:cNvSpPr>
            <p:nvPr/>
          </p:nvSpPr>
          <p:spPr bwMode="auto">
            <a:xfrm>
              <a:off x="5339605" y="1821762"/>
              <a:ext cx="22560" cy="630273"/>
            </a:xfrm>
            <a:custGeom>
              <a:avLst/>
              <a:gdLst>
                <a:gd name="T0" fmla="*/ 0 w 16"/>
                <a:gd name="T1" fmla="*/ 0 h 447"/>
                <a:gd name="T2" fmla="*/ 16 w 16"/>
                <a:gd name="T3" fmla="*/ 0 h 447"/>
                <a:gd name="T4" fmla="*/ 16 w 16"/>
                <a:gd name="T5" fmla="*/ 24 h 447"/>
                <a:gd name="T6" fmla="*/ 0 w 16"/>
                <a:gd name="T7" fmla="*/ 24 h 447"/>
                <a:gd name="T8" fmla="*/ 0 w 16"/>
                <a:gd name="T9" fmla="*/ 0 h 447"/>
                <a:gd name="T10" fmla="*/ 14 w 16"/>
                <a:gd name="T11" fmla="*/ 447 h 447"/>
                <a:gd name="T12" fmla="*/ 0 w 16"/>
                <a:gd name="T13" fmla="*/ 447 h 447"/>
                <a:gd name="T14" fmla="*/ 0 w 16"/>
                <a:gd name="T15" fmla="*/ 104 h 447"/>
                <a:gd name="T16" fmla="*/ 14 w 16"/>
                <a:gd name="T17" fmla="*/ 104 h 447"/>
                <a:gd name="T18" fmla="*/ 14 w 16"/>
                <a:gd name="T19" fmla="*/ 447 h 447"/>
                <a:gd name="T20" fmla="*/ 14 w 16"/>
                <a:gd name="T21"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447">
                  <a:moveTo>
                    <a:pt x="0" y="0"/>
                  </a:moveTo>
                  <a:lnTo>
                    <a:pt x="16" y="0"/>
                  </a:lnTo>
                  <a:lnTo>
                    <a:pt x="16" y="24"/>
                  </a:lnTo>
                  <a:lnTo>
                    <a:pt x="0" y="24"/>
                  </a:lnTo>
                  <a:lnTo>
                    <a:pt x="0" y="0"/>
                  </a:lnTo>
                  <a:close/>
                  <a:moveTo>
                    <a:pt x="14" y="447"/>
                  </a:moveTo>
                  <a:lnTo>
                    <a:pt x="0" y="447"/>
                  </a:lnTo>
                  <a:lnTo>
                    <a:pt x="0" y="104"/>
                  </a:lnTo>
                  <a:lnTo>
                    <a:pt x="14" y="104"/>
                  </a:lnTo>
                  <a:lnTo>
                    <a:pt x="14" y="447"/>
                  </a:lnTo>
                  <a:lnTo>
                    <a:pt x="14" y="44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chemeClr val="accent1"/>
                </a:solidFill>
              </a:endParaRPr>
            </a:p>
          </p:txBody>
        </p:sp>
        <p:sp>
          <p:nvSpPr>
            <p:cNvPr id="21" name="Freeform 10"/>
            <p:cNvSpPr>
              <a:spLocks/>
            </p:cNvSpPr>
            <p:nvPr/>
          </p:nvSpPr>
          <p:spPr bwMode="auto">
            <a:xfrm>
              <a:off x="1817110" y="1955712"/>
              <a:ext cx="919325" cy="496322"/>
            </a:xfrm>
            <a:custGeom>
              <a:avLst/>
              <a:gdLst>
                <a:gd name="T0" fmla="*/ 270 w 276"/>
                <a:gd name="T1" fmla="*/ 149 h 149"/>
                <a:gd name="T2" fmla="*/ 270 w 276"/>
                <a:gd name="T3" fmla="*/ 58 h 149"/>
                <a:gd name="T4" fmla="*/ 257 w 276"/>
                <a:gd name="T5" fmla="*/ 19 h 149"/>
                <a:gd name="T6" fmla="*/ 214 w 276"/>
                <a:gd name="T7" fmla="*/ 6 h 149"/>
                <a:gd name="T8" fmla="*/ 131 w 276"/>
                <a:gd name="T9" fmla="*/ 20 h 149"/>
                <a:gd name="T10" fmla="*/ 141 w 276"/>
                <a:gd name="T11" fmla="*/ 58 h 149"/>
                <a:gd name="T12" fmla="*/ 141 w 276"/>
                <a:gd name="T13" fmla="*/ 149 h 149"/>
                <a:gd name="T14" fmla="*/ 135 w 276"/>
                <a:gd name="T15" fmla="*/ 149 h 149"/>
                <a:gd name="T16" fmla="*/ 135 w 276"/>
                <a:gd name="T17" fmla="*/ 58 h 149"/>
                <a:gd name="T18" fmla="*/ 121 w 276"/>
                <a:gd name="T19" fmla="*/ 19 h 149"/>
                <a:gd name="T20" fmla="*/ 79 w 276"/>
                <a:gd name="T21" fmla="*/ 6 h 149"/>
                <a:gd name="T22" fmla="*/ 6 w 276"/>
                <a:gd name="T23" fmla="*/ 18 h 149"/>
                <a:gd name="T24" fmla="*/ 6 w 276"/>
                <a:gd name="T25" fmla="*/ 149 h 149"/>
                <a:gd name="T26" fmla="*/ 0 w 276"/>
                <a:gd name="T27" fmla="*/ 149 h 149"/>
                <a:gd name="T28" fmla="*/ 0 w 276"/>
                <a:gd name="T29" fmla="*/ 4 h 149"/>
                <a:gd name="T30" fmla="*/ 5 w 276"/>
                <a:gd name="T31" fmla="*/ 4 h 149"/>
                <a:gd name="T32" fmla="*/ 5 w 276"/>
                <a:gd name="T33" fmla="*/ 12 h 149"/>
                <a:gd name="T34" fmla="*/ 79 w 276"/>
                <a:gd name="T35" fmla="*/ 0 h 149"/>
                <a:gd name="T36" fmla="*/ 121 w 276"/>
                <a:gd name="T37" fmla="*/ 11 h 149"/>
                <a:gd name="T38" fmla="*/ 127 w 276"/>
                <a:gd name="T39" fmla="*/ 15 h 149"/>
                <a:gd name="T40" fmla="*/ 214 w 276"/>
                <a:gd name="T41" fmla="*/ 0 h 149"/>
                <a:gd name="T42" fmla="*/ 262 w 276"/>
                <a:gd name="T43" fmla="*/ 15 h 149"/>
                <a:gd name="T44" fmla="*/ 276 w 276"/>
                <a:gd name="T45" fmla="*/ 58 h 149"/>
                <a:gd name="T46" fmla="*/ 276 w 276"/>
                <a:gd name="T47" fmla="*/ 149 h 149"/>
                <a:gd name="T48" fmla="*/ 270 w 276"/>
                <a:gd name="T49"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6" h="149">
                  <a:moveTo>
                    <a:pt x="270" y="149"/>
                  </a:moveTo>
                  <a:cubicBezTo>
                    <a:pt x="270" y="58"/>
                    <a:pt x="270" y="58"/>
                    <a:pt x="270" y="58"/>
                  </a:cubicBezTo>
                  <a:cubicBezTo>
                    <a:pt x="270" y="40"/>
                    <a:pt x="267" y="28"/>
                    <a:pt x="257" y="19"/>
                  </a:cubicBezTo>
                  <a:cubicBezTo>
                    <a:pt x="246" y="9"/>
                    <a:pt x="231" y="6"/>
                    <a:pt x="214" y="6"/>
                  </a:cubicBezTo>
                  <a:cubicBezTo>
                    <a:pt x="191" y="6"/>
                    <a:pt x="166" y="11"/>
                    <a:pt x="131" y="20"/>
                  </a:cubicBezTo>
                  <a:cubicBezTo>
                    <a:pt x="140" y="31"/>
                    <a:pt x="141" y="44"/>
                    <a:pt x="141" y="58"/>
                  </a:cubicBezTo>
                  <a:cubicBezTo>
                    <a:pt x="141" y="149"/>
                    <a:pt x="141" y="149"/>
                    <a:pt x="141" y="149"/>
                  </a:cubicBezTo>
                  <a:cubicBezTo>
                    <a:pt x="135" y="149"/>
                    <a:pt x="135" y="149"/>
                    <a:pt x="135" y="149"/>
                  </a:cubicBezTo>
                  <a:cubicBezTo>
                    <a:pt x="135" y="58"/>
                    <a:pt x="135" y="58"/>
                    <a:pt x="135" y="58"/>
                  </a:cubicBezTo>
                  <a:cubicBezTo>
                    <a:pt x="135" y="40"/>
                    <a:pt x="131" y="28"/>
                    <a:pt x="121" y="19"/>
                  </a:cubicBezTo>
                  <a:cubicBezTo>
                    <a:pt x="110" y="9"/>
                    <a:pt x="96" y="6"/>
                    <a:pt x="79" y="6"/>
                  </a:cubicBezTo>
                  <a:cubicBezTo>
                    <a:pt x="55" y="6"/>
                    <a:pt x="29" y="12"/>
                    <a:pt x="6" y="18"/>
                  </a:cubicBezTo>
                  <a:cubicBezTo>
                    <a:pt x="6" y="149"/>
                    <a:pt x="6" y="149"/>
                    <a:pt x="6" y="149"/>
                  </a:cubicBezTo>
                  <a:cubicBezTo>
                    <a:pt x="0" y="149"/>
                    <a:pt x="0" y="149"/>
                    <a:pt x="0" y="149"/>
                  </a:cubicBezTo>
                  <a:cubicBezTo>
                    <a:pt x="0" y="4"/>
                    <a:pt x="0" y="4"/>
                    <a:pt x="0" y="4"/>
                  </a:cubicBezTo>
                  <a:cubicBezTo>
                    <a:pt x="5" y="4"/>
                    <a:pt x="5" y="4"/>
                    <a:pt x="5" y="4"/>
                  </a:cubicBezTo>
                  <a:cubicBezTo>
                    <a:pt x="5" y="12"/>
                    <a:pt x="5" y="12"/>
                    <a:pt x="5" y="12"/>
                  </a:cubicBezTo>
                  <a:cubicBezTo>
                    <a:pt x="29" y="6"/>
                    <a:pt x="55" y="0"/>
                    <a:pt x="79" y="0"/>
                  </a:cubicBezTo>
                  <a:cubicBezTo>
                    <a:pt x="96" y="0"/>
                    <a:pt x="110" y="3"/>
                    <a:pt x="121" y="11"/>
                  </a:cubicBezTo>
                  <a:cubicBezTo>
                    <a:pt x="123" y="12"/>
                    <a:pt x="125" y="13"/>
                    <a:pt x="127" y="15"/>
                  </a:cubicBezTo>
                  <a:cubicBezTo>
                    <a:pt x="163" y="6"/>
                    <a:pt x="190" y="0"/>
                    <a:pt x="214" y="0"/>
                  </a:cubicBezTo>
                  <a:cubicBezTo>
                    <a:pt x="232" y="0"/>
                    <a:pt x="249" y="3"/>
                    <a:pt x="262" y="15"/>
                  </a:cubicBezTo>
                  <a:cubicBezTo>
                    <a:pt x="274" y="26"/>
                    <a:pt x="276" y="40"/>
                    <a:pt x="276" y="58"/>
                  </a:cubicBezTo>
                  <a:cubicBezTo>
                    <a:pt x="276" y="149"/>
                    <a:pt x="276" y="149"/>
                    <a:pt x="276" y="149"/>
                  </a:cubicBezTo>
                  <a:lnTo>
                    <a:pt x="270" y="149"/>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r-FR"/>
            </a:p>
          </p:txBody>
        </p:sp>
        <p:sp>
          <p:nvSpPr>
            <p:cNvPr id="22" name="Freeform 11"/>
            <p:cNvSpPr>
              <a:spLocks/>
            </p:cNvSpPr>
            <p:nvPr/>
          </p:nvSpPr>
          <p:spPr bwMode="auto">
            <a:xfrm>
              <a:off x="3798170" y="1955712"/>
              <a:ext cx="266492" cy="496322"/>
            </a:xfrm>
            <a:custGeom>
              <a:avLst/>
              <a:gdLst>
                <a:gd name="T0" fmla="*/ 0 w 80"/>
                <a:gd name="T1" fmla="*/ 149 h 149"/>
                <a:gd name="T2" fmla="*/ 0 w 80"/>
                <a:gd name="T3" fmla="*/ 4 h 149"/>
                <a:gd name="T4" fmla="*/ 5 w 80"/>
                <a:gd name="T5" fmla="*/ 4 h 149"/>
                <a:gd name="T6" fmla="*/ 6 w 80"/>
                <a:gd name="T7" fmla="*/ 12 h 149"/>
                <a:gd name="T8" fmla="*/ 72 w 80"/>
                <a:gd name="T9" fmla="*/ 0 h 149"/>
                <a:gd name="T10" fmla="*/ 80 w 80"/>
                <a:gd name="T11" fmla="*/ 0 h 149"/>
                <a:gd name="T12" fmla="*/ 80 w 80"/>
                <a:gd name="T13" fmla="*/ 6 h 149"/>
                <a:gd name="T14" fmla="*/ 70 w 80"/>
                <a:gd name="T15" fmla="*/ 6 h 149"/>
                <a:gd name="T16" fmla="*/ 6 w 80"/>
                <a:gd name="T17" fmla="*/ 18 h 149"/>
                <a:gd name="T18" fmla="*/ 6 w 80"/>
                <a:gd name="T19" fmla="*/ 149 h 149"/>
                <a:gd name="T20" fmla="*/ 0 w 80"/>
                <a:gd name="T21"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149">
                  <a:moveTo>
                    <a:pt x="0" y="149"/>
                  </a:moveTo>
                  <a:cubicBezTo>
                    <a:pt x="0" y="4"/>
                    <a:pt x="0" y="4"/>
                    <a:pt x="0" y="4"/>
                  </a:cubicBezTo>
                  <a:cubicBezTo>
                    <a:pt x="5" y="4"/>
                    <a:pt x="5" y="4"/>
                    <a:pt x="5" y="4"/>
                  </a:cubicBezTo>
                  <a:cubicBezTo>
                    <a:pt x="6" y="12"/>
                    <a:pt x="6" y="12"/>
                    <a:pt x="6" y="12"/>
                  </a:cubicBezTo>
                  <a:cubicBezTo>
                    <a:pt x="38" y="4"/>
                    <a:pt x="51" y="0"/>
                    <a:pt x="72" y="0"/>
                  </a:cubicBezTo>
                  <a:cubicBezTo>
                    <a:pt x="80" y="0"/>
                    <a:pt x="80" y="0"/>
                    <a:pt x="80" y="0"/>
                  </a:cubicBezTo>
                  <a:cubicBezTo>
                    <a:pt x="80" y="6"/>
                    <a:pt x="80" y="6"/>
                    <a:pt x="80" y="6"/>
                  </a:cubicBezTo>
                  <a:cubicBezTo>
                    <a:pt x="70" y="6"/>
                    <a:pt x="70" y="6"/>
                    <a:pt x="70" y="6"/>
                  </a:cubicBezTo>
                  <a:cubicBezTo>
                    <a:pt x="52" y="6"/>
                    <a:pt x="38" y="9"/>
                    <a:pt x="6" y="18"/>
                  </a:cubicBezTo>
                  <a:cubicBezTo>
                    <a:pt x="6" y="149"/>
                    <a:pt x="6" y="149"/>
                    <a:pt x="6" y="149"/>
                  </a:cubicBezTo>
                  <a:lnTo>
                    <a:pt x="0" y="149"/>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r-FR"/>
            </a:p>
          </p:txBody>
        </p:sp>
        <p:sp>
          <p:nvSpPr>
            <p:cNvPr id="23" name="Freeform 12"/>
            <p:cNvSpPr>
              <a:spLocks/>
            </p:cNvSpPr>
            <p:nvPr/>
          </p:nvSpPr>
          <p:spPr bwMode="auto">
            <a:xfrm>
              <a:off x="5621607" y="1809071"/>
              <a:ext cx="459662" cy="642963"/>
            </a:xfrm>
            <a:custGeom>
              <a:avLst/>
              <a:gdLst>
                <a:gd name="T0" fmla="*/ 101 w 138"/>
                <a:gd name="T1" fmla="*/ 193 h 193"/>
                <a:gd name="T2" fmla="*/ 52 w 138"/>
                <a:gd name="T3" fmla="*/ 166 h 193"/>
                <a:gd name="T4" fmla="*/ 47 w 138"/>
                <a:gd name="T5" fmla="*/ 125 h 193"/>
                <a:gd name="T6" fmla="*/ 47 w 138"/>
                <a:gd name="T7" fmla="*/ 50 h 193"/>
                <a:gd name="T8" fmla="*/ 0 w 138"/>
                <a:gd name="T9" fmla="*/ 50 h 193"/>
                <a:gd name="T10" fmla="*/ 0 w 138"/>
                <a:gd name="T11" fmla="*/ 44 h 193"/>
                <a:gd name="T12" fmla="*/ 47 w 138"/>
                <a:gd name="T13" fmla="*/ 44 h 193"/>
                <a:gd name="T14" fmla="*/ 48 w 138"/>
                <a:gd name="T15" fmla="*/ 0 h 193"/>
                <a:gd name="T16" fmla="*/ 53 w 138"/>
                <a:gd name="T17" fmla="*/ 0 h 193"/>
                <a:gd name="T18" fmla="*/ 53 w 138"/>
                <a:gd name="T19" fmla="*/ 44 h 193"/>
                <a:gd name="T20" fmla="*/ 130 w 138"/>
                <a:gd name="T21" fmla="*/ 44 h 193"/>
                <a:gd name="T22" fmla="*/ 130 w 138"/>
                <a:gd name="T23" fmla="*/ 50 h 193"/>
                <a:gd name="T24" fmla="*/ 53 w 138"/>
                <a:gd name="T25" fmla="*/ 50 h 193"/>
                <a:gd name="T26" fmla="*/ 53 w 138"/>
                <a:gd name="T27" fmla="*/ 125 h 193"/>
                <a:gd name="T28" fmla="*/ 58 w 138"/>
                <a:gd name="T29" fmla="*/ 164 h 193"/>
                <a:gd name="T30" fmla="*/ 102 w 138"/>
                <a:gd name="T31" fmla="*/ 188 h 193"/>
                <a:gd name="T32" fmla="*/ 138 w 138"/>
                <a:gd name="T33" fmla="*/ 186 h 193"/>
                <a:gd name="T34" fmla="*/ 138 w 138"/>
                <a:gd name="T35" fmla="*/ 191 h 193"/>
                <a:gd name="T36" fmla="*/ 101 w 138"/>
                <a:gd name="T37"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93">
                  <a:moveTo>
                    <a:pt x="101" y="193"/>
                  </a:moveTo>
                  <a:cubicBezTo>
                    <a:pt x="73" y="193"/>
                    <a:pt x="58" y="185"/>
                    <a:pt x="52" y="166"/>
                  </a:cubicBezTo>
                  <a:cubicBezTo>
                    <a:pt x="48" y="154"/>
                    <a:pt x="47" y="142"/>
                    <a:pt x="47" y="125"/>
                  </a:cubicBezTo>
                  <a:cubicBezTo>
                    <a:pt x="47" y="50"/>
                    <a:pt x="47" y="50"/>
                    <a:pt x="47" y="50"/>
                  </a:cubicBezTo>
                  <a:cubicBezTo>
                    <a:pt x="0" y="50"/>
                    <a:pt x="0" y="50"/>
                    <a:pt x="0" y="50"/>
                  </a:cubicBezTo>
                  <a:cubicBezTo>
                    <a:pt x="0" y="44"/>
                    <a:pt x="0" y="44"/>
                    <a:pt x="0" y="44"/>
                  </a:cubicBezTo>
                  <a:cubicBezTo>
                    <a:pt x="47" y="44"/>
                    <a:pt x="47" y="44"/>
                    <a:pt x="47" y="44"/>
                  </a:cubicBezTo>
                  <a:cubicBezTo>
                    <a:pt x="48" y="0"/>
                    <a:pt x="48" y="0"/>
                    <a:pt x="48" y="0"/>
                  </a:cubicBezTo>
                  <a:cubicBezTo>
                    <a:pt x="53" y="0"/>
                    <a:pt x="53" y="0"/>
                    <a:pt x="53" y="0"/>
                  </a:cubicBezTo>
                  <a:cubicBezTo>
                    <a:pt x="53" y="44"/>
                    <a:pt x="53" y="44"/>
                    <a:pt x="53" y="44"/>
                  </a:cubicBezTo>
                  <a:cubicBezTo>
                    <a:pt x="130" y="44"/>
                    <a:pt x="130" y="44"/>
                    <a:pt x="130" y="44"/>
                  </a:cubicBezTo>
                  <a:cubicBezTo>
                    <a:pt x="130" y="50"/>
                    <a:pt x="130" y="50"/>
                    <a:pt x="130" y="50"/>
                  </a:cubicBezTo>
                  <a:cubicBezTo>
                    <a:pt x="53" y="50"/>
                    <a:pt x="53" y="50"/>
                    <a:pt x="53" y="50"/>
                  </a:cubicBezTo>
                  <a:cubicBezTo>
                    <a:pt x="53" y="125"/>
                    <a:pt x="53" y="125"/>
                    <a:pt x="53" y="125"/>
                  </a:cubicBezTo>
                  <a:cubicBezTo>
                    <a:pt x="53" y="138"/>
                    <a:pt x="53" y="151"/>
                    <a:pt x="58" y="164"/>
                  </a:cubicBezTo>
                  <a:cubicBezTo>
                    <a:pt x="63" y="180"/>
                    <a:pt x="77" y="188"/>
                    <a:pt x="102" y="188"/>
                  </a:cubicBezTo>
                  <a:cubicBezTo>
                    <a:pt x="114" y="188"/>
                    <a:pt x="127" y="187"/>
                    <a:pt x="138" y="186"/>
                  </a:cubicBezTo>
                  <a:cubicBezTo>
                    <a:pt x="138" y="191"/>
                    <a:pt x="138" y="191"/>
                    <a:pt x="138" y="191"/>
                  </a:cubicBezTo>
                  <a:cubicBezTo>
                    <a:pt x="127" y="193"/>
                    <a:pt x="113" y="193"/>
                    <a:pt x="101" y="193"/>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chemeClr val="accent1"/>
                </a:solidFill>
              </a:endParaRPr>
            </a:p>
          </p:txBody>
        </p:sp>
      </p:grpSp>
    </p:spTree>
    <p:extLst>
      <p:ext uri="{BB962C8B-B14F-4D97-AF65-F5344CB8AC3E}">
        <p14:creationId xmlns:p14="http://schemas.microsoft.com/office/powerpoint/2010/main" val="286102118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iapo de fin Logo">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561976" y="0"/>
            <a:ext cx="8582025"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05731" y="2374153"/>
            <a:ext cx="4631334" cy="729232"/>
          </a:xfrm>
          <a:prstGeom prst="rect">
            <a:avLst/>
          </a:prstGeom>
        </p:spPr>
      </p:pic>
    </p:spTree>
    <p:extLst>
      <p:ext uri="{BB962C8B-B14F-4D97-AF65-F5344CB8AC3E}">
        <p14:creationId xmlns:p14="http://schemas.microsoft.com/office/powerpoint/2010/main" val="84640888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
        <p:nvSpPr>
          <p:cNvPr id="2" name="Rectangle 1"/>
          <p:cNvSpPr/>
          <p:nvPr userDrawn="1"/>
        </p:nvSpPr>
        <p:spPr>
          <a:xfrm>
            <a:off x="0" y="0"/>
            <a:ext cx="566738" cy="5143500"/>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rgbClr val="FFFFFF"/>
              </a:solidFill>
            </a:endParaRPr>
          </a:p>
        </p:txBody>
      </p:sp>
      <p:sp>
        <p:nvSpPr>
          <p:cNvPr id="3" name="Slide Number Placeholder 4"/>
          <p:cNvSpPr txBox="1">
            <a:spLocks/>
          </p:cNvSpPr>
          <p:nvPr userDrawn="1"/>
        </p:nvSpPr>
        <p:spPr>
          <a:xfrm>
            <a:off x="8750300" y="4845050"/>
            <a:ext cx="285750" cy="153988"/>
          </a:xfrm>
          <a:prstGeom prst="rect">
            <a:avLst/>
          </a:prstGeom>
        </p:spPr>
        <p:txBody>
          <a:bodyPr wrap="none" lIns="0" tIns="0" rIns="0" bIns="0">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fontAlgn="base">
              <a:spcBef>
                <a:spcPct val="0"/>
              </a:spcBef>
              <a:spcAft>
                <a:spcPct val="0"/>
              </a:spcAft>
              <a:defRPr/>
            </a:pPr>
            <a:fld id="{68B759E0-35A8-45BC-9C94-FFEE03FD2185}" type="slidenum">
              <a:rPr lang="fr-FR" altLang="en-US" sz="1000" smtClean="0">
                <a:solidFill>
                  <a:srgbClr val="FFFFFF"/>
                </a:solidFill>
                <a:latin typeface="Allumi Ptf ExtraLight" pitchFamily="34" charset="0"/>
              </a:rPr>
              <a:pPr fontAlgn="base">
                <a:spcBef>
                  <a:spcPct val="0"/>
                </a:spcBef>
                <a:spcAft>
                  <a:spcPct val="0"/>
                </a:spcAft>
                <a:defRPr/>
              </a:pPr>
              <a:t>‹N°›</a:t>
            </a:fld>
            <a:endParaRPr lang="fr-FR" altLang="en-US" sz="1000" dirty="0">
              <a:solidFill>
                <a:srgbClr val="FFFFFF"/>
              </a:solidFill>
              <a:latin typeface="Allumi Ptf ExtraLight" pitchFamily="34" charset="0"/>
            </a:endParaRPr>
          </a:p>
        </p:txBody>
      </p:sp>
      <p:sp>
        <p:nvSpPr>
          <p:cNvPr id="5" name="Espace réservé du numéro de diapositive 5"/>
          <p:cNvSpPr>
            <a:spLocks noGrp="1"/>
          </p:cNvSpPr>
          <p:nvPr>
            <p:ph type="sldNum" sz="quarter" idx="4"/>
          </p:nvPr>
        </p:nvSpPr>
        <p:spPr>
          <a:xfrm>
            <a:off x="8765599" y="4825956"/>
            <a:ext cx="298159" cy="153888"/>
          </a:xfrm>
          <a:prstGeom prst="rect">
            <a:avLst/>
          </a:prstGeom>
        </p:spPr>
        <p:txBody>
          <a:bodyPr vert="horz" wrap="none" lIns="0" tIns="0" rIns="0" bIns="0" numCol="1" anchor="t" anchorCtr="0" compatLnSpc="1">
            <a:prstTxWarp prst="textNoShape">
              <a:avLst/>
            </a:prstTxWarp>
            <a:spAutoFit/>
          </a:bodyPr>
          <a:lstStyle>
            <a:lvl1pPr algn="l" eaLnBrk="1" hangingPunct="1">
              <a:defRPr sz="1000">
                <a:solidFill>
                  <a:schemeClr val="tx2"/>
                </a:solidFill>
                <a:latin typeface="+mj-lt"/>
              </a:defRPr>
            </a:lvl1pPr>
          </a:lstStyle>
          <a:p>
            <a:pPr>
              <a:defRPr/>
            </a:pPr>
            <a:fld id="{AD3DF26E-84F7-41A9-99A5-C44A0A6012E5}" type="slidenum">
              <a:rPr lang="fr-FR" altLang="en-US" smtClean="0">
                <a:solidFill>
                  <a:srgbClr val="475261"/>
                </a:solidFill>
              </a:rPr>
              <a:pPr>
                <a:defRPr/>
              </a:pPr>
              <a:t>‹N°›</a:t>
            </a:fld>
            <a:endParaRPr lang="fr-FR" altLang="en-US" dirty="0">
              <a:solidFill>
                <a:srgbClr val="475261"/>
              </a:solidFill>
            </a:endParaRPr>
          </a:p>
        </p:txBody>
      </p:sp>
    </p:spTree>
    <p:extLst>
      <p:ext uri="{BB962C8B-B14F-4D97-AF65-F5344CB8AC3E}">
        <p14:creationId xmlns:p14="http://schemas.microsoft.com/office/powerpoint/2010/main" val="81215567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2" y="274321"/>
            <a:ext cx="6896999" cy="1661993"/>
          </a:xfrm>
        </p:spPr>
        <p:txBody>
          <a:bodyPr wrap="square" anchor="t" anchorCtr="0">
            <a:normAutofit/>
          </a:bodyPr>
          <a:lstStyle>
            <a:lvl1pPr algn="l">
              <a:lnSpc>
                <a:spcPct val="100000"/>
              </a:lnSpc>
              <a:spcAft>
                <a:spcPts val="0"/>
              </a:spcAft>
              <a:defRPr sz="5400" b="0" i="0" smtClean="0">
                <a:solidFill>
                  <a:schemeClr val="bg1"/>
                </a:solidFill>
                <a:latin typeface="Museo Sans For Dell" panose="02000000000000000000" pitchFamily="2" charset="0"/>
                <a:ea typeface="Museo Sans For Dell" panose="02000000000000000000" pitchFamily="2"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p:nvPr>
        </p:nvSpPr>
        <p:spPr>
          <a:xfrm>
            <a:off x="274320" y="2286001"/>
            <a:ext cx="6896100" cy="307777"/>
          </a:xfrm>
        </p:spPr>
        <p:txBody>
          <a:bodyPr wrap="square" lIns="0" tIns="0" rIns="0" bIns="0" anchor="t" anchorCtr="0">
            <a:spAutoFit/>
          </a:bodyPr>
          <a:lstStyle>
            <a:lvl1pPr marL="0" indent="0" algn="l">
              <a:buFont typeface="Wingdings" pitchFamily="2" charset="2"/>
              <a:buNone/>
              <a:defRPr sz="2000" b="0" i="0" smtClean="0">
                <a:solidFill>
                  <a:schemeClr val="bg2">
                    <a:lumMod val="65000"/>
                    <a:lumOff val="35000"/>
                  </a:schemeClr>
                </a:solidFill>
                <a:latin typeface="Museo Sans For Dell" pitchFamily="2" charset="0"/>
                <a:ea typeface="Museo Sans For Dell" pitchFamily="2" charset="0"/>
              </a:defRPr>
            </a:lvl1pPr>
          </a:lstStyle>
          <a:p>
            <a:r>
              <a:rPr lang="en-US"/>
              <a:t>Click to edit Master subtitle style</a:t>
            </a:r>
            <a:endParaRPr lang="en-US" dirty="0"/>
          </a:p>
        </p:txBody>
      </p:sp>
      <p:sp>
        <p:nvSpPr>
          <p:cNvPr id="10" name="Rectangle 9"/>
          <p:cNvSpPr/>
          <p:nvPr/>
        </p:nvSpPr>
        <p:spPr bwMode="gray">
          <a:xfrm>
            <a:off x="3" y="4772026"/>
            <a:ext cx="1000125" cy="3714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400" dirty="0">
              <a:solidFill>
                <a:srgbClr val="FFFFFF"/>
              </a:solidFill>
              <a:latin typeface="Trebuchet MS" pitchFamily="34" charset="0"/>
            </a:endParaRPr>
          </a:p>
        </p:txBody>
      </p:sp>
      <p:pic>
        <p:nvPicPr>
          <p:cNvPr id="6" name="Picture 5" descr="dell_blue_lrg_logo.png"/>
          <p:cNvPicPr>
            <a:picLocks noChangeAspect="1"/>
          </p:cNvPicPr>
          <p:nvPr userDrawn="1"/>
        </p:nvPicPr>
        <p:blipFill>
          <a:blip r:embed="rId2" cstate="screen"/>
          <a:stretch>
            <a:fillRect/>
          </a:stretch>
        </p:blipFill>
        <p:spPr bwMode="black">
          <a:xfrm>
            <a:off x="8283229" y="4303779"/>
            <a:ext cx="599303" cy="599303"/>
          </a:xfrm>
          <a:prstGeom prst="rect">
            <a:avLst/>
          </a:prstGeom>
        </p:spPr>
      </p:pic>
    </p:spTree>
    <p:extLst>
      <p:ext uri="{BB962C8B-B14F-4D97-AF65-F5344CB8AC3E}">
        <p14:creationId xmlns:p14="http://schemas.microsoft.com/office/powerpoint/2010/main" val="2271882744"/>
      </p:ext>
    </p:extLst>
  </p:cSld>
  <p:clrMapOvr>
    <a:masterClrMapping/>
  </p:clrMapOvr>
  <p:transition spd="med">
    <p:wipe dir="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2" y="274321"/>
            <a:ext cx="5200791" cy="1661993"/>
          </a:xfrm>
        </p:spPr>
        <p:txBody>
          <a:bodyPr wrap="square" anchor="t" anchorCtr="0">
            <a:normAutofit/>
          </a:bodyPr>
          <a:lstStyle>
            <a:lvl1pPr algn="l">
              <a:lnSpc>
                <a:spcPct val="100000"/>
              </a:lnSpc>
              <a:spcAft>
                <a:spcPts val="0"/>
              </a:spcAft>
              <a:defRPr sz="5400" b="0" i="0" smtClean="0">
                <a:solidFill>
                  <a:schemeClr val="bg1"/>
                </a:solidFill>
                <a:latin typeface="Museo Sans For Dell" panose="02000000000000000000" pitchFamily="2" charset="0"/>
                <a:ea typeface="Museo Sans For Dell" panose="02000000000000000000" pitchFamily="2"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p:nvPr>
        </p:nvSpPr>
        <p:spPr>
          <a:xfrm>
            <a:off x="274322" y="2252134"/>
            <a:ext cx="5200791" cy="307777"/>
          </a:xfrm>
        </p:spPr>
        <p:txBody>
          <a:bodyPr wrap="square" lIns="0" tIns="0" rIns="0" bIns="0" anchor="t" anchorCtr="0">
            <a:spAutoFit/>
          </a:bodyPr>
          <a:lstStyle>
            <a:lvl1pPr marL="0" indent="0" algn="l">
              <a:buFont typeface="Wingdings" pitchFamily="2" charset="2"/>
              <a:buNone/>
              <a:defRPr sz="2000" b="0" i="0" smtClean="0">
                <a:solidFill>
                  <a:schemeClr val="bg2">
                    <a:lumMod val="65000"/>
                    <a:lumOff val="35000"/>
                  </a:schemeClr>
                </a:solidFill>
                <a:latin typeface="Museo Sans For Dell" pitchFamily="2" charset="0"/>
                <a:ea typeface="Museo Sans For Dell" pitchFamily="2" charset="0"/>
              </a:defRPr>
            </a:lvl1pPr>
          </a:lstStyle>
          <a:p>
            <a:r>
              <a:rPr lang="en-US"/>
              <a:t>Click to edit Master subtitle style</a:t>
            </a:r>
            <a:endParaRPr lang="en-US" dirty="0"/>
          </a:p>
        </p:txBody>
      </p:sp>
      <p:pic>
        <p:nvPicPr>
          <p:cNvPr id="7" name="Picture 9" descr="white"/>
          <p:cNvPicPr>
            <a:picLocks noChangeAspect="1" noChangeArrowheads="1"/>
          </p:cNvPicPr>
          <p:nvPr userDrawn="1"/>
        </p:nvPicPr>
        <p:blipFill>
          <a:blip r:embed="rId3" cstate="screen"/>
          <a:srcRect/>
          <a:stretch>
            <a:fillRect/>
          </a:stretch>
        </p:blipFill>
        <p:spPr bwMode="black">
          <a:xfrm>
            <a:off x="7823200" y="3816264"/>
            <a:ext cx="1023494" cy="1023494"/>
          </a:xfrm>
          <a:prstGeom prst="rect">
            <a:avLst/>
          </a:prstGeom>
          <a:noFill/>
          <a:ln w="9525">
            <a:noFill/>
            <a:miter lim="800000"/>
            <a:headEnd/>
            <a:tailEnd/>
          </a:ln>
        </p:spPr>
      </p:pic>
    </p:spTree>
    <p:extLst>
      <p:ext uri="{BB962C8B-B14F-4D97-AF65-F5344CB8AC3E}">
        <p14:creationId xmlns:p14="http://schemas.microsoft.com/office/powerpoint/2010/main" val="3725480198"/>
      </p:ext>
    </p:extLst>
  </p:cSld>
  <p:clrMapOvr>
    <a:masterClrMapping/>
  </p:clrMapOvr>
  <p:transition spd="med">
    <p:wipe dir="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274320" y="1280160"/>
            <a:ext cx="7924386" cy="32004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833334083"/>
      </p:ext>
    </p:extLst>
  </p:cSld>
  <p:clrMapOvr>
    <a:masterClrMapping/>
  </p:clrMapOvr>
  <p:transition spd="med">
    <p:wipe dir="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ntent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74319" y="1097280"/>
            <a:ext cx="7955280" cy="238842"/>
          </a:xfrm>
        </p:spPr>
        <p:txBody>
          <a:bodyPr/>
          <a:lstStyle>
            <a:lvl1pPr marL="0" indent="0">
              <a:buNone/>
              <a:defRPr b="1"/>
            </a:lvl1pPr>
          </a:lstStyle>
          <a:p>
            <a:pPr lvl="0"/>
            <a:r>
              <a:rPr lang="en-US" dirty="0"/>
              <a:t>Subhead</a:t>
            </a:r>
          </a:p>
        </p:txBody>
      </p:sp>
      <p:sp>
        <p:nvSpPr>
          <p:cNvPr id="2" name="Title 1"/>
          <p:cNvSpPr>
            <a:spLocks noGrp="1"/>
          </p:cNvSpPr>
          <p:nvPr>
            <p:ph type="title" hasCustomPrompt="1"/>
          </p:nvPr>
        </p:nvSpPr>
        <p:spPr>
          <a:xfrm>
            <a:off x="274319" y="271885"/>
            <a:ext cx="7955280" cy="640080"/>
          </a:xfrm>
        </p:spPr>
        <p:txBody>
          <a:bodyPr>
            <a:normAutofit/>
          </a:bodyPr>
          <a:lstStyle>
            <a:lvl1pPr>
              <a:defRPr baseline="0"/>
            </a:lvl1pPr>
          </a:lstStyle>
          <a:p>
            <a:r>
              <a:rPr lang="en-US" dirty="0"/>
              <a:t>Click to edit content page title </a:t>
            </a:r>
          </a:p>
        </p:txBody>
      </p:sp>
      <p:sp>
        <p:nvSpPr>
          <p:cNvPr id="6" name="Content Placeholder 2"/>
          <p:cNvSpPr>
            <a:spLocks noGrp="1"/>
          </p:cNvSpPr>
          <p:nvPr>
            <p:ph sz="half" idx="1" hasCustomPrompt="1"/>
          </p:nvPr>
        </p:nvSpPr>
        <p:spPr>
          <a:xfrm>
            <a:off x="295275" y="1554480"/>
            <a:ext cx="7955280" cy="301752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4171541382"/>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1.xml"/><Relationship Id="rId18" Type="http://schemas.openxmlformats.org/officeDocument/2006/relationships/slideLayout" Target="../slideLayouts/slideLayout66.xml"/><Relationship Id="rId26" Type="http://schemas.openxmlformats.org/officeDocument/2006/relationships/slideLayout" Target="../slideLayouts/slideLayout74.xml"/><Relationship Id="rId39" Type="http://schemas.openxmlformats.org/officeDocument/2006/relationships/slideLayout" Target="../slideLayouts/slideLayout87.xml"/><Relationship Id="rId3" Type="http://schemas.openxmlformats.org/officeDocument/2006/relationships/slideLayout" Target="../slideLayouts/slideLayout51.xml"/><Relationship Id="rId21" Type="http://schemas.openxmlformats.org/officeDocument/2006/relationships/slideLayout" Target="../slideLayouts/slideLayout69.xml"/><Relationship Id="rId34" Type="http://schemas.openxmlformats.org/officeDocument/2006/relationships/slideLayout" Target="../slideLayouts/slideLayout82.xml"/><Relationship Id="rId42" Type="http://schemas.openxmlformats.org/officeDocument/2006/relationships/slideLayout" Target="../slideLayouts/slideLayout90.xml"/><Relationship Id="rId47" Type="http://schemas.openxmlformats.org/officeDocument/2006/relationships/slideLayout" Target="../slideLayouts/slideLayout95.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slideLayout" Target="../slideLayouts/slideLayout73.xml"/><Relationship Id="rId33" Type="http://schemas.openxmlformats.org/officeDocument/2006/relationships/slideLayout" Target="../slideLayouts/slideLayout81.xml"/><Relationship Id="rId38" Type="http://schemas.openxmlformats.org/officeDocument/2006/relationships/slideLayout" Target="../slideLayouts/slideLayout86.xml"/><Relationship Id="rId46" Type="http://schemas.openxmlformats.org/officeDocument/2006/relationships/slideLayout" Target="../slideLayouts/slideLayout94.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slideLayout" Target="../slideLayouts/slideLayout68.xml"/><Relationship Id="rId29" Type="http://schemas.openxmlformats.org/officeDocument/2006/relationships/slideLayout" Target="../slideLayouts/slideLayout77.xml"/><Relationship Id="rId41" Type="http://schemas.openxmlformats.org/officeDocument/2006/relationships/slideLayout" Target="../slideLayouts/slideLayout89.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24" Type="http://schemas.openxmlformats.org/officeDocument/2006/relationships/slideLayout" Target="../slideLayouts/slideLayout72.xml"/><Relationship Id="rId32" Type="http://schemas.openxmlformats.org/officeDocument/2006/relationships/slideLayout" Target="../slideLayouts/slideLayout80.xml"/><Relationship Id="rId37" Type="http://schemas.openxmlformats.org/officeDocument/2006/relationships/slideLayout" Target="../slideLayouts/slideLayout85.xml"/><Relationship Id="rId40" Type="http://schemas.openxmlformats.org/officeDocument/2006/relationships/slideLayout" Target="../slideLayouts/slideLayout88.xml"/><Relationship Id="rId45" Type="http://schemas.openxmlformats.org/officeDocument/2006/relationships/slideLayout" Target="../slideLayouts/slideLayout93.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28" Type="http://schemas.openxmlformats.org/officeDocument/2006/relationships/slideLayout" Target="../slideLayouts/slideLayout76.xml"/><Relationship Id="rId36" Type="http://schemas.openxmlformats.org/officeDocument/2006/relationships/slideLayout" Target="../slideLayouts/slideLayout84.xml"/><Relationship Id="rId49" Type="http://schemas.openxmlformats.org/officeDocument/2006/relationships/image" Target="../media/image1.png"/><Relationship Id="rId10" Type="http://schemas.openxmlformats.org/officeDocument/2006/relationships/slideLayout" Target="../slideLayouts/slideLayout58.xml"/><Relationship Id="rId19" Type="http://schemas.openxmlformats.org/officeDocument/2006/relationships/slideLayout" Target="../slideLayouts/slideLayout67.xml"/><Relationship Id="rId31" Type="http://schemas.openxmlformats.org/officeDocument/2006/relationships/slideLayout" Target="../slideLayouts/slideLayout79.xml"/><Relationship Id="rId44" Type="http://schemas.openxmlformats.org/officeDocument/2006/relationships/slideLayout" Target="../slideLayouts/slideLayout92.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 Id="rId27" Type="http://schemas.openxmlformats.org/officeDocument/2006/relationships/slideLayout" Target="../slideLayouts/slideLayout75.xml"/><Relationship Id="rId30" Type="http://schemas.openxmlformats.org/officeDocument/2006/relationships/slideLayout" Target="../slideLayouts/slideLayout78.xml"/><Relationship Id="rId35" Type="http://schemas.openxmlformats.org/officeDocument/2006/relationships/slideLayout" Target="../slideLayouts/slideLayout83.xml"/><Relationship Id="rId43" Type="http://schemas.openxmlformats.org/officeDocument/2006/relationships/slideLayout" Target="../slideLayouts/slideLayout91.xml"/><Relationship Id="rId48" Type="http://schemas.openxmlformats.org/officeDocument/2006/relationships/theme" Target="../theme/theme2.xml"/><Relationship Id="rId8" Type="http://schemas.openxmlformats.org/officeDocument/2006/relationships/slideLayout" Target="../slideLayouts/slideLayout5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theme" Target="../theme/theme3.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image" Target="../media/image1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202895" y="490051"/>
            <a:ext cx="7657639" cy="660893"/>
          </a:xfrm>
          <a:prstGeom prst="rect">
            <a:avLst/>
          </a:prstGeom>
        </p:spPr>
        <p:txBody>
          <a:bodyPr vert="horz" lIns="0" tIns="0" rIns="0" bIns="0" rtlCol="0" anchor="t" anchorCtr="0">
            <a:noAutofit/>
          </a:bodyPr>
          <a:lstStyle/>
          <a:p>
            <a:pPr lvl="0"/>
            <a:r>
              <a:rPr lang="fr-FR" dirty="0"/>
              <a:t>Modifiez le style du titre</a:t>
            </a:r>
          </a:p>
        </p:txBody>
      </p:sp>
      <p:sp>
        <p:nvSpPr>
          <p:cNvPr id="3" name="Espace réservé du texte 2"/>
          <p:cNvSpPr>
            <a:spLocks noGrp="1"/>
          </p:cNvSpPr>
          <p:nvPr>
            <p:ph type="body" idx="1"/>
          </p:nvPr>
        </p:nvSpPr>
        <p:spPr>
          <a:xfrm>
            <a:off x="937325" y="1303459"/>
            <a:ext cx="7923209" cy="1874359"/>
          </a:xfrm>
          <a:prstGeom prst="rect">
            <a:avLst/>
          </a:prstGeom>
        </p:spPr>
        <p:txBody>
          <a:bodyPr vert="horz" wrap="square" lIns="0" tIns="0" rIns="0" bIns="0" rtlCol="0" anchor="t" anchorCtr="0">
            <a:sp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Rectangle 6"/>
          <p:cNvSpPr/>
          <p:nvPr/>
        </p:nvSpPr>
        <p:spPr>
          <a:xfrm>
            <a:off x="1" y="0"/>
            <a:ext cx="567267" cy="51435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20399628"/>
      </p:ext>
    </p:extLst>
  </p:cSld>
  <p:clrMap bg1="lt1" tx1="dk1" bg2="lt2" tx2="dk2" accent1="accent1" accent2="accent2" accent3="accent3" accent4="accent4" accent5="accent5" accent6="accent6" hlink="hlink" folHlink="folHlink"/>
  <p:sldLayoutIdLst>
    <p:sldLayoutId id="2147483706" r:id="rId1"/>
    <p:sldLayoutId id="2147483649" r:id="rId2"/>
    <p:sldLayoutId id="2147483689" r:id="rId3"/>
    <p:sldLayoutId id="2147483671" r:id="rId4"/>
    <p:sldLayoutId id="2147483690" r:id="rId5"/>
    <p:sldLayoutId id="2147483672" r:id="rId6"/>
    <p:sldLayoutId id="2147483673" r:id="rId7"/>
    <p:sldLayoutId id="2147483676" r:id="rId8"/>
    <p:sldLayoutId id="2147483675" r:id="rId9"/>
    <p:sldLayoutId id="2147483703" r:id="rId10"/>
    <p:sldLayoutId id="2147483660" r:id="rId11"/>
    <p:sldLayoutId id="2147483650" r:id="rId12"/>
    <p:sldLayoutId id="2147483682" r:id="rId13"/>
    <p:sldLayoutId id="2147483701" r:id="rId14"/>
    <p:sldLayoutId id="2147483683" r:id="rId15"/>
    <p:sldLayoutId id="2147483684" r:id="rId16"/>
    <p:sldLayoutId id="2147483685" r:id="rId17"/>
    <p:sldLayoutId id="2147483699" r:id="rId18"/>
    <p:sldLayoutId id="2147483700" r:id="rId19"/>
    <p:sldLayoutId id="2147483680" r:id="rId20"/>
    <p:sldLayoutId id="2147483681" r:id="rId21"/>
    <p:sldLayoutId id="2147483702" r:id="rId22"/>
    <p:sldLayoutId id="2147483686" r:id="rId23"/>
    <p:sldLayoutId id="2147483687" r:id="rId24"/>
    <p:sldLayoutId id="2147483688" r:id="rId25"/>
    <p:sldLayoutId id="2147483697" r:id="rId26"/>
    <p:sldLayoutId id="2147483698" r:id="rId27"/>
    <p:sldLayoutId id="2147483667" r:id="rId28"/>
    <p:sldLayoutId id="2147483704" r:id="rId29"/>
    <p:sldLayoutId id="2147483662" r:id="rId30"/>
    <p:sldLayoutId id="2147483668" r:id="rId31"/>
    <p:sldLayoutId id="2147483669" r:id="rId32"/>
    <p:sldLayoutId id="2147483670" r:id="rId33"/>
    <p:sldLayoutId id="2147483695" r:id="rId34"/>
    <p:sldLayoutId id="2147483696" r:id="rId35"/>
    <p:sldLayoutId id="2147483661" r:id="rId36"/>
    <p:sldLayoutId id="2147483705" r:id="rId37"/>
    <p:sldLayoutId id="2147483666" r:id="rId38"/>
    <p:sldLayoutId id="2147483663" r:id="rId39"/>
    <p:sldLayoutId id="2147483664" r:id="rId40"/>
    <p:sldLayoutId id="2147483665" r:id="rId41"/>
    <p:sldLayoutId id="2147483693" r:id="rId42"/>
    <p:sldLayoutId id="2147483694" r:id="rId43"/>
    <p:sldLayoutId id="2147483655" r:id="rId44"/>
    <p:sldLayoutId id="2147483677" r:id="rId45"/>
    <p:sldLayoutId id="2147483710" r:id="rId46"/>
    <p:sldLayoutId id="2147483678" r:id="rId47"/>
    <p:sldLayoutId id="2147483708" r:id="rId48"/>
  </p:sldLayoutIdLst>
  <p:hf sldNum="0" hdr="0" ftr="0" dt="0"/>
  <p:txStyles>
    <p:titleStyle>
      <a:lvl1pPr algn="l" defTabSz="914400" rtl="0" eaLnBrk="1" latinLnBrk="0" hangingPunct="1">
        <a:lnSpc>
          <a:spcPct val="85000"/>
        </a:lnSpc>
        <a:spcBef>
          <a:spcPct val="0"/>
        </a:spcBef>
        <a:buNone/>
        <a:defRPr lang="fr-FR" sz="3200" b="0" kern="1200" dirty="0">
          <a:solidFill>
            <a:schemeClr val="tx2"/>
          </a:solidFill>
          <a:latin typeface="Calibri" pitchFamily="34" charset="0"/>
          <a:ea typeface="+mj-ea"/>
          <a:cs typeface="Calibri" pitchFamily="34" charset="0"/>
        </a:defRPr>
      </a:lvl1pPr>
    </p:titleStyle>
    <p:bodyStyle>
      <a:lvl1pPr marL="271463" indent="-271463" algn="l" defTabSz="914400" rtl="0" eaLnBrk="1" latinLnBrk="0" hangingPunct="1">
        <a:lnSpc>
          <a:spcPct val="85000"/>
        </a:lnSpc>
        <a:spcBef>
          <a:spcPts val="900"/>
        </a:spcBef>
        <a:buSzPct val="50000"/>
        <a:buFontTx/>
        <a:buBlip>
          <a:blip r:embed="rId50"/>
        </a:buBlip>
        <a:defRPr sz="2800" kern="1200">
          <a:solidFill>
            <a:schemeClr val="bg2"/>
          </a:solidFill>
          <a:latin typeface="Calibri" pitchFamily="34" charset="0"/>
          <a:ea typeface="+mn-ea"/>
          <a:cs typeface="Calibri" pitchFamily="34" charset="0"/>
        </a:defRPr>
      </a:lvl1pPr>
      <a:lvl2pPr marL="541338" indent="-269875" algn="l" defTabSz="914400" rtl="0" eaLnBrk="1" latinLnBrk="0" hangingPunct="1">
        <a:lnSpc>
          <a:spcPct val="85000"/>
        </a:lnSpc>
        <a:spcBef>
          <a:spcPts val="900"/>
        </a:spcBef>
        <a:buClr>
          <a:schemeClr val="bg2"/>
        </a:buClr>
        <a:buSzPct val="60000"/>
        <a:buFont typeface="Wingdings 2" pitchFamily="18" charset="2"/>
        <a:buChar char=""/>
        <a:defRPr sz="2400" kern="1200">
          <a:solidFill>
            <a:schemeClr val="bg2"/>
          </a:solidFill>
          <a:latin typeface="Calibri" pitchFamily="34" charset="0"/>
          <a:ea typeface="+mn-ea"/>
          <a:cs typeface="Calibri" pitchFamily="34" charset="0"/>
        </a:defRPr>
      </a:lvl2pPr>
      <a:lvl3pPr marL="804863" indent="-263525" algn="l" defTabSz="914400" rtl="0" eaLnBrk="1" latinLnBrk="0" hangingPunct="1">
        <a:lnSpc>
          <a:spcPct val="85000"/>
        </a:lnSpc>
        <a:spcBef>
          <a:spcPts val="900"/>
        </a:spcBef>
        <a:buClr>
          <a:schemeClr val="tx1">
            <a:lumMod val="65000"/>
            <a:lumOff val="35000"/>
          </a:schemeClr>
        </a:buClr>
        <a:buSzPct val="100000"/>
        <a:buFont typeface="Allumi Ptf" pitchFamily="34" charset="0"/>
        <a:buChar char="↪"/>
        <a:defRPr sz="2000" kern="1200">
          <a:solidFill>
            <a:schemeClr val="bg2"/>
          </a:solidFill>
          <a:latin typeface="Calibri" pitchFamily="34" charset="0"/>
          <a:ea typeface="+mn-ea"/>
          <a:cs typeface="Calibri" pitchFamily="34" charset="0"/>
        </a:defRPr>
      </a:lvl3pPr>
      <a:lvl4pPr marL="1074738" indent="-269875" algn="l" defTabSz="914400" rtl="0" eaLnBrk="1" latinLnBrk="0" hangingPunct="1">
        <a:lnSpc>
          <a:spcPct val="85000"/>
        </a:lnSpc>
        <a:spcBef>
          <a:spcPts val="900"/>
        </a:spcBef>
        <a:buFont typeface="Arial" pitchFamily="34" charset="0"/>
        <a:buChar char="–"/>
        <a:defRPr sz="1800" kern="1200">
          <a:solidFill>
            <a:schemeClr val="bg2"/>
          </a:solidFill>
          <a:latin typeface="Calibri" pitchFamily="34" charset="0"/>
          <a:ea typeface="+mn-ea"/>
          <a:cs typeface="Calibri" pitchFamily="34" charset="0"/>
        </a:defRPr>
      </a:lvl4pPr>
      <a:lvl5pPr marL="1346200" indent="-271463" algn="l" defTabSz="914400" rtl="0" eaLnBrk="1" latinLnBrk="0" hangingPunct="1">
        <a:lnSpc>
          <a:spcPct val="85000"/>
        </a:lnSpc>
        <a:spcBef>
          <a:spcPts val="900"/>
        </a:spcBef>
        <a:buFont typeface="Arial" pitchFamily="34" charset="0"/>
        <a:buChar char="»"/>
        <a:defRPr sz="1800" kern="1200">
          <a:solidFill>
            <a:schemeClr val="bg2"/>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202895" y="490051"/>
            <a:ext cx="7657639" cy="660893"/>
          </a:xfrm>
          <a:prstGeom prst="rect">
            <a:avLst/>
          </a:prstGeom>
        </p:spPr>
        <p:txBody>
          <a:bodyPr vert="horz" lIns="0" tIns="0" rIns="0" bIns="0" rtlCol="0" anchor="t" anchorCtr="0">
            <a:noAutofit/>
          </a:bodyPr>
          <a:lstStyle/>
          <a:p>
            <a:pPr lvl="0"/>
            <a:r>
              <a:rPr lang="fr-FR" dirty="0"/>
              <a:t>Modifiez le style du titre</a:t>
            </a:r>
          </a:p>
        </p:txBody>
      </p:sp>
      <p:sp>
        <p:nvSpPr>
          <p:cNvPr id="3" name="Espace réservé du texte 2"/>
          <p:cNvSpPr>
            <a:spLocks noGrp="1"/>
          </p:cNvSpPr>
          <p:nvPr>
            <p:ph type="body" idx="1"/>
          </p:nvPr>
        </p:nvSpPr>
        <p:spPr>
          <a:xfrm>
            <a:off x="937325" y="1303459"/>
            <a:ext cx="7923209" cy="1874359"/>
          </a:xfrm>
          <a:prstGeom prst="rect">
            <a:avLst/>
          </a:prstGeom>
        </p:spPr>
        <p:txBody>
          <a:bodyPr vert="horz" wrap="square" lIns="0" tIns="0" rIns="0" bIns="0" rtlCol="0" anchor="t" anchorCtr="0">
            <a:sp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Rectangle 6"/>
          <p:cNvSpPr/>
          <p:nvPr/>
        </p:nvSpPr>
        <p:spPr>
          <a:xfrm>
            <a:off x="1" y="0"/>
            <a:ext cx="567267" cy="51435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5348330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 id="2147483731" r:id="rId20"/>
    <p:sldLayoutId id="2147483732" r:id="rId21"/>
    <p:sldLayoutId id="2147483733" r:id="rId22"/>
    <p:sldLayoutId id="2147483734" r:id="rId23"/>
    <p:sldLayoutId id="2147483735" r:id="rId24"/>
    <p:sldLayoutId id="2147483736" r:id="rId25"/>
    <p:sldLayoutId id="2147483737" r:id="rId26"/>
    <p:sldLayoutId id="2147483738" r:id="rId27"/>
    <p:sldLayoutId id="2147483739" r:id="rId28"/>
    <p:sldLayoutId id="2147483740" r:id="rId29"/>
    <p:sldLayoutId id="2147483741" r:id="rId30"/>
    <p:sldLayoutId id="2147483742" r:id="rId31"/>
    <p:sldLayoutId id="2147483743" r:id="rId32"/>
    <p:sldLayoutId id="2147483744" r:id="rId33"/>
    <p:sldLayoutId id="2147483745" r:id="rId34"/>
    <p:sldLayoutId id="2147483746" r:id="rId35"/>
    <p:sldLayoutId id="2147483747" r:id="rId36"/>
    <p:sldLayoutId id="2147483748" r:id="rId37"/>
    <p:sldLayoutId id="2147483749" r:id="rId38"/>
    <p:sldLayoutId id="2147483750" r:id="rId39"/>
    <p:sldLayoutId id="2147483751" r:id="rId40"/>
    <p:sldLayoutId id="2147483752" r:id="rId41"/>
    <p:sldLayoutId id="2147483753" r:id="rId42"/>
    <p:sldLayoutId id="2147483754" r:id="rId43"/>
    <p:sldLayoutId id="2147483755" r:id="rId44"/>
    <p:sldLayoutId id="2147483756" r:id="rId45"/>
    <p:sldLayoutId id="2147483757" r:id="rId46"/>
    <p:sldLayoutId id="2147483758" r:id="rId47"/>
  </p:sldLayoutIdLst>
  <p:hf hdr="0"/>
  <p:txStyles>
    <p:titleStyle>
      <a:lvl1pPr algn="l" defTabSz="914400" rtl="0" eaLnBrk="1" latinLnBrk="0" hangingPunct="1">
        <a:lnSpc>
          <a:spcPct val="85000"/>
        </a:lnSpc>
        <a:spcBef>
          <a:spcPct val="0"/>
        </a:spcBef>
        <a:buNone/>
        <a:defRPr lang="fr-FR" sz="3200" b="0" kern="1200" dirty="0">
          <a:solidFill>
            <a:schemeClr val="tx2"/>
          </a:solidFill>
          <a:latin typeface="Calibri" pitchFamily="34" charset="0"/>
          <a:ea typeface="+mj-ea"/>
          <a:cs typeface="Calibri" pitchFamily="34" charset="0"/>
        </a:defRPr>
      </a:lvl1pPr>
    </p:titleStyle>
    <p:bodyStyle>
      <a:lvl1pPr marL="271463" indent="-271463" algn="l" defTabSz="914400" rtl="0" eaLnBrk="1" latinLnBrk="0" hangingPunct="1">
        <a:lnSpc>
          <a:spcPct val="85000"/>
        </a:lnSpc>
        <a:spcBef>
          <a:spcPts val="900"/>
        </a:spcBef>
        <a:buSzPct val="50000"/>
        <a:buFontTx/>
        <a:buBlip>
          <a:blip r:embed="rId49"/>
        </a:buBlip>
        <a:defRPr sz="2800" kern="1200">
          <a:solidFill>
            <a:schemeClr val="bg2"/>
          </a:solidFill>
          <a:latin typeface="Calibri" pitchFamily="34" charset="0"/>
          <a:ea typeface="+mn-ea"/>
          <a:cs typeface="Calibri" pitchFamily="34" charset="0"/>
        </a:defRPr>
      </a:lvl1pPr>
      <a:lvl2pPr marL="541338" indent="-269875" algn="l" defTabSz="914400" rtl="0" eaLnBrk="1" latinLnBrk="0" hangingPunct="1">
        <a:lnSpc>
          <a:spcPct val="85000"/>
        </a:lnSpc>
        <a:spcBef>
          <a:spcPts val="900"/>
        </a:spcBef>
        <a:buClr>
          <a:schemeClr val="bg2"/>
        </a:buClr>
        <a:buSzPct val="60000"/>
        <a:buFont typeface="Wingdings 2" pitchFamily="18" charset="2"/>
        <a:buChar char=""/>
        <a:defRPr sz="2400" kern="1200">
          <a:solidFill>
            <a:schemeClr val="bg2"/>
          </a:solidFill>
          <a:latin typeface="Calibri" pitchFamily="34" charset="0"/>
          <a:ea typeface="+mn-ea"/>
          <a:cs typeface="Calibri" pitchFamily="34" charset="0"/>
        </a:defRPr>
      </a:lvl2pPr>
      <a:lvl3pPr marL="804863" indent="-263525" algn="l" defTabSz="914400" rtl="0" eaLnBrk="1" latinLnBrk="0" hangingPunct="1">
        <a:lnSpc>
          <a:spcPct val="85000"/>
        </a:lnSpc>
        <a:spcBef>
          <a:spcPts val="900"/>
        </a:spcBef>
        <a:buClr>
          <a:schemeClr val="tx1">
            <a:lumMod val="65000"/>
            <a:lumOff val="35000"/>
          </a:schemeClr>
        </a:buClr>
        <a:buSzPct val="100000"/>
        <a:buFont typeface="Allumi Ptf" pitchFamily="34" charset="0"/>
        <a:buChar char="↪"/>
        <a:defRPr sz="2000" kern="1200">
          <a:solidFill>
            <a:schemeClr val="bg2"/>
          </a:solidFill>
          <a:latin typeface="Calibri" pitchFamily="34" charset="0"/>
          <a:ea typeface="+mn-ea"/>
          <a:cs typeface="Calibri" pitchFamily="34" charset="0"/>
        </a:defRPr>
      </a:lvl3pPr>
      <a:lvl4pPr marL="1074738" indent="-269875" algn="l" defTabSz="914400" rtl="0" eaLnBrk="1" latinLnBrk="0" hangingPunct="1">
        <a:lnSpc>
          <a:spcPct val="85000"/>
        </a:lnSpc>
        <a:spcBef>
          <a:spcPts val="900"/>
        </a:spcBef>
        <a:buFont typeface="Arial" pitchFamily="34" charset="0"/>
        <a:buChar char="–"/>
        <a:defRPr sz="1800" kern="1200">
          <a:solidFill>
            <a:schemeClr val="bg2"/>
          </a:solidFill>
          <a:latin typeface="Calibri" pitchFamily="34" charset="0"/>
          <a:ea typeface="+mn-ea"/>
          <a:cs typeface="Calibri" pitchFamily="34" charset="0"/>
        </a:defRPr>
      </a:lvl4pPr>
      <a:lvl5pPr marL="1346200" indent="-271463" algn="l" defTabSz="914400" rtl="0" eaLnBrk="1" latinLnBrk="0" hangingPunct="1">
        <a:lnSpc>
          <a:spcPct val="85000"/>
        </a:lnSpc>
        <a:spcBef>
          <a:spcPts val="900"/>
        </a:spcBef>
        <a:buFont typeface="Arial" pitchFamily="34" charset="0"/>
        <a:buChar char="»"/>
        <a:defRPr sz="1800" kern="1200">
          <a:solidFill>
            <a:schemeClr val="bg2"/>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274322" y="271886"/>
            <a:ext cx="7930595" cy="64008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a:t>Click to edit content page title. </a:t>
            </a:r>
          </a:p>
        </p:txBody>
      </p:sp>
      <p:sp>
        <p:nvSpPr>
          <p:cNvPr id="1029" name="Text Placeholder 12"/>
          <p:cNvSpPr>
            <a:spLocks noGrp="1"/>
          </p:cNvSpPr>
          <p:nvPr>
            <p:ph type="body" idx="1"/>
          </p:nvPr>
        </p:nvSpPr>
        <p:spPr bwMode="auto">
          <a:xfrm>
            <a:off x="274322" y="1280160"/>
            <a:ext cx="7926969" cy="32004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a:t>Click to edit text</a:t>
            </a:r>
          </a:p>
          <a:p>
            <a:pPr lvl="1"/>
            <a:r>
              <a:rPr lang="en-US" dirty="0"/>
              <a:t>Second level</a:t>
            </a:r>
          </a:p>
          <a:p>
            <a:pPr lvl="2"/>
            <a:r>
              <a:rPr lang="en-US" dirty="0"/>
              <a:t>Third level</a:t>
            </a:r>
          </a:p>
        </p:txBody>
      </p:sp>
      <p:sp>
        <p:nvSpPr>
          <p:cNvPr id="14" name="TextBox 13"/>
          <p:cNvSpPr txBox="1"/>
          <p:nvPr/>
        </p:nvSpPr>
        <p:spPr>
          <a:xfrm>
            <a:off x="295274" y="4807479"/>
            <a:ext cx="265176" cy="89154"/>
          </a:xfrm>
          <a:prstGeom prst="rect">
            <a:avLst/>
          </a:prstGeom>
        </p:spPr>
        <p:txBody>
          <a:bodyPr vert="horz" lIns="0" tIns="0" rIns="0" bIns="0" rtlCol="0" anchor="ctr">
            <a:noAutofit/>
          </a:bodyPr>
          <a:lstStyle/>
          <a:p>
            <a:pPr fontAlgn="base">
              <a:lnSpc>
                <a:spcPct val="90000"/>
              </a:lnSpc>
              <a:spcBef>
                <a:spcPct val="0"/>
              </a:spcBef>
              <a:spcAft>
                <a:spcPct val="0"/>
              </a:spcAft>
              <a:buClr>
                <a:srgbClr val="0085C3"/>
              </a:buClr>
            </a:pPr>
            <a:fld id="{58EC7406-F4CC-4ABF-902E-2AF4E70E5C0F}" type="slidenum">
              <a:rPr lang="en-US" sz="900" smtClean="0">
                <a:solidFill>
                  <a:srgbClr val="444444">
                    <a:lumMod val="50000"/>
                    <a:lumOff val="50000"/>
                  </a:srgbClr>
                </a:solidFill>
              </a:rPr>
              <a:pPr fontAlgn="base">
                <a:lnSpc>
                  <a:spcPct val="90000"/>
                </a:lnSpc>
                <a:spcBef>
                  <a:spcPct val="0"/>
                </a:spcBef>
                <a:spcAft>
                  <a:spcPct val="0"/>
                </a:spcAft>
                <a:buClr>
                  <a:srgbClr val="0085C3"/>
                </a:buClr>
              </a:pPr>
              <a:t>‹N°›</a:t>
            </a:fld>
            <a:endParaRPr lang="fr-FR" sz="900" dirty="0">
              <a:solidFill>
                <a:srgbClr val="444444">
                  <a:lumMod val="50000"/>
                  <a:lumOff val="50000"/>
                </a:srgbClr>
              </a:solidFill>
            </a:endParaRPr>
          </a:p>
        </p:txBody>
      </p:sp>
      <p:sp>
        <p:nvSpPr>
          <p:cNvPr id="16" name="TextBox 15" hidden="1"/>
          <p:cNvSpPr txBox="1"/>
          <p:nvPr/>
        </p:nvSpPr>
        <p:spPr>
          <a:xfrm>
            <a:off x="1895478" y="4825328"/>
            <a:ext cx="649537" cy="124650"/>
          </a:xfrm>
          <a:prstGeom prst="rect">
            <a:avLst/>
          </a:prstGeom>
          <a:noFill/>
        </p:spPr>
        <p:txBody>
          <a:bodyPr wrap="square" lIns="0" tIns="0" rIns="0" bIns="0" rtlCol="0" anchor="ctr">
            <a:spAutoFit/>
          </a:bodyPr>
          <a:lstStyle/>
          <a:p>
            <a:pPr fontAlgn="base">
              <a:lnSpc>
                <a:spcPct val="90000"/>
              </a:lnSpc>
              <a:spcBef>
                <a:spcPts val="600"/>
              </a:spcBef>
              <a:buClr>
                <a:srgbClr val="0085C3"/>
              </a:buClr>
            </a:pPr>
            <a:fld id="{E00CF047-7350-4707-AA1A-E56FA69586CC}" type="datetime1">
              <a:rPr lang="en-US" sz="900" smtClean="0">
                <a:solidFill>
                  <a:srgbClr val="444444">
                    <a:lumMod val="50000"/>
                    <a:lumOff val="50000"/>
                  </a:srgbClr>
                </a:solidFill>
              </a:rPr>
              <a:pPr fontAlgn="base">
                <a:lnSpc>
                  <a:spcPct val="90000"/>
                </a:lnSpc>
                <a:spcBef>
                  <a:spcPts val="600"/>
                </a:spcBef>
                <a:buClr>
                  <a:srgbClr val="0085C3"/>
                </a:buClr>
              </a:pPr>
              <a:t>7/19/2017</a:t>
            </a:fld>
            <a:endParaRPr lang="en-US" sz="900" dirty="0">
              <a:solidFill>
                <a:srgbClr val="444444">
                  <a:lumMod val="50000"/>
                  <a:lumOff val="50000"/>
                </a:srgbClr>
              </a:solidFill>
            </a:endParaRPr>
          </a:p>
        </p:txBody>
      </p:sp>
      <p:sp>
        <p:nvSpPr>
          <p:cNvPr id="13" name="TextBox 12" hidden="1"/>
          <p:cNvSpPr txBox="1"/>
          <p:nvPr/>
        </p:nvSpPr>
        <p:spPr>
          <a:xfrm>
            <a:off x="1895478" y="4825328"/>
            <a:ext cx="649537" cy="124650"/>
          </a:xfrm>
          <a:prstGeom prst="rect">
            <a:avLst/>
          </a:prstGeom>
          <a:noFill/>
        </p:spPr>
        <p:txBody>
          <a:bodyPr wrap="square" lIns="0" tIns="0" rIns="0" bIns="0" rtlCol="0" anchor="ctr">
            <a:spAutoFit/>
          </a:bodyPr>
          <a:lstStyle/>
          <a:p>
            <a:pPr fontAlgn="base">
              <a:lnSpc>
                <a:spcPct val="90000"/>
              </a:lnSpc>
              <a:spcBef>
                <a:spcPts val="600"/>
              </a:spcBef>
              <a:buClr>
                <a:srgbClr val="0085C3"/>
              </a:buClr>
            </a:pPr>
            <a:fld id="{E00CF047-7350-4707-AA1A-E56FA69586CC}" type="datetime1">
              <a:rPr lang="en-US" sz="900" smtClean="0">
                <a:solidFill>
                  <a:srgbClr val="444444">
                    <a:lumMod val="50000"/>
                    <a:lumOff val="50000"/>
                  </a:srgbClr>
                </a:solidFill>
              </a:rPr>
              <a:pPr fontAlgn="base">
                <a:lnSpc>
                  <a:spcPct val="90000"/>
                </a:lnSpc>
                <a:spcBef>
                  <a:spcPts val="600"/>
                </a:spcBef>
                <a:buClr>
                  <a:srgbClr val="0085C3"/>
                </a:buClr>
              </a:pPr>
              <a:t>7/19/2017</a:t>
            </a:fld>
            <a:endParaRPr lang="en-US" sz="900" dirty="0">
              <a:solidFill>
                <a:srgbClr val="444444">
                  <a:lumMod val="50000"/>
                  <a:lumOff val="50000"/>
                </a:srgbClr>
              </a:solidFill>
            </a:endParaRPr>
          </a:p>
        </p:txBody>
      </p:sp>
      <p:sp>
        <p:nvSpPr>
          <p:cNvPr id="26" name="fl" descr="                              Dell - Restricted - Confidential&#10;"/>
          <p:cNvSpPr txBox="1"/>
          <p:nvPr/>
        </p:nvSpPr>
        <p:spPr>
          <a:xfrm>
            <a:off x="0" y="4770628"/>
            <a:ext cx="2574744" cy="404726"/>
          </a:xfrm>
          <a:prstGeom prst="rect">
            <a:avLst/>
          </a:prstGeom>
          <a:noFill/>
        </p:spPr>
        <p:txBody>
          <a:bodyPr vert="horz" wrap="none" rtlCol="0">
            <a:spAutoFit/>
          </a:bodyPr>
          <a:lstStyle/>
          <a:p>
            <a:pPr fontAlgn="base">
              <a:lnSpc>
                <a:spcPct val="90000"/>
              </a:lnSpc>
              <a:spcBef>
                <a:spcPts val="600"/>
              </a:spcBef>
              <a:buClr>
                <a:srgbClr val="0085C3"/>
              </a:buClr>
            </a:pPr>
            <a:r>
              <a:rPr lang="en-US" sz="850" b="1">
                <a:solidFill>
                  <a:srgbClr val="7F7F7F"/>
                </a:solidFill>
              </a:rPr>
              <a:t>                              Dell - Restricted - Confidential</a:t>
            </a:r>
          </a:p>
          <a:p>
            <a:pPr fontAlgn="base">
              <a:lnSpc>
                <a:spcPct val="90000"/>
              </a:lnSpc>
              <a:spcBef>
                <a:spcPts val="600"/>
              </a:spcBef>
              <a:buClr>
                <a:srgbClr val="0085C3"/>
              </a:buClr>
            </a:pPr>
            <a:endParaRPr lang="en-US" sz="850" b="1" dirty="0">
              <a:solidFill>
                <a:srgbClr val="7F7F7F"/>
              </a:solidFill>
            </a:endParaRPr>
          </a:p>
        </p:txBody>
      </p:sp>
      <p:pic>
        <p:nvPicPr>
          <p:cNvPr id="17" name="Picture 16" descr="dell_gray_logo.png"/>
          <p:cNvPicPr>
            <a:picLocks noChangeAspect="1"/>
          </p:cNvPicPr>
          <p:nvPr/>
        </p:nvPicPr>
        <p:blipFill>
          <a:blip r:embed="rId14" cstate="screen"/>
          <a:stretch>
            <a:fillRect/>
          </a:stretch>
        </p:blipFill>
        <p:spPr bwMode="black">
          <a:xfrm>
            <a:off x="8414829" y="4463107"/>
            <a:ext cx="470835" cy="470835"/>
          </a:xfrm>
          <a:prstGeom prst="rect">
            <a:avLst/>
          </a:prstGeom>
        </p:spPr>
      </p:pic>
    </p:spTree>
    <p:extLst>
      <p:ext uri="{BB962C8B-B14F-4D97-AF65-F5344CB8AC3E}">
        <p14:creationId xmlns:p14="http://schemas.microsoft.com/office/powerpoint/2010/main" val="3543145518"/>
      </p:ext>
    </p:extLst>
  </p:cSld>
  <p:clrMap bg1="dk2" tx1="lt1" bg2="dk1"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chemeClr val="bg1"/>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Museo For Dell 300" pitchFamily="50" charset="0"/>
        <a:buChar char="–"/>
        <a:defRPr sz="1400">
          <a:solidFill>
            <a:schemeClr val="tx1"/>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aka.ms/bf-bc-vstemplate"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github.com/microsoft/botframework-emulator/releas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8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4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20.xml.rels><?xml version="1.0" encoding="UTF-8" standalone="yes"?>
<Relationships xmlns="http://schemas.openxmlformats.org/package/2006/relationships"><Relationship Id="rId3" Type="http://schemas.openxmlformats.org/officeDocument/2006/relationships/hyperlink" Target="https://dev.botframework.com/" TargetMode="External"/><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86.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s://www.luis.ai/" TargetMode="External"/><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8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7.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10.xml"/><Relationship Id="rId1" Type="http://schemas.openxmlformats.org/officeDocument/2006/relationships/slideLayout" Target="../slideLayouts/slideLayout8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3" Type="http://schemas.openxmlformats.org/officeDocument/2006/relationships/hyperlink" Target="http://github.com/microsoft/botbuilder-samples" TargetMode="External"/><Relationship Id="rId2" Type="http://schemas.openxmlformats.org/officeDocument/2006/relationships/hyperlink" Target="https://github.com/timlariviere/botbuilder-samples" TargetMode="External"/><Relationship Id="rId1" Type="http://schemas.openxmlformats.org/officeDocument/2006/relationships/slideLayout" Target="../slideLayouts/slideLayout60.xml"/><Relationship Id="rId4" Type="http://schemas.openxmlformats.org/officeDocument/2006/relationships/hyperlink" Target="https://docs.microsoft.com/en-us/bot-framework"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texte 8"/>
          <p:cNvSpPr>
            <a:spLocks noGrp="1"/>
          </p:cNvSpPr>
          <p:nvPr>
            <p:ph type="body" sz="quarter" idx="10"/>
          </p:nvPr>
        </p:nvSpPr>
        <p:spPr>
          <a:xfrm>
            <a:off x="643010" y="3693083"/>
            <a:ext cx="6390233" cy="586314"/>
          </a:xfrm>
        </p:spPr>
        <p:txBody>
          <a:bodyPr/>
          <a:lstStyle/>
          <a:p>
            <a:r>
              <a:rPr lang="fr-FR" sz="1800" dirty="0" err="1">
                <a:latin typeface="Allumi Extended Light"/>
              </a:rPr>
              <a:t>Infeeny</a:t>
            </a:r>
            <a:r>
              <a:rPr lang="fr-FR" sz="1800" dirty="0">
                <a:latin typeface="Allumi Extended Light"/>
              </a:rPr>
              <a:t> </a:t>
            </a:r>
            <a:r>
              <a:rPr lang="fr-FR" sz="1800" dirty="0" err="1">
                <a:latin typeface="Allumi Extended Light"/>
              </a:rPr>
              <a:t>Talks</a:t>
            </a:r>
            <a:endParaRPr lang="fr-FR" sz="1800" dirty="0">
              <a:latin typeface="Allumi Extended Light"/>
            </a:endParaRPr>
          </a:p>
          <a:p>
            <a:r>
              <a:rPr lang="fr-FR" sz="1800" dirty="0">
                <a:latin typeface="Allumi Extended Light"/>
              </a:rPr>
              <a:t>19 juillet 2017</a:t>
            </a:r>
          </a:p>
        </p:txBody>
      </p:sp>
      <p:sp>
        <p:nvSpPr>
          <p:cNvPr id="7" name="Rectangle 6"/>
          <p:cNvSpPr/>
          <p:nvPr/>
        </p:nvSpPr>
        <p:spPr>
          <a:xfrm>
            <a:off x="0" y="0"/>
            <a:ext cx="567267" cy="5143500"/>
          </a:xfrm>
          <a:prstGeom prst="rect">
            <a:avLst/>
          </a:prstGeom>
          <a:solidFill>
            <a:srgbClr val="2400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u contenu 6"/>
          <p:cNvSpPr txBox="1">
            <a:spLocks/>
          </p:cNvSpPr>
          <p:nvPr/>
        </p:nvSpPr>
        <p:spPr bwMode="auto">
          <a:xfrm rot="16200000">
            <a:off x="-2288615" y="2414341"/>
            <a:ext cx="51364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ea typeface="MS PGothic" pitchFamily="34" charset="-128"/>
              </a:defRPr>
            </a:lvl1pPr>
            <a:lvl2pPr marL="742950" indent="-285750" eaLnBrk="0" hangingPunct="0">
              <a:defRPr>
                <a:solidFill>
                  <a:schemeClr val="tx1"/>
                </a:solidFill>
                <a:latin typeface="Arial" pitchFamily="34" charset="0"/>
                <a:ea typeface="MS PGothic" pitchFamily="34" charset="-128"/>
              </a:defRPr>
            </a:lvl2pPr>
            <a:lvl3pPr marL="1143000" indent="-228600" eaLnBrk="0" hangingPunct="0">
              <a:defRPr>
                <a:solidFill>
                  <a:schemeClr val="tx1"/>
                </a:solidFill>
                <a:latin typeface="Arial" pitchFamily="34" charset="0"/>
                <a:ea typeface="MS PGothic" pitchFamily="34" charset="-128"/>
              </a:defRPr>
            </a:lvl3pPr>
            <a:lvl4pPr marL="1600200" indent="-228600" eaLnBrk="0" hangingPunct="0">
              <a:defRPr>
                <a:solidFill>
                  <a:schemeClr val="tx1"/>
                </a:solidFill>
                <a:latin typeface="Arial" pitchFamily="34" charset="0"/>
                <a:ea typeface="MS PGothic" pitchFamily="34" charset="-128"/>
              </a:defRPr>
            </a:lvl4pPr>
            <a:lvl5pPr marL="2057400" indent="-228600" eaLnBrk="0" hangingPunct="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eaLnBrk="1" fontAlgn="base" hangingPunct="1">
              <a:spcBef>
                <a:spcPct val="0"/>
              </a:spcBef>
              <a:spcAft>
                <a:spcPct val="0"/>
              </a:spcAft>
              <a:buSzPct val="50000"/>
            </a:pPr>
            <a:r>
              <a:rPr lang="fr-FR" altLang="en-US" sz="2000" dirty="0" err="1">
                <a:solidFill>
                  <a:schemeClr val="bg1"/>
                </a:solidFill>
                <a:latin typeface="Allumi Extended Light"/>
                <a:cs typeface="Arial" pitchFamily="34" charset="0"/>
              </a:rPr>
              <a:t>Infeeny</a:t>
            </a:r>
            <a:r>
              <a:rPr lang="fr-FR" altLang="en-US" sz="2000" dirty="0">
                <a:solidFill>
                  <a:schemeClr val="bg1"/>
                </a:solidFill>
                <a:latin typeface="Allumi Extended Light"/>
                <a:cs typeface="Arial" pitchFamily="34" charset="0"/>
              </a:rPr>
              <a:t> </a:t>
            </a:r>
            <a:r>
              <a:rPr lang="fr-FR" altLang="en-US" sz="2000" dirty="0" err="1">
                <a:solidFill>
                  <a:schemeClr val="bg1"/>
                </a:solidFill>
                <a:latin typeface="Allumi Extended Light"/>
                <a:cs typeface="Arial" pitchFamily="34" charset="0"/>
              </a:rPr>
              <a:t>Talks</a:t>
            </a:r>
            <a:endParaRPr lang="fr-FR" altLang="en-US" sz="2000" dirty="0">
              <a:solidFill>
                <a:schemeClr val="bg1"/>
              </a:solidFill>
              <a:latin typeface="Allumi Extended Light"/>
              <a:cs typeface="Arial" pitchFamily="34" charset="0"/>
            </a:endParaRPr>
          </a:p>
        </p:txBody>
      </p:sp>
    </p:spTree>
    <p:extLst>
      <p:ext uri="{BB962C8B-B14F-4D97-AF65-F5344CB8AC3E}">
        <p14:creationId xmlns:p14="http://schemas.microsoft.com/office/powerpoint/2010/main" val="61380658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3"/>
          <p:cNvSpPr>
            <a:spLocks noGrp="1"/>
          </p:cNvSpPr>
          <p:nvPr>
            <p:ph type="body" sz="quarter" idx="10"/>
          </p:nvPr>
        </p:nvSpPr>
        <p:spPr>
          <a:xfrm>
            <a:off x="860426" y="156204"/>
            <a:ext cx="3357563" cy="184731"/>
          </a:xfrm>
        </p:spPr>
        <p:txBody>
          <a:bodyPr/>
          <a:lstStyle/>
          <a:p>
            <a:r>
              <a:rPr lang="en-US" dirty="0"/>
              <a:t>Bot Framework</a:t>
            </a:r>
          </a:p>
        </p:txBody>
      </p:sp>
      <p:pic>
        <p:nvPicPr>
          <p:cNvPr id="3074" name="Picture 2" descr="https://www.codeproject.com/KB/aspnet/1106457/channels.png">
            <a:extLst>
              <a:ext uri="{FF2B5EF4-FFF2-40B4-BE49-F238E27FC236}">
                <a16:creationId xmlns:a16="http://schemas.microsoft.com/office/drawing/2014/main" id="{1760DDAF-7797-41A7-BEEF-A4ED6E0AC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704" y="490051"/>
            <a:ext cx="8360530" cy="4180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618178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872" y="1376909"/>
            <a:ext cx="3321873" cy="527837"/>
          </a:xfrm>
        </p:spPr>
        <p:txBody>
          <a:bodyPr/>
          <a:lstStyle/>
          <a:p>
            <a:r>
              <a:rPr lang="en-US" dirty="0"/>
              <a:t>Bot Builder SDK</a:t>
            </a:r>
          </a:p>
        </p:txBody>
      </p:sp>
      <p:sp>
        <p:nvSpPr>
          <p:cNvPr id="4" name="Text Placeholder 3"/>
          <p:cNvSpPr>
            <a:spLocks noGrp="1"/>
          </p:cNvSpPr>
          <p:nvPr>
            <p:ph type="body" sz="quarter" idx="11"/>
          </p:nvPr>
        </p:nvSpPr>
        <p:spPr/>
        <p:txBody>
          <a:bodyPr/>
          <a:lstStyle/>
          <a:p>
            <a:r>
              <a:rPr lang="en-US" dirty="0" err="1"/>
              <a:t>Découverte</a:t>
            </a:r>
            <a:r>
              <a:rPr lang="en-US" dirty="0"/>
              <a:t> du Bot Framework</a:t>
            </a:r>
          </a:p>
        </p:txBody>
      </p:sp>
      <p:pic>
        <p:nvPicPr>
          <p:cNvPr id="5" name="Image 4">
            <a:extLst>
              <a:ext uri="{FF2B5EF4-FFF2-40B4-BE49-F238E27FC236}">
                <a16:creationId xmlns:a16="http://schemas.microsoft.com/office/drawing/2014/main" id="{ED40E383-CCB6-4ACF-92FF-8B2D847E5BE6}"/>
              </a:ext>
            </a:extLst>
          </p:cNvPr>
          <p:cNvPicPr>
            <a:picLocks noChangeAspect="1"/>
          </p:cNvPicPr>
          <p:nvPr/>
        </p:nvPicPr>
        <p:blipFill>
          <a:blip r:embed="rId2"/>
          <a:stretch>
            <a:fillRect/>
          </a:stretch>
        </p:blipFill>
        <p:spPr>
          <a:xfrm>
            <a:off x="5035724" y="812800"/>
            <a:ext cx="3774728" cy="3723090"/>
          </a:xfrm>
          <a:prstGeom prst="rect">
            <a:avLst/>
          </a:prstGeom>
        </p:spPr>
      </p:pic>
    </p:spTree>
    <p:extLst>
      <p:ext uri="{BB962C8B-B14F-4D97-AF65-F5344CB8AC3E}">
        <p14:creationId xmlns:p14="http://schemas.microsoft.com/office/powerpoint/2010/main" val="428273141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 Builder SDK</a:t>
            </a:r>
          </a:p>
        </p:txBody>
      </p:sp>
      <p:sp>
        <p:nvSpPr>
          <p:cNvPr id="3" name="Content Placeholder 2"/>
          <p:cNvSpPr>
            <a:spLocks noGrp="1"/>
          </p:cNvSpPr>
          <p:nvPr>
            <p:ph idx="1"/>
          </p:nvPr>
        </p:nvSpPr>
        <p:spPr>
          <a:xfrm>
            <a:off x="937325" y="1303459"/>
            <a:ext cx="7923209" cy="3256276"/>
          </a:xfrm>
        </p:spPr>
        <p:txBody>
          <a:bodyPr/>
          <a:lstStyle/>
          <a:p>
            <a:r>
              <a:rPr lang="en-US" dirty="0" err="1"/>
              <a:t>Simplifie</a:t>
            </a:r>
            <a:r>
              <a:rPr lang="en-US" dirty="0"/>
              <a:t> le </a:t>
            </a:r>
            <a:r>
              <a:rPr lang="en-US" dirty="0" err="1"/>
              <a:t>développement</a:t>
            </a:r>
            <a:r>
              <a:rPr lang="en-US" dirty="0"/>
              <a:t> de bot</a:t>
            </a:r>
          </a:p>
          <a:p>
            <a:endParaRPr lang="en-US" dirty="0"/>
          </a:p>
          <a:p>
            <a:r>
              <a:rPr lang="en-US" dirty="0"/>
              <a:t>Web Service</a:t>
            </a:r>
          </a:p>
          <a:p>
            <a:endParaRPr lang="en-US" dirty="0"/>
          </a:p>
          <a:p>
            <a:r>
              <a:rPr lang="en-US" dirty="0" err="1"/>
              <a:t>Disponible</a:t>
            </a:r>
            <a:r>
              <a:rPr lang="en-US" dirty="0"/>
              <a:t> pour C# et Node.JS</a:t>
            </a:r>
          </a:p>
          <a:p>
            <a:endParaRPr lang="en-US" dirty="0"/>
          </a:p>
          <a:p>
            <a:r>
              <a:rPr lang="en-US" dirty="0"/>
              <a:t>Bot Framework Emulator</a:t>
            </a:r>
          </a:p>
        </p:txBody>
      </p:sp>
      <p:sp>
        <p:nvSpPr>
          <p:cNvPr id="4" name="Text Placeholder 3"/>
          <p:cNvSpPr>
            <a:spLocks noGrp="1"/>
          </p:cNvSpPr>
          <p:nvPr>
            <p:ph type="body" sz="quarter" idx="10"/>
          </p:nvPr>
        </p:nvSpPr>
        <p:spPr/>
        <p:txBody>
          <a:bodyPr/>
          <a:lstStyle/>
          <a:p>
            <a:r>
              <a:rPr lang="en-US" dirty="0"/>
              <a:t>Bot Builder SDK</a:t>
            </a:r>
          </a:p>
        </p:txBody>
      </p:sp>
    </p:spTree>
    <p:extLst>
      <p:ext uri="{BB962C8B-B14F-4D97-AF65-F5344CB8AC3E}">
        <p14:creationId xmlns:p14="http://schemas.microsoft.com/office/powerpoint/2010/main" val="23893055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Dialogs</a:t>
            </a:r>
          </a:p>
        </p:txBody>
      </p:sp>
      <p:sp>
        <p:nvSpPr>
          <p:cNvPr id="3" name="Content Placeholder 2"/>
          <p:cNvSpPr>
            <a:spLocks noGrp="1"/>
          </p:cNvSpPr>
          <p:nvPr>
            <p:ph idx="1"/>
          </p:nvPr>
        </p:nvSpPr>
        <p:spPr>
          <a:xfrm>
            <a:off x="937325" y="1303459"/>
            <a:ext cx="7923209" cy="3622530"/>
          </a:xfrm>
        </p:spPr>
        <p:txBody>
          <a:bodyPr/>
          <a:lstStyle/>
          <a:p>
            <a:r>
              <a:rPr lang="en-US" dirty="0" err="1"/>
              <a:t>Unités</a:t>
            </a:r>
            <a:r>
              <a:rPr lang="en-US" dirty="0"/>
              <a:t> </a:t>
            </a:r>
            <a:r>
              <a:rPr lang="en-US" dirty="0" err="1"/>
              <a:t>conversationnelles</a:t>
            </a:r>
            <a:endParaRPr lang="en-US" dirty="0"/>
          </a:p>
          <a:p>
            <a:endParaRPr lang="en-US" dirty="0"/>
          </a:p>
          <a:p>
            <a:r>
              <a:rPr lang="en-US" dirty="0" err="1"/>
              <a:t>S’occupe</a:t>
            </a:r>
            <a:r>
              <a:rPr lang="en-US" dirty="0"/>
              <a:t> </a:t>
            </a:r>
            <a:r>
              <a:rPr lang="en-US" dirty="0" err="1"/>
              <a:t>d’une</a:t>
            </a:r>
            <a:r>
              <a:rPr lang="en-US" dirty="0"/>
              <a:t> unique action </a:t>
            </a:r>
            <a:r>
              <a:rPr lang="en-US" dirty="0" err="1"/>
              <a:t>ou</a:t>
            </a:r>
            <a:r>
              <a:rPr lang="en-US" dirty="0"/>
              <a:t> d’un </a:t>
            </a:r>
            <a:r>
              <a:rPr lang="en-US" dirty="0" err="1"/>
              <a:t>thème</a:t>
            </a:r>
            <a:br>
              <a:rPr lang="en-US" dirty="0"/>
            </a:br>
            <a:r>
              <a:rPr lang="en-US" dirty="0"/>
              <a:t>Ex: </a:t>
            </a:r>
            <a:r>
              <a:rPr lang="en-US" dirty="0" err="1"/>
              <a:t>SearchDialog</a:t>
            </a:r>
            <a:r>
              <a:rPr lang="en-US" dirty="0"/>
              <a:t>, </a:t>
            </a:r>
            <a:r>
              <a:rPr lang="en-US" dirty="0" err="1"/>
              <a:t>AppointmentDialog</a:t>
            </a:r>
            <a:r>
              <a:rPr lang="en-US" dirty="0"/>
              <a:t>, etc.</a:t>
            </a:r>
          </a:p>
          <a:p>
            <a:endParaRPr lang="en-US" dirty="0"/>
          </a:p>
          <a:p>
            <a:r>
              <a:rPr lang="en-US" dirty="0"/>
              <a:t>Conversation = navigation entre dialogs par stack</a:t>
            </a:r>
          </a:p>
          <a:p>
            <a:endParaRPr lang="en-US" dirty="0"/>
          </a:p>
          <a:p>
            <a:r>
              <a:rPr lang="en-US" dirty="0" err="1"/>
              <a:t>Retourne</a:t>
            </a:r>
            <a:r>
              <a:rPr lang="en-US" dirty="0"/>
              <a:t> </a:t>
            </a:r>
            <a:r>
              <a:rPr lang="en-US" dirty="0" err="1"/>
              <a:t>une</a:t>
            </a:r>
            <a:r>
              <a:rPr lang="en-US" dirty="0"/>
              <a:t> </a:t>
            </a:r>
            <a:r>
              <a:rPr lang="en-US" dirty="0" err="1"/>
              <a:t>valeur</a:t>
            </a:r>
            <a:r>
              <a:rPr lang="en-US" dirty="0"/>
              <a:t> au dialog </a:t>
            </a:r>
            <a:r>
              <a:rPr lang="en-US" dirty="0" err="1"/>
              <a:t>précédent</a:t>
            </a:r>
            <a:endParaRPr lang="en-US" dirty="0"/>
          </a:p>
        </p:txBody>
      </p:sp>
      <p:sp>
        <p:nvSpPr>
          <p:cNvPr id="4" name="Text Placeholder 3"/>
          <p:cNvSpPr>
            <a:spLocks noGrp="1"/>
          </p:cNvSpPr>
          <p:nvPr>
            <p:ph type="body" sz="quarter" idx="10"/>
          </p:nvPr>
        </p:nvSpPr>
        <p:spPr/>
        <p:txBody>
          <a:bodyPr/>
          <a:lstStyle/>
          <a:p>
            <a:r>
              <a:rPr lang="en-US" dirty="0"/>
              <a:t>Bot Builder SDK</a:t>
            </a:r>
          </a:p>
        </p:txBody>
      </p:sp>
    </p:spTree>
    <p:extLst>
      <p:ext uri="{BB962C8B-B14F-4D97-AF65-F5344CB8AC3E}">
        <p14:creationId xmlns:p14="http://schemas.microsoft.com/office/powerpoint/2010/main" val="12992405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a:t>
            </a:r>
          </a:p>
        </p:txBody>
      </p:sp>
      <p:sp>
        <p:nvSpPr>
          <p:cNvPr id="3" name="Content Placeholder 2"/>
          <p:cNvSpPr>
            <a:spLocks noGrp="1"/>
          </p:cNvSpPr>
          <p:nvPr>
            <p:ph idx="1"/>
          </p:nvPr>
        </p:nvSpPr>
        <p:spPr>
          <a:xfrm>
            <a:off x="937325" y="1303459"/>
            <a:ext cx="7923209" cy="2428357"/>
          </a:xfrm>
        </p:spPr>
        <p:txBody>
          <a:bodyPr/>
          <a:lstStyle/>
          <a:p>
            <a:r>
              <a:rPr lang="en-US" dirty="0"/>
              <a:t>Template VS C#</a:t>
            </a:r>
            <a:br>
              <a:rPr lang="en-US" dirty="0"/>
            </a:br>
            <a:r>
              <a:rPr lang="en-US" dirty="0">
                <a:hlinkClick r:id="rId3"/>
              </a:rPr>
              <a:t>http://aka.ms/bf-bc-vstemplate</a:t>
            </a:r>
            <a:endParaRPr lang="en-US" dirty="0"/>
          </a:p>
          <a:p>
            <a:endParaRPr lang="en-US" dirty="0"/>
          </a:p>
          <a:p>
            <a:r>
              <a:rPr lang="en-US" dirty="0"/>
              <a:t>Bot Framework Emulator </a:t>
            </a:r>
            <a:r>
              <a:rPr lang="en-US" dirty="0">
                <a:hlinkClick r:id="rId4"/>
              </a:rPr>
              <a:t>https://github.com/microsoft/botframework-emulator/releases</a:t>
            </a:r>
            <a:endParaRPr lang="en-US" dirty="0"/>
          </a:p>
        </p:txBody>
      </p:sp>
      <p:sp>
        <p:nvSpPr>
          <p:cNvPr id="4" name="Text Placeholder 3"/>
          <p:cNvSpPr>
            <a:spLocks noGrp="1"/>
          </p:cNvSpPr>
          <p:nvPr>
            <p:ph type="body" sz="quarter" idx="10"/>
          </p:nvPr>
        </p:nvSpPr>
        <p:spPr/>
        <p:txBody>
          <a:bodyPr/>
          <a:lstStyle/>
          <a:p>
            <a:r>
              <a:rPr lang="en-US" dirty="0"/>
              <a:t>Bot Builder SDK</a:t>
            </a:r>
          </a:p>
        </p:txBody>
      </p:sp>
    </p:spTree>
    <p:extLst>
      <p:ext uri="{BB962C8B-B14F-4D97-AF65-F5344CB8AC3E}">
        <p14:creationId xmlns:p14="http://schemas.microsoft.com/office/powerpoint/2010/main" val="17737896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Prompts</a:t>
            </a:r>
          </a:p>
        </p:txBody>
      </p:sp>
      <p:sp>
        <p:nvSpPr>
          <p:cNvPr id="3" name="Content Placeholder 2"/>
          <p:cNvSpPr>
            <a:spLocks noGrp="1"/>
          </p:cNvSpPr>
          <p:nvPr>
            <p:ph idx="1"/>
          </p:nvPr>
        </p:nvSpPr>
        <p:spPr>
          <a:xfrm>
            <a:off x="937325" y="1303459"/>
            <a:ext cx="7923209" cy="3140860"/>
          </a:xfrm>
        </p:spPr>
        <p:txBody>
          <a:bodyPr/>
          <a:lstStyle/>
          <a:p>
            <a:r>
              <a:rPr lang="en-US" dirty="0"/>
              <a:t>Dialogs </a:t>
            </a:r>
            <a:r>
              <a:rPr lang="en-US" dirty="0" err="1"/>
              <a:t>préfabriqués</a:t>
            </a:r>
            <a:endParaRPr lang="en-US" dirty="0"/>
          </a:p>
          <a:p>
            <a:endParaRPr lang="en-US" dirty="0"/>
          </a:p>
          <a:p>
            <a:r>
              <a:rPr lang="en-US" dirty="0" err="1"/>
              <a:t>Demande</a:t>
            </a:r>
            <a:r>
              <a:rPr lang="en-US" dirty="0"/>
              <a:t> </a:t>
            </a:r>
            <a:r>
              <a:rPr lang="en-US" dirty="0" err="1"/>
              <a:t>une</a:t>
            </a:r>
            <a:r>
              <a:rPr lang="en-US" dirty="0"/>
              <a:t> information unique à </a:t>
            </a:r>
            <a:r>
              <a:rPr lang="en-US" dirty="0" err="1"/>
              <a:t>l’utilisateur</a:t>
            </a:r>
            <a:endParaRPr lang="en-US" dirty="0"/>
          </a:p>
          <a:p>
            <a:endParaRPr lang="en-US" dirty="0"/>
          </a:p>
          <a:p>
            <a:r>
              <a:rPr lang="en-US" dirty="0"/>
              <a:t>Text, Number, Choice, Confirmation, Attachment, etc.</a:t>
            </a:r>
          </a:p>
          <a:p>
            <a:endParaRPr lang="en-US" dirty="0"/>
          </a:p>
        </p:txBody>
      </p:sp>
      <p:sp>
        <p:nvSpPr>
          <p:cNvPr id="4" name="Text Placeholder 3"/>
          <p:cNvSpPr>
            <a:spLocks noGrp="1"/>
          </p:cNvSpPr>
          <p:nvPr>
            <p:ph type="body" sz="quarter" idx="10"/>
          </p:nvPr>
        </p:nvSpPr>
        <p:spPr/>
        <p:txBody>
          <a:bodyPr/>
          <a:lstStyle/>
          <a:p>
            <a:r>
              <a:rPr lang="en-US" dirty="0"/>
              <a:t>Bot Builder SDK</a:t>
            </a:r>
          </a:p>
        </p:txBody>
      </p:sp>
    </p:spTree>
    <p:extLst>
      <p:ext uri="{BB962C8B-B14F-4D97-AF65-F5344CB8AC3E}">
        <p14:creationId xmlns:p14="http://schemas.microsoft.com/office/powerpoint/2010/main" val="20135084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Cards</a:t>
            </a:r>
          </a:p>
        </p:txBody>
      </p:sp>
      <p:sp>
        <p:nvSpPr>
          <p:cNvPr id="3" name="Content Placeholder 2"/>
          <p:cNvSpPr>
            <a:spLocks noGrp="1"/>
          </p:cNvSpPr>
          <p:nvPr>
            <p:ph idx="1"/>
          </p:nvPr>
        </p:nvSpPr>
        <p:spPr>
          <a:xfrm>
            <a:off x="937325" y="1303459"/>
            <a:ext cx="7923209" cy="3256276"/>
          </a:xfrm>
        </p:spPr>
        <p:txBody>
          <a:bodyPr/>
          <a:lstStyle/>
          <a:p>
            <a:r>
              <a:rPr lang="en-US" dirty="0" err="1"/>
              <a:t>Présentation</a:t>
            </a:r>
            <a:r>
              <a:rPr lang="en-US" dirty="0"/>
              <a:t> </a:t>
            </a:r>
            <a:r>
              <a:rPr lang="en-US" dirty="0" err="1"/>
              <a:t>structurée</a:t>
            </a:r>
            <a:r>
              <a:rPr lang="en-US" dirty="0"/>
              <a:t> </a:t>
            </a:r>
            <a:r>
              <a:rPr lang="en-US" dirty="0" err="1"/>
              <a:t>d’informations</a:t>
            </a:r>
            <a:endParaRPr lang="en-US" dirty="0"/>
          </a:p>
          <a:p>
            <a:endParaRPr lang="en-US" dirty="0"/>
          </a:p>
          <a:p>
            <a:r>
              <a:rPr lang="en-US" dirty="0"/>
              <a:t>Images, Audio, </a:t>
            </a:r>
            <a:r>
              <a:rPr lang="en-US" dirty="0" err="1"/>
              <a:t>Vidéo</a:t>
            </a:r>
            <a:r>
              <a:rPr lang="en-US" dirty="0"/>
              <a:t>, </a:t>
            </a:r>
            <a:r>
              <a:rPr lang="en-US" dirty="0" err="1"/>
              <a:t>Texte</a:t>
            </a:r>
            <a:r>
              <a:rPr lang="en-US" dirty="0"/>
              <a:t>, etc.</a:t>
            </a:r>
          </a:p>
          <a:p>
            <a:endParaRPr lang="en-US" dirty="0"/>
          </a:p>
          <a:p>
            <a:r>
              <a:rPr lang="en-US" dirty="0"/>
              <a:t>Actions (boutons)</a:t>
            </a:r>
          </a:p>
          <a:p>
            <a:endParaRPr lang="en-US" dirty="0"/>
          </a:p>
          <a:p>
            <a:r>
              <a:rPr lang="en-US" dirty="0"/>
              <a:t>Unique </a:t>
            </a:r>
            <a:r>
              <a:rPr lang="en-US" dirty="0" err="1"/>
              <a:t>ou</a:t>
            </a:r>
            <a:r>
              <a:rPr lang="en-US" dirty="0"/>
              <a:t> </a:t>
            </a:r>
            <a:r>
              <a:rPr lang="en-US" dirty="0" err="1"/>
              <a:t>plusieurs</a:t>
            </a:r>
            <a:r>
              <a:rPr lang="en-US" dirty="0"/>
              <a:t> (</a:t>
            </a:r>
            <a:r>
              <a:rPr lang="en-US" dirty="0" err="1"/>
              <a:t>liste</a:t>
            </a:r>
            <a:r>
              <a:rPr lang="en-US" dirty="0"/>
              <a:t> / carrousels)</a:t>
            </a:r>
          </a:p>
        </p:txBody>
      </p:sp>
      <p:sp>
        <p:nvSpPr>
          <p:cNvPr id="4" name="Text Placeholder 3"/>
          <p:cNvSpPr>
            <a:spLocks noGrp="1"/>
          </p:cNvSpPr>
          <p:nvPr>
            <p:ph type="body" sz="quarter" idx="10"/>
          </p:nvPr>
        </p:nvSpPr>
        <p:spPr/>
        <p:txBody>
          <a:bodyPr/>
          <a:lstStyle/>
          <a:p>
            <a:r>
              <a:rPr lang="en-US" dirty="0"/>
              <a:t>Bot Builder SDK</a:t>
            </a:r>
          </a:p>
        </p:txBody>
      </p:sp>
    </p:spTree>
    <p:extLst>
      <p:ext uri="{BB962C8B-B14F-4D97-AF65-F5344CB8AC3E}">
        <p14:creationId xmlns:p14="http://schemas.microsoft.com/office/powerpoint/2010/main" val="18300024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States</a:t>
            </a:r>
          </a:p>
        </p:txBody>
      </p:sp>
      <p:sp>
        <p:nvSpPr>
          <p:cNvPr id="3" name="Content Placeholder 2"/>
          <p:cNvSpPr>
            <a:spLocks noGrp="1"/>
          </p:cNvSpPr>
          <p:nvPr>
            <p:ph idx="1"/>
          </p:nvPr>
        </p:nvSpPr>
        <p:spPr>
          <a:xfrm>
            <a:off x="937325" y="1303459"/>
            <a:ext cx="7923209" cy="3622530"/>
          </a:xfrm>
        </p:spPr>
        <p:txBody>
          <a:bodyPr/>
          <a:lstStyle/>
          <a:p>
            <a:r>
              <a:rPr lang="en-US" dirty="0" err="1"/>
              <a:t>Conservent</a:t>
            </a:r>
            <a:r>
              <a:rPr lang="en-US" dirty="0"/>
              <a:t> les </a:t>
            </a:r>
            <a:r>
              <a:rPr lang="en-US" dirty="0" err="1"/>
              <a:t>informations</a:t>
            </a:r>
            <a:r>
              <a:rPr lang="en-US" dirty="0"/>
              <a:t> (conversation, user)</a:t>
            </a:r>
          </a:p>
          <a:p>
            <a:endParaRPr lang="en-US" dirty="0"/>
          </a:p>
          <a:p>
            <a:r>
              <a:rPr lang="en-US" dirty="0" err="1"/>
              <a:t>Gérés</a:t>
            </a:r>
            <a:r>
              <a:rPr lang="en-US" dirty="0"/>
              <a:t> par Bot Connector</a:t>
            </a:r>
          </a:p>
          <a:p>
            <a:endParaRPr lang="en-US" dirty="0"/>
          </a:p>
          <a:p>
            <a:r>
              <a:rPr lang="en-US" dirty="0" err="1"/>
              <a:t>Stockés</a:t>
            </a:r>
            <a:r>
              <a:rPr lang="en-US" dirty="0"/>
              <a:t> </a:t>
            </a:r>
            <a:r>
              <a:rPr lang="en-US" dirty="0" err="1"/>
              <a:t>dans</a:t>
            </a:r>
            <a:r>
              <a:rPr lang="en-US" dirty="0"/>
              <a:t> Azure Table Storage</a:t>
            </a:r>
          </a:p>
          <a:p>
            <a:endParaRPr lang="en-US" dirty="0"/>
          </a:p>
          <a:p>
            <a:r>
              <a:rPr lang="en-US" dirty="0" err="1"/>
              <a:t>UserState</a:t>
            </a:r>
            <a:r>
              <a:rPr lang="en-US" dirty="0"/>
              <a:t>, </a:t>
            </a:r>
            <a:r>
              <a:rPr lang="en-US" dirty="0" err="1"/>
              <a:t>ConversationState</a:t>
            </a:r>
            <a:r>
              <a:rPr lang="en-US" dirty="0"/>
              <a:t>, </a:t>
            </a:r>
            <a:r>
              <a:rPr lang="en-US" dirty="0" err="1"/>
              <a:t>PrivateConversationState</a:t>
            </a:r>
            <a:r>
              <a:rPr lang="en-US" dirty="0"/>
              <a:t> </a:t>
            </a:r>
          </a:p>
        </p:txBody>
      </p:sp>
      <p:sp>
        <p:nvSpPr>
          <p:cNvPr id="4" name="Text Placeholder 3"/>
          <p:cNvSpPr>
            <a:spLocks noGrp="1"/>
          </p:cNvSpPr>
          <p:nvPr>
            <p:ph type="body" sz="quarter" idx="10"/>
          </p:nvPr>
        </p:nvSpPr>
        <p:spPr/>
        <p:txBody>
          <a:bodyPr/>
          <a:lstStyle/>
          <a:p>
            <a:r>
              <a:rPr lang="en-US" dirty="0"/>
              <a:t>Bot Builder SDK</a:t>
            </a:r>
          </a:p>
        </p:txBody>
      </p:sp>
    </p:spTree>
    <p:extLst>
      <p:ext uri="{BB962C8B-B14F-4D97-AF65-F5344CB8AC3E}">
        <p14:creationId xmlns:p14="http://schemas.microsoft.com/office/powerpoint/2010/main" val="9721248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2872" y="1376909"/>
            <a:ext cx="3321873" cy="1051057"/>
          </a:xfrm>
        </p:spPr>
        <p:txBody>
          <a:bodyPr/>
          <a:lstStyle/>
          <a:p>
            <a:pPr algn="ctr"/>
            <a:r>
              <a:rPr lang="fr-FR" dirty="0"/>
              <a:t>Bot Framework</a:t>
            </a:r>
            <a:br>
              <a:rPr lang="fr-FR" dirty="0"/>
            </a:br>
            <a:r>
              <a:rPr lang="fr-FR" dirty="0"/>
              <a:t>Portal</a:t>
            </a:r>
          </a:p>
        </p:txBody>
      </p:sp>
      <p:sp>
        <p:nvSpPr>
          <p:cNvPr id="3" name="Espace réservé du texte 2"/>
          <p:cNvSpPr>
            <a:spLocks noGrp="1"/>
          </p:cNvSpPr>
          <p:nvPr>
            <p:ph type="body" sz="quarter" idx="11"/>
          </p:nvPr>
        </p:nvSpPr>
        <p:spPr/>
        <p:txBody>
          <a:bodyPr/>
          <a:lstStyle/>
          <a:p>
            <a:r>
              <a:rPr lang="fr-FR" dirty="0"/>
              <a:t>Découverte du Bot Framework</a:t>
            </a:r>
          </a:p>
        </p:txBody>
      </p:sp>
      <p:pic>
        <p:nvPicPr>
          <p:cNvPr id="5124" name="Picture 4" descr="http://csharpcorner.mindcrackerinc.netdna-cdn.com/UploadFile/NewsImages/06092016023259AM/botframework.png">
            <a:extLst>
              <a:ext uri="{FF2B5EF4-FFF2-40B4-BE49-F238E27FC236}">
                <a16:creationId xmlns:a16="http://schemas.microsoft.com/office/drawing/2014/main" id="{C970CF0F-9059-463E-8995-695D7E0E6181}"/>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5219700" y="973137"/>
            <a:ext cx="3403600" cy="3419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20596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 Framework Portal</a:t>
            </a:r>
          </a:p>
        </p:txBody>
      </p:sp>
      <p:sp>
        <p:nvSpPr>
          <p:cNvPr id="3" name="Content Placeholder 2"/>
          <p:cNvSpPr>
            <a:spLocks noGrp="1"/>
          </p:cNvSpPr>
          <p:nvPr>
            <p:ph idx="1"/>
          </p:nvPr>
        </p:nvSpPr>
        <p:spPr>
          <a:xfrm>
            <a:off x="937325" y="1303459"/>
            <a:ext cx="7923209" cy="2292935"/>
          </a:xfrm>
        </p:spPr>
        <p:txBody>
          <a:bodyPr/>
          <a:lstStyle/>
          <a:p>
            <a:r>
              <a:rPr lang="en-US" dirty="0" err="1"/>
              <a:t>Déclaration</a:t>
            </a:r>
            <a:r>
              <a:rPr lang="en-US" dirty="0"/>
              <a:t> des bots</a:t>
            </a:r>
          </a:p>
          <a:p>
            <a:endParaRPr lang="en-US" dirty="0"/>
          </a:p>
          <a:p>
            <a:r>
              <a:rPr lang="en-US" dirty="0" err="1"/>
              <a:t>Mise</a:t>
            </a:r>
            <a:r>
              <a:rPr lang="en-US" dirty="0"/>
              <a:t> </a:t>
            </a:r>
            <a:r>
              <a:rPr lang="en-US" dirty="0" err="1"/>
              <a:t>en</a:t>
            </a:r>
            <a:r>
              <a:rPr lang="en-US" dirty="0"/>
              <a:t> relation des bots avec les channels</a:t>
            </a:r>
          </a:p>
          <a:p>
            <a:endParaRPr lang="en-US" dirty="0"/>
          </a:p>
          <a:p>
            <a:r>
              <a:rPr lang="en-US" dirty="0" err="1"/>
              <a:t>Outils</a:t>
            </a:r>
            <a:r>
              <a:rPr lang="en-US" dirty="0"/>
              <a:t> de diagnostic</a:t>
            </a:r>
          </a:p>
        </p:txBody>
      </p:sp>
      <p:sp>
        <p:nvSpPr>
          <p:cNvPr id="4" name="Text Placeholder 3"/>
          <p:cNvSpPr>
            <a:spLocks noGrp="1"/>
          </p:cNvSpPr>
          <p:nvPr>
            <p:ph type="body" sz="quarter" idx="10"/>
          </p:nvPr>
        </p:nvSpPr>
        <p:spPr/>
        <p:txBody>
          <a:bodyPr/>
          <a:lstStyle/>
          <a:p>
            <a:r>
              <a:rPr lang="en-US" dirty="0"/>
              <a:t>Bot Framework Portal</a:t>
            </a:r>
          </a:p>
        </p:txBody>
      </p:sp>
    </p:spTree>
    <p:extLst>
      <p:ext uri="{BB962C8B-B14F-4D97-AF65-F5344CB8AC3E}">
        <p14:creationId xmlns:p14="http://schemas.microsoft.com/office/powerpoint/2010/main" val="23454613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A96DD"/>
        </a:solidFill>
        <a:effectLst/>
      </p:bgPr>
    </p:bg>
    <p:spTree>
      <p:nvGrpSpPr>
        <p:cNvPr id="1" name=""/>
        <p:cNvGrpSpPr/>
        <p:nvPr/>
      </p:nvGrpSpPr>
      <p:grpSpPr>
        <a:xfrm>
          <a:off x="0" y="0"/>
          <a:ext cx="0" cy="0"/>
          <a:chOff x="0" y="0"/>
          <a:chExt cx="0" cy="0"/>
        </a:xfrm>
      </p:grpSpPr>
      <p:sp>
        <p:nvSpPr>
          <p:cNvPr id="10" name="Rectangle 9"/>
          <p:cNvSpPr/>
          <p:nvPr/>
        </p:nvSpPr>
        <p:spPr>
          <a:xfrm>
            <a:off x="4859338" y="-700"/>
            <a:ext cx="4284662" cy="5150540"/>
          </a:xfrm>
          <a:prstGeom prst="rect">
            <a:avLst/>
          </a:prstGeom>
          <a:solidFill>
            <a:srgbClr val="24005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rgbClr val="FFFFFF"/>
              </a:solidFill>
              <a:cs typeface="Calibri" pitchFamily="34" charset="0"/>
            </a:endParaRPr>
          </a:p>
        </p:txBody>
      </p:sp>
      <p:sp>
        <p:nvSpPr>
          <p:cNvPr id="23" name="ZoneTexte 22"/>
          <p:cNvSpPr txBox="1"/>
          <p:nvPr/>
        </p:nvSpPr>
        <p:spPr>
          <a:xfrm>
            <a:off x="6024007" y="2078719"/>
            <a:ext cx="3224893" cy="923330"/>
          </a:xfrm>
          <a:prstGeom prst="rect">
            <a:avLst/>
          </a:prstGeom>
          <a:noFill/>
          <a:ln>
            <a:noFill/>
          </a:ln>
        </p:spPr>
        <p:txBody>
          <a:bodyPr wrap="square" rtlCol="0">
            <a:spAutoFit/>
          </a:bodyPr>
          <a:lstStyle/>
          <a:p>
            <a:r>
              <a:rPr lang="fr-FR" dirty="0">
                <a:solidFill>
                  <a:schemeClr val="bg1"/>
                </a:solidFill>
              </a:rPr>
              <a:t>Timothé Larivière</a:t>
            </a:r>
          </a:p>
          <a:p>
            <a:r>
              <a:rPr lang="fr-FR" dirty="0">
                <a:solidFill>
                  <a:schemeClr val="bg1"/>
                </a:solidFill>
              </a:rPr>
              <a:t>Consultant .NET</a:t>
            </a:r>
          </a:p>
          <a:p>
            <a:r>
              <a:rPr lang="en-US" dirty="0">
                <a:solidFill>
                  <a:schemeClr val="bg1"/>
                </a:solidFill>
              </a:rPr>
              <a:t>I</a:t>
            </a:r>
            <a:r>
              <a:rPr lang="fr-FR" dirty="0" err="1">
                <a:solidFill>
                  <a:schemeClr val="bg1"/>
                </a:solidFill>
              </a:rPr>
              <a:t>nfeeny</a:t>
            </a:r>
            <a:endParaRPr lang="fr-FR" dirty="0">
              <a:solidFill>
                <a:schemeClr val="bg1"/>
              </a:solidFill>
            </a:endParaRPr>
          </a:p>
        </p:txBody>
      </p:sp>
      <p:pic>
        <p:nvPicPr>
          <p:cNvPr id="25" name="Imag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6869" y="4155558"/>
            <a:ext cx="443355" cy="443355"/>
          </a:xfrm>
          <a:prstGeom prst="rect">
            <a:avLst/>
          </a:prstGeom>
        </p:spPr>
      </p:pic>
      <p:pic>
        <p:nvPicPr>
          <p:cNvPr id="27" name="Imag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2365" y="2078719"/>
            <a:ext cx="881049" cy="881049"/>
          </a:xfrm>
          <a:prstGeom prst="rect">
            <a:avLst/>
          </a:prstGeom>
        </p:spPr>
      </p:pic>
      <p:pic>
        <p:nvPicPr>
          <p:cNvPr id="2050" name="Picture 2" descr="https://bot-framework.azureedge.net/bot-icons-v1/bot-framework-default.png">
            <a:extLst>
              <a:ext uri="{FF2B5EF4-FFF2-40B4-BE49-F238E27FC236}">
                <a16:creationId xmlns:a16="http://schemas.microsoft.com/office/drawing/2014/main" id="{A4E0A3A9-974C-4C5A-B782-EBEF315E69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6280" y="630157"/>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AF656649-B09C-40DC-929A-1695B63A0B5C}"/>
              </a:ext>
            </a:extLst>
          </p:cNvPr>
          <p:cNvSpPr txBox="1"/>
          <p:nvPr/>
        </p:nvSpPr>
        <p:spPr>
          <a:xfrm>
            <a:off x="1086098" y="3155978"/>
            <a:ext cx="3137864" cy="830997"/>
          </a:xfrm>
          <a:prstGeom prst="rect">
            <a:avLst/>
          </a:prstGeom>
          <a:noFill/>
        </p:spPr>
        <p:txBody>
          <a:bodyPr wrap="square" rtlCol="0">
            <a:spAutoFit/>
          </a:bodyPr>
          <a:lstStyle/>
          <a:p>
            <a:pPr algn="ctr"/>
            <a:r>
              <a:rPr lang="en-US" sz="2400" dirty="0" err="1">
                <a:solidFill>
                  <a:schemeClr val="bg1"/>
                </a:solidFill>
              </a:rPr>
              <a:t>Découverte</a:t>
            </a:r>
            <a:r>
              <a:rPr lang="en-US" sz="2400" dirty="0">
                <a:solidFill>
                  <a:schemeClr val="bg1"/>
                </a:solidFill>
              </a:rPr>
              <a:t> du Bot Framework</a:t>
            </a:r>
            <a:endParaRPr lang="fr-FR" sz="2400" dirty="0">
              <a:solidFill>
                <a:schemeClr val="bg1"/>
              </a:solidFill>
            </a:endParaRPr>
          </a:p>
        </p:txBody>
      </p:sp>
      <p:sp>
        <p:nvSpPr>
          <p:cNvPr id="3" name="Rectangle 2">
            <a:extLst>
              <a:ext uri="{FF2B5EF4-FFF2-40B4-BE49-F238E27FC236}">
                <a16:creationId xmlns:a16="http://schemas.microsoft.com/office/drawing/2014/main" id="{8A88B500-930F-4A49-A403-C4EA4CA2C614}"/>
              </a:ext>
            </a:extLst>
          </p:cNvPr>
          <p:cNvSpPr/>
          <p:nvPr/>
        </p:nvSpPr>
        <p:spPr>
          <a:xfrm>
            <a:off x="5449971" y="4173122"/>
            <a:ext cx="1582677" cy="369332"/>
          </a:xfrm>
          <a:prstGeom prst="rect">
            <a:avLst/>
          </a:prstGeom>
        </p:spPr>
        <p:txBody>
          <a:bodyPr wrap="none">
            <a:spAutoFit/>
          </a:bodyPr>
          <a:lstStyle/>
          <a:p>
            <a:r>
              <a:rPr lang="fr-FR" dirty="0">
                <a:solidFill>
                  <a:schemeClr val="bg1"/>
                </a:solidFill>
              </a:rPr>
              <a:t>@</a:t>
            </a:r>
            <a:r>
              <a:rPr lang="fr-FR" dirty="0" err="1">
                <a:solidFill>
                  <a:schemeClr val="bg1"/>
                </a:solidFill>
              </a:rPr>
              <a:t>tim_lariviere</a:t>
            </a:r>
            <a:endParaRPr lang="fr-FR" dirty="0"/>
          </a:p>
        </p:txBody>
      </p:sp>
      <p:sp>
        <p:nvSpPr>
          <p:cNvPr id="4" name="Rectangle 3">
            <a:extLst>
              <a:ext uri="{FF2B5EF4-FFF2-40B4-BE49-F238E27FC236}">
                <a16:creationId xmlns:a16="http://schemas.microsoft.com/office/drawing/2014/main" id="{E8241B3A-47F1-44C8-B74E-80234DE0E4FD}"/>
              </a:ext>
            </a:extLst>
          </p:cNvPr>
          <p:cNvSpPr/>
          <p:nvPr/>
        </p:nvSpPr>
        <p:spPr>
          <a:xfrm>
            <a:off x="5480223" y="4574911"/>
            <a:ext cx="2156231" cy="369332"/>
          </a:xfrm>
          <a:prstGeom prst="rect">
            <a:avLst/>
          </a:prstGeom>
        </p:spPr>
        <p:txBody>
          <a:bodyPr wrap="none">
            <a:spAutoFit/>
          </a:bodyPr>
          <a:lstStyle/>
          <a:p>
            <a:r>
              <a:rPr lang="fr-FR" dirty="0">
                <a:solidFill>
                  <a:schemeClr val="bg1"/>
                </a:solidFill>
              </a:rPr>
              <a:t>timothelariviere.com</a:t>
            </a:r>
            <a:endParaRPr lang="fr-FR" dirty="0"/>
          </a:p>
        </p:txBody>
      </p:sp>
      <p:pic>
        <p:nvPicPr>
          <p:cNvPr id="5" name="Image 4">
            <a:extLst>
              <a:ext uri="{FF2B5EF4-FFF2-40B4-BE49-F238E27FC236}">
                <a16:creationId xmlns:a16="http://schemas.microsoft.com/office/drawing/2014/main" id="{280D6058-D278-49CA-AACC-0DAA776200F8}"/>
              </a:ext>
            </a:extLst>
          </p:cNvPr>
          <p:cNvPicPr>
            <a:picLocks noChangeAspect="1"/>
          </p:cNvPicPr>
          <p:nvPr/>
        </p:nvPicPr>
        <p:blipFill>
          <a:blip r:embed="rId6"/>
          <a:stretch>
            <a:fillRect/>
          </a:stretch>
        </p:blipFill>
        <p:spPr>
          <a:xfrm>
            <a:off x="5074658" y="4580428"/>
            <a:ext cx="367776" cy="367776"/>
          </a:xfrm>
          <a:prstGeom prst="rect">
            <a:avLst/>
          </a:prstGeom>
        </p:spPr>
      </p:pic>
    </p:spTree>
    <p:extLst>
      <p:ext uri="{BB962C8B-B14F-4D97-AF65-F5344CB8AC3E}">
        <p14:creationId xmlns:p14="http://schemas.microsoft.com/office/powerpoint/2010/main" val="53662558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 Framework Portal</a:t>
            </a:r>
          </a:p>
        </p:txBody>
      </p:sp>
      <p:sp>
        <p:nvSpPr>
          <p:cNvPr id="4" name="Text Placeholder 3"/>
          <p:cNvSpPr>
            <a:spLocks noGrp="1"/>
          </p:cNvSpPr>
          <p:nvPr>
            <p:ph type="body" sz="quarter" idx="10"/>
          </p:nvPr>
        </p:nvSpPr>
        <p:spPr/>
        <p:txBody>
          <a:bodyPr/>
          <a:lstStyle/>
          <a:p>
            <a:r>
              <a:rPr lang="en-US" dirty="0"/>
              <a:t>Bot Framework Portal</a:t>
            </a:r>
          </a:p>
        </p:txBody>
      </p:sp>
      <p:sp>
        <p:nvSpPr>
          <p:cNvPr id="7" name="Content Placeholder 5">
            <a:extLst>
              <a:ext uri="{FF2B5EF4-FFF2-40B4-BE49-F238E27FC236}">
                <a16:creationId xmlns:a16="http://schemas.microsoft.com/office/drawing/2014/main" id="{1B9AC681-60A8-4283-AF87-249126FE7AEB}"/>
              </a:ext>
            </a:extLst>
          </p:cNvPr>
          <p:cNvSpPr txBox="1">
            <a:spLocks/>
          </p:cNvSpPr>
          <p:nvPr/>
        </p:nvSpPr>
        <p:spPr>
          <a:xfrm>
            <a:off x="184417" y="2717394"/>
            <a:ext cx="8676117" cy="847924"/>
          </a:xfrm>
          <a:prstGeom prst="rect">
            <a:avLst/>
          </a:prstGeom>
        </p:spPr>
        <p:txBody>
          <a:bodyPr vert="horz" wrap="square" lIns="0" tIns="0" rIns="0" bIns="0" rtlCol="0" anchor="ctr" anchorCtr="0">
            <a:spAutoFit/>
          </a:bodyPr>
          <a:lstStyle>
            <a:lvl1pPr marL="271463" indent="-271463" algn="l" defTabSz="914400" rtl="0" eaLnBrk="1" latinLnBrk="0" hangingPunct="1">
              <a:lnSpc>
                <a:spcPct val="85000"/>
              </a:lnSpc>
              <a:spcBef>
                <a:spcPts val="900"/>
              </a:spcBef>
              <a:buSzPct val="50000"/>
              <a:buFontTx/>
              <a:buBlip>
                <a:blip r:embed="rId2"/>
              </a:buBlip>
              <a:defRPr lang="fr-FR" sz="2800" kern="1200" smtClean="0">
                <a:solidFill>
                  <a:schemeClr val="bg2"/>
                </a:solidFill>
                <a:latin typeface="Calibri" pitchFamily="34" charset="0"/>
                <a:ea typeface="+mn-ea"/>
                <a:cs typeface="Calibri" pitchFamily="34" charset="0"/>
              </a:defRPr>
            </a:lvl1pPr>
            <a:lvl2pPr marL="541338" indent="-269875" algn="l" defTabSz="914400" rtl="0" eaLnBrk="1" latinLnBrk="0" hangingPunct="1">
              <a:lnSpc>
                <a:spcPct val="85000"/>
              </a:lnSpc>
              <a:spcBef>
                <a:spcPts val="900"/>
              </a:spcBef>
              <a:buClr>
                <a:schemeClr val="bg2"/>
              </a:buClr>
              <a:buSzPct val="60000"/>
              <a:buFont typeface="Wingdings 2" pitchFamily="18" charset="2"/>
              <a:buChar char=""/>
              <a:defRPr lang="fr-FR" sz="2400" kern="1200" smtClean="0">
                <a:solidFill>
                  <a:schemeClr val="bg2"/>
                </a:solidFill>
                <a:latin typeface="Calibri" pitchFamily="34" charset="0"/>
                <a:ea typeface="+mn-ea"/>
                <a:cs typeface="Calibri" pitchFamily="34" charset="0"/>
              </a:defRPr>
            </a:lvl2pPr>
            <a:lvl3pPr marL="804863" indent="-263525" algn="l" defTabSz="914400" rtl="0" eaLnBrk="1" latinLnBrk="0" hangingPunct="1">
              <a:lnSpc>
                <a:spcPct val="85000"/>
              </a:lnSpc>
              <a:spcBef>
                <a:spcPts val="900"/>
              </a:spcBef>
              <a:buClr>
                <a:schemeClr val="tx1">
                  <a:lumMod val="65000"/>
                  <a:lumOff val="35000"/>
                </a:schemeClr>
              </a:buClr>
              <a:buSzPct val="100000"/>
              <a:buFont typeface="Allumi Ptf" pitchFamily="34" charset="0"/>
              <a:buChar char="↪"/>
              <a:defRPr lang="fr-FR" sz="2000" kern="1200" smtClean="0">
                <a:solidFill>
                  <a:schemeClr val="bg2"/>
                </a:solidFill>
                <a:latin typeface="Calibri" pitchFamily="34" charset="0"/>
                <a:ea typeface="+mn-ea"/>
                <a:cs typeface="Calibri" pitchFamily="34" charset="0"/>
              </a:defRPr>
            </a:lvl3pPr>
            <a:lvl4pPr marL="1074738" indent="-269875" algn="l" defTabSz="914400" rtl="0" eaLnBrk="1" latinLnBrk="0" hangingPunct="1">
              <a:lnSpc>
                <a:spcPct val="85000"/>
              </a:lnSpc>
              <a:spcBef>
                <a:spcPts val="900"/>
              </a:spcBef>
              <a:buFont typeface="Arial" pitchFamily="34" charset="0"/>
              <a:buChar char="–"/>
              <a:defRPr lang="fr-FR" sz="1800" kern="1200" smtClean="0">
                <a:solidFill>
                  <a:schemeClr val="bg2"/>
                </a:solidFill>
                <a:latin typeface="Calibri" pitchFamily="34" charset="0"/>
                <a:ea typeface="+mn-ea"/>
                <a:cs typeface="Calibri" pitchFamily="34" charset="0"/>
              </a:defRPr>
            </a:lvl4pPr>
            <a:lvl5pPr marL="1346200" indent="-271463" algn="l" defTabSz="914400" rtl="0" eaLnBrk="1" latinLnBrk="0" hangingPunct="1">
              <a:lnSpc>
                <a:spcPct val="85000"/>
              </a:lnSpc>
              <a:spcBef>
                <a:spcPts val="900"/>
              </a:spcBef>
              <a:buFont typeface="Arial" pitchFamily="34" charset="0"/>
              <a:buChar char="»"/>
              <a:defRPr lang="fr-FR" sz="1800" kern="1200" dirty="0">
                <a:solidFill>
                  <a:schemeClr val="bg2"/>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dirty="0"/>
              <a:t>DEMO</a:t>
            </a:r>
          </a:p>
          <a:p>
            <a:pPr marL="0" indent="0" algn="ctr">
              <a:buFontTx/>
              <a:buNone/>
            </a:pPr>
            <a:r>
              <a:rPr lang="en-US" dirty="0">
                <a:hlinkClick r:id="rId3"/>
              </a:rPr>
              <a:t>https://dev.botframework.com</a:t>
            </a:r>
            <a:endParaRPr lang="en-US" dirty="0"/>
          </a:p>
        </p:txBody>
      </p:sp>
    </p:spTree>
    <p:extLst>
      <p:ext uri="{BB962C8B-B14F-4D97-AF65-F5344CB8AC3E}">
        <p14:creationId xmlns:p14="http://schemas.microsoft.com/office/powerpoint/2010/main" val="265024526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60400" y="1376909"/>
            <a:ext cx="3822700" cy="1412694"/>
          </a:xfrm>
        </p:spPr>
        <p:txBody>
          <a:bodyPr/>
          <a:lstStyle/>
          <a:p>
            <a:pPr algn="ctr"/>
            <a:r>
              <a:rPr lang="fr-FR" dirty="0" err="1"/>
              <a:t>Pimp</a:t>
            </a:r>
            <a:r>
              <a:rPr lang="fr-FR" dirty="0"/>
              <a:t> </a:t>
            </a:r>
            <a:r>
              <a:rPr lang="fr-FR" dirty="0" err="1"/>
              <a:t>My</a:t>
            </a:r>
            <a:r>
              <a:rPr lang="fr-FR" dirty="0"/>
              <a:t> Bot</a:t>
            </a:r>
            <a:br>
              <a:rPr lang="fr-FR" dirty="0"/>
            </a:br>
            <a:br>
              <a:rPr lang="fr-FR" dirty="0"/>
            </a:br>
            <a:r>
              <a:rPr lang="fr-FR" sz="2800" dirty="0"/>
              <a:t>Cognitive Services</a:t>
            </a:r>
            <a:endParaRPr lang="fr-FR" dirty="0"/>
          </a:p>
        </p:txBody>
      </p:sp>
      <p:sp>
        <p:nvSpPr>
          <p:cNvPr id="3" name="Espace réservé du texte 2"/>
          <p:cNvSpPr>
            <a:spLocks noGrp="1"/>
          </p:cNvSpPr>
          <p:nvPr>
            <p:ph type="body" sz="quarter" idx="11"/>
          </p:nvPr>
        </p:nvSpPr>
        <p:spPr/>
        <p:txBody>
          <a:bodyPr/>
          <a:lstStyle/>
          <a:p>
            <a:r>
              <a:rPr lang="fr-FR" dirty="0"/>
              <a:t>Découverte du Bot Framework</a:t>
            </a:r>
          </a:p>
        </p:txBody>
      </p:sp>
      <p:sp>
        <p:nvSpPr>
          <p:cNvPr id="7" name="Espace réservé du contenu 6"/>
          <p:cNvSpPr>
            <a:spLocks noGrp="1"/>
          </p:cNvSpPr>
          <p:nvPr>
            <p:ph sz="quarter" idx="10"/>
          </p:nvPr>
        </p:nvSpPr>
        <p:spPr/>
        <p:txBody>
          <a:bodyPr/>
          <a:lstStyle/>
          <a:p>
            <a:endParaRPr lang="fr-FR"/>
          </a:p>
        </p:txBody>
      </p:sp>
      <p:pic>
        <p:nvPicPr>
          <p:cNvPr id="4" name="Image 3">
            <a:extLst>
              <a:ext uri="{FF2B5EF4-FFF2-40B4-BE49-F238E27FC236}">
                <a16:creationId xmlns:a16="http://schemas.microsoft.com/office/drawing/2014/main" id="{03657075-21F4-40B7-9BD8-7F51689E89B9}"/>
              </a:ext>
            </a:extLst>
          </p:cNvPr>
          <p:cNvPicPr>
            <a:picLocks noChangeAspect="1"/>
          </p:cNvPicPr>
          <p:nvPr/>
        </p:nvPicPr>
        <p:blipFill>
          <a:blip r:embed="rId3"/>
          <a:stretch>
            <a:fillRect/>
          </a:stretch>
        </p:blipFill>
        <p:spPr>
          <a:xfrm>
            <a:off x="4862814" y="1208189"/>
            <a:ext cx="4120548" cy="2548188"/>
          </a:xfrm>
          <a:prstGeom prst="rect">
            <a:avLst/>
          </a:prstGeom>
        </p:spPr>
      </p:pic>
    </p:spTree>
    <p:extLst>
      <p:ext uri="{BB962C8B-B14F-4D97-AF65-F5344CB8AC3E}">
        <p14:creationId xmlns:p14="http://schemas.microsoft.com/office/powerpoint/2010/main" val="365879098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Cognitive Services</a:t>
            </a:r>
          </a:p>
        </p:txBody>
      </p:sp>
      <p:sp>
        <p:nvSpPr>
          <p:cNvPr id="3" name="Content Placeholder 2"/>
          <p:cNvSpPr>
            <a:spLocks noGrp="1"/>
          </p:cNvSpPr>
          <p:nvPr>
            <p:ph idx="1"/>
          </p:nvPr>
        </p:nvSpPr>
        <p:spPr>
          <a:xfrm>
            <a:off x="937325" y="1303459"/>
            <a:ext cx="7923209" cy="735714"/>
          </a:xfrm>
        </p:spPr>
        <p:txBody>
          <a:bodyPr/>
          <a:lstStyle/>
          <a:p>
            <a:r>
              <a:rPr lang="en-US" dirty="0"/>
              <a:t>Ensemble </a:t>
            </a:r>
            <a:r>
              <a:rPr lang="en-US" dirty="0" err="1"/>
              <a:t>d’APIs</a:t>
            </a:r>
            <a:r>
              <a:rPr lang="en-US" dirty="0"/>
              <a:t> et de SDKs pour </a:t>
            </a:r>
            <a:r>
              <a:rPr lang="en-US" dirty="0" err="1"/>
              <a:t>ajouter</a:t>
            </a:r>
            <a:r>
              <a:rPr lang="en-US" dirty="0"/>
              <a:t> de </a:t>
            </a:r>
            <a:r>
              <a:rPr lang="en-US" dirty="0" err="1"/>
              <a:t>l’intelligence</a:t>
            </a:r>
            <a:r>
              <a:rPr lang="en-US" dirty="0"/>
              <a:t> aux applications </a:t>
            </a:r>
            <a:r>
              <a:rPr lang="en-US" dirty="0" err="1"/>
              <a:t>facilement</a:t>
            </a:r>
            <a:endParaRPr lang="en-US" dirty="0"/>
          </a:p>
        </p:txBody>
      </p:sp>
      <p:sp>
        <p:nvSpPr>
          <p:cNvPr id="4" name="Text Placeholder 3"/>
          <p:cNvSpPr>
            <a:spLocks noGrp="1"/>
          </p:cNvSpPr>
          <p:nvPr>
            <p:ph type="body" sz="quarter" idx="10"/>
          </p:nvPr>
        </p:nvSpPr>
        <p:spPr>
          <a:xfrm>
            <a:off x="860426" y="156204"/>
            <a:ext cx="3357563" cy="183127"/>
          </a:xfrm>
        </p:spPr>
        <p:txBody>
          <a:bodyPr/>
          <a:lstStyle/>
          <a:p>
            <a:r>
              <a:rPr lang="en-US" dirty="0"/>
              <a:t>Pimp My Bot – Cognitive Services</a:t>
            </a:r>
          </a:p>
        </p:txBody>
      </p:sp>
      <p:pic>
        <p:nvPicPr>
          <p:cNvPr id="6146" name="Picture 2" descr="https://bizexc.files.wordpress.com/2016/09/cognitive-services.png">
            <a:extLst>
              <a:ext uri="{FF2B5EF4-FFF2-40B4-BE49-F238E27FC236}">
                <a16:creationId xmlns:a16="http://schemas.microsoft.com/office/drawing/2014/main" id="{BAA8AE8D-5538-4313-AAD4-A3B76F0A3A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142" y="2716350"/>
            <a:ext cx="8283574" cy="1451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3819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LUIS</a:t>
            </a:r>
          </a:p>
        </p:txBody>
      </p:sp>
      <p:sp>
        <p:nvSpPr>
          <p:cNvPr id="3" name="Content Placeholder 2"/>
          <p:cNvSpPr>
            <a:spLocks noGrp="1"/>
          </p:cNvSpPr>
          <p:nvPr>
            <p:ph idx="1"/>
          </p:nvPr>
        </p:nvSpPr>
        <p:spPr>
          <a:xfrm>
            <a:off x="937325" y="1303459"/>
            <a:ext cx="7923209" cy="3256276"/>
          </a:xfrm>
        </p:spPr>
        <p:txBody>
          <a:bodyPr/>
          <a:lstStyle/>
          <a:p>
            <a:r>
              <a:rPr lang="fr-FR" dirty="0" err="1"/>
              <a:t>Language</a:t>
            </a:r>
            <a:r>
              <a:rPr lang="fr-FR" dirty="0"/>
              <a:t> </a:t>
            </a:r>
            <a:r>
              <a:rPr lang="fr-FR" dirty="0" err="1"/>
              <a:t>Understanding</a:t>
            </a:r>
            <a:r>
              <a:rPr lang="fr-FR" dirty="0"/>
              <a:t> Intelligent Service</a:t>
            </a:r>
          </a:p>
          <a:p>
            <a:endParaRPr lang="en-US" dirty="0"/>
          </a:p>
          <a:p>
            <a:r>
              <a:rPr lang="en-US" dirty="0" err="1"/>
              <a:t>Analyseur</a:t>
            </a:r>
            <a:r>
              <a:rPr lang="en-US" dirty="0"/>
              <a:t> de </a:t>
            </a:r>
            <a:r>
              <a:rPr lang="en-US" dirty="0" err="1"/>
              <a:t>langage</a:t>
            </a:r>
            <a:r>
              <a:rPr lang="en-US" dirty="0"/>
              <a:t> naturel</a:t>
            </a:r>
          </a:p>
          <a:p>
            <a:endParaRPr lang="en-US" dirty="0"/>
          </a:p>
          <a:p>
            <a:r>
              <a:rPr lang="en-US" dirty="0"/>
              <a:t>Reconnaissance intentions / Extraction mot-</a:t>
            </a:r>
            <a:r>
              <a:rPr lang="en-US" dirty="0" err="1"/>
              <a:t>clés</a:t>
            </a:r>
            <a:endParaRPr lang="en-US" dirty="0"/>
          </a:p>
          <a:p>
            <a:endParaRPr lang="en-US" dirty="0"/>
          </a:p>
          <a:p>
            <a:r>
              <a:rPr lang="en-US" dirty="0" err="1"/>
              <a:t>Supporté</a:t>
            </a:r>
            <a:r>
              <a:rPr lang="en-US" dirty="0"/>
              <a:t> par le Bot Builder SDK (</a:t>
            </a:r>
            <a:r>
              <a:rPr lang="en-US" dirty="0" err="1"/>
              <a:t>LuisDialog</a:t>
            </a:r>
            <a:r>
              <a:rPr lang="en-US" dirty="0"/>
              <a:t>)</a:t>
            </a:r>
          </a:p>
        </p:txBody>
      </p:sp>
      <p:sp>
        <p:nvSpPr>
          <p:cNvPr id="4" name="Text Placeholder 3"/>
          <p:cNvSpPr>
            <a:spLocks noGrp="1"/>
          </p:cNvSpPr>
          <p:nvPr>
            <p:ph type="body" sz="quarter" idx="10"/>
          </p:nvPr>
        </p:nvSpPr>
        <p:spPr>
          <a:xfrm>
            <a:off x="860426" y="156204"/>
            <a:ext cx="3357563" cy="183127"/>
          </a:xfrm>
        </p:spPr>
        <p:txBody>
          <a:bodyPr/>
          <a:lstStyle/>
          <a:p>
            <a:r>
              <a:rPr lang="en-US" dirty="0"/>
              <a:t>Pimp My Bot – Cognitive Services</a:t>
            </a:r>
          </a:p>
        </p:txBody>
      </p:sp>
    </p:spTree>
    <p:extLst>
      <p:ext uri="{BB962C8B-B14F-4D97-AF65-F5344CB8AC3E}">
        <p14:creationId xmlns:p14="http://schemas.microsoft.com/office/powerpoint/2010/main" val="21660451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LUIS</a:t>
            </a:r>
          </a:p>
        </p:txBody>
      </p:sp>
      <p:sp>
        <p:nvSpPr>
          <p:cNvPr id="4" name="Text Placeholder 3"/>
          <p:cNvSpPr>
            <a:spLocks noGrp="1"/>
          </p:cNvSpPr>
          <p:nvPr>
            <p:ph type="body" sz="quarter" idx="10"/>
          </p:nvPr>
        </p:nvSpPr>
        <p:spPr/>
        <p:txBody>
          <a:bodyPr/>
          <a:lstStyle/>
          <a:p>
            <a:r>
              <a:rPr lang="en-US" dirty="0"/>
              <a:t>Pimp My Bot – Cognitive Services</a:t>
            </a:r>
          </a:p>
        </p:txBody>
      </p:sp>
      <p:sp>
        <p:nvSpPr>
          <p:cNvPr id="7" name="Content Placeholder 5">
            <a:extLst>
              <a:ext uri="{FF2B5EF4-FFF2-40B4-BE49-F238E27FC236}">
                <a16:creationId xmlns:a16="http://schemas.microsoft.com/office/drawing/2014/main" id="{1B9AC681-60A8-4283-AF87-249126FE7AEB}"/>
              </a:ext>
            </a:extLst>
          </p:cNvPr>
          <p:cNvSpPr txBox="1">
            <a:spLocks/>
          </p:cNvSpPr>
          <p:nvPr/>
        </p:nvSpPr>
        <p:spPr>
          <a:xfrm>
            <a:off x="184417" y="2717394"/>
            <a:ext cx="8676117" cy="847924"/>
          </a:xfrm>
          <a:prstGeom prst="rect">
            <a:avLst/>
          </a:prstGeom>
        </p:spPr>
        <p:txBody>
          <a:bodyPr vert="horz" wrap="square" lIns="0" tIns="0" rIns="0" bIns="0" rtlCol="0" anchor="ctr" anchorCtr="0">
            <a:spAutoFit/>
          </a:bodyPr>
          <a:lstStyle>
            <a:lvl1pPr marL="271463" indent="-271463" algn="l" defTabSz="914400" rtl="0" eaLnBrk="1" latinLnBrk="0" hangingPunct="1">
              <a:lnSpc>
                <a:spcPct val="85000"/>
              </a:lnSpc>
              <a:spcBef>
                <a:spcPts val="900"/>
              </a:spcBef>
              <a:buSzPct val="50000"/>
              <a:buFontTx/>
              <a:buBlip>
                <a:blip r:embed="rId2"/>
              </a:buBlip>
              <a:defRPr lang="fr-FR" sz="2800" kern="1200" smtClean="0">
                <a:solidFill>
                  <a:schemeClr val="bg2"/>
                </a:solidFill>
                <a:latin typeface="Calibri" pitchFamily="34" charset="0"/>
                <a:ea typeface="+mn-ea"/>
                <a:cs typeface="Calibri" pitchFamily="34" charset="0"/>
              </a:defRPr>
            </a:lvl1pPr>
            <a:lvl2pPr marL="541338" indent="-269875" algn="l" defTabSz="914400" rtl="0" eaLnBrk="1" latinLnBrk="0" hangingPunct="1">
              <a:lnSpc>
                <a:spcPct val="85000"/>
              </a:lnSpc>
              <a:spcBef>
                <a:spcPts val="900"/>
              </a:spcBef>
              <a:buClr>
                <a:schemeClr val="bg2"/>
              </a:buClr>
              <a:buSzPct val="60000"/>
              <a:buFont typeface="Wingdings 2" pitchFamily="18" charset="2"/>
              <a:buChar char=""/>
              <a:defRPr lang="fr-FR" sz="2400" kern="1200" smtClean="0">
                <a:solidFill>
                  <a:schemeClr val="bg2"/>
                </a:solidFill>
                <a:latin typeface="Calibri" pitchFamily="34" charset="0"/>
                <a:ea typeface="+mn-ea"/>
                <a:cs typeface="Calibri" pitchFamily="34" charset="0"/>
              </a:defRPr>
            </a:lvl2pPr>
            <a:lvl3pPr marL="804863" indent="-263525" algn="l" defTabSz="914400" rtl="0" eaLnBrk="1" latinLnBrk="0" hangingPunct="1">
              <a:lnSpc>
                <a:spcPct val="85000"/>
              </a:lnSpc>
              <a:spcBef>
                <a:spcPts val="900"/>
              </a:spcBef>
              <a:buClr>
                <a:schemeClr val="tx1">
                  <a:lumMod val="65000"/>
                  <a:lumOff val="35000"/>
                </a:schemeClr>
              </a:buClr>
              <a:buSzPct val="100000"/>
              <a:buFont typeface="Allumi Ptf" pitchFamily="34" charset="0"/>
              <a:buChar char="↪"/>
              <a:defRPr lang="fr-FR" sz="2000" kern="1200" smtClean="0">
                <a:solidFill>
                  <a:schemeClr val="bg2"/>
                </a:solidFill>
                <a:latin typeface="Calibri" pitchFamily="34" charset="0"/>
                <a:ea typeface="+mn-ea"/>
                <a:cs typeface="Calibri" pitchFamily="34" charset="0"/>
              </a:defRPr>
            </a:lvl3pPr>
            <a:lvl4pPr marL="1074738" indent="-269875" algn="l" defTabSz="914400" rtl="0" eaLnBrk="1" latinLnBrk="0" hangingPunct="1">
              <a:lnSpc>
                <a:spcPct val="85000"/>
              </a:lnSpc>
              <a:spcBef>
                <a:spcPts val="900"/>
              </a:spcBef>
              <a:buFont typeface="Arial" pitchFamily="34" charset="0"/>
              <a:buChar char="–"/>
              <a:defRPr lang="fr-FR" sz="1800" kern="1200" smtClean="0">
                <a:solidFill>
                  <a:schemeClr val="bg2"/>
                </a:solidFill>
                <a:latin typeface="Calibri" pitchFamily="34" charset="0"/>
                <a:ea typeface="+mn-ea"/>
                <a:cs typeface="Calibri" pitchFamily="34" charset="0"/>
              </a:defRPr>
            </a:lvl4pPr>
            <a:lvl5pPr marL="1346200" indent="-271463" algn="l" defTabSz="914400" rtl="0" eaLnBrk="1" latinLnBrk="0" hangingPunct="1">
              <a:lnSpc>
                <a:spcPct val="85000"/>
              </a:lnSpc>
              <a:spcBef>
                <a:spcPts val="900"/>
              </a:spcBef>
              <a:buFont typeface="Arial" pitchFamily="34" charset="0"/>
              <a:buChar char="»"/>
              <a:defRPr lang="fr-FR" sz="1800" kern="1200" dirty="0">
                <a:solidFill>
                  <a:schemeClr val="bg2"/>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dirty="0"/>
              <a:t>DEMO</a:t>
            </a:r>
          </a:p>
          <a:p>
            <a:pPr marL="0" indent="0" algn="ctr">
              <a:buFontTx/>
              <a:buNone/>
            </a:pPr>
            <a:r>
              <a:rPr lang="en-US" dirty="0">
                <a:hlinkClick r:id="rId3"/>
              </a:rPr>
              <a:t>https://www.luis.ai</a:t>
            </a:r>
            <a:endParaRPr lang="en-US" dirty="0"/>
          </a:p>
        </p:txBody>
      </p:sp>
    </p:spTree>
    <p:extLst>
      <p:ext uri="{BB962C8B-B14F-4D97-AF65-F5344CB8AC3E}">
        <p14:creationId xmlns:p14="http://schemas.microsoft.com/office/powerpoint/2010/main" val="63981334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60400" y="1376909"/>
            <a:ext cx="3822700" cy="527837"/>
          </a:xfrm>
        </p:spPr>
        <p:txBody>
          <a:bodyPr/>
          <a:lstStyle/>
          <a:p>
            <a:pPr algn="ctr"/>
            <a:r>
              <a:rPr lang="en-US" dirty="0"/>
              <a:t>Best Practices</a:t>
            </a:r>
            <a:endParaRPr lang="fr-FR" dirty="0"/>
          </a:p>
        </p:txBody>
      </p:sp>
      <p:sp>
        <p:nvSpPr>
          <p:cNvPr id="3" name="Espace réservé du texte 2"/>
          <p:cNvSpPr>
            <a:spLocks noGrp="1"/>
          </p:cNvSpPr>
          <p:nvPr>
            <p:ph type="body" sz="quarter" idx="11"/>
          </p:nvPr>
        </p:nvSpPr>
        <p:spPr/>
        <p:txBody>
          <a:bodyPr/>
          <a:lstStyle/>
          <a:p>
            <a:r>
              <a:rPr lang="fr-FR" dirty="0"/>
              <a:t>Découverte du Bot Framework</a:t>
            </a:r>
          </a:p>
        </p:txBody>
      </p:sp>
      <p:pic>
        <p:nvPicPr>
          <p:cNvPr id="6" name="Image 5">
            <a:extLst>
              <a:ext uri="{FF2B5EF4-FFF2-40B4-BE49-F238E27FC236}">
                <a16:creationId xmlns:a16="http://schemas.microsoft.com/office/drawing/2014/main" id="{59689E59-76FB-49A0-B91B-B067E41F8114}"/>
              </a:ext>
            </a:extLst>
          </p:cNvPr>
          <p:cNvPicPr>
            <a:picLocks noChangeAspect="1"/>
          </p:cNvPicPr>
          <p:nvPr/>
        </p:nvPicPr>
        <p:blipFill>
          <a:blip r:embed="rId3"/>
          <a:stretch>
            <a:fillRect/>
          </a:stretch>
        </p:blipFill>
        <p:spPr>
          <a:xfrm>
            <a:off x="6017602" y="339331"/>
            <a:ext cx="2032489" cy="4064977"/>
          </a:xfrm>
          <a:prstGeom prst="rect">
            <a:avLst/>
          </a:prstGeom>
        </p:spPr>
      </p:pic>
    </p:spTree>
    <p:extLst>
      <p:ext uri="{BB962C8B-B14F-4D97-AF65-F5344CB8AC3E}">
        <p14:creationId xmlns:p14="http://schemas.microsoft.com/office/powerpoint/2010/main" val="10733533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Best Practices</a:t>
            </a:r>
          </a:p>
        </p:txBody>
      </p:sp>
      <p:sp>
        <p:nvSpPr>
          <p:cNvPr id="6" name="Content Placeholder 5"/>
          <p:cNvSpPr>
            <a:spLocks noGrp="1"/>
          </p:cNvSpPr>
          <p:nvPr>
            <p:ph idx="1"/>
          </p:nvPr>
        </p:nvSpPr>
        <p:spPr>
          <a:xfrm>
            <a:off x="937325" y="1303459"/>
            <a:ext cx="7923209" cy="3737946"/>
          </a:xfrm>
        </p:spPr>
        <p:txBody>
          <a:bodyPr/>
          <a:lstStyle/>
          <a:p>
            <a:r>
              <a:rPr lang="en-US" dirty="0"/>
              <a:t>Separation of concerns (1 dialog = 1 </a:t>
            </a:r>
            <a:r>
              <a:rPr lang="en-US" dirty="0" err="1"/>
              <a:t>tâche</a:t>
            </a:r>
            <a:r>
              <a:rPr lang="en-US" dirty="0"/>
              <a:t>)</a:t>
            </a:r>
          </a:p>
          <a:p>
            <a:endParaRPr lang="en-US" dirty="0"/>
          </a:p>
          <a:p>
            <a:r>
              <a:rPr lang="en-US" dirty="0"/>
              <a:t>Limitation des interactions / intelligence</a:t>
            </a:r>
          </a:p>
          <a:p>
            <a:endParaRPr lang="en-US" dirty="0"/>
          </a:p>
          <a:p>
            <a:r>
              <a:rPr lang="en-US" dirty="0" err="1"/>
              <a:t>Accompagnement</a:t>
            </a:r>
            <a:r>
              <a:rPr lang="en-US" dirty="0"/>
              <a:t> des </a:t>
            </a:r>
            <a:r>
              <a:rPr lang="en-US" dirty="0" err="1"/>
              <a:t>utilisateurs</a:t>
            </a:r>
            <a:endParaRPr lang="en-US" dirty="0"/>
          </a:p>
          <a:p>
            <a:endParaRPr lang="en-US" dirty="0"/>
          </a:p>
          <a:p>
            <a:r>
              <a:rPr lang="en-US" dirty="0"/>
              <a:t>Monitoring (Analytics + Logging)</a:t>
            </a:r>
          </a:p>
          <a:p>
            <a:endParaRPr lang="en-US" dirty="0"/>
          </a:p>
        </p:txBody>
      </p:sp>
      <p:sp>
        <p:nvSpPr>
          <p:cNvPr id="7" name="Text Placeholder 6"/>
          <p:cNvSpPr>
            <a:spLocks noGrp="1"/>
          </p:cNvSpPr>
          <p:nvPr>
            <p:ph type="body" sz="quarter" idx="10"/>
          </p:nvPr>
        </p:nvSpPr>
        <p:spPr/>
        <p:txBody>
          <a:bodyPr/>
          <a:lstStyle/>
          <a:p>
            <a:r>
              <a:rPr lang="en-US" dirty="0"/>
              <a:t>Best Practices</a:t>
            </a:r>
          </a:p>
        </p:txBody>
      </p:sp>
    </p:spTree>
    <p:extLst>
      <p:ext uri="{BB962C8B-B14F-4D97-AF65-F5344CB8AC3E}">
        <p14:creationId xmlns:p14="http://schemas.microsoft.com/office/powerpoint/2010/main" val="2393276493"/>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60400" y="1376909"/>
            <a:ext cx="3822700" cy="527837"/>
          </a:xfrm>
        </p:spPr>
        <p:txBody>
          <a:bodyPr/>
          <a:lstStyle/>
          <a:p>
            <a:pPr algn="ctr"/>
            <a:r>
              <a:rPr lang="fr-FR" dirty="0"/>
              <a:t>Aller plus loin</a:t>
            </a:r>
          </a:p>
        </p:txBody>
      </p:sp>
      <p:sp>
        <p:nvSpPr>
          <p:cNvPr id="3" name="Espace réservé du texte 2"/>
          <p:cNvSpPr>
            <a:spLocks noGrp="1"/>
          </p:cNvSpPr>
          <p:nvPr>
            <p:ph type="body" sz="quarter" idx="11"/>
          </p:nvPr>
        </p:nvSpPr>
        <p:spPr/>
        <p:txBody>
          <a:bodyPr/>
          <a:lstStyle/>
          <a:p>
            <a:r>
              <a:rPr lang="fr-FR" dirty="0"/>
              <a:t>Découverte du Bot Framework</a:t>
            </a:r>
          </a:p>
        </p:txBody>
      </p:sp>
      <p:pic>
        <p:nvPicPr>
          <p:cNvPr id="1026" name="Picture 2" descr="https://i0.wp.com/www.thisbloglife.com/wp-content/uploads/2014/07/Up-the-stairs-arrow.gif">
            <a:extLst>
              <a:ext uri="{FF2B5EF4-FFF2-40B4-BE49-F238E27FC236}">
                <a16:creationId xmlns:a16="http://schemas.microsoft.com/office/drawing/2014/main" id="{DDF51580-D249-4F1F-93EC-95A3EC7F61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0642" y="1065040"/>
            <a:ext cx="2648219" cy="3187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959864"/>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Ajouter</a:t>
            </a:r>
            <a:r>
              <a:rPr lang="en-US" dirty="0"/>
              <a:t> un nouveau channel</a:t>
            </a:r>
          </a:p>
        </p:txBody>
      </p:sp>
      <p:sp>
        <p:nvSpPr>
          <p:cNvPr id="6" name="Content Placeholder 5"/>
          <p:cNvSpPr>
            <a:spLocks noGrp="1"/>
          </p:cNvSpPr>
          <p:nvPr>
            <p:ph idx="1"/>
          </p:nvPr>
        </p:nvSpPr>
        <p:spPr>
          <a:xfrm>
            <a:off x="937325" y="1303459"/>
            <a:ext cx="7923209" cy="2659190"/>
          </a:xfrm>
        </p:spPr>
        <p:txBody>
          <a:bodyPr/>
          <a:lstStyle/>
          <a:p>
            <a:r>
              <a:rPr lang="en-US" dirty="0"/>
              <a:t>Bot Framework Portal (Skype, Slack, etc.)</a:t>
            </a:r>
          </a:p>
          <a:p>
            <a:endParaRPr lang="en-US" dirty="0"/>
          </a:p>
          <a:p>
            <a:r>
              <a:rPr lang="en-US" dirty="0" err="1"/>
              <a:t>Intégration</a:t>
            </a:r>
            <a:r>
              <a:rPr lang="en-US" dirty="0"/>
              <a:t> du bot </a:t>
            </a:r>
            <a:r>
              <a:rPr lang="en-US" dirty="0" err="1"/>
              <a:t>dans</a:t>
            </a:r>
            <a:r>
              <a:rPr lang="en-US" dirty="0"/>
              <a:t> site web (Web Chat)</a:t>
            </a:r>
          </a:p>
          <a:p>
            <a:endParaRPr lang="en-US" dirty="0"/>
          </a:p>
          <a:p>
            <a:r>
              <a:rPr lang="en-US" dirty="0" err="1"/>
              <a:t>Création</a:t>
            </a:r>
            <a:r>
              <a:rPr lang="en-US" dirty="0"/>
              <a:t> d’un nouveau channel non </a:t>
            </a:r>
            <a:r>
              <a:rPr lang="en-US" dirty="0" err="1"/>
              <a:t>supporté</a:t>
            </a:r>
            <a:r>
              <a:rPr lang="en-US" dirty="0"/>
              <a:t> via </a:t>
            </a:r>
            <a:r>
              <a:rPr lang="en-US" dirty="0" err="1"/>
              <a:t>DirectLine</a:t>
            </a:r>
            <a:r>
              <a:rPr lang="en-US" dirty="0"/>
              <a:t> SDK</a:t>
            </a:r>
          </a:p>
        </p:txBody>
      </p:sp>
      <p:sp>
        <p:nvSpPr>
          <p:cNvPr id="7" name="Text Placeholder 6"/>
          <p:cNvSpPr>
            <a:spLocks noGrp="1"/>
          </p:cNvSpPr>
          <p:nvPr>
            <p:ph type="body" sz="quarter" idx="10"/>
          </p:nvPr>
        </p:nvSpPr>
        <p:spPr/>
        <p:txBody>
          <a:bodyPr/>
          <a:lstStyle/>
          <a:p>
            <a:r>
              <a:rPr lang="en-US" dirty="0"/>
              <a:t>Aller plus loin</a:t>
            </a:r>
          </a:p>
        </p:txBody>
      </p:sp>
    </p:spTree>
    <p:extLst>
      <p:ext uri="{BB962C8B-B14F-4D97-AF65-F5344CB8AC3E}">
        <p14:creationId xmlns:p14="http://schemas.microsoft.com/office/powerpoint/2010/main" val="628910167"/>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Autres</a:t>
            </a:r>
            <a:r>
              <a:rPr lang="en-US" dirty="0"/>
              <a:t> services</a:t>
            </a:r>
          </a:p>
        </p:txBody>
      </p:sp>
      <p:sp>
        <p:nvSpPr>
          <p:cNvPr id="6" name="Content Placeholder 5"/>
          <p:cNvSpPr>
            <a:spLocks noGrp="1"/>
          </p:cNvSpPr>
          <p:nvPr>
            <p:ph idx="1"/>
          </p:nvPr>
        </p:nvSpPr>
        <p:spPr>
          <a:xfrm>
            <a:off x="937325" y="1303459"/>
            <a:ext cx="7923209" cy="3256276"/>
          </a:xfrm>
        </p:spPr>
        <p:txBody>
          <a:bodyPr/>
          <a:lstStyle/>
          <a:p>
            <a:r>
              <a:rPr lang="en-US" dirty="0" err="1"/>
              <a:t>FormFlow</a:t>
            </a:r>
            <a:endParaRPr lang="en-US" dirty="0"/>
          </a:p>
          <a:p>
            <a:endParaRPr lang="en-US" dirty="0"/>
          </a:p>
          <a:p>
            <a:r>
              <a:rPr lang="en-US" dirty="0" err="1"/>
              <a:t>QnA</a:t>
            </a:r>
            <a:r>
              <a:rPr lang="en-US" dirty="0"/>
              <a:t> Maker</a:t>
            </a:r>
          </a:p>
          <a:p>
            <a:endParaRPr lang="en-US" dirty="0"/>
          </a:p>
          <a:p>
            <a:r>
              <a:rPr lang="en-US" dirty="0"/>
              <a:t>Cortana Skills</a:t>
            </a:r>
          </a:p>
          <a:p>
            <a:endParaRPr lang="en-US" dirty="0"/>
          </a:p>
          <a:p>
            <a:r>
              <a:rPr lang="en-US" dirty="0" err="1"/>
              <a:t>TemplatedBot</a:t>
            </a:r>
            <a:r>
              <a:rPr lang="en-US" dirty="0"/>
              <a:t> par </a:t>
            </a:r>
            <a:r>
              <a:rPr lang="en-US" dirty="0" err="1"/>
              <a:t>Infeeny</a:t>
            </a:r>
            <a:r>
              <a:rPr lang="en-US" dirty="0"/>
              <a:t> Labs</a:t>
            </a:r>
          </a:p>
        </p:txBody>
      </p:sp>
      <p:sp>
        <p:nvSpPr>
          <p:cNvPr id="7" name="Text Placeholder 6"/>
          <p:cNvSpPr>
            <a:spLocks noGrp="1"/>
          </p:cNvSpPr>
          <p:nvPr>
            <p:ph type="body" sz="quarter" idx="10"/>
          </p:nvPr>
        </p:nvSpPr>
        <p:spPr/>
        <p:txBody>
          <a:bodyPr/>
          <a:lstStyle/>
          <a:p>
            <a:r>
              <a:rPr lang="en-US" dirty="0"/>
              <a:t>Aller plus loin</a:t>
            </a:r>
          </a:p>
        </p:txBody>
      </p:sp>
    </p:spTree>
    <p:extLst>
      <p:ext uri="{BB962C8B-B14F-4D97-AF65-F5344CB8AC3E}">
        <p14:creationId xmlns:p14="http://schemas.microsoft.com/office/powerpoint/2010/main" val="16912846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6" y="1376909"/>
            <a:ext cx="3559174" cy="1574277"/>
          </a:xfrm>
        </p:spPr>
        <p:txBody>
          <a:bodyPr/>
          <a:lstStyle/>
          <a:p>
            <a:r>
              <a:rPr lang="en-US" dirty="0"/>
              <a:t>Bots </a:t>
            </a:r>
            <a:r>
              <a:rPr lang="en-US" dirty="0" err="1"/>
              <a:t>conversationnels</a:t>
            </a:r>
            <a:endParaRPr lang="en-US" dirty="0"/>
          </a:p>
        </p:txBody>
      </p:sp>
      <p:sp>
        <p:nvSpPr>
          <p:cNvPr id="4" name="Text Placeholder 3"/>
          <p:cNvSpPr>
            <a:spLocks noGrp="1"/>
          </p:cNvSpPr>
          <p:nvPr>
            <p:ph type="body" sz="quarter" idx="11"/>
          </p:nvPr>
        </p:nvSpPr>
        <p:spPr/>
        <p:txBody>
          <a:bodyPr/>
          <a:lstStyle/>
          <a:p>
            <a:r>
              <a:rPr lang="en-US" dirty="0" err="1"/>
              <a:t>Découverte</a:t>
            </a:r>
            <a:r>
              <a:rPr lang="en-US" dirty="0"/>
              <a:t> du Bot Framework</a:t>
            </a:r>
          </a:p>
        </p:txBody>
      </p:sp>
      <p:pic>
        <p:nvPicPr>
          <p:cNvPr id="2050" name="Picture 2" descr="https://media.npr.org/assets/img/2015/12/12/hires_wide-cd29614e6762006fcececc39b131dcf9475ebddd.jpg?s=1400">
            <a:extLst>
              <a:ext uri="{FF2B5EF4-FFF2-40B4-BE49-F238E27FC236}">
                <a16:creationId xmlns:a16="http://schemas.microsoft.com/office/drawing/2014/main" id="{CC92E88D-6658-4AF7-BA06-28E75BEB5E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7464" y="1376909"/>
            <a:ext cx="4037308" cy="2269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172610"/>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En</a:t>
            </a:r>
            <a:r>
              <a:rPr lang="en-US" dirty="0"/>
              <a:t> savoir plus</a:t>
            </a:r>
          </a:p>
        </p:txBody>
      </p:sp>
      <p:sp>
        <p:nvSpPr>
          <p:cNvPr id="6" name="Content Placeholder 5"/>
          <p:cNvSpPr>
            <a:spLocks noGrp="1"/>
          </p:cNvSpPr>
          <p:nvPr>
            <p:ph idx="1"/>
          </p:nvPr>
        </p:nvSpPr>
        <p:spPr>
          <a:xfrm>
            <a:off x="937325" y="1303459"/>
            <a:ext cx="7923209" cy="3873368"/>
          </a:xfrm>
        </p:spPr>
        <p:txBody>
          <a:bodyPr/>
          <a:lstStyle/>
          <a:p>
            <a:r>
              <a:rPr lang="en-US" dirty="0"/>
              <a:t>Sample du meetup</a:t>
            </a:r>
            <a:br>
              <a:rPr lang="en-US" dirty="0"/>
            </a:br>
            <a:r>
              <a:rPr lang="en-US" dirty="0">
                <a:hlinkClick r:id="rId2"/>
              </a:rPr>
              <a:t>https://github.com/timlariviere/botbuilder-samples</a:t>
            </a:r>
            <a:endParaRPr lang="en-US" dirty="0"/>
          </a:p>
          <a:p>
            <a:endParaRPr lang="en-US" dirty="0"/>
          </a:p>
          <a:p>
            <a:r>
              <a:rPr lang="en-US" dirty="0"/>
              <a:t>Samples Microsoft </a:t>
            </a:r>
            <a:r>
              <a:rPr lang="en-US" dirty="0">
                <a:hlinkClick r:id="rId3"/>
              </a:rPr>
              <a:t>http://github.com/microsoft/botbuilder-samples</a:t>
            </a:r>
            <a:endParaRPr lang="en-US" dirty="0"/>
          </a:p>
          <a:p>
            <a:endParaRPr lang="en-US" dirty="0"/>
          </a:p>
          <a:p>
            <a:r>
              <a:rPr lang="en-US" dirty="0"/>
              <a:t>Documentation</a:t>
            </a:r>
            <a:br>
              <a:rPr lang="en-US" dirty="0"/>
            </a:br>
            <a:r>
              <a:rPr lang="en-US" dirty="0">
                <a:hlinkClick r:id="rId4"/>
              </a:rPr>
              <a:t>https://docs.microsoft.com/en-us/bot-framework</a:t>
            </a:r>
            <a:endParaRPr lang="en-US" dirty="0"/>
          </a:p>
          <a:p>
            <a:pPr marL="0" indent="0">
              <a:buNone/>
            </a:pPr>
            <a:endParaRPr lang="en-US" dirty="0"/>
          </a:p>
        </p:txBody>
      </p:sp>
      <p:sp>
        <p:nvSpPr>
          <p:cNvPr id="7" name="Text Placeholder 6"/>
          <p:cNvSpPr>
            <a:spLocks noGrp="1"/>
          </p:cNvSpPr>
          <p:nvPr>
            <p:ph type="body" sz="quarter" idx="10"/>
          </p:nvPr>
        </p:nvSpPr>
        <p:spPr/>
        <p:txBody>
          <a:bodyPr/>
          <a:lstStyle/>
          <a:p>
            <a:r>
              <a:rPr lang="en-US" dirty="0"/>
              <a:t>Aller plus loin</a:t>
            </a:r>
          </a:p>
        </p:txBody>
      </p:sp>
    </p:spTree>
    <p:extLst>
      <p:ext uri="{BB962C8B-B14F-4D97-AF65-F5344CB8AC3E}">
        <p14:creationId xmlns:p14="http://schemas.microsoft.com/office/powerpoint/2010/main" val="3489559828"/>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3898647"/>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567267" cy="5143500"/>
          </a:xfrm>
          <a:prstGeom prst="rect">
            <a:avLst/>
          </a:prstGeom>
          <a:solidFill>
            <a:srgbClr val="2400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6051349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 </a:t>
            </a:r>
            <a:r>
              <a:rPr lang="en-US" dirty="0" err="1"/>
              <a:t>qu’ils</a:t>
            </a:r>
            <a:r>
              <a:rPr lang="en-US" dirty="0"/>
              <a:t> ne </a:t>
            </a:r>
            <a:r>
              <a:rPr lang="en-US" dirty="0" err="1"/>
              <a:t>sont</a:t>
            </a:r>
            <a:r>
              <a:rPr lang="en-US" dirty="0"/>
              <a:t> pas</a:t>
            </a:r>
          </a:p>
        </p:txBody>
      </p:sp>
      <p:sp>
        <p:nvSpPr>
          <p:cNvPr id="4" name="Text Placeholder 3"/>
          <p:cNvSpPr>
            <a:spLocks noGrp="1"/>
          </p:cNvSpPr>
          <p:nvPr>
            <p:ph type="body" sz="quarter" idx="10"/>
          </p:nvPr>
        </p:nvSpPr>
        <p:spPr/>
        <p:txBody>
          <a:bodyPr/>
          <a:lstStyle/>
          <a:p>
            <a:r>
              <a:rPr lang="en-US" dirty="0"/>
              <a:t>Bots </a:t>
            </a:r>
            <a:r>
              <a:rPr lang="en-US" dirty="0" err="1"/>
              <a:t>conversationnels</a:t>
            </a:r>
            <a:endParaRPr lang="en-US" dirty="0"/>
          </a:p>
        </p:txBody>
      </p:sp>
      <p:sp>
        <p:nvSpPr>
          <p:cNvPr id="5" name="Espace réservé du contenu 4">
            <a:extLst>
              <a:ext uri="{FF2B5EF4-FFF2-40B4-BE49-F238E27FC236}">
                <a16:creationId xmlns:a16="http://schemas.microsoft.com/office/drawing/2014/main" id="{F433308A-34C7-4001-BFE0-6049BE64FB36}"/>
              </a:ext>
            </a:extLst>
          </p:cNvPr>
          <p:cNvSpPr>
            <a:spLocks noGrp="1"/>
          </p:cNvSpPr>
          <p:nvPr>
            <p:ph idx="1"/>
          </p:nvPr>
        </p:nvSpPr>
        <p:spPr>
          <a:xfrm>
            <a:off x="937325" y="1303459"/>
            <a:ext cx="7923209" cy="2292935"/>
          </a:xfrm>
        </p:spPr>
        <p:txBody>
          <a:bodyPr/>
          <a:lstStyle/>
          <a:p>
            <a:r>
              <a:rPr lang="en-US" dirty="0"/>
              <a:t>Une intelligence </a:t>
            </a:r>
            <a:r>
              <a:rPr lang="en-US" dirty="0" err="1"/>
              <a:t>artificielle</a:t>
            </a:r>
            <a:endParaRPr lang="en-US" dirty="0"/>
          </a:p>
          <a:p>
            <a:endParaRPr lang="en-US" dirty="0"/>
          </a:p>
          <a:p>
            <a:r>
              <a:rPr lang="en-US" dirty="0" err="1"/>
              <a:t>Analyseur</a:t>
            </a:r>
            <a:r>
              <a:rPr lang="en-US" dirty="0"/>
              <a:t> de </a:t>
            </a:r>
            <a:r>
              <a:rPr lang="en-US" dirty="0" err="1"/>
              <a:t>langage</a:t>
            </a:r>
            <a:r>
              <a:rPr lang="en-US" dirty="0"/>
              <a:t> naturel </a:t>
            </a:r>
            <a:endParaRPr lang="fr-FR" dirty="0"/>
          </a:p>
          <a:p>
            <a:endParaRPr lang="en-US" dirty="0"/>
          </a:p>
          <a:p>
            <a:r>
              <a:rPr lang="en-US" dirty="0"/>
              <a:t>Du </a:t>
            </a:r>
            <a:r>
              <a:rPr lang="en-US" dirty="0" err="1"/>
              <a:t>texte</a:t>
            </a:r>
            <a:r>
              <a:rPr lang="en-US" dirty="0"/>
              <a:t> </a:t>
            </a:r>
            <a:r>
              <a:rPr lang="en-US" dirty="0" err="1"/>
              <a:t>seulement</a:t>
            </a:r>
            <a:endParaRPr lang="en-US" dirty="0"/>
          </a:p>
        </p:txBody>
      </p:sp>
    </p:spTree>
    <p:extLst>
      <p:ext uri="{BB962C8B-B14F-4D97-AF65-F5344CB8AC3E}">
        <p14:creationId xmlns:p14="http://schemas.microsoft.com/office/powerpoint/2010/main" val="329741804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 </a:t>
            </a:r>
            <a:r>
              <a:rPr lang="en-US" dirty="0" err="1"/>
              <a:t>qu’ils</a:t>
            </a:r>
            <a:r>
              <a:rPr lang="en-US" dirty="0"/>
              <a:t> </a:t>
            </a:r>
            <a:r>
              <a:rPr lang="en-US" dirty="0" err="1"/>
              <a:t>sont</a:t>
            </a:r>
            <a:endParaRPr lang="en-US" dirty="0"/>
          </a:p>
        </p:txBody>
      </p:sp>
      <p:sp>
        <p:nvSpPr>
          <p:cNvPr id="4" name="Text Placeholder 3"/>
          <p:cNvSpPr>
            <a:spLocks noGrp="1"/>
          </p:cNvSpPr>
          <p:nvPr>
            <p:ph type="body" sz="quarter" idx="10"/>
          </p:nvPr>
        </p:nvSpPr>
        <p:spPr/>
        <p:txBody>
          <a:bodyPr/>
          <a:lstStyle/>
          <a:p>
            <a:r>
              <a:rPr lang="en-US" dirty="0"/>
              <a:t>Bots </a:t>
            </a:r>
            <a:r>
              <a:rPr lang="en-US" dirty="0" err="1"/>
              <a:t>conversationnels</a:t>
            </a:r>
            <a:endParaRPr lang="en-US" dirty="0"/>
          </a:p>
        </p:txBody>
      </p:sp>
      <p:sp>
        <p:nvSpPr>
          <p:cNvPr id="5" name="Espace réservé du contenu 4">
            <a:extLst>
              <a:ext uri="{FF2B5EF4-FFF2-40B4-BE49-F238E27FC236}">
                <a16:creationId xmlns:a16="http://schemas.microsoft.com/office/drawing/2014/main" id="{F433308A-34C7-4001-BFE0-6049BE64FB36}"/>
              </a:ext>
            </a:extLst>
          </p:cNvPr>
          <p:cNvSpPr>
            <a:spLocks noGrp="1"/>
          </p:cNvSpPr>
          <p:nvPr>
            <p:ph idx="1"/>
          </p:nvPr>
        </p:nvSpPr>
        <p:spPr>
          <a:xfrm>
            <a:off x="937325" y="1303459"/>
            <a:ext cx="7923209" cy="3256276"/>
          </a:xfrm>
        </p:spPr>
        <p:txBody>
          <a:bodyPr/>
          <a:lstStyle/>
          <a:p>
            <a:r>
              <a:rPr lang="en-US" dirty="0"/>
              <a:t>Application avec </a:t>
            </a:r>
            <a:r>
              <a:rPr lang="en-US" dirty="0" err="1"/>
              <a:t>une</a:t>
            </a:r>
            <a:r>
              <a:rPr lang="en-US" dirty="0"/>
              <a:t> interface </a:t>
            </a:r>
            <a:r>
              <a:rPr lang="en-US" dirty="0" err="1"/>
              <a:t>textuelle</a:t>
            </a:r>
            <a:endParaRPr lang="en-US" dirty="0"/>
          </a:p>
          <a:p>
            <a:endParaRPr lang="en-US" dirty="0"/>
          </a:p>
          <a:p>
            <a:r>
              <a:rPr lang="en-US" dirty="0"/>
              <a:t>Plus </a:t>
            </a:r>
            <a:r>
              <a:rPr lang="en-US" dirty="0" err="1"/>
              <a:t>rapides</a:t>
            </a:r>
            <a:r>
              <a:rPr lang="en-US" dirty="0"/>
              <a:t> </a:t>
            </a:r>
            <a:r>
              <a:rPr lang="en-US" dirty="0" err="1"/>
              <a:t>d’accès</a:t>
            </a:r>
            <a:endParaRPr lang="en-US" dirty="0"/>
          </a:p>
          <a:p>
            <a:endParaRPr lang="en-US" dirty="0"/>
          </a:p>
          <a:p>
            <a:r>
              <a:rPr lang="en-US" dirty="0"/>
              <a:t>Plus </a:t>
            </a:r>
            <a:r>
              <a:rPr lang="en-US" dirty="0" err="1"/>
              <a:t>faciles</a:t>
            </a:r>
            <a:r>
              <a:rPr lang="en-US" dirty="0"/>
              <a:t> à </a:t>
            </a:r>
            <a:r>
              <a:rPr lang="en-US" dirty="0" err="1"/>
              <a:t>déployer</a:t>
            </a:r>
            <a:endParaRPr lang="en-US" dirty="0"/>
          </a:p>
          <a:p>
            <a:endParaRPr lang="en-US" dirty="0"/>
          </a:p>
          <a:p>
            <a:r>
              <a:rPr lang="en-US" dirty="0"/>
              <a:t>Plus </a:t>
            </a:r>
            <a:r>
              <a:rPr lang="en-US" dirty="0" err="1"/>
              <a:t>naturels</a:t>
            </a:r>
            <a:r>
              <a:rPr lang="en-US" dirty="0"/>
              <a:t> à </a:t>
            </a:r>
            <a:r>
              <a:rPr lang="en-US" dirty="0" err="1"/>
              <a:t>interagir</a:t>
            </a:r>
            <a:r>
              <a:rPr lang="en-US" dirty="0"/>
              <a:t> avec</a:t>
            </a:r>
          </a:p>
        </p:txBody>
      </p:sp>
    </p:spTree>
    <p:extLst>
      <p:ext uri="{BB962C8B-B14F-4D97-AF65-F5344CB8AC3E}">
        <p14:creationId xmlns:p14="http://schemas.microsoft.com/office/powerpoint/2010/main" val="274483356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Retour </a:t>
            </a:r>
            <a:r>
              <a:rPr lang="en-US" dirty="0" err="1"/>
              <a:t>en</a:t>
            </a:r>
            <a:r>
              <a:rPr lang="en-US" dirty="0"/>
              <a:t> force</a:t>
            </a:r>
          </a:p>
        </p:txBody>
      </p:sp>
      <p:sp>
        <p:nvSpPr>
          <p:cNvPr id="4" name="Text Placeholder 3"/>
          <p:cNvSpPr>
            <a:spLocks noGrp="1"/>
          </p:cNvSpPr>
          <p:nvPr>
            <p:ph type="body" sz="quarter" idx="10"/>
          </p:nvPr>
        </p:nvSpPr>
        <p:spPr/>
        <p:txBody>
          <a:bodyPr/>
          <a:lstStyle/>
          <a:p>
            <a:r>
              <a:rPr lang="en-US" dirty="0"/>
              <a:t>Bots </a:t>
            </a:r>
            <a:r>
              <a:rPr lang="en-US" dirty="0" err="1"/>
              <a:t>conversationnels</a:t>
            </a:r>
            <a:endParaRPr lang="en-US" dirty="0"/>
          </a:p>
        </p:txBody>
      </p:sp>
      <p:sp>
        <p:nvSpPr>
          <p:cNvPr id="5" name="Espace réservé du contenu 4">
            <a:extLst>
              <a:ext uri="{FF2B5EF4-FFF2-40B4-BE49-F238E27FC236}">
                <a16:creationId xmlns:a16="http://schemas.microsoft.com/office/drawing/2014/main" id="{F433308A-34C7-4001-BFE0-6049BE64FB36}"/>
              </a:ext>
            </a:extLst>
          </p:cNvPr>
          <p:cNvSpPr>
            <a:spLocks noGrp="1"/>
          </p:cNvSpPr>
          <p:nvPr>
            <p:ph idx="1"/>
          </p:nvPr>
        </p:nvSpPr>
        <p:spPr>
          <a:xfrm>
            <a:off x="937325" y="1303459"/>
            <a:ext cx="7923209" cy="3025444"/>
          </a:xfrm>
        </p:spPr>
        <p:txBody>
          <a:bodyPr/>
          <a:lstStyle/>
          <a:p>
            <a:r>
              <a:rPr lang="en-US" dirty="0"/>
              <a:t>Convergence des technologies</a:t>
            </a:r>
          </a:p>
          <a:p>
            <a:endParaRPr lang="en-US" dirty="0"/>
          </a:p>
          <a:p>
            <a:r>
              <a:rPr lang="en-US" dirty="0" err="1"/>
              <a:t>Outils</a:t>
            </a:r>
            <a:r>
              <a:rPr lang="en-US" dirty="0"/>
              <a:t> </a:t>
            </a:r>
            <a:r>
              <a:rPr lang="en-US" dirty="0" err="1"/>
              <a:t>puissants</a:t>
            </a:r>
            <a:r>
              <a:rPr lang="en-US" dirty="0"/>
              <a:t> </a:t>
            </a:r>
            <a:r>
              <a:rPr lang="en-US" dirty="0" err="1"/>
              <a:t>disponibles</a:t>
            </a:r>
            <a:r>
              <a:rPr lang="en-US" dirty="0"/>
              <a:t> aux </a:t>
            </a:r>
            <a:r>
              <a:rPr lang="en-US" dirty="0" err="1"/>
              <a:t>développeurs</a:t>
            </a:r>
            <a:r>
              <a:rPr lang="en-US" dirty="0"/>
              <a:t> (Cognitive Services, AI, etc.)</a:t>
            </a:r>
          </a:p>
          <a:p>
            <a:endParaRPr lang="en-US" dirty="0"/>
          </a:p>
          <a:p>
            <a:r>
              <a:rPr lang="en-US" dirty="0" err="1"/>
              <a:t>Présence</a:t>
            </a:r>
            <a:r>
              <a:rPr lang="en-US" dirty="0"/>
              <a:t> quasi-</a:t>
            </a:r>
            <a:r>
              <a:rPr lang="en-US" dirty="0" err="1"/>
              <a:t>permanente</a:t>
            </a:r>
            <a:r>
              <a:rPr lang="en-US" dirty="0"/>
              <a:t> des </a:t>
            </a:r>
            <a:r>
              <a:rPr lang="en-US" dirty="0" err="1"/>
              <a:t>utilisateurs</a:t>
            </a:r>
            <a:r>
              <a:rPr lang="en-US" dirty="0"/>
              <a:t> sur les </a:t>
            </a:r>
            <a:r>
              <a:rPr lang="en-US" dirty="0" err="1"/>
              <a:t>canaux</a:t>
            </a:r>
            <a:r>
              <a:rPr lang="en-US" dirty="0"/>
              <a:t> de communication</a:t>
            </a:r>
            <a:endParaRPr lang="fr-FR" dirty="0"/>
          </a:p>
        </p:txBody>
      </p:sp>
    </p:spTree>
    <p:extLst>
      <p:ext uri="{BB962C8B-B14F-4D97-AF65-F5344CB8AC3E}">
        <p14:creationId xmlns:p14="http://schemas.microsoft.com/office/powerpoint/2010/main" val="389231971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Exemple</a:t>
            </a:r>
            <a:endParaRPr lang="en-US" dirty="0"/>
          </a:p>
        </p:txBody>
      </p:sp>
      <p:sp>
        <p:nvSpPr>
          <p:cNvPr id="4" name="Text Placeholder 3"/>
          <p:cNvSpPr>
            <a:spLocks noGrp="1"/>
          </p:cNvSpPr>
          <p:nvPr>
            <p:ph type="body" sz="quarter" idx="10"/>
          </p:nvPr>
        </p:nvSpPr>
        <p:spPr/>
        <p:txBody>
          <a:bodyPr/>
          <a:lstStyle/>
          <a:p>
            <a:r>
              <a:rPr lang="en-US" dirty="0"/>
              <a:t>Bots </a:t>
            </a:r>
            <a:r>
              <a:rPr lang="en-US" dirty="0" err="1"/>
              <a:t>conversationnels</a:t>
            </a:r>
            <a:endParaRPr lang="en-US" dirty="0"/>
          </a:p>
        </p:txBody>
      </p:sp>
      <p:sp>
        <p:nvSpPr>
          <p:cNvPr id="7" name="Content Placeholder 5"/>
          <p:cNvSpPr txBox="1">
            <a:spLocks/>
          </p:cNvSpPr>
          <p:nvPr/>
        </p:nvSpPr>
        <p:spPr>
          <a:xfrm>
            <a:off x="184417" y="2958229"/>
            <a:ext cx="8676117" cy="366254"/>
          </a:xfrm>
          <a:prstGeom prst="rect">
            <a:avLst/>
          </a:prstGeom>
        </p:spPr>
        <p:txBody>
          <a:bodyPr vert="horz" wrap="square" lIns="0" tIns="0" rIns="0" bIns="0" rtlCol="0" anchor="ctr" anchorCtr="0">
            <a:spAutoFit/>
          </a:bodyPr>
          <a:lstStyle>
            <a:lvl1pPr marL="271463" indent="-271463" algn="l" defTabSz="914400" rtl="0" eaLnBrk="1" latinLnBrk="0" hangingPunct="1">
              <a:lnSpc>
                <a:spcPct val="85000"/>
              </a:lnSpc>
              <a:spcBef>
                <a:spcPts val="900"/>
              </a:spcBef>
              <a:buSzPct val="50000"/>
              <a:buFontTx/>
              <a:buBlip>
                <a:blip r:embed="rId2"/>
              </a:buBlip>
              <a:defRPr lang="fr-FR" sz="2800" kern="1200" smtClean="0">
                <a:solidFill>
                  <a:schemeClr val="bg2"/>
                </a:solidFill>
                <a:latin typeface="Calibri" pitchFamily="34" charset="0"/>
                <a:ea typeface="+mn-ea"/>
                <a:cs typeface="Calibri" pitchFamily="34" charset="0"/>
              </a:defRPr>
            </a:lvl1pPr>
            <a:lvl2pPr marL="541338" indent="-269875" algn="l" defTabSz="914400" rtl="0" eaLnBrk="1" latinLnBrk="0" hangingPunct="1">
              <a:lnSpc>
                <a:spcPct val="85000"/>
              </a:lnSpc>
              <a:spcBef>
                <a:spcPts val="900"/>
              </a:spcBef>
              <a:buClr>
                <a:schemeClr val="bg2"/>
              </a:buClr>
              <a:buSzPct val="60000"/>
              <a:buFont typeface="Wingdings 2" pitchFamily="18" charset="2"/>
              <a:buChar char=""/>
              <a:defRPr lang="fr-FR" sz="2400" kern="1200" smtClean="0">
                <a:solidFill>
                  <a:schemeClr val="bg2"/>
                </a:solidFill>
                <a:latin typeface="Calibri" pitchFamily="34" charset="0"/>
                <a:ea typeface="+mn-ea"/>
                <a:cs typeface="Calibri" pitchFamily="34" charset="0"/>
              </a:defRPr>
            </a:lvl2pPr>
            <a:lvl3pPr marL="804863" indent="-263525" algn="l" defTabSz="914400" rtl="0" eaLnBrk="1" latinLnBrk="0" hangingPunct="1">
              <a:lnSpc>
                <a:spcPct val="85000"/>
              </a:lnSpc>
              <a:spcBef>
                <a:spcPts val="900"/>
              </a:spcBef>
              <a:buClr>
                <a:schemeClr val="tx1">
                  <a:lumMod val="65000"/>
                  <a:lumOff val="35000"/>
                </a:schemeClr>
              </a:buClr>
              <a:buSzPct val="100000"/>
              <a:buFont typeface="Allumi Ptf" pitchFamily="34" charset="0"/>
              <a:buChar char="↪"/>
              <a:defRPr lang="fr-FR" sz="2000" kern="1200" smtClean="0">
                <a:solidFill>
                  <a:schemeClr val="bg2"/>
                </a:solidFill>
                <a:latin typeface="Calibri" pitchFamily="34" charset="0"/>
                <a:ea typeface="+mn-ea"/>
                <a:cs typeface="Calibri" pitchFamily="34" charset="0"/>
              </a:defRPr>
            </a:lvl3pPr>
            <a:lvl4pPr marL="1074738" indent="-269875" algn="l" defTabSz="914400" rtl="0" eaLnBrk="1" latinLnBrk="0" hangingPunct="1">
              <a:lnSpc>
                <a:spcPct val="85000"/>
              </a:lnSpc>
              <a:spcBef>
                <a:spcPts val="900"/>
              </a:spcBef>
              <a:buFont typeface="Arial" pitchFamily="34" charset="0"/>
              <a:buChar char="–"/>
              <a:defRPr lang="fr-FR" sz="1800" kern="1200" smtClean="0">
                <a:solidFill>
                  <a:schemeClr val="bg2"/>
                </a:solidFill>
                <a:latin typeface="Calibri" pitchFamily="34" charset="0"/>
                <a:ea typeface="+mn-ea"/>
                <a:cs typeface="Calibri" pitchFamily="34" charset="0"/>
              </a:defRPr>
            </a:lvl4pPr>
            <a:lvl5pPr marL="1346200" indent="-271463" algn="l" defTabSz="914400" rtl="0" eaLnBrk="1" latinLnBrk="0" hangingPunct="1">
              <a:lnSpc>
                <a:spcPct val="85000"/>
              </a:lnSpc>
              <a:spcBef>
                <a:spcPts val="900"/>
              </a:spcBef>
              <a:buFont typeface="Arial" pitchFamily="34" charset="0"/>
              <a:buChar char="»"/>
              <a:defRPr lang="fr-FR" sz="1800" kern="1200" dirty="0">
                <a:solidFill>
                  <a:schemeClr val="bg2"/>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dirty="0"/>
              <a:t>DEMO</a:t>
            </a:r>
          </a:p>
        </p:txBody>
      </p:sp>
    </p:spTree>
    <p:extLst>
      <p:ext uri="{BB962C8B-B14F-4D97-AF65-F5344CB8AC3E}">
        <p14:creationId xmlns:p14="http://schemas.microsoft.com/office/powerpoint/2010/main" val="276187713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872" y="1376909"/>
            <a:ext cx="3321873" cy="527837"/>
          </a:xfrm>
        </p:spPr>
        <p:txBody>
          <a:bodyPr/>
          <a:lstStyle/>
          <a:p>
            <a:r>
              <a:rPr lang="en-US" dirty="0"/>
              <a:t>Bot Framework</a:t>
            </a:r>
          </a:p>
        </p:txBody>
      </p:sp>
      <p:sp>
        <p:nvSpPr>
          <p:cNvPr id="4" name="Text Placeholder 3"/>
          <p:cNvSpPr>
            <a:spLocks noGrp="1"/>
          </p:cNvSpPr>
          <p:nvPr>
            <p:ph type="body" sz="quarter" idx="11"/>
          </p:nvPr>
        </p:nvSpPr>
        <p:spPr>
          <a:xfrm>
            <a:off x="860426" y="156204"/>
            <a:ext cx="3357563" cy="184731"/>
          </a:xfrm>
        </p:spPr>
        <p:txBody>
          <a:bodyPr/>
          <a:lstStyle/>
          <a:p>
            <a:r>
              <a:rPr lang="en-US" dirty="0" err="1"/>
              <a:t>Découverte</a:t>
            </a:r>
            <a:r>
              <a:rPr lang="en-US" dirty="0"/>
              <a:t> du Bot Framework</a:t>
            </a:r>
          </a:p>
        </p:txBody>
      </p:sp>
      <p:pic>
        <p:nvPicPr>
          <p:cNvPr id="4098" name="Picture 2" descr="salon bot example">
            <a:extLst>
              <a:ext uri="{FF2B5EF4-FFF2-40B4-BE49-F238E27FC236}">
                <a16:creationId xmlns:a16="http://schemas.microsoft.com/office/drawing/2014/main" id="{0FAA2725-6EB5-4E45-BA97-5F3F4575BD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875" y="0"/>
            <a:ext cx="289242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04370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 Framework</a:t>
            </a:r>
          </a:p>
        </p:txBody>
      </p:sp>
      <p:sp>
        <p:nvSpPr>
          <p:cNvPr id="3" name="Content Placeholder 2"/>
          <p:cNvSpPr>
            <a:spLocks noGrp="1"/>
          </p:cNvSpPr>
          <p:nvPr>
            <p:ph idx="1"/>
          </p:nvPr>
        </p:nvSpPr>
        <p:spPr>
          <a:xfrm>
            <a:off x="937325" y="1303459"/>
            <a:ext cx="7923209" cy="2659190"/>
          </a:xfrm>
        </p:spPr>
        <p:txBody>
          <a:bodyPr/>
          <a:lstStyle/>
          <a:p>
            <a:r>
              <a:rPr lang="en-US" dirty="0" err="1"/>
              <a:t>Plateforme</a:t>
            </a:r>
            <a:r>
              <a:rPr lang="en-US" dirty="0"/>
              <a:t> pour </a:t>
            </a:r>
            <a:r>
              <a:rPr lang="en-US" dirty="0" err="1"/>
              <a:t>créer</a:t>
            </a:r>
            <a:r>
              <a:rPr lang="en-US" dirty="0"/>
              <a:t>, tester et </a:t>
            </a:r>
            <a:r>
              <a:rPr lang="en-US" dirty="0" err="1"/>
              <a:t>déployer</a:t>
            </a:r>
            <a:r>
              <a:rPr lang="en-US" dirty="0"/>
              <a:t> des bots</a:t>
            </a:r>
          </a:p>
          <a:p>
            <a:endParaRPr lang="en-US" dirty="0"/>
          </a:p>
          <a:p>
            <a:r>
              <a:rPr lang="en-US" dirty="0"/>
              <a:t>API REST (+ Bot Builder SDKs)</a:t>
            </a:r>
          </a:p>
          <a:p>
            <a:endParaRPr lang="en-US" dirty="0"/>
          </a:p>
          <a:p>
            <a:r>
              <a:rPr lang="en-US" dirty="0" err="1"/>
              <a:t>Déploiement</a:t>
            </a:r>
            <a:r>
              <a:rPr lang="en-US" dirty="0"/>
              <a:t> du bot sur un </a:t>
            </a:r>
            <a:r>
              <a:rPr lang="en-US" dirty="0" err="1"/>
              <a:t>ou</a:t>
            </a:r>
            <a:r>
              <a:rPr lang="en-US" dirty="0"/>
              <a:t> </a:t>
            </a:r>
            <a:r>
              <a:rPr lang="en-US" dirty="0" err="1"/>
              <a:t>plusieurs</a:t>
            </a:r>
            <a:r>
              <a:rPr lang="en-US" dirty="0"/>
              <a:t> channels (Bot Connector)</a:t>
            </a:r>
          </a:p>
        </p:txBody>
      </p:sp>
      <p:sp>
        <p:nvSpPr>
          <p:cNvPr id="4" name="Text Placeholder 3"/>
          <p:cNvSpPr>
            <a:spLocks noGrp="1"/>
          </p:cNvSpPr>
          <p:nvPr>
            <p:ph type="body" sz="quarter" idx="10"/>
          </p:nvPr>
        </p:nvSpPr>
        <p:spPr/>
        <p:txBody>
          <a:bodyPr/>
          <a:lstStyle/>
          <a:p>
            <a:r>
              <a:rPr lang="en-US" dirty="0"/>
              <a:t>Bot Framework</a:t>
            </a:r>
          </a:p>
        </p:txBody>
      </p:sp>
    </p:spTree>
    <p:extLst>
      <p:ext uri="{BB962C8B-B14F-4D97-AF65-F5344CB8AC3E}">
        <p14:creationId xmlns:p14="http://schemas.microsoft.com/office/powerpoint/2010/main" val="25799578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odèle-EconocomOsiatis-2013">
  <a:themeElements>
    <a:clrScheme name="couleurs econocom-econom-osiatis">
      <a:dk1>
        <a:srgbClr val="000000"/>
      </a:dk1>
      <a:lt1>
        <a:srgbClr val="FFFFFF"/>
      </a:lt1>
      <a:dk2>
        <a:srgbClr val="240058"/>
      </a:dk2>
      <a:lt2>
        <a:srgbClr val="737373"/>
      </a:lt2>
      <a:accent1>
        <a:srgbClr val="59CBE8"/>
      </a:accent1>
      <a:accent2>
        <a:srgbClr val="005541"/>
      </a:accent2>
      <a:accent3>
        <a:srgbClr val="C0EB00"/>
      </a:accent3>
      <a:accent4>
        <a:srgbClr val="FFD100"/>
      </a:accent4>
      <a:accent5>
        <a:srgbClr val="FF671F"/>
      </a:accent5>
      <a:accent6>
        <a:srgbClr val="C3004B"/>
      </a:accent6>
      <a:hlink>
        <a:srgbClr val="9B9B9B"/>
      </a:hlink>
      <a:folHlink>
        <a:srgbClr val="EEECE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odèle_16-9_Econocom" id="{6D8DE71E-700C-4F63-A611-431305B68412}" vid="{63CE7411-36AC-4F07-BBD7-FE8074977604}"/>
    </a:ext>
  </a:extLst>
</a:theme>
</file>

<file path=ppt/theme/theme2.xml><?xml version="1.0" encoding="utf-8"?>
<a:theme xmlns:a="http://schemas.openxmlformats.org/drawingml/2006/main" name="1_Modèle-EconocomOsiatis-2013">
  <a:themeElements>
    <a:clrScheme name="couleurs econocom-econom-osiatis">
      <a:dk1>
        <a:srgbClr val="000000"/>
      </a:dk1>
      <a:lt1>
        <a:srgbClr val="FFFFFF"/>
      </a:lt1>
      <a:dk2>
        <a:srgbClr val="240058"/>
      </a:dk2>
      <a:lt2>
        <a:srgbClr val="737373"/>
      </a:lt2>
      <a:accent1>
        <a:srgbClr val="59CBE8"/>
      </a:accent1>
      <a:accent2>
        <a:srgbClr val="005541"/>
      </a:accent2>
      <a:accent3>
        <a:srgbClr val="C0EB00"/>
      </a:accent3>
      <a:accent4>
        <a:srgbClr val="FFD100"/>
      </a:accent4>
      <a:accent5>
        <a:srgbClr val="FF671F"/>
      </a:accent5>
      <a:accent6>
        <a:srgbClr val="C3004B"/>
      </a:accent6>
      <a:hlink>
        <a:srgbClr val="9B9B9B"/>
      </a:hlink>
      <a:folHlink>
        <a:srgbClr val="EEECE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odèle_16-9_Econocom" id="{6D8DE71E-700C-4F63-A611-431305B68412}" vid="{63CE7411-36AC-4F07-BBD7-FE8074977604}"/>
    </a:ext>
  </a:extLst>
</a:theme>
</file>

<file path=ppt/theme/theme3.xml><?xml version="1.0" encoding="utf-8"?>
<a:theme xmlns:a="http://schemas.openxmlformats.org/drawingml/2006/main" name="Dell Template 16x9_final">
  <a:themeElements>
    <a:clrScheme name="Custom 2">
      <a:dk1>
        <a:srgbClr val="444444"/>
      </a:dk1>
      <a:lt1>
        <a:srgbClr val="FFFFFF"/>
      </a:lt1>
      <a:dk2>
        <a:srgbClr val="0085C3"/>
      </a:dk2>
      <a:lt2>
        <a:srgbClr val="FFFFFF"/>
      </a:lt2>
      <a:accent1>
        <a:srgbClr val="00447C"/>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none" rtlCol="0">
        <a:spAutoFit/>
      </a:bodyPr>
      <a:lstStyle>
        <a:defPPr>
          <a:lnSpc>
            <a:spcPct val="90000"/>
          </a:lnSpc>
          <a:spcBef>
            <a:spcPts val="600"/>
          </a:spcBef>
          <a:spcAft>
            <a:spcPts val="0"/>
          </a:spcAft>
          <a:buClr>
            <a:schemeClr val="bg1"/>
          </a:buClr>
          <a:defRPr sz="2000" dirty="0" err="1" smtClean="0">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224EF932DCCB844850EE986AD0F7D59" ma:contentTypeVersion="1" ma:contentTypeDescription="Crée un document." ma:contentTypeScope="" ma:versionID="daf41ca666df71c9cc2d7773b295d79f">
  <xsd:schema xmlns:xsd="http://www.w3.org/2001/XMLSchema" xmlns:xs="http://www.w3.org/2001/XMLSchema" xmlns:p="http://schemas.microsoft.com/office/2006/metadata/properties" xmlns:ns1="http://schemas.microsoft.com/sharepoint/v3" targetNamespace="http://schemas.microsoft.com/office/2006/metadata/properties" ma:root="true" ma:fieldsID="40a0d57bc7da65b04c5daf7f11990f5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hidden="tru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19EC2-97C1-4085-8DE6-63F30C18F971}">
  <ds:schemaRefs>
    <ds:schemaRef ds:uri="http://schemas.microsoft.com/sharepoint/v3/contenttype/forms"/>
  </ds:schemaRefs>
</ds:datastoreItem>
</file>

<file path=customXml/itemProps2.xml><?xml version="1.0" encoding="utf-8"?>
<ds:datastoreItem xmlns:ds="http://schemas.openxmlformats.org/officeDocument/2006/customXml" ds:itemID="{2EDCDCC8-785C-4AC2-8421-2ABBCF19EA0B}">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451BC919-0F7B-4D4D-AE17-99BFE29A39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1363</TotalTime>
  <Words>529</Words>
  <Application>Microsoft Office PowerPoint</Application>
  <PresentationFormat>Affichage à l'écran (16:9)</PresentationFormat>
  <Paragraphs>178</Paragraphs>
  <Slides>32</Slides>
  <Notes>11</Notes>
  <HiddenSlides>0</HiddenSlides>
  <MMClips>0</MMClips>
  <ScaleCrop>false</ScaleCrop>
  <HeadingPairs>
    <vt:vector size="6" baseType="variant">
      <vt:variant>
        <vt:lpstr>Polices utilisées</vt:lpstr>
      </vt:variant>
      <vt:variant>
        <vt:i4>17</vt:i4>
      </vt:variant>
      <vt:variant>
        <vt:lpstr>Thème</vt:lpstr>
      </vt:variant>
      <vt:variant>
        <vt:i4>3</vt:i4>
      </vt:variant>
      <vt:variant>
        <vt:lpstr>Titres des diapositives</vt:lpstr>
      </vt:variant>
      <vt:variant>
        <vt:i4>32</vt:i4>
      </vt:variant>
    </vt:vector>
  </HeadingPairs>
  <TitlesOfParts>
    <vt:vector size="52" baseType="lpstr">
      <vt:lpstr>Allumi Ptf ExtraLight</vt:lpstr>
      <vt:lpstr>MS PGothic</vt:lpstr>
      <vt:lpstr>Museo For Dell 300</vt:lpstr>
      <vt:lpstr>Symbol</vt:lpstr>
      <vt:lpstr>Allumi Extended Light</vt:lpstr>
      <vt:lpstr>Arial Black</vt:lpstr>
      <vt:lpstr>Calibri</vt:lpstr>
      <vt:lpstr>Wingdings</vt:lpstr>
      <vt:lpstr>Allumi Ptf Light</vt:lpstr>
      <vt:lpstr>Allumi Ptf</vt:lpstr>
      <vt:lpstr>Museo Sans For Dell</vt:lpstr>
      <vt:lpstr>MS PGothic</vt:lpstr>
      <vt:lpstr>Museo For Dell</vt:lpstr>
      <vt:lpstr>Wingdings 2</vt:lpstr>
      <vt:lpstr>Trebuchet MS</vt:lpstr>
      <vt:lpstr>Allumi Ptf Black</vt:lpstr>
      <vt:lpstr>Arial</vt:lpstr>
      <vt:lpstr>Modèle-EconocomOsiatis-2013</vt:lpstr>
      <vt:lpstr>1_Modèle-EconocomOsiatis-2013</vt:lpstr>
      <vt:lpstr>Dell Template 16x9_final</vt:lpstr>
      <vt:lpstr>Présentation PowerPoint</vt:lpstr>
      <vt:lpstr>Présentation PowerPoint</vt:lpstr>
      <vt:lpstr>Bots conversationnels</vt:lpstr>
      <vt:lpstr>Ce qu’ils ne sont pas</vt:lpstr>
      <vt:lpstr>Ce qu’ils sont</vt:lpstr>
      <vt:lpstr>Retour en force</vt:lpstr>
      <vt:lpstr>Exemple</vt:lpstr>
      <vt:lpstr>Bot Framework</vt:lpstr>
      <vt:lpstr>Bot Framework</vt:lpstr>
      <vt:lpstr>Présentation PowerPoint</vt:lpstr>
      <vt:lpstr>Bot Builder SDK</vt:lpstr>
      <vt:lpstr>Bot Builder SDK</vt:lpstr>
      <vt:lpstr>Dialogs</vt:lpstr>
      <vt:lpstr>Hello World</vt:lpstr>
      <vt:lpstr>Prompts</vt:lpstr>
      <vt:lpstr>Cards</vt:lpstr>
      <vt:lpstr>States</vt:lpstr>
      <vt:lpstr>Bot Framework Portal</vt:lpstr>
      <vt:lpstr>Bot Framework Portal</vt:lpstr>
      <vt:lpstr>Bot Framework Portal</vt:lpstr>
      <vt:lpstr>Pimp My Bot  Cognitive Services</vt:lpstr>
      <vt:lpstr>Cognitive Services</vt:lpstr>
      <vt:lpstr>LUIS</vt:lpstr>
      <vt:lpstr>LUIS</vt:lpstr>
      <vt:lpstr>Best Practices</vt:lpstr>
      <vt:lpstr>Best Practices</vt:lpstr>
      <vt:lpstr>Aller plus loin</vt:lpstr>
      <vt:lpstr>Ajouter un nouveau channel</vt:lpstr>
      <vt:lpstr>Autres services</vt:lpstr>
      <vt:lpstr>En savoir plus</vt:lpstr>
      <vt:lpstr>Présentation PowerPoint</vt:lpstr>
      <vt:lpstr>Présentation PowerPoint</vt:lpstr>
    </vt:vector>
  </TitlesOfParts>
  <Company>fvb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Christophe SICRE</dc:creator>
  <cp:lastModifiedBy>Timothé LARIVIERE</cp:lastModifiedBy>
  <cp:revision>926</cp:revision>
  <cp:lastPrinted>2012-11-26T14:36:53Z</cp:lastPrinted>
  <dcterms:created xsi:type="dcterms:W3CDTF">2015-10-14T07:38:18Z</dcterms:created>
  <dcterms:modified xsi:type="dcterms:W3CDTF">2017-07-19T10:04:05Z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0x0101000224EF932DCCB844850EE986AD0F7D59</vt:lpwstr>
  </property>
</Properties>
</file>