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11" r:id="rId5"/>
    <p:sldMasterId id="2147483761" r:id="rId6"/>
  </p:sldMasterIdLst>
  <p:notesMasterIdLst>
    <p:notesMasterId r:id="rId25"/>
  </p:notesMasterIdLst>
  <p:handoutMasterIdLst>
    <p:handoutMasterId r:id="rId26"/>
  </p:handoutMasterIdLst>
  <p:sldIdLst>
    <p:sldId id="547" r:id="rId7"/>
    <p:sldId id="747" r:id="rId8"/>
    <p:sldId id="764" r:id="rId9"/>
    <p:sldId id="782" r:id="rId10"/>
    <p:sldId id="809" r:id="rId11"/>
    <p:sldId id="769" r:id="rId12"/>
    <p:sldId id="790" r:id="rId13"/>
    <p:sldId id="819" r:id="rId14"/>
    <p:sldId id="820" r:id="rId15"/>
    <p:sldId id="821" r:id="rId16"/>
    <p:sldId id="777" r:id="rId17"/>
    <p:sldId id="815" r:id="rId18"/>
    <p:sldId id="812" r:id="rId19"/>
    <p:sldId id="816" r:id="rId20"/>
    <p:sldId id="813" r:id="rId21"/>
    <p:sldId id="817" r:id="rId22"/>
    <p:sldId id="806" r:id="rId23"/>
    <p:sldId id="762" r:id="rId24"/>
  </p:sldIdLst>
  <p:sldSz cx="9144000" cy="5143500" type="screen16x9"/>
  <p:notesSz cx="6797675" cy="9926638"/>
  <p:embeddedFontLst>
    <p:embeddedFont>
      <p:font typeface="MS PGothic" panose="020B0600070205080204" pitchFamily="34" charset="-128"/>
      <p:regular r:id="rId27"/>
    </p:embeddedFont>
    <p:embeddedFont>
      <p:font typeface="MS PGothic" panose="020B0600070205080204" pitchFamily="34" charset="-128"/>
      <p:regular r:id="rId27"/>
    </p:embeddedFont>
    <p:embeddedFont>
      <p:font typeface="Wingdings 2" panose="05020102010507070707" pitchFamily="18" charset="2"/>
      <p:regular r:id="rId28"/>
    </p:embeddedFont>
    <p:embeddedFont>
      <p:font typeface="Trebuchet MS" panose="020B0603020202020204" pitchFamily="34" charset="0"/>
      <p:regular r:id="rId29"/>
      <p:bold r:id="rId30"/>
      <p:italic r:id="rId31"/>
      <p:boldItalic r:id="rId32"/>
    </p:embeddedFont>
    <p:embeddedFont>
      <p:font typeface="Arial Black" panose="020B0A04020102020204" pitchFamily="34" charset="0"/>
      <p:bold r:id="rId33"/>
    </p:embeddedFont>
    <p:embeddedFont>
      <p:font typeface="Calibri" panose="020F0502020204030204" pitchFamily="34" charset="0"/>
      <p:regular r:id="rId34"/>
      <p:bold r:id="rId35"/>
      <p:italic r:id="rId36"/>
      <p:boldItalic r:id="rId3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orient="horz" pos="3114">
          <p15:clr>
            <a:srgbClr val="A4A3A4"/>
          </p15:clr>
        </p15:guide>
        <p15:guide id="3" orient="horz" pos="569">
          <p15:clr>
            <a:srgbClr val="A4A3A4"/>
          </p15:clr>
        </p15:guide>
        <p15:guide id="4" pos="3096">
          <p15:clr>
            <a:srgbClr val="A4A3A4"/>
          </p15:clr>
        </p15:guide>
        <p15:guide id="5" pos="501">
          <p15:clr>
            <a:srgbClr val="A4A3A4"/>
          </p15:clr>
        </p15:guide>
        <p15:guide id="6" pos="5594">
          <p15:clr>
            <a:srgbClr val="A4A3A4"/>
          </p15:clr>
        </p15:guide>
        <p15:guide id="7" pos="73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6DD"/>
    <a:srgbClr val="240058"/>
    <a:srgbClr val="63B22B"/>
    <a:srgbClr val="FF671F"/>
    <a:srgbClr val="C3004B"/>
    <a:srgbClr val="E9CBD0"/>
    <a:srgbClr val="210058"/>
    <a:srgbClr val="59CBE8"/>
    <a:srgbClr val="092D7D"/>
    <a:srgbClr val="32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05" autoAdjust="0"/>
    <p:restoredTop sz="81395" autoAdjust="0"/>
  </p:normalViewPr>
  <p:slideViewPr>
    <p:cSldViewPr snapToGrid="0">
      <p:cViewPr varScale="1">
        <p:scale>
          <a:sx n="122" d="100"/>
          <a:sy n="122" d="100"/>
        </p:scale>
        <p:origin x="882" y="108"/>
      </p:cViewPr>
      <p:guideLst>
        <p:guide orient="horz" pos="1621"/>
        <p:guide orient="horz" pos="3114"/>
        <p:guide orient="horz" pos="569"/>
        <p:guide pos="3096"/>
        <p:guide pos="501"/>
        <p:guide pos="5594"/>
        <p:guide pos="73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showGuides="1">
      <p:cViewPr varScale="1">
        <p:scale>
          <a:sx n="32" d="100"/>
          <a:sy n="32" d="100"/>
        </p:scale>
        <p:origin x="1220" y="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0a989c613c11ed6" providerId="LiveId" clId="{1EB5EBC4-74DB-40BC-BFBA-50231655891B}"/>
    <pc:docChg chg="undo custSel addSld delSld modSld sldOrd">
      <pc:chgData name="" userId="80a989c613c11ed6" providerId="LiveId" clId="{1EB5EBC4-74DB-40BC-BFBA-50231655891B}" dt="2017-11-22T16:10:08.394" v="1552" actId="1076"/>
      <pc:docMkLst>
        <pc:docMk/>
      </pc:docMkLst>
      <pc:sldChg chg="addSp modSp">
        <pc:chgData name="" userId="80a989c613c11ed6" providerId="LiveId" clId="{1EB5EBC4-74DB-40BC-BFBA-50231655891B}" dt="2017-11-22T16:07:19.652" v="1477" actId="1076"/>
        <pc:sldMkLst>
          <pc:docMk/>
          <pc:sldMk cId="613806580" sldId="547"/>
        </pc:sldMkLst>
        <pc:spChg chg="mod">
          <ac:chgData name="" userId="80a989c613c11ed6" providerId="LiveId" clId="{1EB5EBC4-74DB-40BC-BFBA-50231655891B}" dt="2017-11-22T14:29:45.855" v="1068" actId="20577"/>
          <ac:spMkLst>
            <pc:docMk/>
            <pc:sldMk cId="613806580" sldId="547"/>
            <ac:spMk id="13" creationId="{00000000-0000-0000-0000-000000000000}"/>
          </ac:spMkLst>
        </pc:spChg>
        <pc:picChg chg="add mod">
          <ac:chgData name="" userId="80a989c613c11ed6" providerId="LiveId" clId="{1EB5EBC4-74DB-40BC-BFBA-50231655891B}" dt="2017-11-22T16:07:19.652" v="1477" actId="1076"/>
          <ac:picMkLst>
            <pc:docMk/>
            <pc:sldMk cId="613806580" sldId="547"/>
            <ac:picMk id="5" creationId="{CB5FAD55-B32F-4CC5-BD9F-8E5FFB83D068}"/>
          </ac:picMkLst>
        </pc:picChg>
      </pc:sldChg>
      <pc:sldChg chg="addSp modSp">
        <pc:chgData name="" userId="80a989c613c11ed6" providerId="LiveId" clId="{1EB5EBC4-74DB-40BC-BFBA-50231655891B}" dt="2017-11-22T16:07:50.802" v="1543" actId="1076"/>
        <pc:sldMkLst>
          <pc:docMk/>
          <pc:sldMk cId="536625585" sldId="747"/>
        </pc:sldMkLst>
        <pc:spChg chg="mod">
          <ac:chgData name="" userId="80a989c613c11ed6" providerId="LiveId" clId="{1EB5EBC4-74DB-40BC-BFBA-50231655891B}" dt="2017-11-22T16:07:50.802" v="1543" actId="1076"/>
          <ac:spMkLst>
            <pc:docMk/>
            <pc:sldMk cId="536625585" sldId="747"/>
            <ac:spMk id="2" creationId="{AF656649-B09C-40DC-929A-1695B63A0B5C}"/>
          </ac:spMkLst>
        </pc:spChg>
        <pc:spChg chg="mod">
          <ac:chgData name="" userId="80a989c613c11ed6" providerId="LiveId" clId="{1EB5EBC4-74DB-40BC-BFBA-50231655891B}" dt="2017-11-22T14:36:01.012" v="1140" actId="1076"/>
          <ac:spMkLst>
            <pc:docMk/>
            <pc:sldMk cId="536625585" sldId="747"/>
            <ac:spMk id="3" creationId="{8A88B500-930F-4A49-A403-C4EA4CA2C614}"/>
          </ac:spMkLst>
        </pc:spChg>
        <pc:spChg chg="mod">
          <ac:chgData name="" userId="80a989c613c11ed6" providerId="LiveId" clId="{1EB5EBC4-74DB-40BC-BFBA-50231655891B}" dt="2017-11-22T14:36:01.012" v="1140" actId="1076"/>
          <ac:spMkLst>
            <pc:docMk/>
            <pc:sldMk cId="536625585" sldId="747"/>
            <ac:spMk id="4" creationId="{E8241B3A-47F1-44C8-B74E-80234DE0E4FD}"/>
          </ac:spMkLst>
        </pc:spChg>
        <pc:spChg chg="add mod">
          <ac:chgData name="" userId="80a989c613c11ed6" providerId="LiveId" clId="{1EB5EBC4-74DB-40BC-BFBA-50231655891B}" dt="2017-11-22T14:30:22.397" v="1075" actId="571"/>
          <ac:spMkLst>
            <pc:docMk/>
            <pc:sldMk cId="536625585" sldId="747"/>
            <ac:spMk id="12" creationId="{B0D4A71A-95C7-43DA-BD33-BD51A647C7C7}"/>
          </ac:spMkLst>
        </pc:spChg>
        <pc:spChg chg="add mod">
          <ac:chgData name="" userId="80a989c613c11ed6" providerId="LiveId" clId="{1EB5EBC4-74DB-40BC-BFBA-50231655891B}" dt="2017-11-22T14:30:32.265" v="1078" actId="571"/>
          <ac:spMkLst>
            <pc:docMk/>
            <pc:sldMk cId="536625585" sldId="747"/>
            <ac:spMk id="13" creationId="{CF72D5D0-9FA3-4BDE-BC09-593BA138A649}"/>
          </ac:spMkLst>
        </pc:spChg>
        <pc:spChg chg="add mod">
          <ac:chgData name="" userId="80a989c613c11ed6" providerId="LiveId" clId="{1EB5EBC4-74DB-40BC-BFBA-50231655891B}" dt="2017-11-22T14:36:01.012" v="1140" actId="1076"/>
          <ac:spMkLst>
            <pc:docMk/>
            <pc:sldMk cId="536625585" sldId="747"/>
            <ac:spMk id="14" creationId="{FC72DA1A-E11C-45CA-B383-274400503F4F}"/>
          </ac:spMkLst>
        </pc:spChg>
        <pc:spChg chg="add mod">
          <ac:chgData name="" userId="80a989c613c11ed6" providerId="LiveId" clId="{1EB5EBC4-74DB-40BC-BFBA-50231655891B}" dt="2017-11-22T14:36:01.012" v="1140" actId="1076"/>
          <ac:spMkLst>
            <pc:docMk/>
            <pc:sldMk cId="536625585" sldId="747"/>
            <ac:spMk id="17" creationId="{9A9074DC-F6F7-4884-B83F-7357C6F0CA81}"/>
          </ac:spMkLst>
        </pc:spChg>
        <pc:spChg chg="add mod">
          <ac:chgData name="" userId="80a989c613c11ed6" providerId="LiveId" clId="{1EB5EBC4-74DB-40BC-BFBA-50231655891B}" dt="2017-11-22T14:36:01.012" v="1140" actId="1076"/>
          <ac:spMkLst>
            <pc:docMk/>
            <pc:sldMk cId="536625585" sldId="747"/>
            <ac:spMk id="18" creationId="{FCC9B45B-80CF-4EF9-95A0-75DB988E9366}"/>
          </ac:spMkLst>
        </pc:spChg>
        <pc:spChg chg="mod">
          <ac:chgData name="" userId="80a989c613c11ed6" providerId="LiveId" clId="{1EB5EBC4-74DB-40BC-BFBA-50231655891B}" dt="2017-11-22T16:04:19.579" v="1467" actId="20577"/>
          <ac:spMkLst>
            <pc:docMk/>
            <pc:sldMk cId="536625585" sldId="747"/>
            <ac:spMk id="23" creationId="{00000000-0000-0000-0000-000000000000}"/>
          </ac:spMkLst>
        </pc:spChg>
        <pc:picChg chg="mod">
          <ac:chgData name="" userId="80a989c613c11ed6" providerId="LiveId" clId="{1EB5EBC4-74DB-40BC-BFBA-50231655891B}" dt="2017-11-22T14:36:01.012" v="1140" actId="1076"/>
          <ac:picMkLst>
            <pc:docMk/>
            <pc:sldMk cId="536625585" sldId="747"/>
            <ac:picMk id="5" creationId="{280D6058-D278-49CA-AACC-0DAA776200F8}"/>
          </ac:picMkLst>
        </pc:picChg>
        <pc:picChg chg="add mod">
          <ac:chgData name="" userId="80a989c613c11ed6" providerId="LiveId" clId="{1EB5EBC4-74DB-40BC-BFBA-50231655891B}" dt="2017-11-22T14:36:01.012" v="1140" actId="1076"/>
          <ac:picMkLst>
            <pc:docMk/>
            <pc:sldMk cId="536625585" sldId="747"/>
            <ac:picMk id="15" creationId="{BE113FC2-BFB7-4921-A808-C35C40DD35EB}"/>
          </ac:picMkLst>
        </pc:picChg>
        <pc:picChg chg="add mod">
          <ac:chgData name="" userId="80a989c613c11ed6" providerId="LiveId" clId="{1EB5EBC4-74DB-40BC-BFBA-50231655891B}" dt="2017-11-22T14:36:01.012" v="1140" actId="1076"/>
          <ac:picMkLst>
            <pc:docMk/>
            <pc:sldMk cId="536625585" sldId="747"/>
            <ac:picMk id="16" creationId="{2FE448BD-F9F4-448A-A54C-02BEBF91A844}"/>
          </ac:picMkLst>
        </pc:picChg>
        <pc:picChg chg="add mod">
          <ac:chgData name="" userId="80a989c613c11ed6" providerId="LiveId" clId="{1EB5EBC4-74DB-40BC-BFBA-50231655891B}" dt="2017-11-22T14:36:01.012" v="1140" actId="1076"/>
          <ac:picMkLst>
            <pc:docMk/>
            <pc:sldMk cId="536625585" sldId="747"/>
            <ac:picMk id="19" creationId="{340F9C34-753B-41A6-AA31-8708FDE42BB9}"/>
          </ac:picMkLst>
        </pc:picChg>
        <pc:picChg chg="mod">
          <ac:chgData name="" userId="80a989c613c11ed6" providerId="LiveId" clId="{1EB5EBC4-74DB-40BC-BFBA-50231655891B}" dt="2017-11-22T14:36:01.012" v="1140" actId="1076"/>
          <ac:picMkLst>
            <pc:docMk/>
            <pc:sldMk cId="536625585" sldId="747"/>
            <ac:picMk id="25" creationId="{00000000-0000-0000-0000-000000000000}"/>
          </ac:picMkLst>
        </pc:picChg>
        <pc:picChg chg="mod">
          <ac:chgData name="" userId="80a989c613c11ed6" providerId="LiveId" clId="{1EB5EBC4-74DB-40BC-BFBA-50231655891B}" dt="2017-11-22T14:37:32.455" v="1141" actId="14826"/>
          <ac:picMkLst>
            <pc:docMk/>
            <pc:sldMk cId="536625585" sldId="747"/>
            <ac:picMk id="27" creationId="{00000000-0000-0000-0000-000000000000}"/>
          </ac:picMkLst>
        </pc:picChg>
      </pc:sldChg>
      <pc:sldChg chg="addSp delSp modSp">
        <pc:chgData name="" userId="80a989c613c11ed6" providerId="LiveId" clId="{1EB5EBC4-74DB-40BC-BFBA-50231655891B}" dt="2017-11-22T15:14:29.589" v="1442" actId="1076"/>
        <pc:sldMkLst>
          <pc:docMk/>
          <pc:sldMk cId="3825172610" sldId="764"/>
        </pc:sldMkLst>
        <pc:spChg chg="mod">
          <ac:chgData name="" userId="80a989c613c11ed6" providerId="LiveId" clId="{1EB5EBC4-74DB-40BC-BFBA-50231655891B}" dt="2017-11-22T14:40:22.115" v="1208" actId="20577"/>
          <ac:spMkLst>
            <pc:docMk/>
            <pc:sldMk cId="3825172610" sldId="764"/>
            <ac:spMk id="2" creationId="{00000000-0000-0000-0000-000000000000}"/>
          </ac:spMkLst>
        </pc:spChg>
        <pc:picChg chg="add del mod">
          <ac:chgData name="" userId="80a989c613c11ed6" providerId="LiveId" clId="{1EB5EBC4-74DB-40BC-BFBA-50231655891B}" dt="2017-11-22T14:41:48.373" v="1210" actId="478"/>
          <ac:picMkLst>
            <pc:docMk/>
            <pc:sldMk cId="3825172610" sldId="764"/>
            <ac:picMk id="5" creationId="{26DAE546-A1C1-4C2B-9C2D-B193C0A22B43}"/>
          </ac:picMkLst>
        </pc:picChg>
        <pc:picChg chg="add mod">
          <ac:chgData name="" userId="80a989c613c11ed6" providerId="LiveId" clId="{1EB5EBC4-74DB-40BC-BFBA-50231655891B}" dt="2017-11-22T15:14:29.589" v="1442" actId="1076"/>
          <ac:picMkLst>
            <pc:docMk/>
            <pc:sldMk cId="3825172610" sldId="764"/>
            <ac:picMk id="7" creationId="{CA6329F0-A525-4763-B55C-E6F0C4B43BC6}"/>
          </ac:picMkLst>
        </pc:picChg>
        <pc:picChg chg="del">
          <ac:chgData name="" userId="80a989c613c11ed6" providerId="LiveId" clId="{1EB5EBC4-74DB-40BC-BFBA-50231655891B}" dt="2017-11-22T14:39:55.186" v="1145" actId="478"/>
          <ac:picMkLst>
            <pc:docMk/>
            <pc:sldMk cId="3825172610" sldId="764"/>
            <ac:picMk id="2050" creationId="{CC92E88D-6658-4AF7-BA06-28E75BEB5E25}"/>
          </ac:picMkLst>
        </pc:picChg>
      </pc:sldChg>
      <pc:sldChg chg="addSp delSp modSp">
        <pc:chgData name="" userId="80a989c613c11ed6" providerId="LiveId" clId="{1EB5EBC4-74DB-40BC-BFBA-50231655891B}" dt="2017-11-22T15:11:54.817" v="1338" actId="20577"/>
        <pc:sldMkLst>
          <pc:docMk/>
          <pc:sldMk cId="2614043705" sldId="769"/>
        </pc:sldMkLst>
        <pc:spChg chg="mod">
          <ac:chgData name="" userId="80a989c613c11ed6" providerId="LiveId" clId="{1EB5EBC4-74DB-40BC-BFBA-50231655891B}" dt="2017-11-22T15:11:41.377" v="1303" actId="20577"/>
          <ac:spMkLst>
            <pc:docMk/>
            <pc:sldMk cId="2614043705" sldId="769"/>
            <ac:spMk id="2" creationId="{00000000-0000-0000-0000-000000000000}"/>
          </ac:spMkLst>
        </pc:spChg>
        <pc:spChg chg="mod">
          <ac:chgData name="" userId="80a989c613c11ed6" providerId="LiveId" clId="{1EB5EBC4-74DB-40BC-BFBA-50231655891B}" dt="2017-11-22T15:11:54.817" v="1338" actId="20577"/>
          <ac:spMkLst>
            <pc:docMk/>
            <pc:sldMk cId="2614043705" sldId="769"/>
            <ac:spMk id="4" creationId="{00000000-0000-0000-0000-000000000000}"/>
          </ac:spMkLst>
        </pc:spChg>
        <pc:picChg chg="add mod">
          <ac:chgData name="" userId="80a989c613c11ed6" providerId="LiveId" clId="{1EB5EBC4-74DB-40BC-BFBA-50231655891B}" dt="2017-11-22T15:11:25.565" v="1294" actId="1076"/>
          <ac:picMkLst>
            <pc:docMk/>
            <pc:sldMk cId="2614043705" sldId="769"/>
            <ac:picMk id="5" creationId="{4DB6456A-F7EF-4C79-B5CA-4F71B2085A89}"/>
          </ac:picMkLst>
        </pc:picChg>
        <pc:picChg chg="del">
          <ac:chgData name="" userId="80a989c613c11ed6" providerId="LiveId" clId="{1EB5EBC4-74DB-40BC-BFBA-50231655891B}" dt="2017-11-22T15:11:16.199" v="1290" actId="478"/>
          <ac:picMkLst>
            <pc:docMk/>
            <pc:sldMk cId="2614043705" sldId="769"/>
            <ac:picMk id="4098" creationId="{0FAA2725-6EB5-4E45-BA97-5F3F4575BD8D}"/>
          </ac:picMkLst>
        </pc:picChg>
      </pc:sldChg>
      <pc:sldChg chg="addSp delSp modSp delAnim">
        <pc:chgData name="" userId="80a989c613c11ed6" providerId="LiveId" clId="{1EB5EBC4-74DB-40BC-BFBA-50231655891B}" dt="2017-11-22T15:51:00.013" v="1463" actId="1076"/>
        <pc:sldMkLst>
          <pc:docMk/>
          <pc:sldMk cId="2579957834" sldId="777"/>
        </pc:sldMkLst>
        <pc:spChg chg="del">
          <ac:chgData name="" userId="80a989c613c11ed6" providerId="LiveId" clId="{1EB5EBC4-74DB-40BC-BFBA-50231655891B}" dt="2017-11-21T08:06:20.766" v="1020" actId="478"/>
          <ac:spMkLst>
            <pc:docMk/>
            <pc:sldMk cId="2579957834" sldId="777"/>
            <ac:spMk id="3" creationId="{00000000-0000-0000-0000-000000000000}"/>
          </ac:spMkLst>
        </pc:spChg>
        <pc:spChg chg="mod">
          <ac:chgData name="" userId="80a989c613c11ed6" providerId="LiveId" clId="{1EB5EBC4-74DB-40BC-BFBA-50231655891B}" dt="2017-11-22T15:51:00.013" v="1463" actId="1076"/>
          <ac:spMkLst>
            <pc:docMk/>
            <pc:sldMk cId="2579957834" sldId="777"/>
            <ac:spMk id="4" creationId="{00000000-0000-0000-0000-000000000000}"/>
          </ac:spMkLst>
        </pc:spChg>
        <pc:spChg chg="add">
          <ac:chgData name="" userId="80a989c613c11ed6" providerId="LiveId" clId="{1EB5EBC4-74DB-40BC-BFBA-50231655891B}" dt="2017-11-21T08:06:18.816" v="1019" actId="478"/>
          <ac:spMkLst>
            <pc:docMk/>
            <pc:sldMk cId="2579957834" sldId="777"/>
            <ac:spMk id="5" creationId="{E7C4C1A4-352A-4B37-8E40-051FA80A7D71}"/>
          </ac:spMkLst>
        </pc:spChg>
      </pc:sldChg>
      <pc:sldChg chg="modSp ord">
        <pc:chgData name="" userId="80a989c613c11ed6" providerId="LiveId" clId="{1EB5EBC4-74DB-40BC-BFBA-50231655891B}" dt="2017-11-22T15:12:10.869" v="1354" actId="6549"/>
        <pc:sldMkLst>
          <pc:docMk/>
          <pc:sldMk cId="3297418048" sldId="782"/>
        </pc:sldMkLst>
        <pc:spChg chg="mod">
          <ac:chgData name="" userId="80a989c613c11ed6" providerId="LiveId" clId="{1EB5EBC4-74DB-40BC-BFBA-50231655891B}" dt="2017-11-20T14:13:01.639" v="21" actId="20577"/>
          <ac:spMkLst>
            <pc:docMk/>
            <pc:sldMk cId="3297418048" sldId="782"/>
            <ac:spMk id="2" creationId="{00000000-0000-0000-0000-000000000000}"/>
          </ac:spMkLst>
        </pc:spChg>
        <pc:spChg chg="mod">
          <ac:chgData name="" userId="80a989c613c11ed6" providerId="LiveId" clId="{1EB5EBC4-74DB-40BC-BFBA-50231655891B}" dt="2017-11-22T15:12:10.869" v="1354" actId="6549"/>
          <ac:spMkLst>
            <pc:docMk/>
            <pc:sldMk cId="3297418048" sldId="782"/>
            <ac:spMk id="4" creationId="{00000000-0000-0000-0000-000000000000}"/>
          </ac:spMkLst>
        </pc:spChg>
        <pc:spChg chg="mod">
          <ac:chgData name="" userId="80a989c613c11ed6" providerId="LiveId" clId="{1EB5EBC4-74DB-40BC-BFBA-50231655891B}" dt="2017-11-22T14:42:33.984" v="1249" actId="20577"/>
          <ac:spMkLst>
            <pc:docMk/>
            <pc:sldMk cId="3297418048" sldId="782"/>
            <ac:spMk id="5" creationId="{F433308A-34C7-4001-BFE0-6049BE64FB36}"/>
          </ac:spMkLst>
        </pc:spChg>
      </pc:sldChg>
      <pc:sldChg chg="add del">
        <pc:chgData name="" userId="80a989c613c11ed6" providerId="LiveId" clId="{1EB5EBC4-74DB-40BC-BFBA-50231655891B}" dt="2017-11-22T14:49:31.893" v="1256" actId="2696"/>
        <pc:sldMkLst>
          <pc:docMk/>
          <pc:sldMk cId="2744833563" sldId="786"/>
        </pc:sldMkLst>
      </pc:sldChg>
      <pc:sldChg chg="addSp modSp modAnim">
        <pc:chgData name="" userId="80a989c613c11ed6" providerId="LiveId" clId="{1EB5EBC4-74DB-40BC-BFBA-50231655891B}" dt="2017-11-22T15:50:45.060" v="1458" actId="20577"/>
        <pc:sldMkLst>
          <pc:docMk/>
          <pc:sldMk cId="2761877136" sldId="790"/>
        </pc:sldMkLst>
        <pc:spChg chg="mod">
          <ac:chgData name="" userId="80a989c613c11ed6" providerId="LiveId" clId="{1EB5EBC4-74DB-40BC-BFBA-50231655891B}" dt="2017-11-22T15:50:45.060" v="1458" actId="20577"/>
          <ac:spMkLst>
            <pc:docMk/>
            <pc:sldMk cId="2761877136" sldId="790"/>
            <ac:spMk id="4" creationId="{00000000-0000-0000-0000-000000000000}"/>
          </ac:spMkLst>
        </pc:spChg>
        <pc:spChg chg="mod">
          <ac:chgData name="" userId="80a989c613c11ed6" providerId="LiveId" clId="{1EB5EBC4-74DB-40BC-BFBA-50231655891B}" dt="2017-11-21T07:51:06.046" v="327" actId="20577"/>
          <ac:spMkLst>
            <pc:docMk/>
            <pc:sldMk cId="2761877136" sldId="790"/>
            <ac:spMk id="5" creationId="{B6E3C87A-20DD-4066-8B5D-40E7979BE562}"/>
          </ac:spMkLst>
        </pc:spChg>
        <pc:picChg chg="add mod">
          <ac:chgData name="" userId="80a989c613c11ed6" providerId="LiveId" clId="{1EB5EBC4-74DB-40BC-BFBA-50231655891B}" dt="2017-11-21T07:47:14.018" v="154" actId="1076"/>
          <ac:picMkLst>
            <pc:docMk/>
            <pc:sldMk cId="2761877136" sldId="790"/>
            <ac:picMk id="3" creationId="{6D37749B-14CC-4154-9C83-4A36DB719FC7}"/>
          </ac:picMkLst>
        </pc:picChg>
      </pc:sldChg>
      <pc:sldChg chg="modSp">
        <pc:chgData name="" userId="80a989c613c11ed6" providerId="LiveId" clId="{1EB5EBC4-74DB-40BC-BFBA-50231655891B}" dt="2017-11-22T16:06:37.605" v="1475" actId="20577"/>
        <pc:sldMkLst>
          <pc:docMk/>
          <pc:sldMk cId="3489559828" sldId="806"/>
        </pc:sldMkLst>
        <pc:spChg chg="mod">
          <ac:chgData name="" userId="80a989c613c11ed6" providerId="LiveId" clId="{1EB5EBC4-74DB-40BC-BFBA-50231655891B}" dt="2017-11-22T16:06:37.605" v="1475" actId="20577"/>
          <ac:spMkLst>
            <pc:docMk/>
            <pc:sldMk cId="3489559828" sldId="806"/>
            <ac:spMk id="6" creationId="{00000000-0000-0000-0000-000000000000}"/>
          </ac:spMkLst>
        </pc:spChg>
      </pc:sldChg>
      <pc:sldChg chg="modSp add del">
        <pc:chgData name="" userId="80a989c613c11ed6" providerId="LiveId" clId="{1EB5EBC4-74DB-40BC-BFBA-50231655891B}" dt="2017-11-22T15:14:02.745" v="1439" actId="20577"/>
        <pc:sldMkLst>
          <pc:docMk/>
          <pc:sldMk cId="778813455" sldId="809"/>
        </pc:sldMkLst>
        <pc:spChg chg="mod">
          <ac:chgData name="" userId="80a989c613c11ed6" providerId="LiveId" clId="{1EB5EBC4-74DB-40BC-BFBA-50231655891B}" dt="2017-11-22T15:12:22.549" v="1380" actId="20577"/>
          <ac:spMkLst>
            <pc:docMk/>
            <pc:sldMk cId="778813455" sldId="809"/>
            <ac:spMk id="2" creationId="{00000000-0000-0000-0000-000000000000}"/>
          </ac:spMkLst>
        </pc:spChg>
        <pc:spChg chg="mod">
          <ac:chgData name="" userId="80a989c613c11ed6" providerId="LiveId" clId="{1EB5EBC4-74DB-40BC-BFBA-50231655891B}" dt="2017-11-22T15:12:19.202" v="1370" actId="6549"/>
          <ac:spMkLst>
            <pc:docMk/>
            <pc:sldMk cId="778813455" sldId="809"/>
            <ac:spMk id="4" creationId="{00000000-0000-0000-0000-000000000000}"/>
          </ac:spMkLst>
        </pc:spChg>
        <pc:spChg chg="mod">
          <ac:chgData name="" userId="80a989c613c11ed6" providerId="LiveId" clId="{1EB5EBC4-74DB-40BC-BFBA-50231655891B}" dt="2017-11-22T15:14:02.745" v="1439" actId="20577"/>
          <ac:spMkLst>
            <pc:docMk/>
            <pc:sldMk cId="778813455" sldId="809"/>
            <ac:spMk id="5" creationId="{F433308A-34C7-4001-BFE0-6049BE64FB36}"/>
          </ac:spMkLst>
        </pc:spChg>
      </pc:sldChg>
      <pc:sldChg chg="addSp delSp modSp">
        <pc:chgData name="" userId="80a989c613c11ed6" providerId="LiveId" clId="{1EB5EBC4-74DB-40BC-BFBA-50231655891B}" dt="2017-11-22T16:10:08.394" v="1552" actId="1076"/>
        <pc:sldMkLst>
          <pc:docMk/>
          <pc:sldMk cId="882068169" sldId="812"/>
        </pc:sldMkLst>
        <pc:spChg chg="mod">
          <ac:chgData name="" userId="80a989c613c11ed6" providerId="LiveId" clId="{1EB5EBC4-74DB-40BC-BFBA-50231655891B}" dt="2017-11-22T15:50:13.866" v="1449" actId="1076"/>
          <ac:spMkLst>
            <pc:docMk/>
            <pc:sldMk cId="882068169" sldId="812"/>
            <ac:spMk id="4" creationId="{00000000-0000-0000-0000-000000000000}"/>
          </ac:spMkLst>
        </pc:spChg>
        <pc:picChg chg="add del mod">
          <ac:chgData name="" userId="80a989c613c11ed6" providerId="LiveId" clId="{1EB5EBC4-74DB-40BC-BFBA-50231655891B}" dt="2017-11-22T16:09:21.085" v="1547" actId="478"/>
          <ac:picMkLst>
            <pc:docMk/>
            <pc:sldMk cId="882068169" sldId="812"/>
            <ac:picMk id="5" creationId="{8B8D60CC-E588-4DAD-B710-1881A0F303BD}"/>
          </ac:picMkLst>
        </pc:picChg>
        <pc:picChg chg="add mod">
          <ac:chgData name="" userId="80a989c613c11ed6" providerId="LiveId" clId="{1EB5EBC4-74DB-40BC-BFBA-50231655891B}" dt="2017-11-22T16:10:08.394" v="1552" actId="1076"/>
          <ac:picMkLst>
            <pc:docMk/>
            <pc:sldMk cId="882068169" sldId="812"/>
            <ac:picMk id="7" creationId="{A3CADE22-BE14-4538-A78A-19145404B3F1}"/>
          </ac:picMkLst>
        </pc:picChg>
        <pc:picChg chg="del">
          <ac:chgData name="" userId="80a989c613c11ed6" providerId="LiveId" clId="{1EB5EBC4-74DB-40BC-BFBA-50231655891B}" dt="2017-11-22T16:08:55.598" v="1544" actId="478"/>
          <ac:picMkLst>
            <pc:docMk/>
            <pc:sldMk cId="882068169" sldId="812"/>
            <ac:picMk id="4098" creationId="{0FAA2725-6EB5-4E45-BA97-5F3F4575BD8D}"/>
          </ac:picMkLst>
        </pc:picChg>
      </pc:sldChg>
      <pc:sldChg chg="addSp delSp modSp">
        <pc:chgData name="" userId="80a989c613c11ed6" providerId="LiveId" clId="{1EB5EBC4-74DB-40BC-BFBA-50231655891B}" dt="2017-11-22T15:50:17.302" v="1450" actId="1076"/>
        <pc:sldMkLst>
          <pc:docMk/>
          <pc:sldMk cId="1342855144" sldId="813"/>
        </pc:sldMkLst>
        <pc:spChg chg="mod">
          <ac:chgData name="" userId="80a989c613c11ed6" providerId="LiveId" clId="{1EB5EBC4-74DB-40BC-BFBA-50231655891B}" dt="2017-11-22T15:50:17.302" v="1450" actId="1076"/>
          <ac:spMkLst>
            <pc:docMk/>
            <pc:sldMk cId="1342855144" sldId="813"/>
            <ac:spMk id="4" creationId="{00000000-0000-0000-0000-000000000000}"/>
          </ac:spMkLst>
        </pc:spChg>
        <pc:picChg chg="add mod">
          <ac:chgData name="" userId="80a989c613c11ed6" providerId="LiveId" clId="{1EB5EBC4-74DB-40BC-BFBA-50231655891B}" dt="2017-11-22T15:48:05.301" v="1448" actId="14100"/>
          <ac:picMkLst>
            <pc:docMk/>
            <pc:sldMk cId="1342855144" sldId="813"/>
            <ac:picMk id="5" creationId="{573E5180-9DD0-413C-A66D-1EE4797F7071}"/>
          </ac:picMkLst>
        </pc:picChg>
        <pc:picChg chg="del">
          <ac:chgData name="" userId="80a989c613c11ed6" providerId="LiveId" clId="{1EB5EBC4-74DB-40BC-BFBA-50231655891B}" dt="2017-11-22T15:47:49.521" v="1444" actId="478"/>
          <ac:picMkLst>
            <pc:docMk/>
            <pc:sldMk cId="1342855144" sldId="813"/>
            <ac:picMk id="4098" creationId="{0FAA2725-6EB5-4E45-BA97-5F3F4575BD8D}"/>
          </ac:picMkLst>
        </pc:picChg>
      </pc:sldChg>
      <pc:sldChg chg="modSp modAnim">
        <pc:chgData name="" userId="80a989c613c11ed6" providerId="LiveId" clId="{1EB5EBC4-74DB-40BC-BFBA-50231655891B}" dt="2017-11-22T15:51:06.261" v="1464" actId="1076"/>
        <pc:sldMkLst>
          <pc:docMk/>
          <pc:sldMk cId="247021215" sldId="815"/>
        </pc:sldMkLst>
        <pc:spChg chg="mod">
          <ac:chgData name="" userId="80a989c613c11ed6" providerId="LiveId" clId="{1EB5EBC4-74DB-40BC-BFBA-50231655891B}" dt="2017-11-21T08:05:08.037" v="963" actId="20577"/>
          <ac:spMkLst>
            <pc:docMk/>
            <pc:sldMk cId="247021215" sldId="815"/>
            <ac:spMk id="2" creationId="{00000000-0000-0000-0000-000000000000}"/>
          </ac:spMkLst>
        </pc:spChg>
        <pc:spChg chg="mod">
          <ac:chgData name="" userId="80a989c613c11ed6" providerId="LiveId" clId="{1EB5EBC4-74DB-40BC-BFBA-50231655891B}" dt="2017-11-21T08:05:38.306" v="1018" actId="20577"/>
          <ac:spMkLst>
            <pc:docMk/>
            <pc:sldMk cId="247021215" sldId="815"/>
            <ac:spMk id="3" creationId="{00000000-0000-0000-0000-000000000000}"/>
          </ac:spMkLst>
        </pc:spChg>
        <pc:spChg chg="mod">
          <ac:chgData name="" userId="80a989c613c11ed6" providerId="LiveId" clId="{1EB5EBC4-74DB-40BC-BFBA-50231655891B}" dt="2017-11-22T15:51:06.261" v="1464" actId="1076"/>
          <ac:spMkLst>
            <pc:docMk/>
            <pc:sldMk cId="247021215" sldId="815"/>
            <ac:spMk id="4" creationId="{00000000-0000-0000-0000-000000000000}"/>
          </ac:spMkLst>
        </pc:spChg>
      </pc:sldChg>
      <pc:sldChg chg="modSp">
        <pc:chgData name="" userId="80a989c613c11ed6" providerId="LiveId" clId="{1EB5EBC4-74DB-40BC-BFBA-50231655891B}" dt="2017-11-22T13:57:22.436" v="1061" actId="20577"/>
        <pc:sldMkLst>
          <pc:docMk/>
          <pc:sldMk cId="3516188910" sldId="816"/>
        </pc:sldMkLst>
        <pc:spChg chg="mod">
          <ac:chgData name="" userId="80a989c613c11ed6" providerId="LiveId" clId="{1EB5EBC4-74DB-40BC-BFBA-50231655891B}" dt="2017-11-22T13:57:22.436" v="1061" actId="20577"/>
          <ac:spMkLst>
            <pc:docMk/>
            <pc:sldMk cId="3516188910" sldId="816"/>
            <ac:spMk id="3" creationId="{00000000-0000-0000-0000-000000000000}"/>
          </ac:spMkLst>
        </pc:spChg>
      </pc:sldChg>
      <pc:sldChg chg="addSp modSp modAnim">
        <pc:chgData name="" userId="80a989c613c11ed6" providerId="LiveId" clId="{1EB5EBC4-74DB-40BC-BFBA-50231655891B}" dt="2017-11-22T15:50:49.151" v="1459" actId="1076"/>
        <pc:sldMkLst>
          <pc:docMk/>
          <pc:sldMk cId="554648837" sldId="818"/>
        </pc:sldMkLst>
        <pc:spChg chg="mod">
          <ac:chgData name="" userId="80a989c613c11ed6" providerId="LiveId" clId="{1EB5EBC4-74DB-40BC-BFBA-50231655891B}" dt="2017-11-22T15:50:49.151" v="1459" actId="1076"/>
          <ac:spMkLst>
            <pc:docMk/>
            <pc:sldMk cId="554648837" sldId="818"/>
            <ac:spMk id="4" creationId="{00000000-0000-0000-0000-000000000000}"/>
          </ac:spMkLst>
        </pc:spChg>
        <pc:spChg chg="mod">
          <ac:chgData name="" userId="80a989c613c11ed6" providerId="LiveId" clId="{1EB5EBC4-74DB-40BC-BFBA-50231655891B}" dt="2017-11-21T08:08:20.691" v="1040" actId="20577"/>
          <ac:spMkLst>
            <pc:docMk/>
            <pc:sldMk cId="554648837" sldId="818"/>
            <ac:spMk id="5" creationId="{B6E3C87A-20DD-4066-8B5D-40E7979BE562}"/>
          </ac:spMkLst>
        </pc:spChg>
        <pc:picChg chg="add mod">
          <ac:chgData name="" userId="80a989c613c11ed6" providerId="LiveId" clId="{1EB5EBC4-74DB-40BC-BFBA-50231655891B}" dt="2017-11-21T08:08:25.429" v="1041" actId="1076"/>
          <ac:picMkLst>
            <pc:docMk/>
            <pc:sldMk cId="554648837" sldId="818"/>
            <ac:picMk id="3" creationId="{2F843E79-9629-4CC6-A67E-1EF68086315D}"/>
          </ac:picMkLst>
        </pc:picChg>
      </pc:sldChg>
      <pc:sldChg chg="addSp delSp modSp modAnim">
        <pc:chgData name="" userId="80a989c613c11ed6" providerId="LiveId" clId="{1EB5EBC4-74DB-40BC-BFBA-50231655891B}" dt="2017-11-22T15:55:05.196" v="1465" actId="20577"/>
        <pc:sldMkLst>
          <pc:docMk/>
          <pc:sldMk cId="2424965058" sldId="819"/>
        </pc:sldMkLst>
        <pc:spChg chg="mod">
          <ac:chgData name="" userId="80a989c613c11ed6" providerId="LiveId" clId="{1EB5EBC4-74DB-40BC-BFBA-50231655891B}" dt="2017-11-22T15:50:51.730" v="1460" actId="20577"/>
          <ac:spMkLst>
            <pc:docMk/>
            <pc:sldMk cId="2424965058" sldId="819"/>
            <ac:spMk id="4" creationId="{00000000-0000-0000-0000-000000000000}"/>
          </ac:spMkLst>
        </pc:spChg>
        <pc:spChg chg="mod">
          <ac:chgData name="" userId="80a989c613c11ed6" providerId="LiveId" clId="{1EB5EBC4-74DB-40BC-BFBA-50231655891B}" dt="2017-11-22T15:55:05.196" v="1465" actId="20577"/>
          <ac:spMkLst>
            <pc:docMk/>
            <pc:sldMk cId="2424965058" sldId="819"/>
            <ac:spMk id="5" creationId="{B6E3C87A-20DD-4066-8B5D-40E7979BE562}"/>
          </ac:spMkLst>
        </pc:spChg>
        <pc:picChg chg="add del">
          <ac:chgData name="" userId="80a989c613c11ed6" providerId="LiveId" clId="{1EB5EBC4-74DB-40BC-BFBA-50231655891B}" dt="2017-11-21T07:54:46.108" v="534" actId="20577"/>
          <ac:picMkLst>
            <pc:docMk/>
            <pc:sldMk cId="2424965058" sldId="819"/>
            <ac:picMk id="3" creationId="{FF3B70D9-76C7-4DD9-B41C-714667A7229D}"/>
          </ac:picMkLst>
        </pc:picChg>
        <pc:picChg chg="add mod">
          <ac:chgData name="" userId="80a989c613c11ed6" providerId="LiveId" clId="{1EB5EBC4-74DB-40BC-BFBA-50231655891B}" dt="2017-11-21T07:54:53.872" v="536" actId="1076"/>
          <ac:picMkLst>
            <pc:docMk/>
            <pc:sldMk cId="2424965058" sldId="819"/>
            <ac:picMk id="6" creationId="{9C332C4E-4527-4E1A-91DB-F08FA9FEC4D2}"/>
          </ac:picMkLst>
        </pc:picChg>
      </pc:sldChg>
      <pc:sldChg chg="addSp modSp modAnim">
        <pc:chgData name="" userId="80a989c613c11ed6" providerId="LiveId" clId="{1EB5EBC4-74DB-40BC-BFBA-50231655891B}" dt="2017-11-22T15:50:54.266" v="1461" actId="1076"/>
        <pc:sldMkLst>
          <pc:docMk/>
          <pc:sldMk cId="3777664699" sldId="820"/>
        </pc:sldMkLst>
        <pc:spChg chg="mod">
          <ac:chgData name="" userId="80a989c613c11ed6" providerId="LiveId" clId="{1EB5EBC4-74DB-40BC-BFBA-50231655891B}" dt="2017-11-22T15:50:54.266" v="1461" actId="1076"/>
          <ac:spMkLst>
            <pc:docMk/>
            <pc:sldMk cId="3777664699" sldId="820"/>
            <ac:spMk id="4" creationId="{00000000-0000-0000-0000-000000000000}"/>
          </ac:spMkLst>
        </pc:spChg>
        <pc:spChg chg="mod">
          <ac:chgData name="" userId="80a989c613c11ed6" providerId="LiveId" clId="{1EB5EBC4-74DB-40BC-BFBA-50231655891B}" dt="2017-11-21T08:01:53.782" v="876" actId="20577"/>
          <ac:spMkLst>
            <pc:docMk/>
            <pc:sldMk cId="3777664699" sldId="820"/>
            <ac:spMk id="5" creationId="{B6E3C87A-20DD-4066-8B5D-40E7979BE562}"/>
          </ac:spMkLst>
        </pc:spChg>
        <pc:picChg chg="add mod">
          <ac:chgData name="" userId="80a989c613c11ed6" providerId="LiveId" clId="{1EB5EBC4-74DB-40BC-BFBA-50231655891B}" dt="2017-11-21T07:59:26.890" v="859" actId="1076"/>
          <ac:picMkLst>
            <pc:docMk/>
            <pc:sldMk cId="3777664699" sldId="820"/>
            <ac:picMk id="3" creationId="{84A2D7D5-8984-49F6-8EC5-9F4349F7E6B9}"/>
          </ac:picMkLst>
        </pc:picChg>
      </pc:sldChg>
      <pc:sldChg chg="addSp modSp modAnim">
        <pc:chgData name="" userId="80a989c613c11ed6" providerId="LiveId" clId="{1EB5EBC4-74DB-40BC-BFBA-50231655891B}" dt="2017-11-22T15:50:57.085" v="1462" actId="1076"/>
        <pc:sldMkLst>
          <pc:docMk/>
          <pc:sldMk cId="1674178355" sldId="821"/>
        </pc:sldMkLst>
        <pc:spChg chg="mod">
          <ac:chgData name="" userId="80a989c613c11ed6" providerId="LiveId" clId="{1EB5EBC4-74DB-40BC-BFBA-50231655891B}" dt="2017-11-22T15:50:57.085" v="1462" actId="1076"/>
          <ac:spMkLst>
            <pc:docMk/>
            <pc:sldMk cId="1674178355" sldId="821"/>
            <ac:spMk id="4" creationId="{00000000-0000-0000-0000-000000000000}"/>
          </ac:spMkLst>
        </pc:spChg>
        <pc:spChg chg="mod">
          <ac:chgData name="" userId="80a989c613c11ed6" providerId="LiveId" clId="{1EB5EBC4-74DB-40BC-BFBA-50231655891B}" dt="2017-11-21T08:03:03.515" v="951" actId="20577"/>
          <ac:spMkLst>
            <pc:docMk/>
            <pc:sldMk cId="1674178355" sldId="821"/>
            <ac:spMk id="5" creationId="{B6E3C87A-20DD-4066-8B5D-40E7979BE562}"/>
          </ac:spMkLst>
        </pc:spChg>
        <pc:picChg chg="add mod">
          <ac:chgData name="" userId="80a989c613c11ed6" providerId="LiveId" clId="{1EB5EBC4-74DB-40BC-BFBA-50231655891B}" dt="2017-11-21T08:03:20.895" v="953" actId="1076"/>
          <ac:picMkLst>
            <pc:docMk/>
            <pc:sldMk cId="1674178355" sldId="821"/>
            <ac:picMk id="3" creationId="{72261AC5-6F8B-47C5-B4A5-C02397EE4607}"/>
          </ac:picMkLst>
        </pc:picChg>
      </pc:sldChg>
      <pc:sldChg chg="add del">
        <pc:chgData name="" userId="80a989c613c11ed6" providerId="LiveId" clId="{1EB5EBC4-74DB-40BC-BFBA-50231655891B}" dt="2017-11-20T14:12:55.587" v="3" actId="2696"/>
        <pc:sldMkLst>
          <pc:docMk/>
          <pc:sldMk cId="311223876" sldId="822"/>
        </pc:sldMkLst>
      </pc:sldChg>
      <pc:sldChg chg="add del">
        <pc:chgData name="" userId="80a989c613c11ed6" providerId="LiveId" clId="{1EB5EBC4-74DB-40BC-BFBA-50231655891B}" dt="2017-11-22T14:49:29.994" v="1253" actId="1076"/>
        <pc:sldMkLst>
          <pc:docMk/>
          <pc:sldMk cId="3592451969" sldId="822"/>
        </pc:sldMkLst>
      </pc:sldChg>
      <pc:sldChg chg="add del">
        <pc:chgData name="" userId="80a989c613c11ed6" providerId="LiveId" clId="{1EB5EBC4-74DB-40BC-BFBA-50231655891B}" dt="2017-11-20T14:13:46.916" v="24" actId="2696"/>
        <pc:sldMkLst>
          <pc:docMk/>
          <pc:sldMk cId="1008669974" sldId="8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A1B2EBA-8DF1-444F-ACC7-21BE7B311A13}" type="datetimeFigureOut">
              <a:rPr lang="fr-FR" smtClean="0"/>
              <a:pPr/>
              <a:t>27/11/2017</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1402DC6F-098A-45BD-AD1A-DE7FFE69EA4B}" type="slidenum">
              <a:rPr lang="fr-FR" smtClean="0"/>
              <a:pPr/>
              <a:t>‹#›</a:t>
            </a:fld>
            <a:endParaRPr lang="fr-FR"/>
          </a:p>
        </p:txBody>
      </p:sp>
    </p:spTree>
    <p:extLst>
      <p:ext uri="{BB962C8B-B14F-4D97-AF65-F5344CB8AC3E}">
        <p14:creationId xmlns:p14="http://schemas.microsoft.com/office/powerpoint/2010/main" val="81968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4B17865-F0AB-4AFD-AAB7-852382471E40}" type="datetimeFigureOut">
              <a:rPr lang="fr-FR" smtClean="0"/>
              <a:pPr/>
              <a:t>27/11/2017</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9DC6461-7A16-4CAF-8964-ED99C2A7D725}" type="slidenum">
              <a:rPr lang="fr-FR" smtClean="0"/>
              <a:pPr/>
              <a:t>‹#›</a:t>
            </a:fld>
            <a:endParaRPr lang="fr-FR"/>
          </a:p>
        </p:txBody>
      </p:sp>
    </p:spTree>
    <p:extLst>
      <p:ext uri="{BB962C8B-B14F-4D97-AF65-F5344CB8AC3E}">
        <p14:creationId xmlns:p14="http://schemas.microsoft.com/office/powerpoint/2010/main" val="15488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a:t>
            </a:fld>
            <a:endParaRPr lang="fr-FR"/>
          </a:p>
        </p:txBody>
      </p:sp>
    </p:spTree>
    <p:extLst>
      <p:ext uri="{BB962C8B-B14F-4D97-AF65-F5344CB8AC3E}">
        <p14:creationId xmlns:p14="http://schemas.microsoft.com/office/powerpoint/2010/main" val="147390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857564" rtl="0" eaLnBrk="1" fontAlgn="auto" latinLnBrk="0" hangingPunct="1">
              <a:lnSpc>
                <a:spcPct val="100000"/>
              </a:lnSpc>
              <a:spcBef>
                <a:spcPts val="0"/>
              </a:spcBef>
              <a:spcAft>
                <a:spcPts val="0"/>
              </a:spcAft>
              <a:buClrTx/>
              <a:buSzTx/>
              <a:buFontTx/>
              <a:buNone/>
              <a:tabLst/>
              <a:defRPr/>
            </a:pPr>
            <a:endParaRPr lang="fr-FR" sz="1600" i="1" baseline="0" dirty="0"/>
          </a:p>
        </p:txBody>
      </p:sp>
      <p:sp>
        <p:nvSpPr>
          <p:cNvPr id="4" name="Espace réservé du numéro de diapositive 3"/>
          <p:cNvSpPr>
            <a:spLocks noGrp="1"/>
          </p:cNvSpPr>
          <p:nvPr>
            <p:ph type="sldNum" sz="quarter" idx="10"/>
          </p:nvPr>
        </p:nvSpPr>
        <p:spPr/>
        <p:txBody>
          <a:bodyPr/>
          <a:lstStyle/>
          <a:p>
            <a:fld id="{1141D7B8-ED00-47E7-B5EC-D5BDF50C42C5}"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159360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variables + fonctions + ``Nom long``</a:t>
            </a:r>
          </a:p>
          <a:p>
            <a:r>
              <a:rPr lang="fr-FR" dirty="0"/>
              <a:t>- inférence des types</a:t>
            </a:r>
          </a:p>
          <a:p>
            <a:r>
              <a:rPr lang="fr-FR" dirty="0"/>
              <a:t>- Composition (exemple LINQ)</a:t>
            </a:r>
          </a:p>
          <a:p>
            <a:r>
              <a:rPr lang="fr-FR" dirty="0"/>
              <a:t>- Record type / Class type</a:t>
            </a:r>
          </a:p>
          <a:p>
            <a:r>
              <a:rPr lang="fr-FR" dirty="0"/>
              <a:t>- </a:t>
            </a:r>
            <a:r>
              <a:rPr lang="fr-FR" dirty="0" err="1"/>
              <a:t>Discriminated</a:t>
            </a:r>
            <a:r>
              <a:rPr lang="fr-FR" dirty="0"/>
              <a:t> unions</a:t>
            </a:r>
          </a:p>
          <a:p>
            <a:r>
              <a:rPr lang="fr-FR" dirty="0"/>
              <a:t>- </a:t>
            </a:r>
            <a:r>
              <a:rPr lang="fr-FR" dirty="0" err="1"/>
              <a:t>namespace</a:t>
            </a:r>
            <a:r>
              <a:rPr lang="fr-FR" dirty="0"/>
              <a:t> / module</a:t>
            </a:r>
          </a:p>
          <a:p>
            <a:r>
              <a:rPr lang="fr-FR" dirty="0"/>
              <a:t>- if </a:t>
            </a:r>
            <a:r>
              <a:rPr lang="fr-FR" dirty="0" err="1"/>
              <a:t>then</a:t>
            </a:r>
            <a:r>
              <a:rPr lang="fr-FR" dirty="0"/>
              <a:t> </a:t>
            </a:r>
            <a:r>
              <a:rPr lang="fr-FR" dirty="0" err="1"/>
              <a:t>else</a:t>
            </a:r>
            <a:r>
              <a:rPr lang="fr-FR" dirty="0"/>
              <a:t> / for / </a:t>
            </a:r>
            <a:r>
              <a:rPr lang="fr-FR" dirty="0" err="1"/>
              <a:t>while</a:t>
            </a:r>
          </a:p>
          <a:p>
            <a:r>
              <a:rPr lang="fr-FR" dirty="0"/>
              <a:t>- Pattern </a:t>
            </a:r>
            <a:r>
              <a:rPr lang="fr-FR" dirty="0" err="1"/>
              <a:t>matching</a:t>
            </a:r>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11</a:t>
            </a:fld>
            <a:endParaRPr lang="fr-FR"/>
          </a:p>
        </p:txBody>
      </p:sp>
    </p:spTree>
    <p:extLst>
      <p:ext uri="{BB962C8B-B14F-4D97-AF65-F5344CB8AC3E}">
        <p14:creationId xmlns:p14="http://schemas.microsoft.com/office/powerpoint/2010/main" val="80942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12</a:t>
            </a:fld>
            <a:endParaRPr lang="fr-FR"/>
          </a:p>
        </p:txBody>
      </p:sp>
    </p:spTree>
    <p:extLst>
      <p:ext uri="{BB962C8B-B14F-4D97-AF65-F5344CB8AC3E}">
        <p14:creationId xmlns:p14="http://schemas.microsoft.com/office/powerpoint/2010/main" val="85354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14</a:t>
            </a:fld>
            <a:endParaRPr lang="fr-FR"/>
          </a:p>
        </p:txBody>
      </p:sp>
    </p:spTree>
    <p:extLst>
      <p:ext uri="{BB962C8B-B14F-4D97-AF65-F5344CB8AC3E}">
        <p14:creationId xmlns:p14="http://schemas.microsoft.com/office/powerpoint/2010/main" val="131945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16</a:t>
            </a:fld>
            <a:endParaRPr lang="fr-FR"/>
          </a:p>
        </p:txBody>
      </p:sp>
    </p:spTree>
    <p:extLst>
      <p:ext uri="{BB962C8B-B14F-4D97-AF65-F5344CB8AC3E}">
        <p14:creationId xmlns:p14="http://schemas.microsoft.com/office/powerpoint/2010/main" val="3944906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811"/>
          <a:stretch/>
        </p:blipFill>
        <p:spPr>
          <a:xfrm>
            <a:off x="567267" y="0"/>
            <a:ext cx="8576732" cy="4413536"/>
          </a:xfrm>
          <a:prstGeom prst="rect">
            <a:avLst/>
          </a:prstGeom>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sp>
        <p:nvSpPr>
          <p:cNvPr id="10" name="Rectangle 9"/>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606635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986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2743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67875615"/>
      </p:ext>
    </p:extLst>
  </p:cSld>
  <p:clrMapOvr>
    <a:masterClrMapping/>
  </p:clrMapOvr>
  <p:transition spd="med">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3" y="274319"/>
            <a:ext cx="4285279" cy="64008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50285757"/>
      </p:ext>
    </p:extLst>
  </p:cSld>
  <p:clrMapOvr>
    <a:masterClrMapping/>
  </p:clrMapOvr>
  <p:transition spd="med">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274321"/>
            <a:ext cx="5042747" cy="3323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4297680"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819150"/>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10146881"/>
      </p:ext>
    </p:extLst>
  </p:cSld>
  <p:clrMapOvr>
    <a:masterClrMapping/>
  </p:clrMapOvr>
  <p:transition spd="med">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1"/>
            <a:ext cx="4297680" cy="664797"/>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1554480"/>
            <a:ext cx="42976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1113348"/>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849380585"/>
      </p:ext>
    </p:extLst>
  </p:cSld>
  <p:clrMapOvr>
    <a:masterClrMapping/>
  </p:clrMapOvr>
  <p:transition spd="med">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07225885"/>
      </p:ext>
    </p:extLst>
  </p:cSld>
  <p:clrMapOvr>
    <a:masterClrMapping/>
  </p:clrMapOvr>
  <p:transition spd="med">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510657"/>
      </p:ext>
    </p:extLst>
  </p:cSld>
  <p:clrMapOvr>
    <a:masterClrMapping/>
  </p:clrMapOvr>
  <p:transition spd="med">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p:spPr>
        <p:txBody>
          <a:bodyPr anchor="ctr" anchorCtr="0">
            <a:normAutofit/>
          </a:bodyPr>
          <a:lstStyle>
            <a:lvl1pPr>
              <a:defRPr sz="54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1608717228"/>
      </p:ext>
    </p:extLst>
  </p:cSld>
  <p:clrMapOvr>
    <a:masterClrMapping/>
  </p:clrMapOvr>
  <p:transition spd="med">
    <p:wipe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9" name="Slide Number Placeholder 5"/>
          <p:cNvSpPr>
            <a:spLocks noGrp="1"/>
          </p:cNvSpPr>
          <p:nvPr>
            <p:ph type="sldNum" sz="quarter" idx="4"/>
          </p:nvPr>
        </p:nvSpPr>
        <p:spPr>
          <a:xfrm>
            <a:off x="439743" y="4823649"/>
            <a:ext cx="260349" cy="1142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fontAlgn="base">
              <a:spcBef>
                <a:spcPct val="0"/>
              </a:spcBef>
              <a:spcAft>
                <a:spcPct val="0"/>
              </a:spcAft>
            </a:pPr>
            <a:fld id="{DBD5246C-868F-410A-AE52-FE248EDADC46}" type="slidenum">
              <a:rPr lang="en-US" smtClean="0">
                <a:solidFill>
                  <a:srgbClr val="444444">
                    <a:lumMod val="60000"/>
                    <a:lumOff val="40000"/>
                  </a:srgbClr>
                </a:solidFill>
              </a:rPr>
              <a:pPr fontAlgn="base">
                <a:spcBef>
                  <a:spcPct val="0"/>
                </a:spcBef>
                <a:spcAft>
                  <a:spcPct val="0"/>
                </a:spcAft>
              </a:pPr>
              <a:t>‹#›</a:t>
            </a:fld>
            <a:endParaRPr lang="en-US" dirty="0">
              <a:solidFill>
                <a:srgbClr val="444444">
                  <a:lumMod val="60000"/>
                  <a:lumOff val="40000"/>
                </a:srgbClr>
              </a:solidFill>
            </a:endParaRPr>
          </a:p>
        </p:txBody>
      </p:sp>
      <p:sp>
        <p:nvSpPr>
          <p:cNvPr id="7"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fontAlgn="base">
              <a:spcBef>
                <a:spcPct val="0"/>
              </a:spcBef>
              <a:spcAft>
                <a:spcPct val="0"/>
              </a:spcAft>
            </a:pPr>
            <a:r>
              <a:rPr lang="en-US" dirty="0">
                <a:solidFill>
                  <a:srgbClr val="444444">
                    <a:lumMod val="60000"/>
                    <a:lumOff val="40000"/>
                  </a:srgbClr>
                </a:solidFill>
              </a:rPr>
              <a:t>Confidential</a:t>
            </a:r>
          </a:p>
        </p:txBody>
      </p:sp>
      <p:sp>
        <p:nvSpPr>
          <p:cNvPr id="10" name="Title 1"/>
          <p:cNvSpPr>
            <a:spLocks noGrp="1"/>
          </p:cNvSpPr>
          <p:nvPr>
            <p:ph type="title" hasCustomPrompt="1"/>
          </p:nvPr>
        </p:nvSpPr>
        <p:spPr>
          <a:xfrm>
            <a:off x="425904" y="196172"/>
            <a:ext cx="8239126" cy="640170"/>
          </a:xfrm>
        </p:spPr>
        <p:txBody>
          <a:bodyPr wrap="square" anchor="t"/>
          <a:lstStyle>
            <a:lvl1pPr>
              <a:lnSpc>
                <a:spcPct val="90000"/>
              </a:lnSpc>
              <a:defRPr sz="2400"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1" name="Date Placeholder 8"/>
          <p:cNvSpPr>
            <a:spLocks noGrp="1"/>
          </p:cNvSpPr>
          <p:nvPr>
            <p:ph type="dt" sz="half" idx="2"/>
          </p:nvPr>
        </p:nvSpPr>
        <p:spPr>
          <a:xfrm>
            <a:off x="1710855" y="4818889"/>
            <a:ext cx="914401" cy="114299"/>
          </a:xfrm>
          <a:prstGeom prst="rect">
            <a:avLst/>
          </a:prstGeom>
        </p:spPr>
        <p:txBody>
          <a:bodyPr vert="horz" lIns="0" tIns="0" rIns="0" bIns="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C5C2AC91-E832-4827-ADFC-9DC60DAD1D03}" type="datetime1">
              <a:rPr lang="fr-FR">
                <a:solidFill>
                  <a:srgbClr val="444444">
                    <a:lumMod val="60000"/>
                    <a:lumOff val="40000"/>
                  </a:srgbClr>
                </a:solidFill>
              </a:rPr>
              <a:pPr/>
              <a:t>27/11/2017</a:t>
            </a:fld>
            <a:endParaRPr dirty="0">
              <a:solidFill>
                <a:srgbClr val="444444">
                  <a:lumMod val="60000"/>
                  <a:lumOff val="40000"/>
                </a:srgbClr>
              </a:solidFill>
            </a:endParaRPr>
          </a:p>
        </p:txBody>
      </p:sp>
    </p:spTree>
    <p:extLst>
      <p:ext uri="{BB962C8B-B14F-4D97-AF65-F5344CB8AC3E}">
        <p14:creationId xmlns:p14="http://schemas.microsoft.com/office/powerpoint/2010/main" val="159789584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1119498" y="638462"/>
            <a:ext cx="7528846" cy="523220"/>
          </a:xfrm>
        </p:spPr>
        <p:txBody>
          <a:bodyPr wrap="square" anchor="t" anchorCtr="0">
            <a:spAutoFit/>
          </a:bodyPr>
          <a:lstStyle>
            <a:lvl1pPr>
              <a:defRPr sz="4000" b="0">
                <a:solidFill>
                  <a:schemeClr val="bg2"/>
                </a:solidFill>
              </a:defRPr>
            </a:lvl1pPr>
          </a:lstStyle>
          <a:p>
            <a:r>
              <a:rPr lang="fr-FR"/>
              <a:t>Modifiez le style du titre</a:t>
            </a:r>
            <a:endParaRPr lang="fr-FR" dirty="0"/>
          </a:p>
        </p:txBody>
      </p:sp>
      <p:sp>
        <p:nvSpPr>
          <p:cNvPr id="3" name="Espace réservé du contenu 2"/>
          <p:cNvSpPr>
            <a:spLocks noGrp="1"/>
          </p:cNvSpPr>
          <p:nvPr>
            <p:ph idx="1"/>
          </p:nvPr>
        </p:nvSpPr>
        <p:spPr>
          <a:xfrm>
            <a:off x="1546789" y="1335354"/>
            <a:ext cx="7127192" cy="1688154"/>
          </a:xfrm>
        </p:spPr>
        <p:txBody>
          <a:bodyPr/>
          <a:lstStyle>
            <a:lvl1pPr marL="0" indent="0">
              <a:lnSpc>
                <a:spcPct val="85000"/>
              </a:lnSpc>
              <a:spcBef>
                <a:spcPts val="1200"/>
              </a:spcBef>
              <a:buFont typeface="Arial" pitchFamily="34" charset="0"/>
              <a:buNone/>
              <a:defRPr sz="2000">
                <a:solidFill>
                  <a:schemeClr val="bg2"/>
                </a:solidFill>
              </a:defRPr>
            </a:lvl1pPr>
            <a:lvl2pPr marL="358775" indent="-179388">
              <a:lnSpc>
                <a:spcPct val="85000"/>
              </a:lnSpc>
              <a:spcBef>
                <a:spcPts val="1200"/>
              </a:spcBef>
              <a:buClr>
                <a:schemeClr val="bg2"/>
              </a:buClr>
              <a:defRPr sz="1800">
                <a:solidFill>
                  <a:schemeClr val="bg2"/>
                </a:solidFill>
              </a:defRPr>
            </a:lvl2pPr>
            <a:lvl3pPr marL="538163" indent="-179388">
              <a:lnSpc>
                <a:spcPct val="85000"/>
              </a:lnSpc>
              <a:spcBef>
                <a:spcPts val="1200"/>
              </a:spcBef>
              <a:buSzPct val="100000"/>
              <a:buFont typeface="Allumi Ptf" pitchFamily="34" charset="0"/>
              <a:buChar char="↪"/>
              <a:defRPr sz="1600">
                <a:solidFill>
                  <a:schemeClr val="bg2"/>
                </a:solidFill>
              </a:defRPr>
            </a:lvl3pPr>
            <a:lvl4pPr marL="717550" indent="-179388">
              <a:lnSpc>
                <a:spcPct val="85000"/>
              </a:lnSpc>
              <a:spcBef>
                <a:spcPts val="1200"/>
              </a:spcBef>
              <a:defRPr sz="1400">
                <a:solidFill>
                  <a:schemeClr val="bg2"/>
                </a:solidFill>
              </a:defRPr>
            </a:lvl4pPr>
            <a:lvl5pPr marL="896938" indent="-179388">
              <a:lnSpc>
                <a:spcPct val="85000"/>
              </a:lnSpc>
              <a:spcBef>
                <a:spcPts val="1200"/>
              </a:spcBef>
              <a:defRPr sz="140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9"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626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4476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7"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8354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96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7876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3001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61646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841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32" name="Connecteur droit 3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5" name="Groupe 34"/>
          <p:cNvGrpSpPr/>
          <p:nvPr userDrawn="1"/>
        </p:nvGrpSpPr>
        <p:grpSpPr>
          <a:xfrm>
            <a:off x="1246302" y="111141"/>
            <a:ext cx="662507" cy="809641"/>
            <a:chOff x="4332800" y="3236572"/>
            <a:chExt cx="2587625" cy="3162301"/>
          </a:xfrm>
          <a:solidFill>
            <a:schemeClr val="bg2">
              <a:lumMod val="40000"/>
              <a:lumOff val="60000"/>
            </a:schemeClr>
          </a:solidFill>
        </p:grpSpPr>
        <p:sp>
          <p:nvSpPr>
            <p:cNvPr id="3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0391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2405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1646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07563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57853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36217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09663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35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1239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781020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352218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57827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18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4008414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96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4072381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
        <p:nvSpPr>
          <p:cNvPr id="2" name="ZoneTexte 1"/>
          <p:cNvSpPr txBox="1"/>
          <p:nvPr userDrawn="1"/>
        </p:nvSpPr>
        <p:spPr>
          <a:xfrm>
            <a:off x="3440137" y="4482623"/>
            <a:ext cx="2825702" cy="338554"/>
          </a:xfrm>
          <a:prstGeom prst="rect">
            <a:avLst/>
          </a:prstGeom>
          <a:noFill/>
        </p:spPr>
        <p:txBody>
          <a:bodyPr wrap="square" rtlCol="0">
            <a:spAutoFit/>
          </a:bodyPr>
          <a:lstStyle/>
          <a:p>
            <a:pPr algn="ctr"/>
            <a:r>
              <a:rPr lang="fr-FR" sz="1600" dirty="0">
                <a:solidFill>
                  <a:schemeClr val="bg1"/>
                </a:solidFill>
                <a:latin typeface="Allumi Extended Light"/>
              </a:rPr>
              <a:t>www.infeeny.com</a:t>
            </a:r>
          </a:p>
        </p:txBody>
      </p:sp>
    </p:spTree>
    <p:extLst>
      <p:ext uri="{BB962C8B-B14F-4D97-AF65-F5344CB8AC3E}">
        <p14:creationId xmlns:p14="http://schemas.microsoft.com/office/powerpoint/2010/main" val="953916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descr="D:\01_OP\JMP Econocom-Osiatis sept13\IN\ELEMENTS DE BASE IDENTITE ECONOCOM OSIATIS 2013\LOGO ECONOCOM\BLEU\PNG\LOGO_ECONOCOM_BLEU_RVB_300dpi.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53581" y="2320974"/>
            <a:ext cx="5198814" cy="50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3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0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13" name="Image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7268" y="-7938"/>
            <a:ext cx="857673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sp>
        <p:nvSpPr>
          <p:cNvPr id="15" name="Rectangle 14"/>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73554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3301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9"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0"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1" name="Connecteur droit 10"/>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4" name="Connecteur droit 13"/>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409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1"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2"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3" name="Connecteur droit 12"/>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0238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5"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6"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7" name="Connecteur droit 16"/>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20" name="Connecteur droit 19"/>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6288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2"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3"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4" name="Connecteur droit 13"/>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17" name="Connecteur droit 16"/>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185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25"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26"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27"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29" name="Connecteur droit 28"/>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107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Offres de support 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992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Offres de support 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222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43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7596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0"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11"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12"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3" name="Connecteur droit 12"/>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8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 name="Espace réservé de la date 3"/>
          <p:cNvSpPr>
            <a:spLocks noGrp="1"/>
          </p:cNvSpPr>
          <p:nvPr>
            <p:ph type="dt" sz="half" idx="28"/>
          </p:nvPr>
        </p:nvSpPr>
        <p:spPr>
          <a:xfrm>
            <a:off x="1832670" y="4982570"/>
            <a:ext cx="506549" cy="153888"/>
          </a:xfrm>
          <a:prstGeom prst="rect">
            <a:avLst/>
          </a:prstGeom>
        </p:spPr>
        <p:txBody>
          <a:bodyPr/>
          <a:lstStyle/>
          <a:p>
            <a:r>
              <a:rPr lang="fr-FR"/>
              <a:t>08/02/2016</a:t>
            </a:r>
            <a:endParaRPr lang="fr-FR" dirty="0"/>
          </a:p>
        </p:txBody>
      </p:sp>
      <p:sp>
        <p:nvSpPr>
          <p:cNvPr id="5" name="Espace réservé du pied de page 4"/>
          <p:cNvSpPr>
            <a:spLocks noGrp="1"/>
          </p:cNvSpPr>
          <p:nvPr>
            <p:ph type="ftr" sz="quarter" idx="29"/>
          </p:nvPr>
        </p:nvSpPr>
        <p:spPr>
          <a:xfrm>
            <a:off x="2617336" y="4982570"/>
            <a:ext cx="6283920" cy="153888"/>
          </a:xfrm>
          <a:prstGeom prst="rect">
            <a:avLst/>
          </a:prstGeom>
        </p:spPr>
        <p:txBody>
          <a:bodyPr/>
          <a:lstStyle/>
          <a:p>
            <a:r>
              <a:rPr lang="fr-FR"/>
              <a:t>Infeeny</a:t>
            </a:r>
            <a:endParaRPr lang="fr-FR" dirty="0"/>
          </a:p>
        </p:txBody>
      </p:sp>
      <p:sp>
        <p:nvSpPr>
          <p:cNvPr id="6" name="Espace réservé du numéro de diapositive 5"/>
          <p:cNvSpPr>
            <a:spLocks noGrp="1"/>
          </p:cNvSpPr>
          <p:nvPr>
            <p:ph type="sldNum" sz="quarter" idx="30"/>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28" name="Espace réservé du contenu 40"/>
          <p:cNvSpPr>
            <a:spLocks noGrp="1"/>
          </p:cNvSpPr>
          <p:nvPr>
            <p:ph sz="quarter" idx="16" hasCustomPrompt="1"/>
          </p:nvPr>
        </p:nvSpPr>
        <p:spPr>
          <a:xfrm>
            <a:off x="145573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0" name="Espace réservé du contenu 40"/>
          <p:cNvSpPr>
            <a:spLocks noGrp="1"/>
          </p:cNvSpPr>
          <p:nvPr>
            <p:ph sz="quarter" idx="17" hasCustomPrompt="1"/>
          </p:nvPr>
        </p:nvSpPr>
        <p:spPr>
          <a:xfrm>
            <a:off x="565841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1" name="Espace réservé du contenu 40"/>
          <p:cNvSpPr>
            <a:spLocks noGrp="1"/>
          </p:cNvSpPr>
          <p:nvPr>
            <p:ph sz="quarter" idx="18" hasCustomPrompt="1"/>
          </p:nvPr>
        </p:nvSpPr>
        <p:spPr>
          <a:xfrm>
            <a:off x="566578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2" name="Espace réservé du contenu 40"/>
          <p:cNvSpPr>
            <a:spLocks noGrp="1"/>
          </p:cNvSpPr>
          <p:nvPr>
            <p:ph sz="quarter" idx="19" hasCustomPrompt="1"/>
          </p:nvPr>
        </p:nvSpPr>
        <p:spPr>
          <a:xfrm>
            <a:off x="145573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3" name="Espace réservé du contenu 40"/>
          <p:cNvSpPr>
            <a:spLocks noGrp="1"/>
          </p:cNvSpPr>
          <p:nvPr>
            <p:ph sz="quarter" idx="20" hasCustomPrompt="1"/>
          </p:nvPr>
        </p:nvSpPr>
        <p:spPr>
          <a:xfrm>
            <a:off x="1455738" y="372015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4" name="Espace réservé du contenu 40"/>
          <p:cNvSpPr>
            <a:spLocks noGrp="1"/>
          </p:cNvSpPr>
          <p:nvPr>
            <p:ph sz="quarter" idx="21" hasCustomPrompt="1"/>
          </p:nvPr>
        </p:nvSpPr>
        <p:spPr>
          <a:xfrm>
            <a:off x="5658418" y="3720161"/>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5" name="Espace réservé du contenu 59"/>
          <p:cNvSpPr>
            <a:spLocks noGrp="1"/>
          </p:cNvSpPr>
          <p:nvPr>
            <p:ph sz="quarter" idx="22" hasCustomPrompt="1"/>
          </p:nvPr>
        </p:nvSpPr>
        <p:spPr>
          <a:xfrm>
            <a:off x="21567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6" name="Espace réservé du contenu 59"/>
          <p:cNvSpPr>
            <a:spLocks noGrp="1"/>
          </p:cNvSpPr>
          <p:nvPr>
            <p:ph sz="quarter" idx="23" hasCustomPrompt="1"/>
          </p:nvPr>
        </p:nvSpPr>
        <p:spPr>
          <a:xfrm>
            <a:off x="21567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37" name="Espace réservé du contenu 59"/>
          <p:cNvSpPr>
            <a:spLocks noGrp="1"/>
          </p:cNvSpPr>
          <p:nvPr>
            <p:ph sz="quarter" idx="24" hasCustomPrompt="1"/>
          </p:nvPr>
        </p:nvSpPr>
        <p:spPr>
          <a:xfrm>
            <a:off x="215678" y="3823288"/>
            <a:ext cx="1240060" cy="909637"/>
          </a:xfrm>
        </p:spPr>
        <p:txBody>
          <a:bodyPr>
            <a:noAutofit/>
          </a:bodyPr>
          <a:lstStyle>
            <a:lvl2pPr marL="271463" indent="0">
              <a:buNone/>
              <a:defRPr/>
            </a:lvl2pPr>
          </a:lstStyle>
          <a:p>
            <a:pPr lvl="1"/>
            <a:r>
              <a:rPr lang="fr-FR" dirty="0" err="1"/>
              <a:t>Picto</a:t>
            </a:r>
            <a:r>
              <a:rPr lang="fr-FR" dirty="0"/>
              <a:t> ou Photo</a:t>
            </a:r>
          </a:p>
        </p:txBody>
      </p:sp>
      <p:sp>
        <p:nvSpPr>
          <p:cNvPr id="38" name="Espace réservé du contenu 59"/>
          <p:cNvSpPr>
            <a:spLocks noGrp="1"/>
          </p:cNvSpPr>
          <p:nvPr>
            <p:ph sz="quarter" idx="25" hasCustomPrompt="1"/>
          </p:nvPr>
        </p:nvSpPr>
        <p:spPr>
          <a:xfrm>
            <a:off x="442572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9" name="Espace réservé du contenu 59"/>
          <p:cNvSpPr>
            <a:spLocks noGrp="1"/>
          </p:cNvSpPr>
          <p:nvPr>
            <p:ph sz="quarter" idx="26" hasCustomPrompt="1"/>
          </p:nvPr>
        </p:nvSpPr>
        <p:spPr>
          <a:xfrm>
            <a:off x="442572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40" name="Espace réservé du contenu 59"/>
          <p:cNvSpPr>
            <a:spLocks noGrp="1"/>
          </p:cNvSpPr>
          <p:nvPr>
            <p:ph sz="quarter" idx="27" hasCustomPrompt="1"/>
          </p:nvPr>
        </p:nvSpPr>
        <p:spPr>
          <a:xfrm>
            <a:off x="4425728" y="3823288"/>
            <a:ext cx="1240060" cy="909637"/>
          </a:xfrm>
        </p:spPr>
        <p:txBody>
          <a:bodyPr>
            <a:noAutofit/>
          </a:bodyPr>
          <a:lstStyle>
            <a:lvl2pPr marL="271463" indent="0">
              <a:buNone/>
              <a:defRPr/>
            </a:lvl2pPr>
          </a:lstStyle>
          <a:p>
            <a:pPr lvl="1"/>
            <a:r>
              <a:rPr lang="fr-FR" dirty="0" err="1"/>
              <a:t>Picto</a:t>
            </a:r>
            <a:r>
              <a:rPr lang="fr-FR" dirty="0"/>
              <a:t> ou Photo</a:t>
            </a:r>
          </a:p>
        </p:txBody>
      </p:sp>
    </p:spTree>
    <p:extLst>
      <p:ext uri="{BB962C8B-B14F-4D97-AF65-F5344CB8AC3E}">
        <p14:creationId xmlns:p14="http://schemas.microsoft.com/office/powerpoint/2010/main" val="951079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dirty="0"/>
              <a:t>Infeeny</a:t>
            </a:r>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2449545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7"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8"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dirty="0"/>
              <a:t>Infeeny</a:t>
            </a:r>
          </a:p>
        </p:txBody>
      </p:sp>
      <p:sp>
        <p:nvSpPr>
          <p:cNvPr id="9"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12" name="Connecteur droit 1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4785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29208436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5252791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25873213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7608018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2717393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7418084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
        <p:nvSpPr>
          <p:cNvPr id="14" name="Espace réservé de la date 3"/>
          <p:cNvSpPr txBox="1">
            <a:spLocks/>
          </p:cNvSpPr>
          <p:nvPr userDrawn="1"/>
        </p:nvSpPr>
        <p:spPr>
          <a:xfrm>
            <a:off x="1832670" y="4982570"/>
            <a:ext cx="506549" cy="153888"/>
          </a:xfrm>
          <a:prstGeom prst="rect">
            <a:avLst/>
          </a:prstGeom>
        </p:spPr>
        <p:txBody>
          <a:bodyPr vert="horz" wrap="non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08/02/2016</a:t>
            </a:r>
            <a:endParaRPr lang="fr-FR" dirty="0"/>
          </a:p>
        </p:txBody>
      </p:sp>
      <p:sp>
        <p:nvSpPr>
          <p:cNvPr id="15" name="Espace réservé du pied de page 4"/>
          <p:cNvSpPr txBox="1">
            <a:spLocks/>
          </p:cNvSpPr>
          <p:nvPr userDrawn="1"/>
        </p:nvSpPr>
        <p:spPr>
          <a:xfrm>
            <a:off x="2617336" y="4982570"/>
            <a:ext cx="6283920" cy="153888"/>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Infeeny</a:t>
            </a:r>
            <a:endParaRPr lang="fr-FR" dirty="0"/>
          </a:p>
        </p:txBody>
      </p:sp>
      <p:sp>
        <p:nvSpPr>
          <p:cNvPr id="16" name="Espace réservé du numéro de diapositive 5"/>
          <p:cNvSpPr txBox="1">
            <a:spLocks/>
          </p:cNvSpPr>
          <p:nvPr userDrawn="1"/>
        </p:nvSpPr>
        <p:spPr>
          <a:xfrm>
            <a:off x="1350741" y="4982570"/>
            <a:ext cx="339837" cy="153888"/>
          </a:xfrm>
          <a:prstGeom prst="rect">
            <a:avLst/>
          </a:prstGeom>
        </p:spPr>
        <p:txBody>
          <a:bodyPr vert="horz" wrap="none" lIns="0" tIns="0" rIns="0" bIns="0" rtlCol="0" anchor="t" anchorCtr="0">
            <a:spAutoFit/>
          </a:bodyPr>
          <a:lstStyle>
            <a:defPPr>
              <a:defRPr lang="fr-FR"/>
            </a:defPPr>
            <a:lvl1pPr marL="0" algn="r"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P. </a:t>
            </a:r>
            <a:fld id="{A733B763-BB36-4290-88D7-9BAF99F4BA6E}" type="slidenum">
              <a:rPr lang="fr-FR" smtClean="0"/>
              <a:pPr/>
              <a:t>‹#›</a:t>
            </a:fld>
            <a:endParaRPr lang="fr-FR" dirty="0"/>
          </a:p>
        </p:txBody>
      </p:sp>
      <p:cxnSp>
        <p:nvCxnSpPr>
          <p:cNvPr id="20" name="Connecteur droit 19"/>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5454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72623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3978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522633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461288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26210856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7761653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21786648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Offres de support 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2126022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5940504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28483607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86171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18846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2278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21539222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400919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34949453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296748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41032146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41202098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7790183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9241436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2190682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25885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908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1064769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2084178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7"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8"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7563902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7547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dirty="0"/>
              <a:t>Infeeny</a:t>
            </a:r>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28610211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Tree>
    <p:extLst>
      <p:ext uri="{BB962C8B-B14F-4D97-AF65-F5344CB8AC3E}">
        <p14:creationId xmlns:p14="http://schemas.microsoft.com/office/powerpoint/2010/main" val="8464088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2" name="Rectangle 1"/>
          <p:cNvSpPr/>
          <p:nvPr userDrawn="1"/>
        </p:nvSpPr>
        <p:spPr>
          <a:xfrm>
            <a:off x="0" y="0"/>
            <a:ext cx="566738" cy="51435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endParaRPr>
          </a:p>
        </p:txBody>
      </p:sp>
      <p:sp>
        <p:nvSpPr>
          <p:cNvPr id="3" name="Slide Number Placeholder 4"/>
          <p:cNvSpPr txBox="1">
            <a:spLocks/>
          </p:cNvSpPr>
          <p:nvPr userDrawn="1"/>
        </p:nvSpPr>
        <p:spPr>
          <a:xfrm>
            <a:off x="8750300" y="4845050"/>
            <a:ext cx="285750" cy="153988"/>
          </a:xfrm>
          <a:prstGeom prst="rect">
            <a:avLst/>
          </a:prstGeom>
        </p:spPr>
        <p:txBody>
          <a:bodyPr wrap="none" lIns="0" tIns="0" rIns="0" bIns="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fontAlgn="base">
              <a:spcBef>
                <a:spcPct val="0"/>
              </a:spcBef>
              <a:spcAft>
                <a:spcPct val="0"/>
              </a:spcAft>
              <a:defRPr/>
            </a:pPr>
            <a:fld id="{68B759E0-35A8-45BC-9C94-FFEE03FD2185}" type="slidenum">
              <a:rPr lang="fr-FR" altLang="en-US" sz="1000" smtClean="0">
                <a:solidFill>
                  <a:srgbClr val="FFFFFF"/>
                </a:solidFill>
                <a:latin typeface="Allumi Ptf ExtraLight" pitchFamily="34" charset="0"/>
              </a:rPr>
              <a:pPr fontAlgn="base">
                <a:spcBef>
                  <a:spcPct val="0"/>
                </a:spcBef>
                <a:spcAft>
                  <a:spcPct val="0"/>
                </a:spcAft>
                <a:defRPr/>
              </a:pPr>
              <a:t>‹#›</a:t>
            </a:fld>
            <a:endParaRPr lang="fr-FR" altLang="en-US" sz="1000" dirty="0">
              <a:solidFill>
                <a:srgbClr val="FFFFFF"/>
              </a:solidFill>
              <a:latin typeface="Allumi Ptf ExtraLight" pitchFamily="34" charset="0"/>
            </a:endParaRPr>
          </a:p>
        </p:txBody>
      </p:sp>
      <p:sp>
        <p:nvSpPr>
          <p:cNvPr id="5" name="Espace réservé du numéro de diapositive 5"/>
          <p:cNvSpPr>
            <a:spLocks noGrp="1"/>
          </p:cNvSpPr>
          <p:nvPr>
            <p:ph type="sldNum" sz="quarter" idx="4"/>
          </p:nvPr>
        </p:nvSpPr>
        <p:spPr>
          <a:xfrm>
            <a:off x="8765599" y="4825956"/>
            <a:ext cx="298159" cy="153888"/>
          </a:xfrm>
          <a:prstGeom prst="rect">
            <a:avLst/>
          </a:prstGeom>
        </p:spPr>
        <p:txBody>
          <a:bodyPr vert="horz" wrap="none" lIns="0" tIns="0" rIns="0" bIns="0" numCol="1" anchor="t" anchorCtr="0" compatLnSpc="1">
            <a:prstTxWarp prst="textNoShape">
              <a:avLst/>
            </a:prstTxWarp>
            <a:spAutoFit/>
          </a:bodyPr>
          <a:lstStyle>
            <a:lvl1pPr algn="l" eaLnBrk="1" hangingPunct="1">
              <a:defRPr sz="1000">
                <a:solidFill>
                  <a:schemeClr val="tx2"/>
                </a:solidFill>
                <a:latin typeface="+mj-lt"/>
              </a:defRPr>
            </a:lvl1pPr>
          </a:lstStyle>
          <a:p>
            <a:pPr>
              <a:defRPr/>
            </a:pPr>
            <a:fld id="{AD3DF26E-84F7-41A9-99A5-C44A0A6012E5}" type="slidenum">
              <a:rPr lang="fr-FR" altLang="en-US" smtClean="0">
                <a:solidFill>
                  <a:srgbClr val="475261"/>
                </a:solidFill>
              </a:rPr>
              <a:pPr>
                <a:defRPr/>
              </a:pPr>
              <a:t>‹#›</a:t>
            </a:fld>
            <a:endParaRPr lang="fr-FR" altLang="en-US" dirty="0">
              <a:solidFill>
                <a:srgbClr val="475261"/>
              </a:solidFill>
            </a:endParaRPr>
          </a:p>
        </p:txBody>
      </p:sp>
    </p:spTree>
    <p:extLst>
      <p:ext uri="{BB962C8B-B14F-4D97-AF65-F5344CB8AC3E}">
        <p14:creationId xmlns:p14="http://schemas.microsoft.com/office/powerpoint/2010/main" val="8121556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6896999"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0" y="2286001"/>
            <a:ext cx="6896100"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0" name="Rectangle 9"/>
          <p:cNvSpPr/>
          <p:nvPr/>
        </p:nvSpPr>
        <p:spPr bwMode="gray">
          <a:xfrm>
            <a:off x="3" y="4772026"/>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latin typeface="Trebuchet MS" pitchFamily="34" charset="0"/>
            </a:endParaRPr>
          </a:p>
        </p:txBody>
      </p:sp>
      <p:pic>
        <p:nvPicPr>
          <p:cNvPr id="6" name="Picture 5" descr="dell_blue_lrg_logo.png"/>
          <p:cNvPicPr>
            <a:picLocks noChangeAspect="1"/>
          </p:cNvPicPr>
          <p:nvPr userDrawn="1"/>
        </p:nvPicPr>
        <p:blipFill>
          <a:blip r:embed="rId2" cstate="screen"/>
          <a:stretch>
            <a:fillRect/>
          </a:stretch>
        </p:blipFill>
        <p:spPr bwMode="black">
          <a:xfrm>
            <a:off x="8283229" y="4303779"/>
            <a:ext cx="599303" cy="599303"/>
          </a:xfrm>
          <a:prstGeom prst="rect">
            <a:avLst/>
          </a:prstGeom>
        </p:spPr>
      </p:pic>
    </p:spTree>
    <p:extLst>
      <p:ext uri="{BB962C8B-B14F-4D97-AF65-F5344CB8AC3E}">
        <p14:creationId xmlns:p14="http://schemas.microsoft.com/office/powerpoint/2010/main" val="2271882744"/>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2" y="2252134"/>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7" name="Picture 9" descr="white"/>
          <p:cNvPicPr>
            <a:picLocks noChangeAspect="1" noChangeArrowheads="1"/>
          </p:cNvPicPr>
          <p:nvPr userDrawn="1"/>
        </p:nvPicPr>
        <p:blipFill>
          <a:blip r:embed="rId3" cstate="screen"/>
          <a:srcRect/>
          <a:stretch>
            <a:fillRect/>
          </a:stretch>
        </p:blipFill>
        <p:spPr bwMode="black">
          <a:xfrm>
            <a:off x="7823200" y="3816264"/>
            <a:ext cx="1023494" cy="1023494"/>
          </a:xfrm>
          <a:prstGeom prst="rect">
            <a:avLst/>
          </a:prstGeom>
          <a:noFill/>
          <a:ln w="9525">
            <a:noFill/>
            <a:miter lim="800000"/>
            <a:headEnd/>
            <a:tailEnd/>
          </a:ln>
        </p:spPr>
      </p:pic>
    </p:spTree>
    <p:extLst>
      <p:ext uri="{BB962C8B-B14F-4D97-AF65-F5344CB8AC3E}">
        <p14:creationId xmlns:p14="http://schemas.microsoft.com/office/powerpoint/2010/main" val="3725480198"/>
      </p:ext>
    </p:extLst>
  </p:cSld>
  <p:clrMapOvr>
    <a:masterClrMapping/>
  </p:clrMapOvr>
  <p:transition spd="med">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833334083"/>
      </p:ext>
    </p:extLst>
  </p:cSld>
  <p:clrMapOvr>
    <a:masterClrMapping/>
  </p:clrMapOvr>
  <p:transition spd="med">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274319" y="271885"/>
            <a:ext cx="7955280" cy="64008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295275" y="1554480"/>
            <a:ext cx="79552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7154138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image" Target="../media/image1.png"/><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theme" Target="../theme/theme2.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0399628"/>
      </p:ext>
    </p:extLst>
  </p:cSld>
  <p:clrMap bg1="lt1" tx1="dk1" bg2="lt2" tx2="dk2" accent1="accent1" accent2="accent2" accent3="accent3" accent4="accent4" accent5="accent5" accent6="accent6" hlink="hlink" folHlink="folHlink"/>
  <p:sldLayoutIdLst>
    <p:sldLayoutId id="2147483706" r:id="rId1"/>
    <p:sldLayoutId id="2147483649" r:id="rId2"/>
    <p:sldLayoutId id="2147483689" r:id="rId3"/>
    <p:sldLayoutId id="2147483671" r:id="rId4"/>
    <p:sldLayoutId id="2147483690" r:id="rId5"/>
    <p:sldLayoutId id="2147483672" r:id="rId6"/>
    <p:sldLayoutId id="2147483673" r:id="rId7"/>
    <p:sldLayoutId id="2147483676" r:id="rId8"/>
    <p:sldLayoutId id="2147483675" r:id="rId9"/>
    <p:sldLayoutId id="2147483703" r:id="rId10"/>
    <p:sldLayoutId id="2147483660" r:id="rId11"/>
    <p:sldLayoutId id="2147483650" r:id="rId12"/>
    <p:sldLayoutId id="2147483682" r:id="rId13"/>
    <p:sldLayoutId id="2147483701" r:id="rId14"/>
    <p:sldLayoutId id="2147483683" r:id="rId15"/>
    <p:sldLayoutId id="2147483684" r:id="rId16"/>
    <p:sldLayoutId id="2147483685" r:id="rId17"/>
    <p:sldLayoutId id="2147483699" r:id="rId18"/>
    <p:sldLayoutId id="2147483700" r:id="rId19"/>
    <p:sldLayoutId id="2147483680" r:id="rId20"/>
    <p:sldLayoutId id="2147483681" r:id="rId21"/>
    <p:sldLayoutId id="2147483702" r:id="rId22"/>
    <p:sldLayoutId id="2147483686" r:id="rId23"/>
    <p:sldLayoutId id="2147483687" r:id="rId24"/>
    <p:sldLayoutId id="2147483688" r:id="rId25"/>
    <p:sldLayoutId id="2147483697" r:id="rId26"/>
    <p:sldLayoutId id="2147483698" r:id="rId27"/>
    <p:sldLayoutId id="2147483667" r:id="rId28"/>
    <p:sldLayoutId id="2147483704" r:id="rId29"/>
    <p:sldLayoutId id="2147483662" r:id="rId30"/>
    <p:sldLayoutId id="2147483668" r:id="rId31"/>
    <p:sldLayoutId id="2147483669" r:id="rId32"/>
    <p:sldLayoutId id="2147483670" r:id="rId33"/>
    <p:sldLayoutId id="2147483695" r:id="rId34"/>
    <p:sldLayoutId id="2147483696" r:id="rId35"/>
    <p:sldLayoutId id="2147483661" r:id="rId36"/>
    <p:sldLayoutId id="2147483705" r:id="rId37"/>
    <p:sldLayoutId id="2147483666" r:id="rId38"/>
    <p:sldLayoutId id="2147483663" r:id="rId39"/>
    <p:sldLayoutId id="2147483664" r:id="rId40"/>
    <p:sldLayoutId id="2147483665" r:id="rId41"/>
    <p:sldLayoutId id="2147483693" r:id="rId42"/>
    <p:sldLayoutId id="2147483694" r:id="rId43"/>
    <p:sldLayoutId id="2147483655" r:id="rId44"/>
    <p:sldLayoutId id="2147483677" r:id="rId45"/>
    <p:sldLayoutId id="2147483710" r:id="rId46"/>
    <p:sldLayoutId id="2147483678" r:id="rId47"/>
    <p:sldLayoutId id="2147483708" r:id="rId48"/>
  </p:sldLayoutIdLst>
  <p:hf sldNum="0" hdr="0" ftr="0" dt="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50"/>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348330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6" r:id="rId35"/>
    <p:sldLayoutId id="2147483747" r:id="rId36"/>
    <p:sldLayoutId id="2147483748" r:id="rId37"/>
    <p:sldLayoutId id="2147483749" r:id="rId38"/>
    <p:sldLayoutId id="2147483750" r:id="rId39"/>
    <p:sldLayoutId id="2147483751" r:id="rId40"/>
    <p:sldLayoutId id="2147483752" r:id="rId41"/>
    <p:sldLayoutId id="2147483753" r:id="rId42"/>
    <p:sldLayoutId id="2147483754" r:id="rId43"/>
    <p:sldLayoutId id="2147483755" r:id="rId44"/>
    <p:sldLayoutId id="2147483756" r:id="rId45"/>
    <p:sldLayoutId id="2147483757" r:id="rId46"/>
    <p:sldLayoutId id="2147483758" r:id="rId47"/>
  </p:sldLayoutIdLst>
  <p:hf hdr="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49"/>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274322"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274322"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p:txBody>
      </p:sp>
      <p:sp>
        <p:nvSpPr>
          <p:cNvPr id="14" name="TextBox 13"/>
          <p:cNvSpPr txBox="1"/>
          <p:nvPr/>
        </p:nvSpPr>
        <p:spPr>
          <a:xfrm>
            <a:off x="295274" y="4807479"/>
            <a:ext cx="265176" cy="89154"/>
          </a:xfrm>
          <a:prstGeom prst="rect">
            <a:avLst/>
          </a:prstGeom>
        </p:spPr>
        <p:txBody>
          <a:bodyPr vert="horz" lIns="0" tIns="0" rIns="0" bIns="0" rtlCol="0" anchor="ctr">
            <a:noAutofit/>
          </a:bodyPr>
          <a:lstStyle/>
          <a:p>
            <a:pPr fontAlgn="base">
              <a:lnSpc>
                <a:spcPct val="90000"/>
              </a:lnSpc>
              <a:spcBef>
                <a:spcPct val="0"/>
              </a:spcBef>
              <a:spcAft>
                <a:spcPct val="0"/>
              </a:spcAft>
              <a:buClr>
                <a:srgbClr val="0085C3"/>
              </a:buClr>
            </a:pPr>
            <a:fld id="{58EC7406-F4CC-4ABF-902E-2AF4E70E5C0F}" type="slidenum">
              <a:rPr lang="en-US" sz="900" smtClean="0">
                <a:solidFill>
                  <a:srgbClr val="444444">
                    <a:lumMod val="50000"/>
                    <a:lumOff val="50000"/>
                  </a:srgbClr>
                </a:solidFill>
              </a:rPr>
              <a:pPr fontAlgn="base">
                <a:lnSpc>
                  <a:spcPct val="90000"/>
                </a:lnSpc>
                <a:spcBef>
                  <a:spcPct val="0"/>
                </a:spcBef>
                <a:spcAft>
                  <a:spcPct val="0"/>
                </a:spcAft>
                <a:buClr>
                  <a:srgbClr val="0085C3"/>
                </a:buClr>
              </a:pPr>
              <a:t>‹#›</a:t>
            </a:fld>
            <a:endParaRPr lang="fr-FR" sz="900" dirty="0">
              <a:solidFill>
                <a:srgbClr val="444444">
                  <a:lumMod val="50000"/>
                  <a:lumOff val="50000"/>
                </a:srgbClr>
              </a:solidFill>
            </a:endParaRPr>
          </a:p>
        </p:txBody>
      </p:sp>
      <p:sp>
        <p:nvSpPr>
          <p:cNvPr id="16" name="TextBox 15"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11/27/2017</a:t>
            </a:fld>
            <a:endParaRPr lang="en-US" sz="900" dirty="0">
              <a:solidFill>
                <a:srgbClr val="444444">
                  <a:lumMod val="50000"/>
                  <a:lumOff val="50000"/>
                </a:srgbClr>
              </a:solidFill>
            </a:endParaRPr>
          </a:p>
        </p:txBody>
      </p:sp>
      <p:sp>
        <p:nvSpPr>
          <p:cNvPr id="13" name="TextBox 12"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11/27/2017</a:t>
            </a:fld>
            <a:endParaRPr lang="en-US" sz="900" dirty="0">
              <a:solidFill>
                <a:srgbClr val="444444">
                  <a:lumMod val="50000"/>
                  <a:lumOff val="50000"/>
                </a:srgbClr>
              </a:solidFill>
            </a:endParaRPr>
          </a:p>
        </p:txBody>
      </p:sp>
      <p:sp>
        <p:nvSpPr>
          <p:cNvPr id="26" name="fl" descr="                              Dell - Restricted - Confidential&#10;"/>
          <p:cNvSpPr txBox="1"/>
          <p:nvPr/>
        </p:nvSpPr>
        <p:spPr>
          <a:xfrm>
            <a:off x="0" y="4770628"/>
            <a:ext cx="2574744" cy="404726"/>
          </a:xfrm>
          <a:prstGeom prst="rect">
            <a:avLst/>
          </a:prstGeom>
          <a:noFill/>
        </p:spPr>
        <p:txBody>
          <a:bodyPr vert="horz" wrap="none" rtlCol="0">
            <a:spAutoFit/>
          </a:bodyPr>
          <a:lstStyle/>
          <a:p>
            <a:pPr fontAlgn="base">
              <a:lnSpc>
                <a:spcPct val="90000"/>
              </a:lnSpc>
              <a:spcBef>
                <a:spcPts val="600"/>
              </a:spcBef>
              <a:buClr>
                <a:srgbClr val="0085C3"/>
              </a:buClr>
            </a:pPr>
            <a:r>
              <a:rPr lang="en-US" sz="850" b="1">
                <a:solidFill>
                  <a:srgbClr val="7F7F7F"/>
                </a:solidFill>
              </a:rPr>
              <a:t>                              Dell - Restricted - Confidential</a:t>
            </a:r>
          </a:p>
          <a:p>
            <a:pPr fontAlgn="base">
              <a:lnSpc>
                <a:spcPct val="90000"/>
              </a:lnSpc>
              <a:spcBef>
                <a:spcPts val="600"/>
              </a:spcBef>
              <a:buClr>
                <a:srgbClr val="0085C3"/>
              </a:buClr>
            </a:pPr>
            <a:endParaRPr lang="en-US" sz="850" b="1" dirty="0">
              <a:solidFill>
                <a:srgbClr val="7F7F7F"/>
              </a:solidFill>
            </a:endParaRPr>
          </a:p>
        </p:txBody>
      </p:sp>
      <p:pic>
        <p:nvPicPr>
          <p:cNvPr id="17" name="Picture 16" descr="dell_gray_logo.png"/>
          <p:cNvPicPr>
            <a:picLocks noChangeAspect="1"/>
          </p:cNvPicPr>
          <p:nvPr/>
        </p:nvPicPr>
        <p:blipFill>
          <a:blip r:embed="rId14" cstate="screen"/>
          <a:stretch>
            <a:fillRect/>
          </a:stretch>
        </p:blipFill>
        <p:spPr bwMode="black">
          <a:xfrm>
            <a:off x="8414829" y="4463107"/>
            <a:ext cx="470835" cy="470835"/>
          </a:xfrm>
          <a:prstGeom prst="rect">
            <a:avLst/>
          </a:prstGeom>
        </p:spPr>
      </p:pic>
    </p:spTree>
    <p:extLst>
      <p:ext uri="{BB962C8B-B14F-4D97-AF65-F5344CB8AC3E}">
        <p14:creationId xmlns:p14="http://schemas.microsoft.com/office/powerpoint/2010/main" val="3543145518"/>
      </p:ext>
    </p:extLst>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Museo For Dell 300" pitchFamily="50" charset="0"/>
        <a:buChar char="–"/>
        <a:defRPr sz="140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fsharp.org/" TargetMode="External"/><Relationship Id="rId2" Type="http://schemas.openxmlformats.org/officeDocument/2006/relationships/hyperlink" Target="https://fsharpforfunandprofit.com/" TargetMode="External"/><Relationship Id="rId1" Type="http://schemas.openxmlformats.org/officeDocument/2006/relationships/slideLayout" Target="../slideLayouts/slideLayout60.xml"/><Relationship Id="rId4" Type="http://schemas.openxmlformats.org/officeDocument/2006/relationships/hyperlink" Target="https://fsharp.slack.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8"/>
          <p:cNvSpPr>
            <a:spLocks noGrp="1"/>
          </p:cNvSpPr>
          <p:nvPr>
            <p:ph type="body" sz="quarter" idx="10"/>
          </p:nvPr>
        </p:nvSpPr>
        <p:spPr>
          <a:xfrm>
            <a:off x="643010" y="3693083"/>
            <a:ext cx="6390233" cy="586314"/>
          </a:xfrm>
        </p:spPr>
        <p:txBody>
          <a:bodyPr/>
          <a:lstStyle/>
          <a:p>
            <a:r>
              <a:rPr lang="en-US" sz="1800" dirty="0">
                <a:latin typeface="Allumi Extended Light"/>
              </a:rPr>
              <a:t>Meetup d</a:t>
            </a:r>
            <a:r>
              <a:rPr lang="fr-FR" sz="1800" dirty="0" err="1">
                <a:latin typeface="Allumi Extended Light"/>
              </a:rPr>
              <a:t>otTech</a:t>
            </a:r>
            <a:endParaRPr lang="fr-FR" sz="1800" dirty="0">
              <a:latin typeface="Allumi Extended Light"/>
            </a:endParaRPr>
          </a:p>
          <a:p>
            <a:r>
              <a:rPr lang="fr-FR" sz="1800" dirty="0">
                <a:latin typeface="Allumi Extended Light"/>
              </a:rPr>
              <a:t>28 Novembre 2017</a:t>
            </a:r>
          </a:p>
        </p:txBody>
      </p:sp>
      <p:sp>
        <p:nvSpPr>
          <p:cNvPr id="7" name="Rectangle 6"/>
          <p:cNvSpPr/>
          <p:nvPr/>
        </p:nvSpPr>
        <p:spPr>
          <a:xfrm>
            <a:off x="0" y="0"/>
            <a:ext cx="567267" cy="5143500"/>
          </a:xfrm>
          <a:prstGeom prst="rect">
            <a:avLst/>
          </a:prstGeom>
          <a:solidFill>
            <a:srgbClr val="2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6"/>
          <p:cNvSpPr txBox="1">
            <a:spLocks/>
          </p:cNvSpPr>
          <p:nvPr/>
        </p:nvSpPr>
        <p:spPr bwMode="auto">
          <a:xfrm rot="16200000">
            <a:off x="-2288615" y="2414341"/>
            <a:ext cx="5136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fontAlgn="base" hangingPunct="1">
              <a:spcBef>
                <a:spcPct val="0"/>
              </a:spcBef>
              <a:spcAft>
                <a:spcPct val="0"/>
              </a:spcAft>
              <a:buSzPct val="50000"/>
            </a:pPr>
            <a:r>
              <a:rPr lang="fr-FR" altLang="en-US" sz="2000" dirty="0" err="1">
                <a:solidFill>
                  <a:schemeClr val="bg1"/>
                </a:solidFill>
                <a:latin typeface="Allumi Extended Light"/>
                <a:cs typeface="Arial" pitchFamily="34" charset="0"/>
              </a:rPr>
              <a:t>dotTech</a:t>
            </a:r>
            <a:endParaRPr lang="fr-FR" altLang="en-US" sz="2000" dirty="0">
              <a:solidFill>
                <a:schemeClr val="bg1"/>
              </a:solidFill>
              <a:latin typeface="Allumi Extended Light"/>
              <a:cs typeface="Arial" pitchFamily="34" charset="0"/>
            </a:endParaRPr>
          </a:p>
        </p:txBody>
      </p:sp>
      <p:pic>
        <p:nvPicPr>
          <p:cNvPr id="5" name="Picture 4">
            <a:extLst>
              <a:ext uri="{FF2B5EF4-FFF2-40B4-BE49-F238E27FC236}">
                <a16:creationId xmlns:a16="http://schemas.microsoft.com/office/drawing/2014/main" id="{CB5FAD55-B32F-4CC5-BD9F-8E5FFB83D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2830" y="3016668"/>
            <a:ext cx="2043355" cy="1939144"/>
          </a:xfrm>
          <a:prstGeom prst="rect">
            <a:avLst/>
          </a:prstGeom>
        </p:spPr>
      </p:pic>
    </p:spTree>
    <p:extLst>
      <p:ext uri="{BB962C8B-B14F-4D97-AF65-F5344CB8AC3E}">
        <p14:creationId xmlns:p14="http://schemas.microsoft.com/office/powerpoint/2010/main" val="613806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F# ?</a:t>
            </a:r>
          </a:p>
        </p:txBody>
      </p:sp>
      <p:sp>
        <p:nvSpPr>
          <p:cNvPr id="4" name="Text Placeholder 3"/>
          <p:cNvSpPr>
            <a:spLocks noGrp="1"/>
          </p:cNvSpPr>
          <p:nvPr>
            <p:ph type="body" sz="quarter" idx="10"/>
          </p:nvPr>
        </p:nvSpPr>
        <p:spPr/>
        <p:txBody>
          <a:bodyPr/>
          <a:lstStyle/>
          <a:p>
            <a:r>
              <a:rPr lang="en-US" dirty="0" err="1"/>
              <a:t>Langage</a:t>
            </a:r>
            <a:r>
              <a:rPr lang="en-US" dirty="0"/>
              <a:t> F#</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2826928"/>
          </a:xfrm>
        </p:spPr>
        <p:txBody>
          <a:bodyPr/>
          <a:lstStyle/>
          <a:p>
            <a:pPr marL="271145" indent="-271145"/>
            <a:r>
              <a:rPr lang="en-US" dirty="0" err="1"/>
              <a:t>Complet</a:t>
            </a:r>
            <a:endParaRPr lang="en-US" dirty="0"/>
          </a:p>
          <a:p>
            <a:pPr marL="541020" lvl="1" indent="-271145"/>
            <a:r>
              <a:rPr lang="en-US" dirty="0" err="1"/>
              <a:t>Langage</a:t>
            </a:r>
            <a:r>
              <a:rPr lang="en-US" dirty="0"/>
              <a:t> </a:t>
            </a:r>
            <a:r>
              <a:rPr lang="en-US" dirty="0" err="1"/>
              <a:t>hybride</a:t>
            </a:r>
            <a:r>
              <a:rPr lang="en-US" dirty="0"/>
              <a:t> (OO)</a:t>
            </a:r>
          </a:p>
          <a:p>
            <a:pPr marL="541020" lvl="1" indent="-271145"/>
            <a:endParaRPr lang="en-US" dirty="0"/>
          </a:p>
          <a:p>
            <a:pPr marL="541020" lvl="1" indent="-271145"/>
            <a:r>
              <a:rPr lang="en-US" dirty="0"/>
              <a:t>.NET</a:t>
            </a:r>
          </a:p>
          <a:p>
            <a:pPr marL="541020" lvl="1" indent="-271145"/>
            <a:endParaRPr lang="en-US" dirty="0"/>
          </a:p>
          <a:p>
            <a:pPr marL="541020" lvl="1" indent="-271145"/>
            <a:r>
              <a:rPr lang="en-US" dirty="0" err="1"/>
              <a:t>Très</a:t>
            </a:r>
            <a:r>
              <a:rPr lang="en-US" dirty="0"/>
              <a:t> </a:t>
            </a:r>
            <a:r>
              <a:rPr lang="en-US" dirty="0" err="1"/>
              <a:t>supporté</a:t>
            </a:r>
            <a:br>
              <a:rPr lang="en-US" dirty="0"/>
            </a:br>
            <a:r>
              <a:rPr lang="en-US" dirty="0"/>
              <a:t>(IDE, </a:t>
            </a:r>
            <a:r>
              <a:rPr lang="en-US" dirty="0" err="1"/>
              <a:t>communauté</a:t>
            </a:r>
            <a:r>
              <a:rPr lang="en-US" dirty="0"/>
              <a:t>, etc.)</a:t>
            </a:r>
          </a:p>
        </p:txBody>
      </p:sp>
      <p:pic>
        <p:nvPicPr>
          <p:cNvPr id="3" name="Picture 2">
            <a:extLst>
              <a:ext uri="{FF2B5EF4-FFF2-40B4-BE49-F238E27FC236}">
                <a16:creationId xmlns:a16="http://schemas.microsoft.com/office/drawing/2014/main" id="{72261AC5-6F8B-47C5-B4A5-C02397EE4607}"/>
              </a:ext>
            </a:extLst>
          </p:cNvPr>
          <p:cNvPicPr>
            <a:picLocks noChangeAspect="1"/>
          </p:cNvPicPr>
          <p:nvPr/>
        </p:nvPicPr>
        <p:blipFill>
          <a:blip r:embed="rId2"/>
          <a:stretch>
            <a:fillRect/>
          </a:stretch>
        </p:blipFill>
        <p:spPr>
          <a:xfrm>
            <a:off x="4755433" y="0"/>
            <a:ext cx="4388567" cy="5143500"/>
          </a:xfrm>
          <a:prstGeom prst="rect">
            <a:avLst/>
          </a:prstGeom>
        </p:spPr>
      </p:pic>
    </p:spTree>
    <p:extLst>
      <p:ext uri="{BB962C8B-B14F-4D97-AF65-F5344CB8AC3E}">
        <p14:creationId xmlns:p14="http://schemas.microsoft.com/office/powerpoint/2010/main" val="16741783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Syntaxe</a:t>
            </a:r>
            <a:endParaRPr lang="en-US" dirty="0"/>
          </a:p>
        </p:txBody>
      </p:sp>
      <p:sp>
        <p:nvSpPr>
          <p:cNvPr id="4" name="Text Placeholder 3"/>
          <p:cNvSpPr>
            <a:spLocks noGrp="1"/>
          </p:cNvSpPr>
          <p:nvPr>
            <p:ph type="body" sz="quarter" idx="10"/>
          </p:nvPr>
        </p:nvSpPr>
        <p:spPr/>
        <p:txBody>
          <a:bodyPr/>
          <a:lstStyle/>
          <a:p>
            <a:r>
              <a:rPr lang="en-US" dirty="0" err="1"/>
              <a:t>Langage</a:t>
            </a:r>
            <a:r>
              <a:rPr lang="en-US" dirty="0"/>
              <a:t> F#</a:t>
            </a:r>
          </a:p>
        </p:txBody>
      </p:sp>
      <p:sp>
        <p:nvSpPr>
          <p:cNvPr id="5" name="Content Placeholder 5">
            <a:extLst>
              <a:ext uri="{FF2B5EF4-FFF2-40B4-BE49-F238E27FC236}">
                <a16:creationId xmlns:a16="http://schemas.microsoft.com/office/drawing/2014/main" id="{E7C4C1A4-352A-4B37-8E40-051FA80A7D71}"/>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3"/>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57995783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t>
            </a:r>
            <a:r>
              <a:rPr lang="en-US" dirty="0" err="1"/>
              <a:t>avancés</a:t>
            </a:r>
            <a:endParaRPr lang="en-US" dirty="0"/>
          </a:p>
        </p:txBody>
      </p:sp>
      <p:sp>
        <p:nvSpPr>
          <p:cNvPr id="3" name="Content Placeholder 2"/>
          <p:cNvSpPr>
            <a:spLocks noGrp="1"/>
          </p:cNvSpPr>
          <p:nvPr>
            <p:ph idx="1"/>
          </p:nvPr>
        </p:nvSpPr>
        <p:spPr>
          <a:xfrm>
            <a:off x="937325" y="1303459"/>
            <a:ext cx="7923209" cy="4114973"/>
          </a:xfrm>
        </p:spPr>
        <p:txBody>
          <a:bodyPr/>
          <a:lstStyle/>
          <a:p>
            <a:pPr marL="271145" indent="-271145"/>
            <a:r>
              <a:rPr lang="en-US" dirty="0" err="1"/>
              <a:t>Inférence</a:t>
            </a:r>
            <a:r>
              <a:rPr lang="en-US" dirty="0"/>
              <a:t> de type</a:t>
            </a:r>
          </a:p>
          <a:p>
            <a:pPr marL="541020" lvl="1" indent="-271145"/>
            <a:r>
              <a:rPr lang="en-US" dirty="0" err="1"/>
              <a:t>Généricité</a:t>
            </a:r>
            <a:r>
              <a:rPr lang="en-US" dirty="0"/>
              <a:t> beaucoup plus </a:t>
            </a:r>
            <a:r>
              <a:rPr lang="en-US" dirty="0" err="1"/>
              <a:t>poussé</a:t>
            </a:r>
            <a:r>
              <a:rPr lang="en-US" dirty="0"/>
              <a:t> que C#</a:t>
            </a:r>
          </a:p>
          <a:p>
            <a:pPr marL="541020" lvl="1" indent="-271145"/>
            <a:endParaRPr lang="en-US" dirty="0"/>
          </a:p>
          <a:p>
            <a:pPr marL="271145" indent="-271145"/>
            <a:r>
              <a:rPr lang="en-US" dirty="0"/>
              <a:t>Currying / Partial applications</a:t>
            </a:r>
          </a:p>
          <a:p>
            <a:pPr marL="271145" indent="-271145"/>
            <a:endParaRPr lang="en-US" dirty="0"/>
          </a:p>
          <a:p>
            <a:pPr marL="271145" indent="-271145"/>
            <a:r>
              <a:rPr lang="en-US" dirty="0"/>
              <a:t>Exhaustive pattern matching</a:t>
            </a:r>
          </a:p>
          <a:p>
            <a:pPr marL="271145" indent="-271145"/>
            <a:endParaRPr lang="en-US" dirty="0"/>
          </a:p>
          <a:p>
            <a:pPr marL="271145" indent="-271145"/>
            <a:r>
              <a:rPr lang="en-US" dirty="0"/>
              <a:t>DSL</a:t>
            </a:r>
          </a:p>
          <a:p>
            <a:pPr marL="0" indent="0">
              <a:buNone/>
            </a:pPr>
            <a:endParaRPr lang="en-US" dirty="0"/>
          </a:p>
        </p:txBody>
      </p:sp>
      <p:sp>
        <p:nvSpPr>
          <p:cNvPr id="4" name="Text Placeholder 3"/>
          <p:cNvSpPr>
            <a:spLocks noGrp="1"/>
          </p:cNvSpPr>
          <p:nvPr>
            <p:ph type="body" sz="quarter" idx="10"/>
          </p:nvPr>
        </p:nvSpPr>
        <p:spPr/>
        <p:txBody>
          <a:bodyPr/>
          <a:lstStyle/>
          <a:p>
            <a:r>
              <a:rPr lang="en-US" dirty="0" err="1"/>
              <a:t>Langage</a:t>
            </a:r>
            <a:r>
              <a:rPr lang="en-US" dirty="0"/>
              <a:t> F#</a:t>
            </a:r>
          </a:p>
        </p:txBody>
      </p:sp>
    </p:spTree>
    <p:extLst>
      <p:ext uri="{BB962C8B-B14F-4D97-AF65-F5344CB8AC3E}">
        <p14:creationId xmlns:p14="http://schemas.microsoft.com/office/powerpoint/2010/main" val="247021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872" y="1376909"/>
            <a:ext cx="3321873" cy="1051057"/>
          </a:xfrm>
        </p:spPr>
        <p:txBody>
          <a:bodyPr/>
          <a:lstStyle/>
          <a:p>
            <a:r>
              <a:rPr lang="en-US" dirty="0" err="1"/>
              <a:t>Projets</a:t>
            </a:r>
            <a:br>
              <a:rPr lang="en-US" dirty="0"/>
            </a:br>
            <a:r>
              <a:rPr lang="en-US" dirty="0"/>
              <a:t>Open-Source</a:t>
            </a:r>
          </a:p>
        </p:txBody>
      </p:sp>
      <p:sp>
        <p:nvSpPr>
          <p:cNvPr id="4" name="Text Placeholder 3"/>
          <p:cNvSpPr>
            <a:spLocks noGrp="1"/>
          </p:cNvSpPr>
          <p:nvPr>
            <p:ph type="body" sz="quarter" idx="11"/>
          </p:nvPr>
        </p:nvSpPr>
        <p:spPr>
          <a:xfrm>
            <a:off x="860426" y="156204"/>
            <a:ext cx="3357563" cy="184731"/>
          </a:xfrm>
        </p:spPr>
        <p:txBody>
          <a:bodyPr/>
          <a:lstStyle/>
          <a:p>
            <a:r>
              <a:rPr lang="en-US" dirty="0" err="1"/>
              <a:t>Programmation</a:t>
            </a:r>
            <a:r>
              <a:rPr lang="en-US" dirty="0"/>
              <a:t> </a:t>
            </a:r>
            <a:r>
              <a:rPr lang="en-US" dirty="0" err="1"/>
              <a:t>fonctionnelle</a:t>
            </a:r>
            <a:r>
              <a:rPr lang="en-US" dirty="0"/>
              <a:t> avec F#</a:t>
            </a:r>
          </a:p>
        </p:txBody>
      </p:sp>
      <p:pic>
        <p:nvPicPr>
          <p:cNvPr id="7" name="Picture 6">
            <a:extLst>
              <a:ext uri="{FF2B5EF4-FFF2-40B4-BE49-F238E27FC236}">
                <a16:creationId xmlns:a16="http://schemas.microsoft.com/office/drawing/2014/main" id="{A3CADE22-BE14-4538-A78A-19145404B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588" y="1242890"/>
            <a:ext cx="2657719" cy="2657719"/>
          </a:xfrm>
          <a:prstGeom prst="rect">
            <a:avLst/>
          </a:prstGeom>
        </p:spPr>
      </p:pic>
    </p:spTree>
    <p:extLst>
      <p:ext uri="{BB962C8B-B14F-4D97-AF65-F5344CB8AC3E}">
        <p14:creationId xmlns:p14="http://schemas.microsoft.com/office/powerpoint/2010/main" val="88206816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Communauté</a:t>
            </a:r>
            <a:r>
              <a:rPr lang="en-US" dirty="0"/>
              <a:t> active</a:t>
            </a:r>
          </a:p>
        </p:txBody>
      </p:sp>
      <p:sp>
        <p:nvSpPr>
          <p:cNvPr id="3" name="Content Placeholder 2"/>
          <p:cNvSpPr>
            <a:spLocks noGrp="1"/>
          </p:cNvSpPr>
          <p:nvPr>
            <p:ph idx="1"/>
          </p:nvPr>
        </p:nvSpPr>
        <p:spPr>
          <a:xfrm>
            <a:off x="937325" y="1303459"/>
            <a:ext cx="7923209" cy="3256276"/>
          </a:xfrm>
        </p:spPr>
        <p:txBody>
          <a:bodyPr/>
          <a:lstStyle/>
          <a:p>
            <a:pPr marL="271145" indent="-271145"/>
            <a:r>
              <a:rPr lang="en-US" dirty="0" err="1"/>
              <a:t>Serveurs</a:t>
            </a:r>
            <a:r>
              <a:rPr lang="en-US" dirty="0"/>
              <a:t> web (Suave / Giraffe)</a:t>
            </a:r>
          </a:p>
          <a:p>
            <a:pPr marL="271145" indent="-271145"/>
            <a:r>
              <a:rPr lang="en-US" dirty="0"/>
              <a:t>JavaScript (</a:t>
            </a:r>
            <a:r>
              <a:rPr lang="en-US" dirty="0" err="1"/>
              <a:t>WebSharper</a:t>
            </a:r>
            <a:r>
              <a:rPr lang="en-US" dirty="0"/>
              <a:t> / Fable / </a:t>
            </a:r>
            <a:r>
              <a:rPr lang="en-US" dirty="0" err="1"/>
              <a:t>Elmish</a:t>
            </a:r>
            <a:r>
              <a:rPr lang="en-US" dirty="0"/>
              <a:t>)</a:t>
            </a:r>
          </a:p>
          <a:p>
            <a:pPr marL="271145" indent="-271145"/>
            <a:r>
              <a:rPr lang="en-US" dirty="0"/>
              <a:t>Tests </a:t>
            </a:r>
            <a:r>
              <a:rPr lang="en-US" dirty="0" err="1"/>
              <a:t>unitaires</a:t>
            </a:r>
            <a:r>
              <a:rPr lang="en-US" dirty="0"/>
              <a:t> (</a:t>
            </a:r>
            <a:r>
              <a:rPr lang="en-US" dirty="0" err="1"/>
              <a:t>FsUnit</a:t>
            </a:r>
            <a:r>
              <a:rPr lang="en-US" dirty="0"/>
              <a:t>)</a:t>
            </a:r>
          </a:p>
          <a:p>
            <a:pPr marL="271145" indent="-271145"/>
            <a:r>
              <a:rPr lang="en-US" dirty="0"/>
              <a:t>Package management (</a:t>
            </a:r>
            <a:r>
              <a:rPr lang="en-US" dirty="0" err="1"/>
              <a:t>Paket</a:t>
            </a:r>
            <a:r>
              <a:rPr lang="en-US" dirty="0"/>
              <a:t>)</a:t>
            </a:r>
          </a:p>
          <a:p>
            <a:pPr marL="271145" indent="-271145"/>
            <a:r>
              <a:rPr lang="en-US" dirty="0"/>
              <a:t>Build (FAKE)</a:t>
            </a:r>
          </a:p>
          <a:p>
            <a:pPr marL="271145" indent="-271145"/>
            <a:r>
              <a:rPr lang="en-US" dirty="0"/>
              <a:t>Et </a:t>
            </a:r>
            <a:r>
              <a:rPr lang="en-US" dirty="0" err="1"/>
              <a:t>plein</a:t>
            </a:r>
            <a:r>
              <a:rPr lang="en-US" dirty="0"/>
              <a:t> </a:t>
            </a:r>
            <a:r>
              <a:rPr lang="en-US" dirty="0" err="1"/>
              <a:t>d’autres</a:t>
            </a:r>
            <a:r>
              <a:rPr lang="en-US" dirty="0"/>
              <a:t>…</a:t>
            </a:r>
          </a:p>
          <a:p>
            <a:pPr marL="0" indent="0">
              <a:buNone/>
            </a:pPr>
            <a:endParaRPr lang="en-US" dirty="0"/>
          </a:p>
        </p:txBody>
      </p:sp>
      <p:sp>
        <p:nvSpPr>
          <p:cNvPr id="4" name="Text Placeholder 3"/>
          <p:cNvSpPr>
            <a:spLocks noGrp="1"/>
          </p:cNvSpPr>
          <p:nvPr>
            <p:ph type="body" sz="quarter" idx="10"/>
          </p:nvPr>
        </p:nvSpPr>
        <p:spPr>
          <a:xfrm>
            <a:off x="860426" y="156204"/>
            <a:ext cx="3357563" cy="184731"/>
          </a:xfrm>
        </p:spPr>
        <p:txBody>
          <a:bodyPr/>
          <a:lstStyle/>
          <a:p>
            <a:r>
              <a:rPr lang="en-US" dirty="0" err="1"/>
              <a:t>Projets</a:t>
            </a:r>
            <a:r>
              <a:rPr lang="en-US" dirty="0"/>
              <a:t> Open-Source</a:t>
            </a:r>
          </a:p>
        </p:txBody>
      </p:sp>
    </p:spTree>
    <p:extLst>
      <p:ext uri="{BB962C8B-B14F-4D97-AF65-F5344CB8AC3E}">
        <p14:creationId xmlns:p14="http://schemas.microsoft.com/office/powerpoint/2010/main" val="3516188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872" y="1376909"/>
            <a:ext cx="3321873" cy="1051057"/>
          </a:xfrm>
        </p:spPr>
        <p:txBody>
          <a:bodyPr/>
          <a:lstStyle/>
          <a:p>
            <a:r>
              <a:rPr lang="en-US" dirty="0"/>
              <a:t>Comment </a:t>
            </a:r>
            <a:r>
              <a:rPr lang="en-US" dirty="0" err="1"/>
              <a:t>démarrer</a:t>
            </a:r>
            <a:r>
              <a:rPr lang="en-US" dirty="0"/>
              <a:t> ?</a:t>
            </a:r>
          </a:p>
        </p:txBody>
      </p:sp>
      <p:sp>
        <p:nvSpPr>
          <p:cNvPr id="4" name="Text Placeholder 3"/>
          <p:cNvSpPr>
            <a:spLocks noGrp="1"/>
          </p:cNvSpPr>
          <p:nvPr>
            <p:ph type="body" sz="quarter" idx="11"/>
          </p:nvPr>
        </p:nvSpPr>
        <p:spPr>
          <a:xfrm>
            <a:off x="860426" y="156204"/>
            <a:ext cx="3357563" cy="184731"/>
          </a:xfrm>
        </p:spPr>
        <p:txBody>
          <a:bodyPr/>
          <a:lstStyle/>
          <a:p>
            <a:r>
              <a:rPr lang="en-US" dirty="0" err="1"/>
              <a:t>Programmation</a:t>
            </a:r>
            <a:r>
              <a:rPr lang="en-US" dirty="0"/>
              <a:t> </a:t>
            </a:r>
            <a:r>
              <a:rPr lang="en-US" dirty="0" err="1"/>
              <a:t>fonctionnelle</a:t>
            </a:r>
            <a:r>
              <a:rPr lang="en-US" dirty="0"/>
              <a:t> avec F#</a:t>
            </a:r>
          </a:p>
        </p:txBody>
      </p:sp>
      <p:pic>
        <p:nvPicPr>
          <p:cNvPr id="5" name="Picture 4">
            <a:extLst>
              <a:ext uri="{FF2B5EF4-FFF2-40B4-BE49-F238E27FC236}">
                <a16:creationId xmlns:a16="http://schemas.microsoft.com/office/drawing/2014/main" id="{573E5180-9DD0-413C-A66D-1EE4797F7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4603094" cy="5143500"/>
          </a:xfrm>
          <a:prstGeom prst="rect">
            <a:avLst/>
          </a:prstGeom>
        </p:spPr>
      </p:pic>
    </p:spTree>
    <p:extLst>
      <p:ext uri="{BB962C8B-B14F-4D97-AF65-F5344CB8AC3E}">
        <p14:creationId xmlns:p14="http://schemas.microsoft.com/office/powerpoint/2010/main" val="13428551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pour F#</a:t>
            </a:r>
          </a:p>
        </p:txBody>
      </p:sp>
      <p:sp>
        <p:nvSpPr>
          <p:cNvPr id="3" name="Content Placeholder 2"/>
          <p:cNvSpPr>
            <a:spLocks noGrp="1"/>
          </p:cNvSpPr>
          <p:nvPr>
            <p:ph idx="1"/>
          </p:nvPr>
        </p:nvSpPr>
        <p:spPr>
          <a:xfrm>
            <a:off x="937325" y="1303459"/>
            <a:ext cx="7923209" cy="2774606"/>
          </a:xfrm>
        </p:spPr>
        <p:txBody>
          <a:bodyPr/>
          <a:lstStyle/>
          <a:p>
            <a:r>
              <a:rPr lang="en-US" dirty="0"/>
              <a:t>Visual Studio (Windows et Mac)</a:t>
            </a:r>
          </a:p>
          <a:p>
            <a:endParaRPr lang="en-US" dirty="0"/>
          </a:p>
          <a:p>
            <a:r>
              <a:rPr lang="en-US" dirty="0"/>
              <a:t>Visual Studio Code</a:t>
            </a:r>
          </a:p>
          <a:p>
            <a:endParaRPr lang="en-US" dirty="0"/>
          </a:p>
          <a:p>
            <a:r>
              <a:rPr lang="en-US" dirty="0" err="1"/>
              <a:t>Jetbrains</a:t>
            </a:r>
            <a:r>
              <a:rPr lang="en-US" dirty="0"/>
              <a:t> Rider</a:t>
            </a:r>
          </a:p>
          <a:p>
            <a:pPr marL="0" indent="0">
              <a:buNone/>
            </a:pPr>
            <a:endParaRPr lang="en-US" dirty="0"/>
          </a:p>
        </p:txBody>
      </p:sp>
      <p:sp>
        <p:nvSpPr>
          <p:cNvPr id="4" name="Text Placeholder 3"/>
          <p:cNvSpPr>
            <a:spLocks noGrp="1"/>
          </p:cNvSpPr>
          <p:nvPr>
            <p:ph type="body" sz="quarter" idx="10"/>
          </p:nvPr>
        </p:nvSpPr>
        <p:spPr>
          <a:xfrm>
            <a:off x="860426" y="156204"/>
            <a:ext cx="3357563" cy="184731"/>
          </a:xfrm>
        </p:spPr>
        <p:txBody>
          <a:bodyPr/>
          <a:lstStyle/>
          <a:p>
            <a:r>
              <a:rPr lang="en-US" dirty="0"/>
              <a:t>Comment </a:t>
            </a:r>
            <a:r>
              <a:rPr lang="en-US" dirty="0" err="1"/>
              <a:t>démarrer</a:t>
            </a:r>
            <a:r>
              <a:rPr lang="en-US" dirty="0"/>
              <a:t> ?</a:t>
            </a:r>
          </a:p>
        </p:txBody>
      </p:sp>
    </p:spTree>
    <p:extLst>
      <p:ext uri="{BB962C8B-B14F-4D97-AF65-F5344CB8AC3E}">
        <p14:creationId xmlns:p14="http://schemas.microsoft.com/office/powerpoint/2010/main" val="28417380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Ressources</a:t>
            </a:r>
            <a:endParaRPr lang="en-US" dirty="0"/>
          </a:p>
        </p:txBody>
      </p:sp>
      <p:sp>
        <p:nvSpPr>
          <p:cNvPr id="6" name="Content Placeholder 5"/>
          <p:cNvSpPr>
            <a:spLocks noGrp="1"/>
          </p:cNvSpPr>
          <p:nvPr>
            <p:ph idx="1"/>
          </p:nvPr>
        </p:nvSpPr>
        <p:spPr>
          <a:xfrm>
            <a:off x="937325" y="1303459"/>
            <a:ext cx="7923209" cy="3391698"/>
          </a:xfrm>
        </p:spPr>
        <p:txBody>
          <a:bodyPr/>
          <a:lstStyle/>
          <a:p>
            <a:pPr marL="271145" indent="-271145"/>
            <a:r>
              <a:rPr lang="en-US" dirty="0" err="1"/>
              <a:t>FSharp</a:t>
            </a:r>
            <a:r>
              <a:rPr lang="en-US" dirty="0"/>
              <a:t> For Fun And Profit</a:t>
            </a:r>
            <a:br>
              <a:rPr lang="en-US" dirty="0">
                <a:solidFill>
                  <a:schemeClr val="tx1"/>
                </a:solidFill>
                <a:latin typeface="+mn-ea"/>
                <a:cs typeface="+mn-ea"/>
              </a:rPr>
            </a:br>
            <a:r>
              <a:rPr lang="en-US" dirty="0">
                <a:hlinkClick r:id="rId2"/>
              </a:rPr>
              <a:t>https://fsharpforfunandprofit.com</a:t>
            </a:r>
            <a:endParaRPr lang="en-US" dirty="0"/>
          </a:p>
          <a:p>
            <a:pPr marL="271145" indent="-271145"/>
            <a:endParaRPr lang="en-US" dirty="0"/>
          </a:p>
          <a:p>
            <a:pPr marL="271145" indent="-271145"/>
            <a:r>
              <a:rPr lang="en-US" dirty="0"/>
              <a:t>F# Software Foundation</a:t>
            </a:r>
            <a:br>
              <a:rPr lang="en-US" dirty="0">
                <a:solidFill>
                  <a:schemeClr val="tx1"/>
                </a:solidFill>
                <a:latin typeface="+mn-ea"/>
                <a:cs typeface="+mn-ea"/>
              </a:rPr>
            </a:br>
            <a:r>
              <a:rPr lang="en-US" dirty="0">
                <a:hlinkClick r:id="rId3"/>
              </a:rPr>
              <a:t>http://fsharp.org</a:t>
            </a:r>
            <a:endParaRPr lang="en-US" dirty="0"/>
          </a:p>
          <a:p>
            <a:pPr marL="271145" indent="-271145"/>
            <a:endParaRPr lang="en-US" dirty="0"/>
          </a:p>
          <a:p>
            <a:pPr marL="271145" indent="-271145"/>
            <a:r>
              <a:rPr lang="en-US" dirty="0"/>
              <a:t>Slack</a:t>
            </a:r>
            <a:br>
              <a:rPr lang="en-US" dirty="0">
                <a:solidFill>
                  <a:schemeClr val="tx1"/>
                </a:solidFill>
                <a:latin typeface="+mn-ea"/>
                <a:cs typeface="+mn-ea"/>
              </a:rPr>
            </a:br>
            <a:r>
              <a:rPr lang="en-US" dirty="0">
                <a:hlinkClick r:id="rId4"/>
              </a:rPr>
              <a:t>https://fsharp.slack.com</a:t>
            </a:r>
            <a:endParaRPr lang="en-US" dirty="0"/>
          </a:p>
        </p:txBody>
      </p:sp>
      <p:sp>
        <p:nvSpPr>
          <p:cNvPr id="7" name="Text Placeholder 6"/>
          <p:cNvSpPr>
            <a:spLocks noGrp="1"/>
          </p:cNvSpPr>
          <p:nvPr>
            <p:ph type="body" sz="quarter" idx="10"/>
          </p:nvPr>
        </p:nvSpPr>
        <p:spPr/>
        <p:txBody>
          <a:bodyPr/>
          <a:lstStyle/>
          <a:p>
            <a:r>
              <a:rPr lang="en-US" dirty="0"/>
              <a:t>Comment </a:t>
            </a:r>
            <a:r>
              <a:rPr lang="en-US" dirty="0" err="1"/>
              <a:t>démarrer</a:t>
            </a:r>
            <a:r>
              <a:rPr lang="en-US" dirty="0"/>
              <a:t> ?</a:t>
            </a:r>
          </a:p>
        </p:txBody>
      </p:sp>
    </p:spTree>
    <p:extLst>
      <p:ext uri="{BB962C8B-B14F-4D97-AF65-F5344CB8AC3E}">
        <p14:creationId xmlns:p14="http://schemas.microsoft.com/office/powerpoint/2010/main" val="348955982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8986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59338" y="-700"/>
            <a:ext cx="4284662" cy="5150540"/>
          </a:xfrm>
          <a:prstGeom prst="rect">
            <a:avLst/>
          </a:prstGeom>
          <a:solidFill>
            <a:srgbClr val="24005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cs typeface="Calibri" pitchFamily="34" charset="0"/>
            </a:endParaRPr>
          </a:p>
        </p:txBody>
      </p:sp>
      <p:sp>
        <p:nvSpPr>
          <p:cNvPr id="23" name="ZoneTexte 22"/>
          <p:cNvSpPr txBox="1"/>
          <p:nvPr/>
        </p:nvSpPr>
        <p:spPr>
          <a:xfrm>
            <a:off x="6418080" y="1166670"/>
            <a:ext cx="3224893" cy="369332"/>
          </a:xfrm>
          <a:prstGeom prst="rect">
            <a:avLst/>
          </a:prstGeom>
          <a:noFill/>
          <a:ln>
            <a:noFill/>
          </a:ln>
        </p:spPr>
        <p:txBody>
          <a:bodyPr wrap="square" rtlCol="0">
            <a:spAutoFit/>
          </a:bodyPr>
          <a:lstStyle/>
          <a:p>
            <a:r>
              <a:rPr lang="fr-FR" dirty="0">
                <a:solidFill>
                  <a:schemeClr val="bg1"/>
                </a:solidFill>
              </a:rPr>
              <a:t>Arthur Le Meur</a:t>
            </a: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1501845"/>
            <a:ext cx="367777" cy="367777"/>
          </a:xfrm>
          <a:prstGeom prst="rect">
            <a:avLst/>
          </a:prstGeom>
        </p:spPr>
      </p:pic>
      <p:pic>
        <p:nvPicPr>
          <p:cNvPr id="27" name="Imag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332" y="1062905"/>
            <a:ext cx="1223926" cy="1250014"/>
          </a:xfrm>
          <a:prstGeom prst="rect">
            <a:avLst/>
          </a:prstGeom>
        </p:spPr>
      </p:pic>
      <p:sp>
        <p:nvSpPr>
          <p:cNvPr id="2" name="ZoneTexte 1">
            <a:extLst>
              <a:ext uri="{FF2B5EF4-FFF2-40B4-BE49-F238E27FC236}">
                <a16:creationId xmlns:a16="http://schemas.microsoft.com/office/drawing/2014/main" id="{AF656649-B09C-40DC-929A-1695B63A0B5C}"/>
              </a:ext>
            </a:extLst>
          </p:cNvPr>
          <p:cNvSpPr txBox="1"/>
          <p:nvPr/>
        </p:nvSpPr>
        <p:spPr>
          <a:xfrm>
            <a:off x="1109606" y="3415642"/>
            <a:ext cx="3137864" cy="523220"/>
          </a:xfrm>
          <a:prstGeom prst="rect">
            <a:avLst/>
          </a:prstGeom>
          <a:noFill/>
        </p:spPr>
        <p:txBody>
          <a:bodyPr wrap="square" rtlCol="0">
            <a:spAutoFit/>
          </a:bodyPr>
          <a:lstStyle/>
          <a:p>
            <a:pPr algn="ctr"/>
            <a:r>
              <a:rPr lang="en-US" sz="2800" dirty="0" err="1">
                <a:solidFill>
                  <a:schemeClr val="bg2"/>
                </a:solidFill>
                <a:latin typeface="Calibri" pitchFamily="34" charset="0"/>
                <a:cs typeface="Calibri" pitchFamily="34" charset="0"/>
              </a:rPr>
              <a:t>Vous</a:t>
            </a:r>
            <a:r>
              <a:rPr lang="en-US" sz="2800" dirty="0">
                <a:solidFill>
                  <a:schemeClr val="bg2"/>
                </a:solidFill>
                <a:latin typeface="Calibri" pitchFamily="34" charset="0"/>
                <a:cs typeface="Calibri" pitchFamily="34" charset="0"/>
              </a:rPr>
              <a:t> </a:t>
            </a:r>
            <a:r>
              <a:rPr lang="en-US" sz="2800" dirty="0" err="1">
                <a:solidFill>
                  <a:schemeClr val="bg2"/>
                </a:solidFill>
                <a:latin typeface="Calibri" pitchFamily="34" charset="0"/>
                <a:cs typeface="Calibri" pitchFamily="34" charset="0"/>
              </a:rPr>
              <a:t>avez</a:t>
            </a:r>
            <a:r>
              <a:rPr lang="en-US" sz="2800" dirty="0">
                <a:solidFill>
                  <a:schemeClr val="bg2"/>
                </a:solidFill>
                <a:latin typeface="Calibri" pitchFamily="34" charset="0"/>
                <a:cs typeface="Calibri" pitchFamily="34" charset="0"/>
              </a:rPr>
              <a:t> </a:t>
            </a:r>
            <a:r>
              <a:rPr lang="en-US" sz="2800" dirty="0" err="1">
                <a:solidFill>
                  <a:schemeClr val="bg2"/>
                </a:solidFill>
                <a:latin typeface="Calibri" pitchFamily="34" charset="0"/>
                <a:cs typeface="Calibri" pitchFamily="34" charset="0"/>
              </a:rPr>
              <a:t>dit</a:t>
            </a:r>
            <a:r>
              <a:rPr lang="en-US" sz="2800" dirty="0">
                <a:solidFill>
                  <a:schemeClr val="bg2"/>
                </a:solidFill>
                <a:latin typeface="Calibri" pitchFamily="34" charset="0"/>
                <a:cs typeface="Calibri" pitchFamily="34" charset="0"/>
              </a:rPr>
              <a:t> F# ?</a:t>
            </a:r>
          </a:p>
        </p:txBody>
      </p:sp>
      <p:sp>
        <p:nvSpPr>
          <p:cNvPr id="3" name="Rectangle 2">
            <a:extLst>
              <a:ext uri="{FF2B5EF4-FFF2-40B4-BE49-F238E27FC236}">
                <a16:creationId xmlns:a16="http://schemas.microsoft.com/office/drawing/2014/main" id="{8A88B500-930F-4A49-A403-C4EA4CA2C614}"/>
              </a:ext>
            </a:extLst>
          </p:cNvPr>
          <p:cNvSpPr/>
          <p:nvPr/>
        </p:nvSpPr>
        <p:spPr>
          <a:xfrm>
            <a:off x="6793393" y="1499202"/>
            <a:ext cx="1648143" cy="369332"/>
          </a:xfrm>
          <a:prstGeom prst="rect">
            <a:avLst/>
          </a:prstGeom>
        </p:spPr>
        <p:txBody>
          <a:bodyPr wrap="none">
            <a:spAutoFit/>
          </a:bodyPr>
          <a:lstStyle/>
          <a:p>
            <a:r>
              <a:rPr lang="fr-FR" dirty="0">
                <a:solidFill>
                  <a:schemeClr val="bg1"/>
                </a:solidFill>
              </a:rPr>
              <a:t>@</a:t>
            </a:r>
            <a:r>
              <a:rPr lang="fr-FR" dirty="0" err="1">
                <a:solidFill>
                  <a:schemeClr val="bg1"/>
                </a:solidFill>
              </a:rPr>
              <a:t>ArthurFSharp</a:t>
            </a:r>
            <a:endParaRPr lang="fr-FR" dirty="0"/>
          </a:p>
        </p:txBody>
      </p:sp>
      <p:sp>
        <p:nvSpPr>
          <p:cNvPr id="4" name="Rectangle 3">
            <a:extLst>
              <a:ext uri="{FF2B5EF4-FFF2-40B4-BE49-F238E27FC236}">
                <a16:creationId xmlns:a16="http://schemas.microsoft.com/office/drawing/2014/main" id="{E8241B3A-47F1-44C8-B74E-80234DE0E4FD}"/>
              </a:ext>
            </a:extLst>
          </p:cNvPr>
          <p:cNvSpPr/>
          <p:nvPr/>
        </p:nvSpPr>
        <p:spPr>
          <a:xfrm>
            <a:off x="6823645" y="1822601"/>
            <a:ext cx="1827616" cy="369332"/>
          </a:xfrm>
          <a:prstGeom prst="rect">
            <a:avLst/>
          </a:prstGeom>
        </p:spPr>
        <p:txBody>
          <a:bodyPr wrap="none">
            <a:spAutoFit/>
          </a:bodyPr>
          <a:lstStyle/>
          <a:p>
            <a:r>
              <a:rPr lang="fr-FR" dirty="0">
                <a:solidFill>
                  <a:schemeClr val="bg1"/>
                </a:solidFill>
              </a:rPr>
              <a:t>arthurfsharp.com</a:t>
            </a:r>
            <a:endParaRPr lang="fr-FR" dirty="0"/>
          </a:p>
        </p:txBody>
      </p:sp>
      <p:pic>
        <p:nvPicPr>
          <p:cNvPr id="5" name="Image 4">
            <a:extLst>
              <a:ext uri="{FF2B5EF4-FFF2-40B4-BE49-F238E27FC236}">
                <a16:creationId xmlns:a16="http://schemas.microsoft.com/office/drawing/2014/main" id="{280D6058-D278-49CA-AACC-0DAA776200F8}"/>
              </a:ext>
            </a:extLst>
          </p:cNvPr>
          <p:cNvPicPr>
            <a:picLocks noChangeAspect="1"/>
          </p:cNvPicPr>
          <p:nvPr/>
        </p:nvPicPr>
        <p:blipFill>
          <a:blip r:embed="rId5"/>
          <a:stretch>
            <a:fillRect/>
          </a:stretch>
        </p:blipFill>
        <p:spPr>
          <a:xfrm>
            <a:off x="6516595" y="1868534"/>
            <a:ext cx="278553" cy="278553"/>
          </a:xfrm>
          <a:prstGeom prst="rect">
            <a:avLst/>
          </a:prstGeom>
        </p:spPr>
      </p:pic>
      <p:pic>
        <p:nvPicPr>
          <p:cNvPr id="11" name="Picture 10">
            <a:extLst>
              <a:ext uri="{FF2B5EF4-FFF2-40B4-BE49-F238E27FC236}">
                <a16:creationId xmlns:a16="http://schemas.microsoft.com/office/drawing/2014/main" id="{9EC5F53A-C0A0-4D5A-BAC0-4BE9686713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6861" y="1062905"/>
            <a:ext cx="2043355" cy="1939144"/>
          </a:xfrm>
          <a:prstGeom prst="rect">
            <a:avLst/>
          </a:prstGeom>
        </p:spPr>
      </p:pic>
      <p:sp>
        <p:nvSpPr>
          <p:cNvPr id="14" name="ZoneTexte 22">
            <a:extLst>
              <a:ext uri="{FF2B5EF4-FFF2-40B4-BE49-F238E27FC236}">
                <a16:creationId xmlns:a16="http://schemas.microsoft.com/office/drawing/2014/main" id="{FC72DA1A-E11C-45CA-B383-274400503F4F}"/>
              </a:ext>
            </a:extLst>
          </p:cNvPr>
          <p:cNvSpPr txBox="1"/>
          <p:nvPr/>
        </p:nvSpPr>
        <p:spPr>
          <a:xfrm>
            <a:off x="6418080" y="2651989"/>
            <a:ext cx="3224893" cy="369332"/>
          </a:xfrm>
          <a:prstGeom prst="rect">
            <a:avLst/>
          </a:prstGeom>
          <a:noFill/>
          <a:ln>
            <a:noFill/>
          </a:ln>
        </p:spPr>
        <p:txBody>
          <a:bodyPr wrap="square" rtlCol="0">
            <a:spAutoFit/>
          </a:bodyPr>
          <a:lstStyle/>
          <a:p>
            <a:r>
              <a:rPr lang="fr-FR" dirty="0">
                <a:solidFill>
                  <a:schemeClr val="bg1"/>
                </a:solidFill>
              </a:rPr>
              <a:t>Timothé Larivière</a:t>
            </a:r>
          </a:p>
        </p:txBody>
      </p:sp>
      <p:pic>
        <p:nvPicPr>
          <p:cNvPr id="15" name="Image 24">
            <a:extLst>
              <a:ext uri="{FF2B5EF4-FFF2-40B4-BE49-F238E27FC236}">
                <a16:creationId xmlns:a16="http://schemas.microsoft.com/office/drawing/2014/main" id="{BE113FC2-BFB7-4921-A808-C35C40DD3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2987164"/>
            <a:ext cx="367777" cy="367777"/>
          </a:xfrm>
          <a:prstGeom prst="rect">
            <a:avLst/>
          </a:prstGeom>
        </p:spPr>
      </p:pic>
      <p:pic>
        <p:nvPicPr>
          <p:cNvPr id="16" name="Image 26">
            <a:extLst>
              <a:ext uri="{FF2B5EF4-FFF2-40B4-BE49-F238E27FC236}">
                <a16:creationId xmlns:a16="http://schemas.microsoft.com/office/drawing/2014/main" id="{2FE448BD-F9F4-448A-A54C-02BEBF91A84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90288" y="2548224"/>
            <a:ext cx="1250014" cy="1250014"/>
          </a:xfrm>
          <a:prstGeom prst="rect">
            <a:avLst/>
          </a:prstGeom>
        </p:spPr>
      </p:pic>
      <p:sp>
        <p:nvSpPr>
          <p:cNvPr id="17" name="Rectangle 16">
            <a:extLst>
              <a:ext uri="{FF2B5EF4-FFF2-40B4-BE49-F238E27FC236}">
                <a16:creationId xmlns:a16="http://schemas.microsoft.com/office/drawing/2014/main" id="{9A9074DC-F6F7-4884-B83F-7357C6F0CA81}"/>
              </a:ext>
            </a:extLst>
          </p:cNvPr>
          <p:cNvSpPr/>
          <p:nvPr/>
        </p:nvSpPr>
        <p:spPr>
          <a:xfrm>
            <a:off x="6793393" y="2984521"/>
            <a:ext cx="1582677" cy="369332"/>
          </a:xfrm>
          <a:prstGeom prst="rect">
            <a:avLst/>
          </a:prstGeom>
        </p:spPr>
        <p:txBody>
          <a:bodyPr wrap="none">
            <a:spAutoFit/>
          </a:bodyPr>
          <a:lstStyle/>
          <a:p>
            <a:r>
              <a:rPr lang="fr-FR" dirty="0">
                <a:solidFill>
                  <a:schemeClr val="bg1"/>
                </a:solidFill>
              </a:rPr>
              <a:t>@</a:t>
            </a:r>
            <a:r>
              <a:rPr lang="fr-FR" dirty="0" err="1">
                <a:solidFill>
                  <a:schemeClr val="bg1"/>
                </a:solidFill>
              </a:rPr>
              <a:t>tim_lariviere</a:t>
            </a:r>
            <a:endParaRPr lang="fr-FR" dirty="0"/>
          </a:p>
        </p:txBody>
      </p:sp>
      <p:sp>
        <p:nvSpPr>
          <p:cNvPr id="18" name="Rectangle 17">
            <a:extLst>
              <a:ext uri="{FF2B5EF4-FFF2-40B4-BE49-F238E27FC236}">
                <a16:creationId xmlns:a16="http://schemas.microsoft.com/office/drawing/2014/main" id="{FCC9B45B-80CF-4EF9-95A0-75DB988E9366}"/>
              </a:ext>
            </a:extLst>
          </p:cNvPr>
          <p:cNvSpPr/>
          <p:nvPr/>
        </p:nvSpPr>
        <p:spPr>
          <a:xfrm>
            <a:off x="6823645" y="3307920"/>
            <a:ext cx="2156231" cy="369332"/>
          </a:xfrm>
          <a:prstGeom prst="rect">
            <a:avLst/>
          </a:prstGeom>
        </p:spPr>
        <p:txBody>
          <a:bodyPr wrap="none">
            <a:spAutoFit/>
          </a:bodyPr>
          <a:lstStyle/>
          <a:p>
            <a:r>
              <a:rPr lang="fr-FR" dirty="0">
                <a:solidFill>
                  <a:schemeClr val="bg1"/>
                </a:solidFill>
              </a:rPr>
              <a:t>timothelariviere.com</a:t>
            </a:r>
            <a:endParaRPr lang="fr-FR" dirty="0"/>
          </a:p>
        </p:txBody>
      </p:sp>
      <p:pic>
        <p:nvPicPr>
          <p:cNvPr id="19" name="Image 4">
            <a:extLst>
              <a:ext uri="{FF2B5EF4-FFF2-40B4-BE49-F238E27FC236}">
                <a16:creationId xmlns:a16="http://schemas.microsoft.com/office/drawing/2014/main" id="{340F9C34-753B-41A6-AA31-8708FDE42BB9}"/>
              </a:ext>
            </a:extLst>
          </p:cNvPr>
          <p:cNvPicPr>
            <a:picLocks noChangeAspect="1"/>
          </p:cNvPicPr>
          <p:nvPr/>
        </p:nvPicPr>
        <p:blipFill>
          <a:blip r:embed="rId5"/>
          <a:stretch>
            <a:fillRect/>
          </a:stretch>
        </p:blipFill>
        <p:spPr>
          <a:xfrm>
            <a:off x="6516595" y="3353853"/>
            <a:ext cx="278553" cy="278553"/>
          </a:xfrm>
          <a:prstGeom prst="rect">
            <a:avLst/>
          </a:prstGeom>
        </p:spPr>
      </p:pic>
    </p:spTree>
    <p:extLst>
      <p:ext uri="{BB962C8B-B14F-4D97-AF65-F5344CB8AC3E}">
        <p14:creationId xmlns:p14="http://schemas.microsoft.com/office/powerpoint/2010/main" val="5366255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6" y="2045021"/>
            <a:ext cx="3559174" cy="1051057"/>
          </a:xfrm>
        </p:spPr>
        <p:txBody>
          <a:bodyPr/>
          <a:lstStyle/>
          <a:p>
            <a:r>
              <a:rPr lang="en-US" dirty="0" err="1"/>
              <a:t>Programmation</a:t>
            </a:r>
            <a:br>
              <a:rPr lang="en-US" dirty="0"/>
            </a:br>
            <a:r>
              <a:rPr lang="en-US" dirty="0" err="1"/>
              <a:t>fonctionnelle</a:t>
            </a:r>
            <a:endParaRPr lang="en-US" dirty="0"/>
          </a:p>
        </p:txBody>
      </p:sp>
      <p:sp>
        <p:nvSpPr>
          <p:cNvPr id="4" name="Text Placeholder 3"/>
          <p:cNvSpPr>
            <a:spLocks noGrp="1"/>
          </p:cNvSpPr>
          <p:nvPr>
            <p:ph type="body" sz="quarter" idx="11"/>
          </p:nvPr>
        </p:nvSpPr>
        <p:spPr/>
        <p:txBody>
          <a:bodyPr/>
          <a:lstStyle/>
          <a:p>
            <a:r>
              <a:rPr lang="en-US" dirty="0" err="1"/>
              <a:t>Programmation</a:t>
            </a:r>
            <a:r>
              <a:rPr lang="en-US" dirty="0"/>
              <a:t> </a:t>
            </a:r>
            <a:r>
              <a:rPr lang="en-US" dirty="0" err="1"/>
              <a:t>fonctionnelle</a:t>
            </a:r>
            <a:r>
              <a:rPr lang="en-US" dirty="0"/>
              <a:t> avec F#</a:t>
            </a:r>
          </a:p>
        </p:txBody>
      </p:sp>
      <p:pic>
        <p:nvPicPr>
          <p:cNvPr id="7" name="Picture 6">
            <a:extLst>
              <a:ext uri="{FF2B5EF4-FFF2-40B4-BE49-F238E27FC236}">
                <a16:creationId xmlns:a16="http://schemas.microsoft.com/office/drawing/2014/main" id="{CA6329F0-A525-4763-B55C-E6F0C4B43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554" y="1219037"/>
            <a:ext cx="2719020" cy="2705425"/>
          </a:xfrm>
          <a:prstGeom prst="rect">
            <a:avLst/>
          </a:prstGeom>
        </p:spPr>
      </p:pic>
    </p:spTree>
    <p:extLst>
      <p:ext uri="{BB962C8B-B14F-4D97-AF65-F5344CB8AC3E}">
        <p14:creationId xmlns:p14="http://schemas.microsoft.com/office/powerpoint/2010/main" val="382517261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Définition</a:t>
            </a:r>
            <a:endParaRPr lang="en-US" dirty="0"/>
          </a:p>
        </p:txBody>
      </p:sp>
      <p:sp>
        <p:nvSpPr>
          <p:cNvPr id="4" name="Text Placeholder 3"/>
          <p:cNvSpPr>
            <a:spLocks noGrp="1"/>
          </p:cNvSpPr>
          <p:nvPr>
            <p:ph type="body" sz="quarter" idx="10"/>
          </p:nvPr>
        </p:nvSpPr>
        <p:spPr>
          <a:xfrm>
            <a:off x="860426" y="156204"/>
            <a:ext cx="4641605" cy="183127"/>
          </a:xfrm>
        </p:spPr>
        <p:txBody>
          <a:bodyPr/>
          <a:lstStyle/>
          <a:p>
            <a:r>
              <a:rPr lang="en-US" dirty="0" err="1"/>
              <a:t>Programmation</a:t>
            </a:r>
            <a:r>
              <a:rPr lang="en-US" dirty="0"/>
              <a:t> </a:t>
            </a:r>
            <a:r>
              <a:rPr lang="en-US" dirty="0" err="1"/>
              <a:t>fonctionnelle</a:t>
            </a:r>
            <a:endParaRPr lang="en-US" dirty="0"/>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2794611"/>
          </a:xfrm>
        </p:spPr>
        <p:txBody>
          <a:bodyPr/>
          <a:lstStyle/>
          <a:p>
            <a:pPr marL="0" indent="0" fontAlgn="base">
              <a:buNone/>
            </a:pPr>
            <a:r>
              <a:rPr lang="en-US" i="1" dirty="0"/>
              <a:t>Functional programming is a style of programming that emphasizes the </a:t>
            </a:r>
            <a:r>
              <a:rPr lang="en-US" b="1" i="1" dirty="0"/>
              <a:t>evaluation of expressions</a:t>
            </a:r>
            <a:r>
              <a:rPr lang="en-US" i="1" dirty="0"/>
              <a:t>, rather than </a:t>
            </a:r>
            <a:r>
              <a:rPr lang="en-US" b="1" i="1" dirty="0"/>
              <a:t>execution of commands</a:t>
            </a:r>
            <a:r>
              <a:rPr lang="en-US" i="1" dirty="0"/>
              <a:t>. The expressions in these languages are formed by using functions to combine basic values.</a:t>
            </a:r>
            <a:r>
              <a:rPr lang="fr-FR" dirty="0"/>
              <a:t> </a:t>
            </a:r>
          </a:p>
          <a:p>
            <a:pPr marL="0" indent="0" fontAlgn="base">
              <a:buNone/>
            </a:pPr>
            <a:endParaRPr lang="en-US" dirty="0"/>
          </a:p>
          <a:p>
            <a:pPr marL="0" indent="0" fontAlgn="base">
              <a:buNone/>
            </a:pPr>
            <a:r>
              <a:rPr lang="en-US" dirty="0"/>
              <a:t>Hutton Ed. 2002</a:t>
            </a:r>
            <a:endParaRPr lang="fr-FR" b="0" i="0" dirty="0">
              <a:effectLst/>
            </a:endParaRPr>
          </a:p>
        </p:txBody>
      </p:sp>
    </p:spTree>
    <p:extLst>
      <p:ext uri="{BB962C8B-B14F-4D97-AF65-F5344CB8AC3E}">
        <p14:creationId xmlns:p14="http://schemas.microsoft.com/office/powerpoint/2010/main" val="32974180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Langages</a:t>
            </a:r>
            <a:r>
              <a:rPr lang="en-US" dirty="0"/>
              <a:t> FP </a:t>
            </a:r>
            <a:r>
              <a:rPr lang="en-US" dirty="0" err="1"/>
              <a:t>existants</a:t>
            </a:r>
            <a:endParaRPr lang="en-US" dirty="0"/>
          </a:p>
        </p:txBody>
      </p:sp>
      <p:sp>
        <p:nvSpPr>
          <p:cNvPr id="4" name="Text Placeholder 3"/>
          <p:cNvSpPr>
            <a:spLocks noGrp="1"/>
          </p:cNvSpPr>
          <p:nvPr>
            <p:ph type="body" sz="quarter" idx="10"/>
          </p:nvPr>
        </p:nvSpPr>
        <p:spPr>
          <a:xfrm>
            <a:off x="860426" y="156204"/>
            <a:ext cx="3711574" cy="183127"/>
          </a:xfrm>
        </p:spPr>
        <p:txBody>
          <a:bodyPr/>
          <a:lstStyle/>
          <a:p>
            <a:r>
              <a:rPr lang="en-US" dirty="0" err="1"/>
              <a:t>Programmation</a:t>
            </a:r>
            <a:r>
              <a:rPr lang="en-US" dirty="0"/>
              <a:t> </a:t>
            </a:r>
            <a:r>
              <a:rPr lang="en-US" dirty="0" err="1"/>
              <a:t>fonctionnelle</a:t>
            </a:r>
            <a:endParaRPr lang="en-US" dirty="0"/>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3256276"/>
          </a:xfrm>
        </p:spPr>
        <p:txBody>
          <a:bodyPr/>
          <a:lstStyle/>
          <a:p>
            <a:r>
              <a:rPr lang="en-US" dirty="0"/>
              <a:t>Haskell</a:t>
            </a:r>
          </a:p>
          <a:p>
            <a:r>
              <a:rPr lang="en-US" dirty="0"/>
              <a:t>Scala</a:t>
            </a:r>
          </a:p>
          <a:p>
            <a:r>
              <a:rPr lang="en-US" dirty="0"/>
              <a:t>Clojure</a:t>
            </a:r>
          </a:p>
          <a:p>
            <a:r>
              <a:rPr lang="en-US" dirty="0" err="1"/>
              <a:t>OCaml</a:t>
            </a:r>
            <a:endParaRPr lang="en-US" dirty="0"/>
          </a:p>
          <a:p>
            <a:r>
              <a:rPr lang="en-US" dirty="0"/>
              <a:t>ML</a:t>
            </a:r>
          </a:p>
          <a:p>
            <a:r>
              <a:rPr lang="en-US" dirty="0"/>
              <a:t>F#</a:t>
            </a:r>
          </a:p>
          <a:p>
            <a:r>
              <a:rPr lang="en-US" dirty="0"/>
              <a:t>(…)</a:t>
            </a:r>
          </a:p>
        </p:txBody>
      </p:sp>
    </p:spTree>
    <p:extLst>
      <p:ext uri="{BB962C8B-B14F-4D97-AF65-F5344CB8AC3E}">
        <p14:creationId xmlns:p14="http://schemas.microsoft.com/office/powerpoint/2010/main" val="7788134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116" y="2307831"/>
            <a:ext cx="3321873" cy="527837"/>
          </a:xfrm>
        </p:spPr>
        <p:txBody>
          <a:bodyPr/>
          <a:lstStyle/>
          <a:p>
            <a:r>
              <a:rPr lang="en-US" dirty="0" err="1"/>
              <a:t>Langage</a:t>
            </a:r>
            <a:r>
              <a:rPr lang="en-US" dirty="0"/>
              <a:t> F#</a:t>
            </a:r>
          </a:p>
        </p:txBody>
      </p:sp>
      <p:sp>
        <p:nvSpPr>
          <p:cNvPr id="4" name="Text Placeholder 3"/>
          <p:cNvSpPr>
            <a:spLocks noGrp="1"/>
          </p:cNvSpPr>
          <p:nvPr>
            <p:ph type="body" sz="quarter" idx="11"/>
          </p:nvPr>
        </p:nvSpPr>
        <p:spPr>
          <a:xfrm>
            <a:off x="860426" y="156204"/>
            <a:ext cx="3357563" cy="184731"/>
          </a:xfrm>
        </p:spPr>
        <p:txBody>
          <a:bodyPr/>
          <a:lstStyle/>
          <a:p>
            <a:r>
              <a:rPr lang="en-US" dirty="0" err="1"/>
              <a:t>Programmation</a:t>
            </a:r>
            <a:r>
              <a:rPr lang="en-US" dirty="0"/>
              <a:t> </a:t>
            </a:r>
            <a:r>
              <a:rPr lang="en-US" dirty="0" err="1"/>
              <a:t>fonctionnelle</a:t>
            </a:r>
            <a:r>
              <a:rPr lang="en-US" dirty="0"/>
              <a:t> avec F#</a:t>
            </a:r>
          </a:p>
        </p:txBody>
      </p:sp>
      <p:pic>
        <p:nvPicPr>
          <p:cNvPr id="5" name="Picture 4">
            <a:extLst>
              <a:ext uri="{FF2B5EF4-FFF2-40B4-BE49-F238E27FC236}">
                <a16:creationId xmlns:a16="http://schemas.microsoft.com/office/drawing/2014/main" id="{4DB6456A-F7EF-4C79-B5CA-4F71B2085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7640" y="956279"/>
            <a:ext cx="3404576" cy="3230942"/>
          </a:xfrm>
          <a:prstGeom prst="rect">
            <a:avLst/>
          </a:prstGeom>
        </p:spPr>
      </p:pic>
    </p:spTree>
    <p:extLst>
      <p:ext uri="{BB962C8B-B14F-4D97-AF65-F5344CB8AC3E}">
        <p14:creationId xmlns:p14="http://schemas.microsoft.com/office/powerpoint/2010/main" val="26140437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F# ?</a:t>
            </a:r>
          </a:p>
        </p:txBody>
      </p:sp>
      <p:sp>
        <p:nvSpPr>
          <p:cNvPr id="4" name="Text Placeholder 3"/>
          <p:cNvSpPr>
            <a:spLocks noGrp="1"/>
          </p:cNvSpPr>
          <p:nvPr>
            <p:ph type="body" sz="quarter" idx="10"/>
          </p:nvPr>
        </p:nvSpPr>
        <p:spPr/>
        <p:txBody>
          <a:bodyPr/>
          <a:lstStyle/>
          <a:p>
            <a:r>
              <a:rPr lang="en-US" dirty="0" err="1"/>
              <a:t>Langage</a:t>
            </a:r>
            <a:r>
              <a:rPr lang="en-US" dirty="0"/>
              <a:t> F#</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685624"/>
          </a:xfrm>
        </p:spPr>
        <p:txBody>
          <a:bodyPr/>
          <a:lstStyle/>
          <a:p>
            <a:pPr marL="271145" indent="-271145"/>
            <a:r>
              <a:rPr lang="en-US" dirty="0"/>
              <a:t>Simple &amp; Concis</a:t>
            </a:r>
          </a:p>
          <a:p>
            <a:pPr marL="541020" lvl="1" indent="-271145"/>
            <a:r>
              <a:rPr lang="en-US" dirty="0"/>
              <a:t>Pas de bruit</a:t>
            </a:r>
          </a:p>
          <a:p>
            <a:pPr marL="541020" lvl="1" indent="-271145"/>
            <a:endParaRPr lang="en-US" dirty="0"/>
          </a:p>
          <a:p>
            <a:pPr marL="541020" lvl="1" indent="-271145"/>
            <a:r>
              <a:rPr lang="en-US" dirty="0" err="1"/>
              <a:t>Inférence</a:t>
            </a:r>
            <a:r>
              <a:rPr lang="en-US" dirty="0"/>
              <a:t> de type</a:t>
            </a:r>
          </a:p>
          <a:p>
            <a:pPr marL="541020" lvl="1" indent="-271145"/>
            <a:endParaRPr lang="en-US" dirty="0"/>
          </a:p>
          <a:p>
            <a:pPr marL="541020" lvl="1" indent="-271145"/>
            <a:r>
              <a:rPr lang="en-US" dirty="0"/>
              <a:t>Chainage / </a:t>
            </a:r>
            <a:r>
              <a:rPr lang="en-US" dirty="0" err="1"/>
              <a:t>Combinaison</a:t>
            </a:r>
          </a:p>
          <a:p>
            <a:pPr marL="541020" lvl="1" indent="-271145"/>
            <a:endParaRPr lang="en-US" dirty="0"/>
          </a:p>
          <a:p>
            <a:pPr marL="541020" lvl="1" indent="-271145"/>
            <a:r>
              <a:rPr lang="en-US" dirty="0" err="1"/>
              <a:t>Moins</a:t>
            </a:r>
            <a:r>
              <a:rPr lang="en-US" dirty="0"/>
              <a:t> de </a:t>
            </a:r>
            <a:r>
              <a:rPr lang="en-US" dirty="0" err="1"/>
              <a:t>lignes</a:t>
            </a:r>
            <a:r>
              <a:rPr lang="en-US" dirty="0"/>
              <a:t> pour </a:t>
            </a:r>
            <a:br>
              <a:rPr lang="en-US" dirty="0">
                <a:solidFill>
                  <a:schemeClr val="tx1"/>
                </a:solidFill>
                <a:latin typeface="+mn-ea"/>
                <a:cs typeface="+mn-ea"/>
              </a:rPr>
            </a:br>
            <a:r>
              <a:rPr lang="en-US" dirty="0" err="1"/>
              <a:t>une</a:t>
            </a:r>
            <a:r>
              <a:rPr lang="en-US" dirty="0"/>
              <a:t> </a:t>
            </a:r>
            <a:r>
              <a:rPr lang="en-US" dirty="0" err="1"/>
              <a:t>même</a:t>
            </a:r>
            <a:r>
              <a:rPr lang="en-US" dirty="0"/>
              <a:t> solution</a:t>
            </a:r>
          </a:p>
        </p:txBody>
      </p:sp>
      <p:pic>
        <p:nvPicPr>
          <p:cNvPr id="3" name="Picture 2">
            <a:extLst>
              <a:ext uri="{FF2B5EF4-FFF2-40B4-BE49-F238E27FC236}">
                <a16:creationId xmlns:a16="http://schemas.microsoft.com/office/drawing/2014/main" id="{6D37749B-14CC-4154-9C83-4A36DB719FC7}"/>
              </a:ext>
            </a:extLst>
          </p:cNvPr>
          <p:cNvPicPr>
            <a:picLocks noChangeAspect="1"/>
          </p:cNvPicPr>
          <p:nvPr/>
        </p:nvPicPr>
        <p:blipFill>
          <a:blip r:embed="rId2"/>
          <a:stretch>
            <a:fillRect/>
          </a:stretch>
        </p:blipFill>
        <p:spPr>
          <a:xfrm>
            <a:off x="4898929" y="156204"/>
            <a:ext cx="5010150" cy="4933950"/>
          </a:xfrm>
          <a:prstGeom prst="rect">
            <a:avLst/>
          </a:prstGeom>
        </p:spPr>
      </p:pic>
    </p:spTree>
    <p:extLst>
      <p:ext uri="{BB962C8B-B14F-4D97-AF65-F5344CB8AC3E}">
        <p14:creationId xmlns:p14="http://schemas.microsoft.com/office/powerpoint/2010/main" val="27618771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F# ?</a:t>
            </a:r>
          </a:p>
        </p:txBody>
      </p:sp>
      <p:sp>
        <p:nvSpPr>
          <p:cNvPr id="4" name="Text Placeholder 3"/>
          <p:cNvSpPr>
            <a:spLocks noGrp="1"/>
          </p:cNvSpPr>
          <p:nvPr>
            <p:ph type="body" sz="quarter" idx="10"/>
          </p:nvPr>
        </p:nvSpPr>
        <p:spPr/>
        <p:txBody>
          <a:bodyPr/>
          <a:lstStyle/>
          <a:p>
            <a:r>
              <a:rPr lang="en-US" dirty="0" err="1"/>
              <a:t>Langage</a:t>
            </a:r>
            <a:r>
              <a:rPr lang="en-US" dirty="0"/>
              <a:t> F#</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685624"/>
          </a:xfrm>
        </p:spPr>
        <p:txBody>
          <a:bodyPr/>
          <a:lstStyle/>
          <a:p>
            <a:pPr marL="271145" indent="-271145"/>
            <a:r>
              <a:rPr lang="en-US" dirty="0"/>
              <a:t>Exact</a:t>
            </a:r>
          </a:p>
          <a:p>
            <a:pPr marL="541020" lvl="1" indent="-271145"/>
            <a:r>
              <a:rPr lang="en-US" dirty="0"/>
              <a:t>Null </a:t>
            </a:r>
            <a:r>
              <a:rPr lang="en-US" dirty="0" err="1"/>
              <a:t>interdit</a:t>
            </a:r>
            <a:r>
              <a:rPr lang="en-US" dirty="0"/>
              <a:t> / Option&lt;T&gt;</a:t>
            </a:r>
          </a:p>
          <a:p>
            <a:pPr marL="541020" lvl="1" indent="-271145"/>
            <a:r>
              <a:rPr lang="en-US" dirty="0" err="1"/>
              <a:t>Immutabilité</a:t>
            </a:r>
            <a:r>
              <a:rPr lang="en-US" dirty="0"/>
              <a:t> par </a:t>
            </a:r>
            <a:r>
              <a:rPr lang="en-US" dirty="0" err="1"/>
              <a:t>défaut</a:t>
            </a:r>
            <a:endParaRPr lang="en-US" dirty="0"/>
          </a:p>
          <a:p>
            <a:pPr marL="541020" lvl="1" indent="-271145"/>
            <a:endParaRPr lang="en-US" dirty="0"/>
          </a:p>
          <a:p>
            <a:pPr marL="269875" lvl="1" indent="0">
              <a:buNone/>
            </a:pPr>
            <a:endParaRPr lang="en-US" dirty="0"/>
          </a:p>
          <a:p>
            <a:pPr marL="269875" lvl="1" indent="0">
              <a:buNone/>
            </a:pPr>
            <a:endParaRPr lang="en-US" dirty="0"/>
          </a:p>
          <a:p>
            <a:pPr marL="269875" lvl="1" indent="0">
              <a:buNone/>
            </a:pPr>
            <a:endParaRPr lang="en-US" dirty="0"/>
          </a:p>
          <a:p>
            <a:pPr marL="541020" lvl="1" indent="-271145"/>
            <a:r>
              <a:rPr lang="fr-FR" dirty="0"/>
              <a:t>“</a:t>
            </a:r>
            <a:r>
              <a:rPr lang="fr-FR" dirty="0" err="1"/>
              <a:t>make</a:t>
            </a:r>
            <a:r>
              <a:rPr lang="fr-FR" dirty="0"/>
              <a:t> </a:t>
            </a:r>
            <a:r>
              <a:rPr lang="fr-FR" dirty="0" err="1"/>
              <a:t>illegal</a:t>
            </a:r>
            <a:r>
              <a:rPr lang="fr-FR" dirty="0"/>
              <a:t> states</a:t>
            </a:r>
            <a:br>
              <a:rPr lang="fr-FR" dirty="0">
                <a:solidFill>
                  <a:schemeClr val="tx1"/>
                </a:solidFill>
                <a:latin typeface="+mn-ea"/>
                <a:cs typeface="+mn-ea"/>
              </a:rPr>
            </a:br>
            <a:r>
              <a:rPr lang="fr-FR" dirty="0" err="1"/>
              <a:t>unrepresentable</a:t>
            </a:r>
            <a:r>
              <a:rPr lang="fr-FR" dirty="0"/>
              <a:t>”</a:t>
            </a:r>
            <a:endParaRPr lang="en-US" dirty="0"/>
          </a:p>
        </p:txBody>
      </p:sp>
      <p:pic>
        <p:nvPicPr>
          <p:cNvPr id="6" name="Picture 5">
            <a:extLst>
              <a:ext uri="{FF2B5EF4-FFF2-40B4-BE49-F238E27FC236}">
                <a16:creationId xmlns:a16="http://schemas.microsoft.com/office/drawing/2014/main" id="{9C332C4E-4527-4E1A-91DB-F08FA9FEC4D2}"/>
              </a:ext>
            </a:extLst>
          </p:cNvPr>
          <p:cNvPicPr>
            <a:picLocks noChangeAspect="1"/>
          </p:cNvPicPr>
          <p:nvPr/>
        </p:nvPicPr>
        <p:blipFill>
          <a:blip r:embed="rId2"/>
          <a:stretch>
            <a:fillRect/>
          </a:stretch>
        </p:blipFill>
        <p:spPr>
          <a:xfrm>
            <a:off x="4572000" y="247767"/>
            <a:ext cx="5057775" cy="4695825"/>
          </a:xfrm>
          <a:prstGeom prst="rect">
            <a:avLst/>
          </a:prstGeom>
        </p:spPr>
      </p:pic>
    </p:spTree>
    <p:extLst>
      <p:ext uri="{BB962C8B-B14F-4D97-AF65-F5344CB8AC3E}">
        <p14:creationId xmlns:p14="http://schemas.microsoft.com/office/powerpoint/2010/main" val="2424965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F# ?</a:t>
            </a:r>
          </a:p>
        </p:txBody>
      </p:sp>
      <p:sp>
        <p:nvSpPr>
          <p:cNvPr id="4" name="Text Placeholder 3"/>
          <p:cNvSpPr>
            <a:spLocks noGrp="1"/>
          </p:cNvSpPr>
          <p:nvPr>
            <p:ph type="body" sz="quarter" idx="10"/>
          </p:nvPr>
        </p:nvSpPr>
        <p:spPr/>
        <p:txBody>
          <a:bodyPr/>
          <a:lstStyle/>
          <a:p>
            <a:r>
              <a:rPr lang="en-US" dirty="0" err="1"/>
              <a:t>Langage</a:t>
            </a:r>
            <a:r>
              <a:rPr lang="en-US" dirty="0"/>
              <a:t> F#</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454792"/>
          </a:xfrm>
        </p:spPr>
        <p:txBody>
          <a:bodyPr/>
          <a:lstStyle/>
          <a:p>
            <a:pPr marL="271145" indent="-271145"/>
            <a:r>
              <a:rPr lang="en-US" dirty="0" err="1"/>
              <a:t>Concurrentiel</a:t>
            </a:r>
            <a:endParaRPr lang="en-US" dirty="0"/>
          </a:p>
          <a:p>
            <a:pPr marL="541020" lvl="1" indent="-271145"/>
            <a:r>
              <a:rPr lang="en-US" dirty="0" err="1"/>
              <a:t>Immutabilité</a:t>
            </a:r>
            <a:r>
              <a:rPr lang="en-US" dirty="0"/>
              <a:t> =</a:t>
            </a:r>
            <a:br>
              <a:rPr lang="en-US" dirty="0">
                <a:solidFill>
                  <a:schemeClr val="tx1"/>
                </a:solidFill>
              </a:rPr>
            </a:br>
            <a:r>
              <a:rPr lang="en-US" dirty="0"/>
              <a:t>Pas </a:t>
            </a:r>
            <a:r>
              <a:rPr lang="en-US" dirty="0" err="1"/>
              <a:t>d’effet</a:t>
            </a:r>
            <a:r>
              <a:rPr lang="en-US" dirty="0"/>
              <a:t> de </a:t>
            </a:r>
            <a:r>
              <a:rPr lang="en-US" dirty="0" err="1"/>
              <a:t>bord</a:t>
            </a:r>
          </a:p>
          <a:p>
            <a:pPr marL="541020" lvl="1" indent="-271145"/>
            <a:endParaRPr lang="en-US" dirty="0"/>
          </a:p>
          <a:p>
            <a:pPr marL="541020" lvl="1" indent="-271145"/>
            <a:r>
              <a:rPr lang="en-US" dirty="0" err="1"/>
              <a:t>Async</a:t>
            </a:r>
            <a:r>
              <a:rPr lang="en-US" dirty="0"/>
              <a:t> (</a:t>
            </a:r>
            <a:r>
              <a:rPr lang="en-US" dirty="0" err="1"/>
              <a:t>Ancestre</a:t>
            </a:r>
            <a:r>
              <a:rPr lang="en-US" dirty="0"/>
              <a:t> de C#)</a:t>
            </a:r>
            <a:br>
              <a:rPr lang="en-US" dirty="0">
                <a:solidFill>
                  <a:schemeClr val="tx1"/>
                </a:solidFill>
                <a:latin typeface="+mn-ea"/>
                <a:cs typeface="+mn-ea"/>
              </a:rPr>
            </a:br>
            <a:endParaRPr lang="en-US" dirty="0"/>
          </a:p>
          <a:p>
            <a:pPr marL="541020" lvl="1" indent="-271145"/>
            <a:r>
              <a:rPr lang="en-US" dirty="0"/>
              <a:t>Reactive programming</a:t>
            </a:r>
            <a:br>
              <a:rPr lang="en-US" dirty="0">
                <a:solidFill>
                  <a:schemeClr val="tx1"/>
                </a:solidFill>
                <a:latin typeface="+mn-ea"/>
                <a:cs typeface="+mn-ea"/>
              </a:rPr>
            </a:br>
            <a:endParaRPr lang="en-US" dirty="0"/>
          </a:p>
          <a:p>
            <a:pPr marL="541020" lvl="1" indent="-271145"/>
            <a:r>
              <a:rPr lang="en-US" dirty="0"/>
              <a:t>Event-based programming</a:t>
            </a:r>
          </a:p>
        </p:txBody>
      </p:sp>
      <p:pic>
        <p:nvPicPr>
          <p:cNvPr id="3" name="Picture 2">
            <a:extLst>
              <a:ext uri="{FF2B5EF4-FFF2-40B4-BE49-F238E27FC236}">
                <a16:creationId xmlns:a16="http://schemas.microsoft.com/office/drawing/2014/main" id="{84A2D7D5-8984-49F6-8EC5-9F4349F7E6B9}"/>
              </a:ext>
            </a:extLst>
          </p:cNvPr>
          <p:cNvPicPr>
            <a:picLocks noChangeAspect="1"/>
          </p:cNvPicPr>
          <p:nvPr/>
        </p:nvPicPr>
        <p:blipFill>
          <a:blip r:embed="rId2"/>
          <a:stretch>
            <a:fillRect/>
          </a:stretch>
        </p:blipFill>
        <p:spPr>
          <a:xfrm>
            <a:off x="5031714" y="876300"/>
            <a:ext cx="5095875" cy="3390900"/>
          </a:xfrm>
          <a:prstGeom prst="rect">
            <a:avLst/>
          </a:prstGeom>
        </p:spPr>
      </p:pic>
    </p:spTree>
    <p:extLst>
      <p:ext uri="{BB962C8B-B14F-4D97-AF65-F5344CB8AC3E}">
        <p14:creationId xmlns:p14="http://schemas.microsoft.com/office/powerpoint/2010/main" val="37776646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2.xml><?xml version="1.0" encoding="utf-8"?>
<a:theme xmlns:a="http://schemas.openxmlformats.org/drawingml/2006/main" name="1_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3.xml><?xml version="1.0" encoding="utf-8"?>
<a:theme xmlns:a="http://schemas.openxmlformats.org/drawingml/2006/main" name="Dell Template 16x9_final">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24EF932DCCB844850EE986AD0F7D59" ma:contentTypeVersion="1" ma:contentTypeDescription="Crée un document." ma:contentTypeScope="" ma:versionID="daf41ca666df71c9cc2d7773b295d79f">
  <xsd:schema xmlns:xsd="http://www.w3.org/2001/XMLSchema" xmlns:xs="http://www.w3.org/2001/XMLSchema" xmlns:p="http://schemas.microsoft.com/office/2006/metadata/properties" xmlns:ns1="http://schemas.microsoft.com/sharepoint/v3" targetNamespace="http://schemas.microsoft.com/office/2006/metadata/properties" ma:root="true" ma:fieldsID="40a0d57bc7da65b04c5daf7f11990f5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CDCC8-785C-4AC2-8421-2ABBCF19EA0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51BC919-0F7B-4D4D-AE17-99BFE29A3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19EC2-97C1-4085-8DE6-63F30C18F9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1649</TotalTime>
  <Words>331</Words>
  <Application>Microsoft Office PowerPoint</Application>
  <PresentationFormat>On-screen Show (16:9)</PresentationFormat>
  <Paragraphs>121</Paragraphs>
  <Slides>18</Slides>
  <Notes>6</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Modèle-EconocomOsiatis-2013</vt:lpstr>
      <vt:lpstr>1_Modèle-EconocomOsiatis-2013</vt:lpstr>
      <vt:lpstr>Dell Template 16x9_final</vt:lpstr>
      <vt:lpstr>PowerPoint Presentation</vt:lpstr>
      <vt:lpstr>PowerPoint Presentation</vt:lpstr>
      <vt:lpstr>Programmation fonctionnelle</vt:lpstr>
      <vt:lpstr>Définition</vt:lpstr>
      <vt:lpstr>Langages FP existants</vt:lpstr>
      <vt:lpstr>Langage F#</vt:lpstr>
      <vt:lpstr>Pourquoi F# ?</vt:lpstr>
      <vt:lpstr>Pourquoi F# ?</vt:lpstr>
      <vt:lpstr>Pourquoi F# ?</vt:lpstr>
      <vt:lpstr>Pourquoi F# ?</vt:lpstr>
      <vt:lpstr>Syntaxe</vt:lpstr>
      <vt:lpstr>Concepts avancés</vt:lpstr>
      <vt:lpstr>Projets Open-Source</vt:lpstr>
      <vt:lpstr>Communauté active</vt:lpstr>
      <vt:lpstr>Comment démarrer ?</vt:lpstr>
      <vt:lpstr>IDE pour F#</vt:lpstr>
      <vt:lpstr>Ressources</vt:lpstr>
      <vt:lpstr>PowerPoint Presentation</vt:lpstr>
    </vt:vector>
  </TitlesOfParts>
  <Company>fvb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SICRE</dc:creator>
  <cp:lastModifiedBy>Timothé LARIVIERE</cp:lastModifiedBy>
  <cp:revision>958</cp:revision>
  <cp:lastPrinted>2012-11-26T14:36:53Z</cp:lastPrinted>
  <dcterms:created xsi:type="dcterms:W3CDTF">2015-10-14T07:38:18Z</dcterms:created>
  <dcterms:modified xsi:type="dcterms:W3CDTF">2017-11-27T22:59:11Z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0x0101000224EF932DCCB844850EE986AD0F7D59</vt:lpwstr>
  </property>
</Properties>
</file>