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4E893-91BF-4369-A9E5-83D999148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507C941-5E84-4508-B627-F375400FB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0A87FCA-9FF1-40C2-B78C-E8CE4420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36E7-BBD8-4633-9DA9-C346408168AE}" type="datetimeFigureOut">
              <a:rPr lang="nl-NL" smtClean="0"/>
              <a:t>14-11-2019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216C26-9842-4C45-A6A0-E157B5D8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CECFAF1-0003-41E7-8E9C-7B2FD0A3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0B63-3DF0-4418-BC9E-A61EDC407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561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654DE-343E-4BA3-9BE9-717150F4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A5F83A1-8326-4BD7-8079-6F560FBDB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77C85D-EA2A-422B-A60E-453C8948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36E7-BBD8-4633-9DA9-C346408168AE}" type="datetimeFigureOut">
              <a:rPr lang="nl-NL" smtClean="0"/>
              <a:t>14-11-2019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179B426-1020-4AC7-BF59-8CF936D4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C66D777-44A7-4168-BD41-789FFFB7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0B63-3DF0-4418-BC9E-A61EDC407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995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0810766-4AED-4629-AE81-5AA2FC0A7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8046049-F07F-4E05-BC6B-C6578C99A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A123822-E844-4586-8BC6-B4D66159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36E7-BBD8-4633-9DA9-C346408168AE}" type="datetimeFigureOut">
              <a:rPr lang="nl-NL" smtClean="0"/>
              <a:t>14-11-2019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66E2CF8-8669-4E02-81E2-62B07CE8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0C0BF1B-E020-4D22-9A9C-50F127E5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0B63-3DF0-4418-BC9E-A61EDC407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677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99C50D-3F5B-4D44-8575-9A9FE8BA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A19E26-3C03-4C9C-9682-4947E47A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BDF681-B1DD-48F4-A2A8-A9710183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36E7-BBD8-4633-9DA9-C346408168AE}" type="datetimeFigureOut">
              <a:rPr lang="nl-NL" smtClean="0"/>
              <a:t>14-11-2019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E990C0A-55A4-402B-B700-34D7249D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ED6AB5D-7CDE-480B-9E70-FD0372AD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0B63-3DF0-4418-BC9E-A61EDC407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65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C9085-541C-49BF-A012-58D6AEE0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856247C-28C5-45B7-A1C9-673890DF9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1E28B7-9AE9-4CD5-A2BC-FE38E3FE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36E7-BBD8-4633-9DA9-C346408168AE}" type="datetimeFigureOut">
              <a:rPr lang="nl-NL" smtClean="0"/>
              <a:t>14-11-2019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9D64E7-DF6B-4DDE-9BDB-B2FBE541D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C434E3-21A7-4CE8-8F98-F1D0C1D9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0B63-3DF0-4418-BC9E-A61EDC407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451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CCD755-69E2-4A6A-B7EA-5E9DCF08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B754ED-F121-4DBA-838D-84D49DB30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C6926E1-7E28-4A9A-812D-147C4EFDE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B765B90-970C-41F8-BAFA-445D557A2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36E7-BBD8-4633-9DA9-C346408168AE}" type="datetimeFigureOut">
              <a:rPr lang="nl-NL" smtClean="0"/>
              <a:t>14-11-2019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311DC84-B638-4561-B520-FA2778D3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E42D90E-4300-4600-8E81-418CC810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0B63-3DF0-4418-BC9E-A61EDC407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23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100A2-4114-4F98-8063-EAC55F4E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A6833A-C397-4EC3-B95E-5D1513EF2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6130AA1-4F4E-466F-A669-5764ACCE8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2953DB-E362-4D6C-9D92-C239EC2F3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0615A12-5B32-4609-861E-46415C73F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7C55E2E-E0EC-4135-AFB3-DD72BB6A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36E7-BBD8-4633-9DA9-C346408168AE}" type="datetimeFigureOut">
              <a:rPr lang="nl-NL" smtClean="0"/>
              <a:t>14-11-2019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37F2FA0-3901-46C6-9DD1-3DA4E232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98A5837-3C78-4B6D-901A-69270242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0B63-3DF0-4418-BC9E-A61EDC407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164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EA61F-27B9-42F0-A47E-2BE15068A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2B786FB-D1A7-40F2-B695-CA5DE4E5B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36E7-BBD8-4633-9DA9-C346408168AE}" type="datetimeFigureOut">
              <a:rPr lang="nl-NL" smtClean="0"/>
              <a:t>14-11-2019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6085CC-2DA5-4040-AD7D-27440760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112A02A-05CD-4104-ABAE-D1CFE892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0B63-3DF0-4418-BC9E-A61EDC407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785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CBCE15B-2BCD-4D61-9A36-C45EAC6AD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36E7-BBD8-4633-9DA9-C346408168AE}" type="datetimeFigureOut">
              <a:rPr lang="nl-NL" smtClean="0"/>
              <a:t>14-11-2019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2A6DE59-3FF3-4C77-9486-8EA6B90A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AF6E21-030B-4100-964C-350E47E4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0B63-3DF0-4418-BC9E-A61EDC407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910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6E327-2BA7-414E-AA93-44519667F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314CB9-4FC6-48F6-8E64-82485853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DB6A2C9-E71C-4AE7-A7EF-622DA1A04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28EC659-8DBE-4EA5-8612-A61363C1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36E7-BBD8-4633-9DA9-C346408168AE}" type="datetimeFigureOut">
              <a:rPr lang="nl-NL" smtClean="0"/>
              <a:t>14-11-2019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DDB665-7AB9-4B5E-A959-140DFB8D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6B95FD9-A9D5-4353-B963-82F320B8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0B63-3DF0-4418-BC9E-A61EDC407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634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5D06B-1E59-48BE-9DA7-ABFE0104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0D44108-90DD-4FE0-9EA7-5F26D7288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BF7F7B4-C750-4B65-B507-D01CEA8C5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19C9D74-CB36-44F0-9EFA-9A5E96A8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36E7-BBD8-4633-9DA9-C346408168AE}" type="datetimeFigureOut">
              <a:rPr lang="nl-NL" smtClean="0"/>
              <a:t>14-11-2019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32C375B-31A1-4180-8C04-86D90123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310974C-1956-487A-A6A1-C227767C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0B63-3DF0-4418-BC9E-A61EDC407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277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94EDD41-F4B6-4038-ADB9-07E9F529C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AA001D1-6EE7-4486-B254-059C32704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0F9057-DFD2-42D3-A5E2-651D9E972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C36E7-BBD8-4633-9DA9-C346408168AE}" type="datetimeFigureOut">
              <a:rPr lang="nl-NL" smtClean="0"/>
              <a:t>14-11-2019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7AEB51-6368-4E1A-B508-8EB3C0FEE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2D0CF96-B08C-4852-8B76-E790A06E8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D0B63-3DF0-4418-BC9E-A61EDC407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617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D4F00E54-FB40-44B6-AD6A-28CABBAB1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Ondertitel 2">
            <a:extLst>
              <a:ext uri="{FF2B5EF4-FFF2-40B4-BE49-F238E27FC236}">
                <a16:creationId xmlns:a16="http://schemas.microsoft.com/office/drawing/2014/main" id="{EF93E6FF-CF12-48C9-9D40-0357121BE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nl-NL"/>
          </a:p>
        </p:txBody>
      </p:sp>
      <p:sp>
        <p:nvSpPr>
          <p:cNvPr id="14" name="Rectangle 50">
            <a:extLst>
              <a:ext uri="{FF2B5EF4-FFF2-40B4-BE49-F238E27FC236}">
                <a16:creationId xmlns:a16="http://schemas.microsoft.com/office/drawing/2014/main" id="{A8B9AAE7-5F58-4527-8D99-3807FBF4E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Afbeelding 40" descr="Afbeelding met buiten, persoon, boom, grond&#10;&#10;Automatisch gegenereerde beschrijving">
            <a:extLst>
              <a:ext uri="{FF2B5EF4-FFF2-40B4-BE49-F238E27FC236}">
                <a16:creationId xmlns:a16="http://schemas.microsoft.com/office/drawing/2014/main" id="{71A994E8-9C8C-454C-BBB5-42ACEA4E42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6" name="Titel 1">
            <a:extLst>
              <a:ext uri="{FF2B5EF4-FFF2-40B4-BE49-F238E27FC236}">
                <a16:creationId xmlns:a16="http://schemas.microsoft.com/office/drawing/2014/main" id="{D72DD8D0-5B55-419D-89EB-9BCEEF3FD933}"/>
              </a:ext>
            </a:extLst>
          </p:cNvPr>
          <p:cNvSpPr txBox="1">
            <a:spLocks/>
          </p:cNvSpPr>
          <p:nvPr/>
        </p:nvSpPr>
        <p:spPr>
          <a:xfrm>
            <a:off x="4387349" y="1200152"/>
            <a:ext cx="6897171" cy="4457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5400" b="1" dirty="0">
                <a:solidFill>
                  <a:srgbClr val="FFFFFF"/>
                </a:solidFill>
                <a:latin typeface="Abadi Extra Light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VR, AR &amp; MR </a:t>
            </a:r>
            <a:r>
              <a:rPr lang="nl-NL" sz="5400" b="1" dirty="0" err="1">
                <a:solidFill>
                  <a:srgbClr val="FFFFFF"/>
                </a:solidFill>
                <a:latin typeface="Abadi Extra Light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Meetup</a:t>
            </a:r>
            <a:endParaRPr lang="nl-NL" sz="5400" b="1" dirty="0">
              <a:solidFill>
                <a:srgbClr val="FFFFFF"/>
              </a:solidFill>
              <a:latin typeface="Abadi Extra Light" panose="020B06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17" name="Straight Connector 52">
            <a:extLst>
              <a:ext uri="{FF2B5EF4-FFF2-40B4-BE49-F238E27FC236}">
                <a16:creationId xmlns:a16="http://schemas.microsoft.com/office/drawing/2014/main" id="{6CC4F2D3-8E00-47D9-98C1-C0DE67BE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18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E872B36B-F9D4-4952-9D89-5C327ECD6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035" y="3854341"/>
            <a:ext cx="5474765" cy="2638505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BDA7F1DE-D0BD-4EBE-B724-BCA077DAECD8}"/>
              </a:ext>
            </a:extLst>
          </p:cNvPr>
          <p:cNvSpPr/>
          <p:nvPr/>
        </p:nvSpPr>
        <p:spPr>
          <a:xfrm>
            <a:off x="0" y="632618"/>
            <a:ext cx="12192000" cy="7905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EFC6C9-54ED-4AA5-B614-3D681B18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5972"/>
            <a:ext cx="10515600" cy="1325563"/>
          </a:xfrm>
        </p:spPr>
        <p:txBody>
          <a:bodyPr/>
          <a:lstStyle/>
          <a:p>
            <a:endParaRPr lang="nl-NL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4DB23344-FA3B-4B83-9EB4-FBFBD0586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79608" y="3854369"/>
            <a:ext cx="2638506" cy="2638506"/>
          </a:xfrm>
          <a:prstGeom prst="rect">
            <a:avLst/>
          </a:prstGeom>
        </p:spPr>
      </p:pic>
      <p:pic>
        <p:nvPicPr>
          <p:cNvPr id="4" name="Tijdelijke aanduiding voor inhoud 13">
            <a:extLst>
              <a:ext uri="{FF2B5EF4-FFF2-40B4-BE49-F238E27FC236}">
                <a16:creationId xmlns:a16="http://schemas.microsoft.com/office/drawing/2014/main" id="{BE4A2F20-684A-4D97-96CB-6A1310C91D4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895850" y="632618"/>
            <a:ext cx="2400300" cy="79057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51A7BB9-1BC2-4C7C-A9E9-8A57A8B27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886" y="3854369"/>
            <a:ext cx="2623341" cy="263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0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71644E5D-77C2-41C4-BE2F-3150A78DF632}"/>
              </a:ext>
            </a:extLst>
          </p:cNvPr>
          <p:cNvSpPr/>
          <p:nvPr/>
        </p:nvSpPr>
        <p:spPr>
          <a:xfrm>
            <a:off x="0" y="632618"/>
            <a:ext cx="12192000" cy="7905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9D0F3D-DCFD-44FB-B11C-6114E393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232858D6-7974-44EA-8477-B6185A0C7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75" y="1958181"/>
            <a:ext cx="6496050" cy="3657600"/>
          </a:xfrm>
        </p:spPr>
      </p:pic>
      <p:pic>
        <p:nvPicPr>
          <p:cNvPr id="4" name="Tijdelijke aanduiding voor inhoud 13">
            <a:extLst>
              <a:ext uri="{FF2B5EF4-FFF2-40B4-BE49-F238E27FC236}">
                <a16:creationId xmlns:a16="http://schemas.microsoft.com/office/drawing/2014/main" id="{8A7CCE68-E3D2-49BB-BC7D-C98923D9251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95850" y="632618"/>
            <a:ext cx="24003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2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C5500126-3A99-41CD-9BF5-AB4595BE6BE5}"/>
              </a:ext>
            </a:extLst>
          </p:cNvPr>
          <p:cNvSpPr/>
          <p:nvPr/>
        </p:nvSpPr>
        <p:spPr>
          <a:xfrm>
            <a:off x="0" y="632618"/>
            <a:ext cx="12192000" cy="7905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F4E5FA-1AA1-4A4F-B007-0F8E6704E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64EDE4-BB02-4B3E-B1BF-9F033E75E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Tijdelijke aanduiding voor inhoud 13">
            <a:extLst>
              <a:ext uri="{FF2B5EF4-FFF2-40B4-BE49-F238E27FC236}">
                <a16:creationId xmlns:a16="http://schemas.microsoft.com/office/drawing/2014/main" id="{7B21A419-C64D-4F17-BC6C-62475589D3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95850" y="632618"/>
            <a:ext cx="24003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1236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</Words>
  <Application>Microsoft Office PowerPoint</Application>
  <PresentationFormat>Breedbeeld</PresentationFormat>
  <Paragraphs>1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Abadi Extra Light</vt:lpstr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Kay Verhaegh</dc:creator>
  <cp:lastModifiedBy>Kay Verhaegh</cp:lastModifiedBy>
  <cp:revision>4</cp:revision>
  <dcterms:created xsi:type="dcterms:W3CDTF">2019-11-14T10:20:13Z</dcterms:created>
  <dcterms:modified xsi:type="dcterms:W3CDTF">2019-11-14T10:52:23Z</dcterms:modified>
</cp:coreProperties>
</file>