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D36AC-5C24-48F4-A226-768983B3C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E25649A-99E0-4DC7-BE39-2111AFD67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7F4A4C-B1A5-4C94-98AE-6E5D29CD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DB2AFC-6EB7-4938-B4F9-1BC78686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1E96C5-731E-4121-9153-445E83FD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62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D6D8C-1584-4194-92AC-E53607C0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590C102-F7C6-46F2-B369-33281FBCE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1C3FF5-7509-4836-A3EA-A48EEF55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213803-7B48-43AB-A579-A4090C0B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B246C0-493E-44C5-9587-00F85194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05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5ABC139-BF33-44C4-A244-309E2759D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6D3587-D21B-4927-9554-02ECB120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FE649C-2394-4839-88E2-B902F4B0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31E77A-7FEF-4E9E-A073-4C003166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CE6221-9EFF-4FEA-BDBD-8AB2DC2B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4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37AD-D25B-445A-9321-F12E3699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136B70-6E2C-497F-9C4E-50648121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99B63C-83E4-4A8A-BF28-3E93C318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8C4F84-8CDF-4256-9362-8CF2314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420DF8-7056-46D0-9D58-AA964B5B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61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89C16-F90D-44E6-9BEE-99D6A860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E4DA42-15D2-4C9F-804D-E5DB197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86D481-1E91-4D6C-87EE-8D9331BB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8532CF-5DE7-4CE7-A275-3C7EE1B4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1DE683-CFEC-4D98-8D52-4163A80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03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DE29E-8E6D-478D-B290-3D7D56DE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923023-3DFF-4131-BEC0-93A21B360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C25EDA-5299-4317-AED6-FC19F11B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A6D4D2-5C83-49C6-9EEF-466ECD0F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123EF2-73E0-440A-8806-B6E276A6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44557F-A222-4F9D-8C39-3C0458D4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65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24463-215A-44BC-9D6F-D0358A22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7E67C3-0458-4144-BB72-5CE7D1D8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1CBDE6-798B-4791-AC2B-A5F205B3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1F41ACC-3416-48F6-A0DA-E8AEC78AA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B3C96F-5055-462B-B168-02BED5B55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2818B6-FC20-474B-ADB5-958B3ADF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6FFF0BB-F316-44FA-84DB-5D9E90DC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ABA908D-E39B-4AF2-8DFF-7F50F4DD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86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9231B-7171-4CF0-96B4-4CB37480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4A375CF-E351-495B-A5F1-7D89F7F5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499802-3F1C-4C99-AC58-154E6673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AF8D9A-4128-465C-9432-D243255E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40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ACE864C-4CA0-4693-93A5-04E934BE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7D062C-B58C-4917-AC5D-052E32B0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FD9FFA-9D64-4683-A8FC-61BE69BF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32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607A1-B0EF-4D38-B5B9-97053601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F91ECA-36AE-4CD3-8D2D-0F739F8B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721128-084E-4E0E-AC7F-F3F21DDF3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9274E0-1D00-447D-B08A-AAD6009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CDB0CD5-D432-4439-9F4B-A59E0F4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EE9655-235F-4AE3-B773-CB5924AD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A0D7F-4E63-45FF-8F2E-810FBC7C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9948DB-8872-4A09-BE3A-C9B6DB72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FBFD11-31EC-4E17-A3C9-D3D7CFF9B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5458A8-0B90-43D2-B28D-5C48E42D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15260AB-51F4-4CE3-AEF4-886AF438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828E8D-1947-469D-9351-ADE31C6D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79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607934-6C7C-423D-ADD4-7D2CDAF4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61DF09-2DCB-471A-B4E6-171B86AF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9AA9A2-57D0-466C-A371-4E9BF332A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F45E-DC0F-436B-AB0B-70D020C981F1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A7CC04-B6F3-4766-8A87-A95EADBDF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BD2245-A21E-4092-BBF4-71134674E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3F84-B275-40ED-8FFB-42A13154E6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3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2F411-9991-4A97-AD94-E41E9D244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ea typeface="Open sans" panose="020B0606030504020204" pitchFamily="34" charset="0"/>
                <a:cs typeface="Open sans" panose="020B0606030504020204" pitchFamily="34" charset="0"/>
              </a:rPr>
              <a:t>Augmented</a:t>
            </a:r>
            <a:r>
              <a:rPr lang="nl-NL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dirty="0" err="1">
                <a:ea typeface="Open sans" panose="020B0606030504020204" pitchFamily="34" charset="0"/>
                <a:cs typeface="Open sans" panose="020B0606030504020204" pitchFamily="34" charset="0"/>
              </a:rPr>
              <a:t>reality</a:t>
            </a:r>
            <a:r>
              <a:rPr lang="nl-NL" dirty="0">
                <a:ea typeface="Open sans" panose="020B0606030504020204" pitchFamily="34" charset="0"/>
                <a:cs typeface="Open sans" panose="020B0606030504020204" pitchFamily="34" charset="0"/>
              </a:rPr>
              <a:t> (AR)</a:t>
            </a:r>
          </a:p>
        </p:txBody>
      </p:sp>
    </p:spTree>
    <p:extLst>
      <p:ext uri="{BB962C8B-B14F-4D97-AF65-F5344CB8AC3E}">
        <p14:creationId xmlns:p14="http://schemas.microsoft.com/office/powerpoint/2010/main" val="359850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/>
          </a:bodyPr>
          <a:lstStyle/>
          <a:p>
            <a:pPr algn="ctr"/>
            <a:r>
              <a:rPr lang="nl-NL" b="1" dirty="0"/>
              <a:t>“</a:t>
            </a:r>
            <a:r>
              <a:rPr lang="nl-NL" dirty="0"/>
              <a:t>Onze informatie is te beluisteren</a:t>
            </a:r>
            <a:r>
              <a:rPr lang="nl-NL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2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/>
          </a:bodyPr>
          <a:lstStyle/>
          <a:p>
            <a:pPr algn="ctr"/>
            <a:r>
              <a:rPr lang="nl-NL" b="1" dirty="0"/>
              <a:t>“</a:t>
            </a:r>
            <a:r>
              <a:rPr lang="nl-NL" dirty="0"/>
              <a:t>Onze spraak assistent leest de informatie in de gewenste taal voor</a:t>
            </a:r>
            <a:r>
              <a:rPr lang="nl-NL" b="1" dirty="0"/>
              <a:t>”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DF853A0-B96F-4C03-A39E-9A3DA9F0C351}"/>
              </a:ext>
            </a:extLst>
          </p:cNvPr>
          <p:cNvSpPr txBox="1"/>
          <p:nvPr/>
        </p:nvSpPr>
        <p:spPr>
          <a:xfrm>
            <a:off x="97655" y="133165"/>
            <a:ext cx="545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Onze informatie is te beluisteren</a:t>
            </a:r>
          </a:p>
        </p:txBody>
      </p:sp>
    </p:spTree>
    <p:extLst>
      <p:ext uri="{BB962C8B-B14F-4D97-AF65-F5344CB8AC3E}">
        <p14:creationId xmlns:p14="http://schemas.microsoft.com/office/powerpoint/2010/main" val="34547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Hoe wij de app voor ons zien</a:t>
            </a:r>
          </a:p>
        </p:txBody>
      </p:sp>
    </p:spTree>
    <p:extLst>
      <p:ext uri="{BB962C8B-B14F-4D97-AF65-F5344CB8AC3E}">
        <p14:creationId xmlns:p14="http://schemas.microsoft.com/office/powerpoint/2010/main" val="340310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Eventuele uitbereidingen</a:t>
            </a:r>
          </a:p>
        </p:txBody>
      </p:sp>
    </p:spTree>
    <p:extLst>
      <p:ext uri="{BB962C8B-B14F-4D97-AF65-F5344CB8AC3E}">
        <p14:creationId xmlns:p14="http://schemas.microsoft.com/office/powerpoint/2010/main" val="15098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/>
          <a:lstStyle/>
          <a:p>
            <a:pPr algn="ctr"/>
            <a:r>
              <a:rPr lang="nl-NL" b="1" dirty="0"/>
              <a:t>“</a:t>
            </a:r>
            <a:r>
              <a:rPr lang="nl-NL" dirty="0"/>
              <a:t>Toeristen bezoeken plaatsen om bezienswaardigheden te bezichtigen</a:t>
            </a:r>
            <a:r>
              <a:rPr lang="nl-NL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/>
          <a:lstStyle/>
          <a:p>
            <a:pPr algn="ctr"/>
            <a:r>
              <a:rPr lang="nl-NL" b="1" dirty="0"/>
              <a:t>“</a:t>
            </a:r>
            <a:r>
              <a:rPr lang="nl-NL" dirty="0"/>
              <a:t>Bezienswaardigheden vermelden niet altijd (begrijpelijke) informatie</a:t>
            </a:r>
            <a:r>
              <a:rPr lang="nl-NL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52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nl-NL" b="1" dirty="0"/>
              <a:t>“</a:t>
            </a:r>
            <a:r>
              <a:rPr lang="nl-NL" dirty="0"/>
              <a:t>Wij voorzien toeristen van passende informatie over de verschillende bezienswaardigheden</a:t>
            </a:r>
            <a:r>
              <a:rPr lang="nl-NL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54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/>
          </a:bodyPr>
          <a:lstStyle/>
          <a:p>
            <a:pPr algn="ctr"/>
            <a:r>
              <a:rPr lang="nl-NL" b="1" dirty="0"/>
              <a:t>“</a:t>
            </a:r>
            <a:r>
              <a:rPr lang="nl-NL" dirty="0"/>
              <a:t>Wij bieden de informatie aan in verschillende talen</a:t>
            </a:r>
            <a:r>
              <a:rPr lang="nl-NL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03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/>
          </a:bodyPr>
          <a:lstStyle/>
          <a:p>
            <a:pPr algn="ctr"/>
            <a:r>
              <a:rPr lang="nl-NL" b="1" dirty="0"/>
              <a:t>“</a:t>
            </a:r>
            <a:r>
              <a:rPr lang="nl-NL" dirty="0"/>
              <a:t>Afhankelijk van keuze wordt de taal op de toerist afgestemd</a:t>
            </a:r>
            <a:r>
              <a:rPr lang="nl-NL" b="1" dirty="0"/>
              <a:t>”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BB26725-400D-4AF0-B01F-09392ED2316E}"/>
              </a:ext>
            </a:extLst>
          </p:cNvPr>
          <p:cNvSpPr txBox="1"/>
          <p:nvPr/>
        </p:nvSpPr>
        <p:spPr>
          <a:xfrm>
            <a:off x="97655" y="133165"/>
            <a:ext cx="545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Wij bieden de informatie aan in verschillende talen</a:t>
            </a:r>
          </a:p>
        </p:txBody>
      </p:sp>
    </p:spTree>
    <p:extLst>
      <p:ext uri="{BB962C8B-B14F-4D97-AF65-F5344CB8AC3E}">
        <p14:creationId xmlns:p14="http://schemas.microsoft.com/office/powerpoint/2010/main" val="408368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nl-NL" b="1" dirty="0"/>
              <a:t>“</a:t>
            </a:r>
            <a:r>
              <a:rPr lang="nl-NL" dirty="0"/>
              <a:t>Doormiddel van bronnen bieden wij de informatie in verschillende talen aan</a:t>
            </a:r>
            <a:r>
              <a:rPr lang="nl-NL" b="1" dirty="0"/>
              <a:t>”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BB26725-400D-4AF0-B01F-09392ED2316E}"/>
              </a:ext>
            </a:extLst>
          </p:cNvPr>
          <p:cNvSpPr txBox="1"/>
          <p:nvPr/>
        </p:nvSpPr>
        <p:spPr>
          <a:xfrm>
            <a:off x="97655" y="133165"/>
            <a:ext cx="545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Wij bieden de informatie aan in verschillende talen</a:t>
            </a:r>
          </a:p>
        </p:txBody>
      </p:sp>
    </p:spTree>
    <p:extLst>
      <p:ext uri="{BB962C8B-B14F-4D97-AF65-F5344CB8AC3E}">
        <p14:creationId xmlns:p14="http://schemas.microsoft.com/office/powerpoint/2010/main" val="11802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/>
          </a:bodyPr>
          <a:lstStyle/>
          <a:p>
            <a:pPr algn="ctr"/>
            <a:r>
              <a:rPr lang="nl-NL" b="1" dirty="0"/>
              <a:t>“</a:t>
            </a:r>
            <a:r>
              <a:rPr lang="nl-NL" dirty="0"/>
              <a:t>Onze bron heeft up-to-date informatie</a:t>
            </a:r>
            <a:r>
              <a:rPr lang="nl-NL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54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A92-162D-4448-8EB2-0465BDA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02" y="2766218"/>
            <a:ext cx="8785195" cy="1325563"/>
          </a:xfrm>
        </p:spPr>
        <p:txBody>
          <a:bodyPr>
            <a:normAutofit/>
          </a:bodyPr>
          <a:lstStyle/>
          <a:p>
            <a:pPr algn="ctr"/>
            <a:r>
              <a:rPr lang="nl-NL" b="1" dirty="0"/>
              <a:t>“</a:t>
            </a:r>
            <a:r>
              <a:rPr lang="nl-NL" dirty="0"/>
              <a:t>De bron kan altijd en door iedereen bewerkt worden</a:t>
            </a:r>
            <a:r>
              <a:rPr lang="nl-NL" b="1" dirty="0"/>
              <a:t>”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7D225F3-50CE-4AEA-BECD-A355CFD328EE}"/>
              </a:ext>
            </a:extLst>
          </p:cNvPr>
          <p:cNvSpPr txBox="1"/>
          <p:nvPr/>
        </p:nvSpPr>
        <p:spPr>
          <a:xfrm>
            <a:off x="97655" y="133165"/>
            <a:ext cx="545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Onze bron heeft up-to-date informatie</a:t>
            </a:r>
          </a:p>
        </p:txBody>
      </p:sp>
    </p:spTree>
    <p:extLst>
      <p:ext uri="{BB962C8B-B14F-4D97-AF65-F5344CB8AC3E}">
        <p14:creationId xmlns:p14="http://schemas.microsoft.com/office/powerpoint/2010/main" val="14579914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144</Words>
  <Application>Microsoft Office PowerPoint</Application>
  <PresentationFormat>Breedbeeld</PresentationFormat>
  <Paragraphs>17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Augmented reality (AR)</vt:lpstr>
      <vt:lpstr>“Toeristen bezoeken plaatsen om bezienswaardigheden te bezichtigen”</vt:lpstr>
      <vt:lpstr>“Bezienswaardigheden vermelden niet altijd (begrijpelijke) informatie”</vt:lpstr>
      <vt:lpstr>“Wij voorzien toeristen van passende informatie over de verschillende bezienswaardigheden”</vt:lpstr>
      <vt:lpstr>“Wij bieden de informatie aan in verschillende talen”</vt:lpstr>
      <vt:lpstr>“Afhankelijk van keuze wordt de taal op de toerist afgestemd”</vt:lpstr>
      <vt:lpstr>“Doormiddel van bronnen bieden wij de informatie in verschillende talen aan”</vt:lpstr>
      <vt:lpstr>“Onze bron heeft up-to-date informatie”</vt:lpstr>
      <vt:lpstr>“De bron kan altijd en door iedereen bewerkt worden”</vt:lpstr>
      <vt:lpstr>“Onze informatie is te beluisteren”</vt:lpstr>
      <vt:lpstr>“Onze spraak assistent leest de informatie in de gewenste taal voor”</vt:lpstr>
      <vt:lpstr>Hoe wij de app voor ons zien</vt:lpstr>
      <vt:lpstr>Eventuele uitbereidingen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(AR)</dc:title>
  <dc:creator>Kevin van Schaijk</dc:creator>
  <cp:lastModifiedBy>Kevin van Schaijk</cp:lastModifiedBy>
  <cp:revision>4</cp:revision>
  <dcterms:created xsi:type="dcterms:W3CDTF">2019-09-09T11:41:40Z</dcterms:created>
  <dcterms:modified xsi:type="dcterms:W3CDTF">2019-09-09T12:18:18Z</dcterms:modified>
</cp:coreProperties>
</file>