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4" r:id="rId5"/>
    <p:sldId id="257" r:id="rId6"/>
    <p:sldId id="258" r:id="rId7"/>
    <p:sldId id="259" r:id="rId8"/>
    <p:sldId id="260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4E893-91BF-4369-A9E5-83D999148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507C941-5E84-4508-B627-F375400FB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0A87FCA-9FF1-40C2-B78C-E8CE4420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36E7-BBD8-4633-9DA9-C346408168AE}" type="datetimeFigureOut">
              <a:rPr lang="nl-NL" smtClean="0"/>
              <a:t>9-1-2020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216C26-9842-4C45-A6A0-E157B5D8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CECFAF1-0003-41E7-8E9C-7B2FD0A3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0B63-3DF0-4418-BC9E-A61EDC4077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5616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A654DE-343E-4BA3-9BE9-717150F4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A5F83A1-8326-4BD7-8079-6F560FBDB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077C85D-EA2A-422B-A60E-453C8948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36E7-BBD8-4633-9DA9-C346408168AE}" type="datetimeFigureOut">
              <a:rPr lang="nl-NL" smtClean="0"/>
              <a:t>9-1-2020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179B426-1020-4AC7-BF59-8CF936D4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C66D777-44A7-4168-BD41-789FFFB7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0B63-3DF0-4418-BC9E-A61EDC4077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995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0810766-4AED-4629-AE81-5AA2FC0A7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8046049-F07F-4E05-BC6B-C6578C99A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A123822-E844-4586-8BC6-B4D66159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36E7-BBD8-4633-9DA9-C346408168AE}" type="datetimeFigureOut">
              <a:rPr lang="nl-NL" smtClean="0"/>
              <a:t>9-1-2020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66E2CF8-8669-4E02-81E2-62B07CE8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0C0BF1B-E020-4D22-9A9C-50F127E5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0B63-3DF0-4418-BC9E-A61EDC4077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677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99C50D-3F5B-4D44-8575-9A9FE8BA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A19E26-3C03-4C9C-9682-4947E47A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BDF681-B1DD-48F4-A2A8-A9710183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36E7-BBD8-4633-9DA9-C346408168AE}" type="datetimeFigureOut">
              <a:rPr lang="nl-NL" smtClean="0"/>
              <a:t>9-1-2020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E990C0A-55A4-402B-B700-34D7249D4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ED6AB5D-7CDE-480B-9E70-FD0372AD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0B63-3DF0-4418-BC9E-A61EDC4077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65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2C9085-541C-49BF-A012-58D6AEE0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856247C-28C5-45B7-A1C9-673890DF9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1E28B7-9AE9-4CD5-A2BC-FE38E3FED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36E7-BBD8-4633-9DA9-C346408168AE}" type="datetimeFigureOut">
              <a:rPr lang="nl-NL" smtClean="0"/>
              <a:t>9-1-2020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9D64E7-DF6B-4DDE-9BDB-B2FBE541D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CC434E3-21A7-4CE8-8F98-F1D0C1D9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0B63-3DF0-4418-BC9E-A61EDC4077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451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CCD755-69E2-4A6A-B7EA-5E9DCF08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B754ED-F121-4DBA-838D-84D49DB30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C6926E1-7E28-4A9A-812D-147C4EFDE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B765B90-970C-41F8-BAFA-445D557A2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36E7-BBD8-4633-9DA9-C346408168AE}" type="datetimeFigureOut">
              <a:rPr lang="nl-NL" smtClean="0"/>
              <a:t>9-1-2020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311DC84-B638-4561-B520-FA2778D3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E42D90E-4300-4600-8E81-418CC810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0B63-3DF0-4418-BC9E-A61EDC4077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23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100A2-4114-4F98-8063-EAC55F4E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A6833A-C397-4EC3-B95E-5D1513EF2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6130AA1-4F4E-466F-A669-5764ACCE8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22953DB-E362-4D6C-9D92-C239EC2F3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0615A12-5B32-4609-861E-46415C73F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7C55E2E-E0EC-4135-AFB3-DD72BB6A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36E7-BBD8-4633-9DA9-C346408168AE}" type="datetimeFigureOut">
              <a:rPr lang="nl-NL" smtClean="0"/>
              <a:t>9-1-2020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37F2FA0-3901-46C6-9DD1-3DA4E232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98A5837-3C78-4B6D-901A-69270242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0B63-3DF0-4418-BC9E-A61EDC4077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164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EA61F-27B9-42F0-A47E-2BE15068A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2B786FB-D1A7-40F2-B695-CA5DE4E5B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36E7-BBD8-4633-9DA9-C346408168AE}" type="datetimeFigureOut">
              <a:rPr lang="nl-NL" smtClean="0"/>
              <a:t>9-1-2020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6085CC-2DA5-4040-AD7D-27440760E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112A02A-05CD-4104-ABAE-D1CFE892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0B63-3DF0-4418-BC9E-A61EDC4077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785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CBCE15B-2BCD-4D61-9A36-C45EAC6AD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36E7-BBD8-4633-9DA9-C346408168AE}" type="datetimeFigureOut">
              <a:rPr lang="nl-NL" smtClean="0"/>
              <a:t>9-1-2020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2A6DE59-3FF3-4C77-9486-8EA6B90A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2AF6E21-030B-4100-964C-350E47E4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0B63-3DF0-4418-BC9E-A61EDC4077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910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6E327-2BA7-414E-AA93-44519667F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314CB9-4FC6-48F6-8E64-82485853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DB6A2C9-E71C-4AE7-A7EF-622DA1A04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28EC659-8DBE-4EA5-8612-A61363C19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36E7-BBD8-4633-9DA9-C346408168AE}" type="datetimeFigureOut">
              <a:rPr lang="nl-NL" smtClean="0"/>
              <a:t>9-1-2020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DDB665-7AB9-4B5E-A959-140DFB8D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6B95FD9-A9D5-4353-B963-82F320B8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0B63-3DF0-4418-BC9E-A61EDC4077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634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5D06B-1E59-48BE-9DA7-ABFE0104B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0D44108-90DD-4FE0-9EA7-5F26D7288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BF7F7B4-C750-4B65-B507-D01CEA8C5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19C9D74-CB36-44F0-9EFA-9A5E96A87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36E7-BBD8-4633-9DA9-C346408168AE}" type="datetimeFigureOut">
              <a:rPr lang="nl-NL" smtClean="0"/>
              <a:t>9-1-2020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32C375B-31A1-4180-8C04-86D90123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310974C-1956-487A-A6A1-C227767C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0B63-3DF0-4418-BC9E-A61EDC4077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277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94EDD41-F4B6-4038-ADB9-07E9F529C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AA001D1-6EE7-4486-B254-059C32704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0F9057-DFD2-42D3-A5E2-651D9E972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C36E7-BBD8-4633-9DA9-C346408168AE}" type="datetimeFigureOut">
              <a:rPr lang="nl-NL" smtClean="0"/>
              <a:t>9-1-2020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7AEB51-6368-4E1A-B508-8EB3C0FEE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2D0CF96-B08C-4852-8B76-E790A06E8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D0B63-3DF0-4418-BC9E-A61EDC4077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617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D4F00E54-FB40-44B6-AD6A-28CABBAB1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endParaRPr lang="nl-NL" sz="4700" b="1" dirty="0">
              <a:latin typeface="Abadi Extra Light" panose="020B06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nl-NL" sz="4700" b="1" dirty="0" err="1">
                <a:latin typeface="Abadi Extra Light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Retrospective</a:t>
            </a:r>
            <a:endParaRPr lang="nl-NL" sz="4700" b="1" dirty="0">
              <a:latin typeface="Abadi Extra Light" panose="020B06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Ondertitel 2">
            <a:extLst>
              <a:ext uri="{FF2B5EF4-FFF2-40B4-BE49-F238E27FC236}">
                <a16:creationId xmlns:a16="http://schemas.microsoft.com/office/drawing/2014/main" id="{EF93E6FF-CF12-48C9-9D40-0357121BE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nl-NL" sz="2000" dirty="0"/>
              <a:t>Sprint 3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Afbeelding 40" descr="Afbeelding met buiten, persoon, boom, grond&#10;&#10;Automatisch gegenereerde beschrijving">
            <a:extLst>
              <a:ext uri="{FF2B5EF4-FFF2-40B4-BE49-F238E27FC236}">
                <a16:creationId xmlns:a16="http://schemas.microsoft.com/office/drawing/2014/main" id="{71A994E8-9C8C-454C-BBB5-42ACEA4E42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r="33653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42182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D4F00E54-FB40-44B6-AD6A-28CABBAB1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272" y="544777"/>
            <a:ext cx="4798269" cy="2076333"/>
          </a:xfrm>
        </p:spPr>
        <p:txBody>
          <a:bodyPr anchor="t">
            <a:normAutofit/>
          </a:bodyPr>
          <a:lstStyle/>
          <a:p>
            <a:pPr algn="l"/>
            <a:endParaRPr lang="nl-NL" sz="4800" b="1" dirty="0">
              <a:latin typeface="Abadi Extra Light" panose="020B06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nl-NL" sz="4800" b="1" dirty="0">
                <a:latin typeface="Abadi Extra Light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Beantwoord deze vragen: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Afbeelding 40" descr="Afbeelding met buiten, persoon, boom, grond&#10;&#10;Automatisch gegenereerde beschrijving">
            <a:extLst>
              <a:ext uri="{FF2B5EF4-FFF2-40B4-BE49-F238E27FC236}">
                <a16:creationId xmlns:a16="http://schemas.microsoft.com/office/drawing/2014/main" id="{71A994E8-9C8C-454C-BBB5-42ACEA4E42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6" r="30348"/>
          <a:stretch/>
        </p:blipFill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5F541091-D444-4506-B7C1-2C324AACA98C}"/>
              </a:ext>
            </a:extLst>
          </p:cNvPr>
          <p:cNvSpPr txBox="1"/>
          <p:nvPr/>
        </p:nvSpPr>
        <p:spPr>
          <a:xfrm>
            <a:off x="652272" y="3173506"/>
            <a:ext cx="4502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Waar moeten we mee ophouden?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Waar moeten we mee starten?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Waar moeten we mee doorgaan?</a:t>
            </a:r>
          </a:p>
        </p:txBody>
      </p:sp>
    </p:spTree>
    <p:extLst>
      <p:ext uri="{BB962C8B-B14F-4D97-AF65-F5344CB8AC3E}">
        <p14:creationId xmlns:p14="http://schemas.microsoft.com/office/powerpoint/2010/main" val="3394610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D4F00E54-FB40-44B6-AD6A-28CABBAB1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272" y="544777"/>
            <a:ext cx="4798269" cy="2076333"/>
          </a:xfrm>
        </p:spPr>
        <p:txBody>
          <a:bodyPr anchor="t">
            <a:normAutofit/>
          </a:bodyPr>
          <a:lstStyle/>
          <a:p>
            <a:pPr algn="l"/>
            <a:endParaRPr lang="nl-NL" sz="4800" b="1" dirty="0">
              <a:latin typeface="Abadi Extra Light" panose="020B06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nl-NL" sz="4800" b="1" dirty="0">
                <a:latin typeface="Abadi Extra Light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Beantwoord deze vragen: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Afbeelding 40" descr="Afbeelding met buiten, persoon, boom, grond&#10;&#10;Automatisch gegenereerde beschrijving">
            <a:extLst>
              <a:ext uri="{FF2B5EF4-FFF2-40B4-BE49-F238E27FC236}">
                <a16:creationId xmlns:a16="http://schemas.microsoft.com/office/drawing/2014/main" id="{71A994E8-9C8C-454C-BBB5-42ACEA4E42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6" r="30348"/>
          <a:stretch/>
        </p:blipFill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5F541091-D444-4506-B7C1-2C324AACA98C}"/>
              </a:ext>
            </a:extLst>
          </p:cNvPr>
          <p:cNvSpPr txBox="1"/>
          <p:nvPr/>
        </p:nvSpPr>
        <p:spPr>
          <a:xfrm>
            <a:off x="652272" y="3173506"/>
            <a:ext cx="4502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Waar word je blij van?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Wat maakt jou verdrietig?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Wat frustreert jou?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2583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D4F00E54-FB40-44B6-AD6A-28CABBAB1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endParaRPr lang="nl-NL" sz="4700" b="1" dirty="0">
              <a:latin typeface="Abadi Extra Light" panose="020B06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nl-NL" sz="4700" b="1" dirty="0">
                <a:latin typeface="Abadi Extra Light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Bespreking rollen</a:t>
            </a:r>
          </a:p>
        </p:txBody>
      </p:sp>
      <p:sp>
        <p:nvSpPr>
          <p:cNvPr id="13" name="Ondertitel 2">
            <a:extLst>
              <a:ext uri="{FF2B5EF4-FFF2-40B4-BE49-F238E27FC236}">
                <a16:creationId xmlns:a16="http://schemas.microsoft.com/office/drawing/2014/main" id="{EF93E6FF-CF12-48C9-9D40-0357121BE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nl-NL" sz="20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Afbeelding 40" descr="Afbeelding met buiten, persoon, boom, grond&#10;&#10;Automatisch gegenereerde beschrijving">
            <a:extLst>
              <a:ext uri="{FF2B5EF4-FFF2-40B4-BE49-F238E27FC236}">
                <a16:creationId xmlns:a16="http://schemas.microsoft.com/office/drawing/2014/main" id="{71A994E8-9C8C-454C-BBB5-42ACEA4E42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r="33653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69159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D4F00E54-FB40-44B6-AD6A-28CABBAB1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272" y="544777"/>
            <a:ext cx="4798269" cy="2076333"/>
          </a:xfrm>
        </p:spPr>
        <p:txBody>
          <a:bodyPr anchor="t">
            <a:normAutofit/>
          </a:bodyPr>
          <a:lstStyle/>
          <a:p>
            <a:pPr algn="l"/>
            <a:endParaRPr lang="nl-NL" sz="4800" b="1" dirty="0">
              <a:latin typeface="Abadi Extra Light" panose="020B06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nl-NL" sz="4800" b="1" dirty="0">
                <a:latin typeface="Abadi Extra Light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Beantwoord deze vragen: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Afbeelding 40" descr="Afbeelding met buiten, persoon, boom, grond&#10;&#10;Automatisch gegenereerde beschrijving">
            <a:extLst>
              <a:ext uri="{FF2B5EF4-FFF2-40B4-BE49-F238E27FC236}">
                <a16:creationId xmlns:a16="http://schemas.microsoft.com/office/drawing/2014/main" id="{71A994E8-9C8C-454C-BBB5-42ACEA4E42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6" r="30348"/>
          <a:stretch/>
        </p:blipFill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5F541091-D444-4506-B7C1-2C324AACA98C}"/>
              </a:ext>
            </a:extLst>
          </p:cNvPr>
          <p:cNvSpPr txBox="1"/>
          <p:nvPr/>
        </p:nvSpPr>
        <p:spPr>
          <a:xfrm>
            <a:off x="652272" y="3173506"/>
            <a:ext cx="48879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Wat is jouw rol binnen het team?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Hoe veel ben je met jouw rol bezig geweest?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Hoe nuttig voelde je je binnen jouw rol?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Zijn er dingen die jij kan doen om jouw rol beter uit te voeren?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93642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D4F00E54-FB40-44B6-AD6A-28CABBAB1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endParaRPr lang="nl-NL" sz="4700" b="1" dirty="0">
              <a:latin typeface="Abadi Extra Light" panose="020B06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nl-NL" sz="4700" b="1" dirty="0">
                <a:latin typeface="Abadi Extra Light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Rondvraag</a:t>
            </a:r>
          </a:p>
        </p:txBody>
      </p:sp>
      <p:sp>
        <p:nvSpPr>
          <p:cNvPr id="13" name="Ondertitel 2">
            <a:extLst>
              <a:ext uri="{FF2B5EF4-FFF2-40B4-BE49-F238E27FC236}">
                <a16:creationId xmlns:a16="http://schemas.microsoft.com/office/drawing/2014/main" id="{EF93E6FF-CF12-48C9-9D40-0357121BE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nl-NL" sz="20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Afbeelding 40" descr="Afbeelding met buiten, persoon, boom, grond&#10;&#10;Automatisch gegenereerde beschrijving">
            <a:extLst>
              <a:ext uri="{FF2B5EF4-FFF2-40B4-BE49-F238E27FC236}">
                <a16:creationId xmlns:a16="http://schemas.microsoft.com/office/drawing/2014/main" id="{71A994E8-9C8C-454C-BBB5-42ACEA4E42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r="33653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7528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D4F00E54-FB40-44B6-AD6A-28CABBAB1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endParaRPr lang="nl-NL" sz="4700" b="1" dirty="0">
              <a:latin typeface="Abadi Extra Light" panose="020B06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nl-NL" sz="4700" b="1" dirty="0">
                <a:latin typeface="Abadi Extra Light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Sluiting</a:t>
            </a:r>
          </a:p>
        </p:txBody>
      </p:sp>
      <p:sp>
        <p:nvSpPr>
          <p:cNvPr id="13" name="Ondertitel 2">
            <a:extLst>
              <a:ext uri="{FF2B5EF4-FFF2-40B4-BE49-F238E27FC236}">
                <a16:creationId xmlns:a16="http://schemas.microsoft.com/office/drawing/2014/main" id="{EF93E6FF-CF12-48C9-9D40-0357121BE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nl-NL" sz="20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Afbeelding 40" descr="Afbeelding met buiten, persoon, boom, grond&#10;&#10;Automatisch gegenereerde beschrijving">
            <a:extLst>
              <a:ext uri="{FF2B5EF4-FFF2-40B4-BE49-F238E27FC236}">
                <a16:creationId xmlns:a16="http://schemas.microsoft.com/office/drawing/2014/main" id="{71A994E8-9C8C-454C-BBB5-42ACEA4E42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r="33653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68495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D4F00E54-FB40-44B6-AD6A-28CABBAB1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endParaRPr lang="nl-NL" sz="4700" b="1" dirty="0">
              <a:latin typeface="Abadi Extra Light" panose="020B06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nl-NL" sz="4700" b="1" dirty="0">
                <a:latin typeface="Abadi Extra Light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Mededelingen</a:t>
            </a:r>
          </a:p>
        </p:txBody>
      </p:sp>
      <p:sp>
        <p:nvSpPr>
          <p:cNvPr id="13" name="Ondertitel 2">
            <a:extLst>
              <a:ext uri="{FF2B5EF4-FFF2-40B4-BE49-F238E27FC236}">
                <a16:creationId xmlns:a16="http://schemas.microsoft.com/office/drawing/2014/main" id="{EF93E6FF-CF12-48C9-9D40-0357121BE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nl-NL" sz="20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Afbeelding 40" descr="Afbeelding met buiten, persoon, boom, grond&#10;&#10;Automatisch gegenereerde beschrijving">
            <a:extLst>
              <a:ext uri="{FF2B5EF4-FFF2-40B4-BE49-F238E27FC236}">
                <a16:creationId xmlns:a16="http://schemas.microsoft.com/office/drawing/2014/main" id="{71A994E8-9C8C-454C-BBB5-42ACEA4E42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r="33653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3179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D4F00E54-FB40-44B6-AD6A-28CABBAB1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7" y="959243"/>
            <a:ext cx="4645250" cy="1066817"/>
          </a:xfrm>
        </p:spPr>
        <p:txBody>
          <a:bodyPr anchor="b">
            <a:normAutofit fontScale="90000"/>
          </a:bodyPr>
          <a:lstStyle/>
          <a:p>
            <a:pPr algn="l"/>
            <a:endParaRPr lang="nl-NL" sz="4700" b="1" dirty="0">
              <a:latin typeface="Abadi Extra Light" panose="020B06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nl-NL" sz="4700" b="1" dirty="0">
                <a:latin typeface="Abadi Extra Light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Agenda vaststellen</a:t>
            </a:r>
          </a:p>
        </p:txBody>
      </p:sp>
      <p:sp>
        <p:nvSpPr>
          <p:cNvPr id="13" name="Ondertitel 2">
            <a:extLst>
              <a:ext uri="{FF2B5EF4-FFF2-40B4-BE49-F238E27FC236}">
                <a16:creationId xmlns:a16="http://schemas.microsoft.com/office/drawing/2014/main" id="{EF93E6FF-CF12-48C9-9D40-0357121BE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3272119"/>
            <a:ext cx="4645250" cy="2626638"/>
          </a:xfrm>
        </p:spPr>
        <p:txBody>
          <a:bodyPr anchor="t"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sz="2000" dirty="0"/>
              <a:t>Planning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NL" sz="1600" dirty="0"/>
              <a:t>Planning sprints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NL" sz="1600" dirty="0"/>
              <a:t>Planning meetings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NL" sz="1600" dirty="0" err="1"/>
              <a:t>Burndownchart</a:t>
            </a:r>
            <a:endParaRPr lang="nl-NL" sz="16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NL" sz="1600" dirty="0"/>
              <a:t>Sprintboard </a:t>
            </a:r>
            <a:r>
              <a:rPr lang="nl-NL" sz="1600" dirty="0" err="1"/>
              <a:t>Github</a:t>
            </a:r>
            <a:endParaRPr lang="nl-NL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sz="2000" dirty="0"/>
              <a:t>Reflectie sprint 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sz="2000" dirty="0"/>
              <a:t>Bespreking rollen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sz="2000" dirty="0"/>
              <a:t>Rondvraag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Afbeelding 40" descr="Afbeelding met buiten, persoon, boom, grond&#10;&#10;Automatisch gegenereerde beschrijving">
            <a:extLst>
              <a:ext uri="{FF2B5EF4-FFF2-40B4-BE49-F238E27FC236}">
                <a16:creationId xmlns:a16="http://schemas.microsoft.com/office/drawing/2014/main" id="{71A994E8-9C8C-454C-BBB5-42ACEA4E42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r="33653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48528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D4F00E54-FB40-44B6-AD6A-28CABBAB1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endParaRPr lang="nl-NL" sz="4700" b="1" dirty="0">
              <a:latin typeface="Abadi Extra Light" panose="020B06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nl-NL" sz="4700" b="1" dirty="0">
                <a:latin typeface="Abadi Extra Light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Planning</a:t>
            </a:r>
          </a:p>
        </p:txBody>
      </p:sp>
      <p:sp>
        <p:nvSpPr>
          <p:cNvPr id="13" name="Ondertitel 2">
            <a:extLst>
              <a:ext uri="{FF2B5EF4-FFF2-40B4-BE49-F238E27FC236}">
                <a16:creationId xmlns:a16="http://schemas.microsoft.com/office/drawing/2014/main" id="{EF93E6FF-CF12-48C9-9D40-0357121BE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nl-NL" sz="20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Afbeelding 40" descr="Afbeelding met buiten, persoon, boom, grond&#10;&#10;Automatisch gegenereerde beschrijving">
            <a:extLst>
              <a:ext uri="{FF2B5EF4-FFF2-40B4-BE49-F238E27FC236}">
                <a16:creationId xmlns:a16="http://schemas.microsoft.com/office/drawing/2014/main" id="{71A994E8-9C8C-454C-BBB5-42ACEA4E42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r="33653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3622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D4F00E54-FB40-44B6-AD6A-28CABBAB1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272" y="544777"/>
            <a:ext cx="4524973" cy="2076333"/>
          </a:xfrm>
        </p:spPr>
        <p:txBody>
          <a:bodyPr anchor="t">
            <a:normAutofit/>
          </a:bodyPr>
          <a:lstStyle/>
          <a:p>
            <a:pPr algn="l"/>
            <a:endParaRPr lang="nl-NL" sz="4800" b="1" dirty="0">
              <a:latin typeface="Abadi Extra Light" panose="020B06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nl-NL" sz="4800" b="1" dirty="0">
                <a:latin typeface="Abadi Extra Light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Planning Sprints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Afbeelding 40" descr="Afbeelding met buiten, persoon, boom, grond&#10;&#10;Automatisch gegenereerde beschrijving">
            <a:extLst>
              <a:ext uri="{FF2B5EF4-FFF2-40B4-BE49-F238E27FC236}">
                <a16:creationId xmlns:a16="http://schemas.microsoft.com/office/drawing/2014/main" id="{71A994E8-9C8C-454C-BBB5-42ACEA4E42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6" r="30348"/>
          <a:stretch/>
        </p:blipFill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FA12283F-E130-4B1D-BC9B-A2E3B8F9B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046858"/>
              </p:ext>
            </p:extLst>
          </p:nvPr>
        </p:nvGraphicFramePr>
        <p:xfrm>
          <a:off x="331429" y="3525619"/>
          <a:ext cx="5166660" cy="11001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2220">
                  <a:extLst>
                    <a:ext uri="{9D8B030D-6E8A-4147-A177-3AD203B41FA5}">
                      <a16:colId xmlns:a16="http://schemas.microsoft.com/office/drawing/2014/main" val="4223306571"/>
                    </a:ext>
                  </a:extLst>
                </a:gridCol>
                <a:gridCol w="1722220">
                  <a:extLst>
                    <a:ext uri="{9D8B030D-6E8A-4147-A177-3AD203B41FA5}">
                      <a16:colId xmlns:a16="http://schemas.microsoft.com/office/drawing/2014/main" val="1667767488"/>
                    </a:ext>
                  </a:extLst>
                </a:gridCol>
                <a:gridCol w="1722220">
                  <a:extLst>
                    <a:ext uri="{9D8B030D-6E8A-4147-A177-3AD203B41FA5}">
                      <a16:colId xmlns:a16="http://schemas.microsoft.com/office/drawing/2014/main" val="2817655291"/>
                    </a:ext>
                  </a:extLst>
                </a:gridCol>
              </a:tblGrid>
              <a:tr h="366723">
                <a:tc>
                  <a:txBody>
                    <a:bodyPr/>
                    <a:lstStyle/>
                    <a:p>
                      <a:r>
                        <a:rPr lang="nl-NL" dirty="0"/>
                        <a:t>Datum van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Datum tot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Sprintnummer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053859"/>
                  </a:ext>
                </a:extLst>
              </a:tr>
              <a:tr h="366723">
                <a:tc>
                  <a:txBody>
                    <a:bodyPr/>
                    <a:lstStyle/>
                    <a:p>
                      <a:r>
                        <a:rPr lang="nl-NL" dirty="0"/>
                        <a:t>9-12-19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12-01-20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Sprint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574736"/>
                  </a:ext>
                </a:extLst>
              </a:tr>
              <a:tr h="366723">
                <a:tc>
                  <a:txBody>
                    <a:bodyPr/>
                    <a:lstStyle/>
                    <a:p>
                      <a:r>
                        <a:rPr lang="nl-NL" dirty="0"/>
                        <a:t>13-01-20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23-01-20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Sprint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07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436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D4F00E54-FB40-44B6-AD6A-28CABBAB1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272" y="544777"/>
            <a:ext cx="4524973" cy="2076333"/>
          </a:xfrm>
        </p:spPr>
        <p:txBody>
          <a:bodyPr anchor="t">
            <a:normAutofit/>
          </a:bodyPr>
          <a:lstStyle/>
          <a:p>
            <a:pPr algn="l"/>
            <a:endParaRPr lang="nl-NL" sz="4800" b="1" dirty="0">
              <a:latin typeface="Abadi Extra Light" panose="020B06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nl-NL" sz="4800" b="1" dirty="0">
                <a:latin typeface="Abadi Extra Light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Planning Meetings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Afbeelding 40" descr="Afbeelding met buiten, persoon, boom, grond&#10;&#10;Automatisch gegenereerde beschrijving">
            <a:extLst>
              <a:ext uri="{FF2B5EF4-FFF2-40B4-BE49-F238E27FC236}">
                <a16:creationId xmlns:a16="http://schemas.microsoft.com/office/drawing/2014/main" id="{71A994E8-9C8C-454C-BBB5-42ACEA4E42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6" r="30348"/>
          <a:stretch/>
        </p:blipFill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FA12283F-E130-4B1D-BC9B-A2E3B8F9B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624369"/>
              </p:ext>
            </p:extLst>
          </p:nvPr>
        </p:nvGraphicFramePr>
        <p:xfrm>
          <a:off x="331429" y="3525619"/>
          <a:ext cx="5166660" cy="18336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2220">
                  <a:extLst>
                    <a:ext uri="{9D8B030D-6E8A-4147-A177-3AD203B41FA5}">
                      <a16:colId xmlns:a16="http://schemas.microsoft.com/office/drawing/2014/main" val="4223306571"/>
                    </a:ext>
                  </a:extLst>
                </a:gridCol>
                <a:gridCol w="1722220">
                  <a:extLst>
                    <a:ext uri="{9D8B030D-6E8A-4147-A177-3AD203B41FA5}">
                      <a16:colId xmlns:a16="http://schemas.microsoft.com/office/drawing/2014/main" val="1667767488"/>
                    </a:ext>
                  </a:extLst>
                </a:gridCol>
                <a:gridCol w="1722220">
                  <a:extLst>
                    <a:ext uri="{9D8B030D-6E8A-4147-A177-3AD203B41FA5}">
                      <a16:colId xmlns:a16="http://schemas.microsoft.com/office/drawing/2014/main" val="2817655291"/>
                    </a:ext>
                  </a:extLst>
                </a:gridCol>
              </a:tblGrid>
              <a:tr h="366723">
                <a:tc>
                  <a:txBody>
                    <a:bodyPr/>
                    <a:lstStyle/>
                    <a:p>
                      <a:r>
                        <a:rPr lang="nl-NL" dirty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Tijd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Beschrijving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053859"/>
                  </a:ext>
                </a:extLst>
              </a:tr>
              <a:tr h="366723">
                <a:tc>
                  <a:txBody>
                    <a:bodyPr/>
                    <a:lstStyle/>
                    <a:p>
                      <a:r>
                        <a:rPr lang="nl-NL" dirty="0"/>
                        <a:t>13-01-20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Retro sprint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574736"/>
                  </a:ext>
                </a:extLst>
              </a:tr>
              <a:tr h="366723">
                <a:tc>
                  <a:txBody>
                    <a:bodyPr/>
                    <a:lstStyle/>
                    <a:p>
                      <a:r>
                        <a:rPr lang="nl-NL" dirty="0"/>
                        <a:t>13-01-20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Sprintplanning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07877"/>
                  </a:ext>
                </a:extLst>
              </a:tr>
              <a:tr h="366723">
                <a:tc>
                  <a:txBody>
                    <a:bodyPr/>
                    <a:lstStyle/>
                    <a:p>
                      <a:r>
                        <a:rPr lang="nl-NL" dirty="0"/>
                        <a:t>20-01-20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Retro sprint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20586"/>
                  </a:ext>
                </a:extLst>
              </a:tr>
              <a:tr h="366723">
                <a:tc>
                  <a:txBody>
                    <a:bodyPr/>
                    <a:lstStyle/>
                    <a:p>
                      <a:r>
                        <a:rPr lang="nl-NL" dirty="0"/>
                        <a:t>23-01-20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Ica</a:t>
                      </a:r>
                      <a:r>
                        <a:rPr lang="nl-NL" dirty="0"/>
                        <a:t>-Presents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300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982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D4F00E54-FB40-44B6-AD6A-28CABBAB1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272" y="544777"/>
            <a:ext cx="4524973" cy="2076333"/>
          </a:xfrm>
        </p:spPr>
        <p:txBody>
          <a:bodyPr anchor="t">
            <a:normAutofit/>
          </a:bodyPr>
          <a:lstStyle/>
          <a:p>
            <a:pPr algn="l"/>
            <a:endParaRPr lang="nl-NL" sz="4800" b="1" dirty="0">
              <a:latin typeface="Abadi Extra Light" panose="020B06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nl-NL" sz="4800" b="1" dirty="0" err="1">
                <a:latin typeface="Abadi Extra Light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Burndownchart</a:t>
            </a:r>
            <a:endParaRPr lang="nl-NL" sz="4800" b="1" dirty="0">
              <a:latin typeface="Abadi Extra Light" panose="020B06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Afbeelding 40" descr="Afbeelding met buiten, persoon, boom, grond&#10;&#10;Automatisch gegenereerde beschrijving">
            <a:extLst>
              <a:ext uri="{FF2B5EF4-FFF2-40B4-BE49-F238E27FC236}">
                <a16:creationId xmlns:a16="http://schemas.microsoft.com/office/drawing/2014/main" id="{71A994E8-9C8C-454C-BBB5-42ACEA4E42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6" r="30348"/>
          <a:stretch/>
        </p:blipFill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5F541091-D444-4506-B7C1-2C324AACA98C}"/>
              </a:ext>
            </a:extLst>
          </p:cNvPr>
          <p:cNvSpPr txBox="1"/>
          <p:nvPr/>
        </p:nvSpPr>
        <p:spPr>
          <a:xfrm>
            <a:off x="1407459" y="3173506"/>
            <a:ext cx="196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[</a:t>
            </a:r>
            <a:r>
              <a:rPr lang="nl-NL" dirty="0" err="1"/>
              <a:t>burndownchart</a:t>
            </a:r>
            <a:r>
              <a:rPr lang="nl-NL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83688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D4F00E54-FB40-44B6-AD6A-28CABBAB1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272" y="544777"/>
            <a:ext cx="4798269" cy="2076333"/>
          </a:xfrm>
        </p:spPr>
        <p:txBody>
          <a:bodyPr anchor="t">
            <a:normAutofit/>
          </a:bodyPr>
          <a:lstStyle/>
          <a:p>
            <a:pPr algn="l"/>
            <a:endParaRPr lang="nl-NL" sz="4800" b="1" dirty="0">
              <a:latin typeface="Abadi Extra Light" panose="020B06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nl-NL" sz="4800" b="1" dirty="0">
                <a:latin typeface="Abadi Extra Light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Sprintboard </a:t>
            </a:r>
            <a:r>
              <a:rPr lang="nl-NL" sz="4800" b="1" dirty="0" err="1">
                <a:latin typeface="Abadi Extra Light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Github</a:t>
            </a:r>
            <a:endParaRPr lang="nl-NL" sz="4800" b="1" dirty="0">
              <a:latin typeface="Abadi Extra Light" panose="020B06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Afbeelding 40" descr="Afbeelding met buiten, persoon, boom, grond&#10;&#10;Automatisch gegenereerde beschrijving">
            <a:extLst>
              <a:ext uri="{FF2B5EF4-FFF2-40B4-BE49-F238E27FC236}">
                <a16:creationId xmlns:a16="http://schemas.microsoft.com/office/drawing/2014/main" id="{71A994E8-9C8C-454C-BBB5-42ACEA4E42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6" r="30348"/>
          <a:stretch/>
        </p:blipFill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5F541091-D444-4506-B7C1-2C324AACA98C}"/>
              </a:ext>
            </a:extLst>
          </p:cNvPr>
          <p:cNvSpPr txBox="1"/>
          <p:nvPr/>
        </p:nvSpPr>
        <p:spPr>
          <a:xfrm>
            <a:off x="1407459" y="3173506"/>
            <a:ext cx="196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[Sprintboard]</a:t>
            </a:r>
          </a:p>
        </p:txBody>
      </p:sp>
    </p:spTree>
    <p:extLst>
      <p:ext uri="{BB962C8B-B14F-4D97-AF65-F5344CB8AC3E}">
        <p14:creationId xmlns:p14="http://schemas.microsoft.com/office/powerpoint/2010/main" val="79291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D4F00E54-FB40-44B6-AD6A-28CABBAB1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endParaRPr lang="nl-NL" sz="4700" b="1" dirty="0">
              <a:latin typeface="Abadi Extra Light" panose="020B06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nl-NL" sz="4700" b="1" dirty="0">
                <a:latin typeface="Abadi Extra Light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Reflectie sprint 3</a:t>
            </a:r>
          </a:p>
        </p:txBody>
      </p:sp>
      <p:sp>
        <p:nvSpPr>
          <p:cNvPr id="13" name="Ondertitel 2">
            <a:extLst>
              <a:ext uri="{FF2B5EF4-FFF2-40B4-BE49-F238E27FC236}">
                <a16:creationId xmlns:a16="http://schemas.microsoft.com/office/drawing/2014/main" id="{EF93E6FF-CF12-48C9-9D40-0357121BE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nl-NL" sz="20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Afbeelding 40" descr="Afbeelding met buiten, persoon, boom, grond&#10;&#10;Automatisch gegenereerde beschrijving">
            <a:extLst>
              <a:ext uri="{FF2B5EF4-FFF2-40B4-BE49-F238E27FC236}">
                <a16:creationId xmlns:a16="http://schemas.microsoft.com/office/drawing/2014/main" id="{71A994E8-9C8C-454C-BBB5-42ACEA4E42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r="33653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22443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TM03457515[[fn=Weergave]]</Template>
  <TotalTime>95</TotalTime>
  <Words>161</Words>
  <Application>Microsoft Office PowerPoint</Application>
  <PresentationFormat>Breedbeeld</PresentationFormat>
  <Paragraphs>75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0" baseType="lpstr">
      <vt:lpstr>Abadi Extra Light</vt:lpstr>
      <vt:lpstr>Arial</vt:lpstr>
      <vt:lpstr>Calibri</vt:lpstr>
      <vt:lpstr>Calibri Light</vt:lpstr>
      <vt:lpstr>Kantoorthema</vt:lpstr>
      <vt:lpstr> Retrospective</vt:lpstr>
      <vt:lpstr> Mededelingen</vt:lpstr>
      <vt:lpstr> Agenda vaststellen</vt:lpstr>
      <vt:lpstr> Planning</vt:lpstr>
      <vt:lpstr> Planning Sprints</vt:lpstr>
      <vt:lpstr> Planning Meetings</vt:lpstr>
      <vt:lpstr> Burndownchart</vt:lpstr>
      <vt:lpstr> Sprintboard Github</vt:lpstr>
      <vt:lpstr> Reflectie sprint 3</vt:lpstr>
      <vt:lpstr> Beantwoord deze vragen:</vt:lpstr>
      <vt:lpstr> Beantwoord deze vragen:</vt:lpstr>
      <vt:lpstr> Bespreking rollen</vt:lpstr>
      <vt:lpstr> Beantwoord deze vragen:</vt:lpstr>
      <vt:lpstr> Rondvraag</vt:lpstr>
      <vt:lpstr> Sluiting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Kay Verhaegh</dc:creator>
  <cp:lastModifiedBy>Tim Maas Geesteranus</cp:lastModifiedBy>
  <cp:revision>11</cp:revision>
  <dcterms:created xsi:type="dcterms:W3CDTF">2019-11-14T10:20:13Z</dcterms:created>
  <dcterms:modified xsi:type="dcterms:W3CDTF">2020-01-09T10:12:23Z</dcterms:modified>
</cp:coreProperties>
</file>