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129487d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129487d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129487d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129487d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129487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129487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129487d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129487d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129487d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129487d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</a:t>
            </a:r>
            <a:r>
              <a:rPr lang="en" sz="3600"/>
              <a:t>omestic Auto Sales F</a:t>
            </a:r>
            <a:r>
              <a:rPr lang="en" sz="3600"/>
              <a:t>orecast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Q4 2016 to Q1 2020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Mango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53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Approach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56550" y="1340575"/>
            <a:ext cx="5062500" cy="30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Johanson's Cointegration Test to determine variables that have relationship with auto sales over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variables with a negative cointegration test.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remaining variables for Correlation.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explanatory variables that are highly correlated.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Augmented Dickey-Fuller (ADF) Test to test stationarity of remaining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 variables with a first difference to make them stationarity.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 ADF Test to confirm stationarity of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for optimal lag number for Vector Autoregression (VAR) model evaluated by AIC metric.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VAR model with optimal lags (this model used 3).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Obtain estimates from VAR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 estimates to original units.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and report results.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772275" y="1068650"/>
            <a:ext cx="1210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Technical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630225" y="1068650"/>
            <a:ext cx="1649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Non-Technical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086325" y="1369425"/>
            <a:ext cx="2737500" cy="3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seasonal pattern in the data that needs to be removed before an optimal model can be applied.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Auto sales and relevant explanatory variables first go through a de-trending process.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model is then fit to the data and results are reported in original units.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9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</a:t>
            </a:r>
            <a:r>
              <a:rPr lang="en"/>
              <a:t>Variables Used in Final Model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401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Domestic Auto Sales (Autos)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 Nominal GDP Growth (Var_02)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 Nominal Disposable Income Growth (Var_04)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 CPI Inflation Rate (Var_06)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 3-month Treasury Rate (Var_07)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 Dow Jones Stock Market Index (Var_13)</a:t>
            </a:r>
            <a:endParaRPr sz="1800"/>
          </a:p>
        </p:txBody>
      </p:sp>
      <p:sp>
        <p:nvSpPr>
          <p:cNvPr id="118" name="Google Shape;118;p18"/>
          <p:cNvSpPr txBox="1"/>
          <p:nvPr/>
        </p:nvSpPr>
        <p:spPr>
          <a:xfrm>
            <a:off x="727650" y="3497150"/>
            <a:ext cx="7009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*While these variables were chosen for the reported model,  other variables may also affect auto sales.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