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61" r:id="rId5"/>
    <p:sldId id="257" r:id="rId6"/>
    <p:sldId id="258" r:id="rId7"/>
    <p:sldId id="260"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119" d="100"/>
          <a:sy n="119" d="100"/>
        </p:scale>
        <p:origin x="96" y="6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CEE7767-7F0D-44C6-B685-E63B9EB04482}"/>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F5B4408B-80A4-4A62-A8E3-BDFAAFFBF89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7BBA4FE6-5089-4625-9216-6C59ABB8871A}"/>
              </a:ext>
            </a:extLst>
          </p:cNvPr>
          <p:cNvSpPr>
            <a:spLocks noGrp="1"/>
          </p:cNvSpPr>
          <p:nvPr>
            <p:ph type="dt" sz="half" idx="10"/>
          </p:nvPr>
        </p:nvSpPr>
        <p:spPr/>
        <p:txBody>
          <a:bodyPr/>
          <a:lstStyle/>
          <a:p>
            <a:fld id="{214CDD6E-AB4F-4578-A4B2-B8D3EAA6E46D}" type="datetimeFigureOut">
              <a:rPr lang="de-DE" smtClean="0"/>
              <a:t>19.09.2025</a:t>
            </a:fld>
            <a:endParaRPr lang="de-DE"/>
          </a:p>
        </p:txBody>
      </p:sp>
      <p:sp>
        <p:nvSpPr>
          <p:cNvPr id="5" name="Fußzeilenplatzhalter 4">
            <a:extLst>
              <a:ext uri="{FF2B5EF4-FFF2-40B4-BE49-F238E27FC236}">
                <a16:creationId xmlns:a16="http://schemas.microsoft.com/office/drawing/2014/main" id="{50C92290-EDED-47D7-AC36-FDCE5BA8701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60AE9E83-AEFD-466F-90D3-172917125831}"/>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38198536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491A88-F31F-410A-BEB3-13AFE3046C5A}"/>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55D9B0DB-83AF-4C60-85EA-005A4767BD0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229214D-12B5-436A-A8C7-F5C210FB06DC}"/>
              </a:ext>
            </a:extLst>
          </p:cNvPr>
          <p:cNvSpPr>
            <a:spLocks noGrp="1"/>
          </p:cNvSpPr>
          <p:nvPr>
            <p:ph type="dt" sz="half" idx="10"/>
          </p:nvPr>
        </p:nvSpPr>
        <p:spPr/>
        <p:txBody>
          <a:bodyPr/>
          <a:lstStyle/>
          <a:p>
            <a:fld id="{214CDD6E-AB4F-4578-A4B2-B8D3EAA6E46D}" type="datetimeFigureOut">
              <a:rPr lang="de-DE" smtClean="0"/>
              <a:t>19.09.2025</a:t>
            </a:fld>
            <a:endParaRPr lang="de-DE"/>
          </a:p>
        </p:txBody>
      </p:sp>
      <p:sp>
        <p:nvSpPr>
          <p:cNvPr id="5" name="Fußzeilenplatzhalter 4">
            <a:extLst>
              <a:ext uri="{FF2B5EF4-FFF2-40B4-BE49-F238E27FC236}">
                <a16:creationId xmlns:a16="http://schemas.microsoft.com/office/drawing/2014/main" id="{C999C707-5BF2-4C47-B214-92D55FA5A8A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51AB6BD-2759-4D23-B19E-B6BBA0F14430}"/>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3983273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085DFDAB-3B25-471C-BC2E-CCD5E8D2B6B3}"/>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2C3258B4-DC45-4D26-BC61-55C9B8F21474}"/>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0B4659A1-4D7C-44A4-BD5C-8BD18A244E1C}"/>
              </a:ext>
            </a:extLst>
          </p:cNvPr>
          <p:cNvSpPr>
            <a:spLocks noGrp="1"/>
          </p:cNvSpPr>
          <p:nvPr>
            <p:ph type="dt" sz="half" idx="10"/>
          </p:nvPr>
        </p:nvSpPr>
        <p:spPr/>
        <p:txBody>
          <a:bodyPr/>
          <a:lstStyle/>
          <a:p>
            <a:fld id="{214CDD6E-AB4F-4578-A4B2-B8D3EAA6E46D}" type="datetimeFigureOut">
              <a:rPr lang="de-DE" smtClean="0"/>
              <a:t>19.09.2025</a:t>
            </a:fld>
            <a:endParaRPr lang="de-DE"/>
          </a:p>
        </p:txBody>
      </p:sp>
      <p:sp>
        <p:nvSpPr>
          <p:cNvPr id="5" name="Fußzeilenplatzhalter 4">
            <a:extLst>
              <a:ext uri="{FF2B5EF4-FFF2-40B4-BE49-F238E27FC236}">
                <a16:creationId xmlns:a16="http://schemas.microsoft.com/office/drawing/2014/main" id="{8C34D4CA-32DC-4DF2-A9F6-5FB555B4182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C3541852-3860-4BEE-9E08-9F4067D9EE0E}"/>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1408575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E56A67-F1D2-4782-A1D6-0CD8E3E7D50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7E7D823-6AC1-4243-8F2A-FBD62D740601}"/>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71816170-2DB2-434A-A3DE-210694FE5F81}"/>
              </a:ext>
            </a:extLst>
          </p:cNvPr>
          <p:cNvSpPr>
            <a:spLocks noGrp="1"/>
          </p:cNvSpPr>
          <p:nvPr>
            <p:ph type="dt" sz="half" idx="10"/>
          </p:nvPr>
        </p:nvSpPr>
        <p:spPr/>
        <p:txBody>
          <a:bodyPr/>
          <a:lstStyle/>
          <a:p>
            <a:fld id="{214CDD6E-AB4F-4578-A4B2-B8D3EAA6E46D}" type="datetimeFigureOut">
              <a:rPr lang="de-DE" smtClean="0"/>
              <a:t>19.09.2025</a:t>
            </a:fld>
            <a:endParaRPr lang="de-DE"/>
          </a:p>
        </p:txBody>
      </p:sp>
      <p:sp>
        <p:nvSpPr>
          <p:cNvPr id="5" name="Fußzeilenplatzhalter 4">
            <a:extLst>
              <a:ext uri="{FF2B5EF4-FFF2-40B4-BE49-F238E27FC236}">
                <a16:creationId xmlns:a16="http://schemas.microsoft.com/office/drawing/2014/main" id="{92CCF03E-618F-4C17-BA8E-B01F56429F5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DEEEFD54-8F42-47FD-A6A6-88A3396587C4}"/>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39193575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6B3B3D2-A350-4680-996D-14C6045B3D3B}"/>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4B2F750B-3ADF-499A-9D40-9A4D2BC3CC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DF5A1BE-B99E-4632-A31A-E4FB82EB4DB4}"/>
              </a:ext>
            </a:extLst>
          </p:cNvPr>
          <p:cNvSpPr>
            <a:spLocks noGrp="1"/>
          </p:cNvSpPr>
          <p:nvPr>
            <p:ph type="dt" sz="half" idx="10"/>
          </p:nvPr>
        </p:nvSpPr>
        <p:spPr/>
        <p:txBody>
          <a:bodyPr/>
          <a:lstStyle/>
          <a:p>
            <a:fld id="{214CDD6E-AB4F-4578-A4B2-B8D3EAA6E46D}" type="datetimeFigureOut">
              <a:rPr lang="de-DE" smtClean="0"/>
              <a:t>19.09.2025</a:t>
            </a:fld>
            <a:endParaRPr lang="de-DE"/>
          </a:p>
        </p:txBody>
      </p:sp>
      <p:sp>
        <p:nvSpPr>
          <p:cNvPr id="5" name="Fußzeilenplatzhalter 4">
            <a:extLst>
              <a:ext uri="{FF2B5EF4-FFF2-40B4-BE49-F238E27FC236}">
                <a16:creationId xmlns:a16="http://schemas.microsoft.com/office/drawing/2014/main" id="{78815F67-9E0A-4BAA-9263-85B82C858DE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CC88399-05E4-4312-836D-1696F1142ACB}"/>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289301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FB1D444-CCFC-4ED4-A5C3-9AFAD9EC3F86}"/>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43545F4-216E-437E-AE21-A47E7A31CAC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90E1FE85-9011-4A68-A338-2A05B00A9293}"/>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015095FB-6FC7-4AF8-91E0-0309A3C056F8}"/>
              </a:ext>
            </a:extLst>
          </p:cNvPr>
          <p:cNvSpPr>
            <a:spLocks noGrp="1"/>
          </p:cNvSpPr>
          <p:nvPr>
            <p:ph type="dt" sz="half" idx="10"/>
          </p:nvPr>
        </p:nvSpPr>
        <p:spPr/>
        <p:txBody>
          <a:bodyPr/>
          <a:lstStyle/>
          <a:p>
            <a:fld id="{214CDD6E-AB4F-4578-A4B2-B8D3EAA6E46D}" type="datetimeFigureOut">
              <a:rPr lang="de-DE" smtClean="0"/>
              <a:t>19.09.2025</a:t>
            </a:fld>
            <a:endParaRPr lang="de-DE"/>
          </a:p>
        </p:txBody>
      </p:sp>
      <p:sp>
        <p:nvSpPr>
          <p:cNvPr id="6" name="Fußzeilenplatzhalter 5">
            <a:extLst>
              <a:ext uri="{FF2B5EF4-FFF2-40B4-BE49-F238E27FC236}">
                <a16:creationId xmlns:a16="http://schemas.microsoft.com/office/drawing/2014/main" id="{38C39370-9676-40BB-9B19-EDFACC5EDAA8}"/>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0824C7E-81B2-41A2-B7F9-4758F704FE66}"/>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32445352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43AD5D-7056-4707-AD71-311AB494541F}"/>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5CF3B7EE-24E8-4481-A1B8-5AE42F2DDC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3AC95EB8-947F-4F7A-B3CB-4F31F2BB1F8B}"/>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EDBB3B5F-E159-4D5C-BB2E-F754022028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B5F040D-879B-43E1-9054-9D66F2C24453}"/>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DC9C195C-5DA0-4781-B009-FF1F7A6A7B10}"/>
              </a:ext>
            </a:extLst>
          </p:cNvPr>
          <p:cNvSpPr>
            <a:spLocks noGrp="1"/>
          </p:cNvSpPr>
          <p:nvPr>
            <p:ph type="dt" sz="half" idx="10"/>
          </p:nvPr>
        </p:nvSpPr>
        <p:spPr/>
        <p:txBody>
          <a:bodyPr/>
          <a:lstStyle/>
          <a:p>
            <a:fld id="{214CDD6E-AB4F-4578-A4B2-B8D3EAA6E46D}" type="datetimeFigureOut">
              <a:rPr lang="de-DE" smtClean="0"/>
              <a:t>19.09.2025</a:t>
            </a:fld>
            <a:endParaRPr lang="de-DE"/>
          </a:p>
        </p:txBody>
      </p:sp>
      <p:sp>
        <p:nvSpPr>
          <p:cNvPr id="8" name="Fußzeilenplatzhalter 7">
            <a:extLst>
              <a:ext uri="{FF2B5EF4-FFF2-40B4-BE49-F238E27FC236}">
                <a16:creationId xmlns:a16="http://schemas.microsoft.com/office/drawing/2014/main" id="{7D16B8C7-CB34-44A9-864F-25709CAB311B}"/>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3FAC4126-CAB2-4092-B10F-E6C765A405D2}"/>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2845232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F034CA7-CA41-41B2-8799-9BF83EA1AE57}"/>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32D01797-1DAA-42DE-AD90-668E7543387A}"/>
              </a:ext>
            </a:extLst>
          </p:cNvPr>
          <p:cNvSpPr>
            <a:spLocks noGrp="1"/>
          </p:cNvSpPr>
          <p:nvPr>
            <p:ph type="dt" sz="half" idx="10"/>
          </p:nvPr>
        </p:nvSpPr>
        <p:spPr/>
        <p:txBody>
          <a:bodyPr/>
          <a:lstStyle/>
          <a:p>
            <a:fld id="{214CDD6E-AB4F-4578-A4B2-B8D3EAA6E46D}" type="datetimeFigureOut">
              <a:rPr lang="de-DE" smtClean="0"/>
              <a:t>19.09.2025</a:t>
            </a:fld>
            <a:endParaRPr lang="de-DE"/>
          </a:p>
        </p:txBody>
      </p:sp>
      <p:sp>
        <p:nvSpPr>
          <p:cNvPr id="4" name="Fußzeilenplatzhalter 3">
            <a:extLst>
              <a:ext uri="{FF2B5EF4-FFF2-40B4-BE49-F238E27FC236}">
                <a16:creationId xmlns:a16="http://schemas.microsoft.com/office/drawing/2014/main" id="{9A3BBACB-8F58-4E1E-88D0-99E033A4AA6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3071007-7595-400C-BACE-93470626C0BF}"/>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1950530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589CE808-52F8-40E2-AF24-2EA9A8E45286}"/>
              </a:ext>
            </a:extLst>
          </p:cNvPr>
          <p:cNvSpPr>
            <a:spLocks noGrp="1"/>
          </p:cNvSpPr>
          <p:nvPr>
            <p:ph type="dt" sz="half" idx="10"/>
          </p:nvPr>
        </p:nvSpPr>
        <p:spPr/>
        <p:txBody>
          <a:bodyPr/>
          <a:lstStyle/>
          <a:p>
            <a:fld id="{214CDD6E-AB4F-4578-A4B2-B8D3EAA6E46D}" type="datetimeFigureOut">
              <a:rPr lang="de-DE" smtClean="0"/>
              <a:t>19.09.2025</a:t>
            </a:fld>
            <a:endParaRPr lang="de-DE"/>
          </a:p>
        </p:txBody>
      </p:sp>
      <p:sp>
        <p:nvSpPr>
          <p:cNvPr id="3" name="Fußzeilenplatzhalter 2">
            <a:extLst>
              <a:ext uri="{FF2B5EF4-FFF2-40B4-BE49-F238E27FC236}">
                <a16:creationId xmlns:a16="http://schemas.microsoft.com/office/drawing/2014/main" id="{AC8B5C2D-13C6-4B95-ADD4-BF45DEA8AEDF}"/>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0B6F7BE-5B8D-4EA5-8F24-1DA53446BB60}"/>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218157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66C1080-2B95-409D-90CD-8CF915C1F34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4AB333E0-E6B8-499B-A24E-BF72E0942A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ACE8BAFC-4A43-474A-8E9B-4A48F3383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EA0367C4-B09F-49E8-9506-20FB0121464B}"/>
              </a:ext>
            </a:extLst>
          </p:cNvPr>
          <p:cNvSpPr>
            <a:spLocks noGrp="1"/>
          </p:cNvSpPr>
          <p:nvPr>
            <p:ph type="dt" sz="half" idx="10"/>
          </p:nvPr>
        </p:nvSpPr>
        <p:spPr/>
        <p:txBody>
          <a:bodyPr/>
          <a:lstStyle/>
          <a:p>
            <a:fld id="{214CDD6E-AB4F-4578-A4B2-B8D3EAA6E46D}" type="datetimeFigureOut">
              <a:rPr lang="de-DE" smtClean="0"/>
              <a:t>19.09.2025</a:t>
            </a:fld>
            <a:endParaRPr lang="de-DE"/>
          </a:p>
        </p:txBody>
      </p:sp>
      <p:sp>
        <p:nvSpPr>
          <p:cNvPr id="6" name="Fußzeilenplatzhalter 5">
            <a:extLst>
              <a:ext uri="{FF2B5EF4-FFF2-40B4-BE49-F238E27FC236}">
                <a16:creationId xmlns:a16="http://schemas.microsoft.com/office/drawing/2014/main" id="{F676B360-2B76-4792-A637-4E38CB87EF3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263C5EFB-EC32-421E-9C2B-58E673BD0B15}"/>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652759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B7815AE-8CB7-4075-8B80-DE863986FEE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ADDFF65E-9E24-458A-9DD4-BEFA12C8CF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2F62772-8C53-4274-B20A-656E1DDD46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D3EAC6DC-8FB2-425A-AA0D-B8CA4FD8F82B}"/>
              </a:ext>
            </a:extLst>
          </p:cNvPr>
          <p:cNvSpPr>
            <a:spLocks noGrp="1"/>
          </p:cNvSpPr>
          <p:nvPr>
            <p:ph type="dt" sz="half" idx="10"/>
          </p:nvPr>
        </p:nvSpPr>
        <p:spPr/>
        <p:txBody>
          <a:bodyPr/>
          <a:lstStyle/>
          <a:p>
            <a:fld id="{214CDD6E-AB4F-4578-A4B2-B8D3EAA6E46D}" type="datetimeFigureOut">
              <a:rPr lang="de-DE" smtClean="0"/>
              <a:t>19.09.2025</a:t>
            </a:fld>
            <a:endParaRPr lang="de-DE"/>
          </a:p>
        </p:txBody>
      </p:sp>
      <p:sp>
        <p:nvSpPr>
          <p:cNvPr id="6" name="Fußzeilenplatzhalter 5">
            <a:extLst>
              <a:ext uri="{FF2B5EF4-FFF2-40B4-BE49-F238E27FC236}">
                <a16:creationId xmlns:a16="http://schemas.microsoft.com/office/drawing/2014/main" id="{194220A5-175E-426C-9D39-214C2EF4544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01A15C4-A203-42AB-94AE-2263E3246EB2}"/>
              </a:ext>
            </a:extLst>
          </p:cNvPr>
          <p:cNvSpPr>
            <a:spLocks noGrp="1"/>
          </p:cNvSpPr>
          <p:nvPr>
            <p:ph type="sldNum" sz="quarter" idx="12"/>
          </p:nvPr>
        </p:nvSpPr>
        <p:spPr/>
        <p:txBody>
          <a:bodyPr/>
          <a:lstStyle/>
          <a:p>
            <a:fld id="{6B54E1B4-AF48-4458-843D-B8BAEB1C76EB}" type="slidenum">
              <a:rPr lang="de-DE" smtClean="0"/>
              <a:t>‹Nr.›</a:t>
            </a:fld>
            <a:endParaRPr lang="de-DE"/>
          </a:p>
        </p:txBody>
      </p:sp>
    </p:spTree>
    <p:extLst>
      <p:ext uri="{BB962C8B-B14F-4D97-AF65-F5344CB8AC3E}">
        <p14:creationId xmlns:p14="http://schemas.microsoft.com/office/powerpoint/2010/main" val="427963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D29A70EC-3B2A-486B-9FD3-498BF16594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AC83393C-3816-4E43-9A8C-DDB1853153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F8E19E0E-D32E-43A1-B0FD-0AE90388F9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14CDD6E-AB4F-4578-A4B2-B8D3EAA6E46D}" type="datetimeFigureOut">
              <a:rPr lang="de-DE" smtClean="0"/>
              <a:t>19.09.2025</a:t>
            </a:fld>
            <a:endParaRPr lang="de-DE"/>
          </a:p>
        </p:txBody>
      </p:sp>
      <p:sp>
        <p:nvSpPr>
          <p:cNvPr id="5" name="Fußzeilenplatzhalter 4">
            <a:extLst>
              <a:ext uri="{FF2B5EF4-FFF2-40B4-BE49-F238E27FC236}">
                <a16:creationId xmlns:a16="http://schemas.microsoft.com/office/drawing/2014/main" id="{EDD2487A-7207-412A-A794-16698C254B2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DE"/>
          </a:p>
        </p:txBody>
      </p:sp>
      <p:sp>
        <p:nvSpPr>
          <p:cNvPr id="6" name="Foliennummernplatzhalter 5">
            <a:extLst>
              <a:ext uri="{FF2B5EF4-FFF2-40B4-BE49-F238E27FC236}">
                <a16:creationId xmlns:a16="http://schemas.microsoft.com/office/drawing/2014/main" id="{BCEB57C1-55CA-49AB-9356-8B85A79D60B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54E1B4-AF48-4458-843D-B8BAEB1C76EB}" type="slidenum">
              <a:rPr lang="de-DE" smtClean="0"/>
              <a:t>‹Nr.›</a:t>
            </a:fld>
            <a:endParaRPr lang="de-DE"/>
          </a:p>
        </p:txBody>
      </p:sp>
    </p:spTree>
    <p:extLst>
      <p:ext uri="{BB962C8B-B14F-4D97-AF65-F5344CB8AC3E}">
        <p14:creationId xmlns:p14="http://schemas.microsoft.com/office/powerpoint/2010/main" val="1927733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hyperlink" Target="https://www.bf.inc/?ref=onepagelove" TargetMode="External"/><Relationship Id="rId2" Type="http://schemas.openxmlformats.org/officeDocument/2006/relationships/hyperlink" Target="https://plud.net/?ref=onepagelove" TargetMode="External"/><Relationship Id="rId1" Type="http://schemas.openxmlformats.org/officeDocument/2006/relationships/slideLayout" Target="../slideLayouts/slideLayout2.xml"/><Relationship Id="rId5" Type="http://schemas.openxmlformats.org/officeDocument/2006/relationships/hyperlink" Target="https://fontawesome.com/start?o=r" TargetMode="External"/><Relationship Id="rId4" Type="http://schemas.openxmlformats.org/officeDocument/2006/relationships/hyperlink" Target="https://www.muradov.design/?ref=onepagelove"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soundcloud.com/game-crafter-633059615"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FA0ECCA7-1467-44D1-A179-A4E946DC3394}"/>
              </a:ext>
            </a:extLst>
          </p:cNvPr>
          <p:cNvSpPr/>
          <p:nvPr/>
        </p:nvSpPr>
        <p:spPr>
          <a:xfrm>
            <a:off x="0" y="0"/>
            <a:ext cx="1219200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BB322C2-9C97-4A4B-9487-3C90502DAB8A}"/>
              </a:ext>
            </a:extLst>
          </p:cNvPr>
          <p:cNvSpPr txBox="1"/>
          <p:nvPr/>
        </p:nvSpPr>
        <p:spPr>
          <a:xfrm>
            <a:off x="288758" y="184484"/>
            <a:ext cx="11622505" cy="707886"/>
          </a:xfrm>
          <a:prstGeom prst="rect">
            <a:avLst/>
          </a:prstGeom>
          <a:noFill/>
        </p:spPr>
        <p:txBody>
          <a:bodyPr wrap="square" rtlCol="0">
            <a:spAutoFit/>
          </a:bodyPr>
          <a:lstStyle/>
          <a:p>
            <a:pPr algn="ctr"/>
            <a:r>
              <a:rPr lang="de-DE" sz="4000" dirty="0">
                <a:latin typeface="Bahnschrift" panose="020B0502040204020203" pitchFamily="34" charset="0"/>
              </a:rPr>
              <a:t>TIM METZIG </a:t>
            </a:r>
          </a:p>
        </p:txBody>
      </p:sp>
      <p:sp>
        <p:nvSpPr>
          <p:cNvPr id="11" name="Textfeld 10">
            <a:extLst>
              <a:ext uri="{FF2B5EF4-FFF2-40B4-BE49-F238E27FC236}">
                <a16:creationId xmlns:a16="http://schemas.microsoft.com/office/drawing/2014/main" id="{F4BA3BF3-5B2E-4FE6-9715-267D56448365}"/>
              </a:ext>
            </a:extLst>
          </p:cNvPr>
          <p:cNvSpPr txBox="1"/>
          <p:nvPr/>
        </p:nvSpPr>
        <p:spPr>
          <a:xfrm>
            <a:off x="457200" y="2820377"/>
            <a:ext cx="6304548" cy="2308324"/>
          </a:xfrm>
          <a:prstGeom prst="rect">
            <a:avLst/>
          </a:prstGeom>
          <a:noFill/>
          <a:ln>
            <a:solidFill>
              <a:schemeClr val="tx1"/>
            </a:solidFill>
          </a:ln>
        </p:spPr>
        <p:txBody>
          <a:bodyPr wrap="square" rtlCol="0">
            <a:spAutoFit/>
          </a:bodyPr>
          <a:lstStyle/>
          <a:p>
            <a:r>
              <a:rPr lang="de-DE" dirty="0">
                <a:latin typeface="Bahnschrift Light" panose="020B0502040204020203" pitchFamily="34" charset="0"/>
              </a:rPr>
              <a:t>Hi, mein Name ist Tim Metzig. Aktuell studiere ich dual Informatik an der HSZG mit dem Landratsamt Görlitz als Praxispartner an meiner Seite. Meine Freizeit widme ich der Musikproduktion, sowie der Bildbearbeitung. Meine Motivation besteht darin mein Wissen und meine Kompetenzen stätig zu erweitern, denn ist es nicht das was das Leben ausmacht und uns als Spezies so weit gebracht hat?</a:t>
            </a:r>
          </a:p>
        </p:txBody>
      </p:sp>
      <p:sp>
        <p:nvSpPr>
          <p:cNvPr id="12" name="Rechteck: abgerundete Ecken 11">
            <a:extLst>
              <a:ext uri="{FF2B5EF4-FFF2-40B4-BE49-F238E27FC236}">
                <a16:creationId xmlns:a16="http://schemas.microsoft.com/office/drawing/2014/main" id="{EFEA8D71-4C14-458E-8B56-509A334492A6}"/>
              </a:ext>
            </a:extLst>
          </p:cNvPr>
          <p:cNvSpPr/>
          <p:nvPr/>
        </p:nvSpPr>
        <p:spPr>
          <a:xfrm>
            <a:off x="7267074" y="1626240"/>
            <a:ext cx="4419600" cy="441960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dirty="0">
                <a:solidFill>
                  <a:schemeClr val="tx1"/>
                </a:solidFill>
                <a:latin typeface="Bahnschrift" panose="020B0502040204020203" pitchFamily="34" charset="0"/>
              </a:rPr>
              <a:t>Bild von mir</a:t>
            </a:r>
          </a:p>
        </p:txBody>
      </p:sp>
    </p:spTree>
    <p:extLst>
      <p:ext uri="{BB962C8B-B14F-4D97-AF65-F5344CB8AC3E}">
        <p14:creationId xmlns:p14="http://schemas.microsoft.com/office/powerpoint/2010/main" val="9383998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FA0ECCA7-1467-44D1-A179-A4E946DC3394}"/>
              </a:ext>
            </a:extLst>
          </p:cNvPr>
          <p:cNvSpPr/>
          <p:nvPr/>
        </p:nvSpPr>
        <p:spPr>
          <a:xfrm>
            <a:off x="0" y="0"/>
            <a:ext cx="1219200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78AB0463-784B-4FA2-AE46-044B5E7A06BE}"/>
              </a:ext>
            </a:extLst>
          </p:cNvPr>
          <p:cNvSpPr/>
          <p:nvPr/>
        </p:nvSpPr>
        <p:spPr>
          <a:xfrm>
            <a:off x="0" y="0"/>
            <a:ext cx="283143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BB322C2-9C97-4A4B-9487-3C90502DAB8A}"/>
              </a:ext>
            </a:extLst>
          </p:cNvPr>
          <p:cNvSpPr txBox="1"/>
          <p:nvPr/>
        </p:nvSpPr>
        <p:spPr>
          <a:xfrm>
            <a:off x="3088105" y="184484"/>
            <a:ext cx="8903369" cy="369332"/>
          </a:xfrm>
          <a:prstGeom prst="rect">
            <a:avLst/>
          </a:prstGeom>
          <a:noFill/>
        </p:spPr>
        <p:txBody>
          <a:bodyPr wrap="square" rtlCol="0">
            <a:spAutoFit/>
          </a:bodyPr>
          <a:lstStyle/>
          <a:p>
            <a:r>
              <a:rPr lang="de-DE" dirty="0">
                <a:latin typeface="Bahnschrift" panose="020B0502040204020203" pitchFamily="34" charset="0"/>
              </a:rPr>
              <a:t>TIM METZIG</a:t>
            </a:r>
          </a:p>
        </p:txBody>
      </p:sp>
      <p:sp>
        <p:nvSpPr>
          <p:cNvPr id="2" name="Textfeld 1">
            <a:extLst>
              <a:ext uri="{FF2B5EF4-FFF2-40B4-BE49-F238E27FC236}">
                <a16:creationId xmlns:a16="http://schemas.microsoft.com/office/drawing/2014/main" id="{C8DF256F-231B-4719-A156-33A315A9691B}"/>
              </a:ext>
            </a:extLst>
          </p:cNvPr>
          <p:cNvSpPr txBox="1"/>
          <p:nvPr/>
        </p:nvSpPr>
        <p:spPr>
          <a:xfrm>
            <a:off x="231274" y="1612777"/>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Mein Werdegang</a:t>
            </a:r>
          </a:p>
        </p:txBody>
      </p:sp>
      <p:sp>
        <p:nvSpPr>
          <p:cNvPr id="11" name="Textfeld 10">
            <a:extLst>
              <a:ext uri="{FF2B5EF4-FFF2-40B4-BE49-F238E27FC236}">
                <a16:creationId xmlns:a16="http://schemas.microsoft.com/office/drawing/2014/main" id="{A2AC796E-DBE9-4C2C-A004-B6236BA9FBD8}"/>
              </a:ext>
            </a:extLst>
          </p:cNvPr>
          <p:cNvSpPr txBox="1"/>
          <p:nvPr/>
        </p:nvSpPr>
        <p:spPr>
          <a:xfrm>
            <a:off x="231274" y="2343238"/>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Meine Hobbies</a:t>
            </a:r>
          </a:p>
        </p:txBody>
      </p:sp>
      <p:sp>
        <p:nvSpPr>
          <p:cNvPr id="16" name="Textfeld 15">
            <a:extLst>
              <a:ext uri="{FF2B5EF4-FFF2-40B4-BE49-F238E27FC236}">
                <a16:creationId xmlns:a16="http://schemas.microsoft.com/office/drawing/2014/main" id="{B7E1A5D2-ECF3-420E-9B03-CB8FEF56B838}"/>
              </a:ext>
            </a:extLst>
          </p:cNvPr>
          <p:cNvSpPr txBox="1"/>
          <p:nvPr/>
        </p:nvSpPr>
        <p:spPr>
          <a:xfrm>
            <a:off x="231274" y="878215"/>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Steckbrief</a:t>
            </a:r>
          </a:p>
        </p:txBody>
      </p:sp>
      <p:cxnSp>
        <p:nvCxnSpPr>
          <p:cNvPr id="17" name="Gerader Verbinder 16">
            <a:extLst>
              <a:ext uri="{FF2B5EF4-FFF2-40B4-BE49-F238E27FC236}">
                <a16:creationId xmlns:a16="http://schemas.microsoft.com/office/drawing/2014/main" id="{179D5A2A-9B64-4BE2-AA2D-1D8F390D421A}"/>
              </a:ext>
            </a:extLst>
          </p:cNvPr>
          <p:cNvCxnSpPr/>
          <p:nvPr/>
        </p:nvCxnSpPr>
        <p:spPr>
          <a:xfrm>
            <a:off x="409074" y="1247547"/>
            <a:ext cx="0" cy="365230"/>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7644AD51-1A0D-407B-8B02-0AE7D13F8BD3}"/>
              </a:ext>
            </a:extLst>
          </p:cNvPr>
          <p:cNvCxnSpPr/>
          <p:nvPr/>
        </p:nvCxnSpPr>
        <p:spPr>
          <a:xfrm>
            <a:off x="409074" y="1982109"/>
            <a:ext cx="0" cy="365230"/>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pic>
        <p:nvPicPr>
          <p:cNvPr id="20" name="Grafik 19" descr="Baby krabbelnd mit einfarbiger Füllung">
            <a:extLst>
              <a:ext uri="{FF2B5EF4-FFF2-40B4-BE49-F238E27FC236}">
                <a16:creationId xmlns:a16="http://schemas.microsoft.com/office/drawing/2014/main" id="{AB161D26-8128-4EBD-92DF-D320184A93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76319" y="1223788"/>
            <a:ext cx="443299" cy="443299"/>
          </a:xfrm>
          <a:prstGeom prst="rect">
            <a:avLst/>
          </a:prstGeom>
        </p:spPr>
      </p:pic>
      <p:sp>
        <p:nvSpPr>
          <p:cNvPr id="21" name="Textfeld 20">
            <a:extLst>
              <a:ext uri="{FF2B5EF4-FFF2-40B4-BE49-F238E27FC236}">
                <a16:creationId xmlns:a16="http://schemas.microsoft.com/office/drawing/2014/main" id="{89D29232-0C63-4AB0-B608-9F40767DDC19}"/>
              </a:ext>
            </a:extLst>
          </p:cNvPr>
          <p:cNvSpPr txBox="1"/>
          <p:nvPr/>
        </p:nvSpPr>
        <p:spPr>
          <a:xfrm>
            <a:off x="4199822" y="1260771"/>
            <a:ext cx="2486526" cy="369332"/>
          </a:xfrm>
          <a:prstGeom prst="rect">
            <a:avLst/>
          </a:prstGeom>
          <a:noFill/>
        </p:spPr>
        <p:txBody>
          <a:bodyPr wrap="square" rtlCol="0">
            <a:spAutoFit/>
          </a:bodyPr>
          <a:lstStyle/>
          <a:p>
            <a:r>
              <a:rPr lang="de-DE" dirty="0"/>
              <a:t>28.07.2005</a:t>
            </a:r>
          </a:p>
        </p:txBody>
      </p:sp>
      <p:sp>
        <p:nvSpPr>
          <p:cNvPr id="22" name="Textfeld 21">
            <a:extLst>
              <a:ext uri="{FF2B5EF4-FFF2-40B4-BE49-F238E27FC236}">
                <a16:creationId xmlns:a16="http://schemas.microsoft.com/office/drawing/2014/main" id="{F43D45DB-2DF4-4D32-BE47-EF82C13D50A9}"/>
              </a:ext>
            </a:extLst>
          </p:cNvPr>
          <p:cNvSpPr txBox="1"/>
          <p:nvPr/>
        </p:nvSpPr>
        <p:spPr>
          <a:xfrm>
            <a:off x="359612" y="5466619"/>
            <a:ext cx="1749925" cy="523220"/>
          </a:xfrm>
          <a:prstGeom prst="rect">
            <a:avLst/>
          </a:prstGeom>
          <a:noFill/>
        </p:spPr>
        <p:txBody>
          <a:bodyPr wrap="square" rtlCol="0">
            <a:spAutoFit/>
          </a:bodyPr>
          <a:lstStyle/>
          <a:p>
            <a:r>
              <a:rPr lang="de-DE" sz="1400" dirty="0">
                <a:solidFill>
                  <a:schemeClr val="bg1"/>
                </a:solidFill>
                <a:latin typeface="Bahnschrift" panose="020B0502040204020203" pitchFamily="34" charset="0"/>
              </a:rPr>
              <a:t>Kontakt</a:t>
            </a:r>
          </a:p>
          <a:p>
            <a:endParaRPr lang="de-DE" sz="1400" dirty="0">
              <a:solidFill>
                <a:schemeClr val="bg1"/>
              </a:solidFill>
              <a:latin typeface="Bahnschrift" panose="020B0502040204020203" pitchFamily="34" charset="0"/>
            </a:endParaRPr>
          </a:p>
        </p:txBody>
      </p:sp>
      <p:pic>
        <p:nvPicPr>
          <p:cNvPr id="24" name="Grafik 23" descr="Umschlag mit einfarbiger Füllung">
            <a:extLst>
              <a:ext uri="{FF2B5EF4-FFF2-40B4-BE49-F238E27FC236}">
                <a16:creationId xmlns:a16="http://schemas.microsoft.com/office/drawing/2014/main" id="{26476673-92BF-4D2E-AEC8-4B0854E0C45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4" y="5857491"/>
            <a:ext cx="264695" cy="264695"/>
          </a:xfrm>
          <a:prstGeom prst="rect">
            <a:avLst/>
          </a:prstGeom>
        </p:spPr>
      </p:pic>
      <p:pic>
        <p:nvPicPr>
          <p:cNvPr id="26" name="Grafik 25" descr="Receiver mit einfarbiger Füllung">
            <a:extLst>
              <a:ext uri="{FF2B5EF4-FFF2-40B4-BE49-F238E27FC236}">
                <a16:creationId xmlns:a16="http://schemas.microsoft.com/office/drawing/2014/main" id="{160DB28A-3426-4E4B-AB32-3C1858B3066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409074" y="6233383"/>
            <a:ext cx="224589" cy="224589"/>
          </a:xfrm>
          <a:prstGeom prst="rect">
            <a:avLst/>
          </a:prstGeom>
        </p:spPr>
      </p:pic>
      <p:sp>
        <p:nvSpPr>
          <p:cNvPr id="27" name="Textfeld 26">
            <a:extLst>
              <a:ext uri="{FF2B5EF4-FFF2-40B4-BE49-F238E27FC236}">
                <a16:creationId xmlns:a16="http://schemas.microsoft.com/office/drawing/2014/main" id="{B0DE32B7-1A95-4179-A65A-AB50B48E9176}"/>
              </a:ext>
            </a:extLst>
          </p:cNvPr>
          <p:cNvSpPr txBox="1"/>
          <p:nvPr/>
        </p:nvSpPr>
        <p:spPr>
          <a:xfrm>
            <a:off x="753603" y="5866632"/>
            <a:ext cx="1675065" cy="246221"/>
          </a:xfrm>
          <a:prstGeom prst="rect">
            <a:avLst/>
          </a:prstGeom>
          <a:noFill/>
        </p:spPr>
        <p:txBody>
          <a:bodyPr wrap="square" rtlCol="0">
            <a:spAutoFit/>
          </a:bodyPr>
          <a:lstStyle/>
          <a:p>
            <a:r>
              <a:rPr lang="de-DE" sz="1000" dirty="0">
                <a:solidFill>
                  <a:schemeClr val="bg1"/>
                </a:solidFill>
              </a:rPr>
              <a:t>timmetzig2005@gmail.com</a:t>
            </a:r>
          </a:p>
        </p:txBody>
      </p:sp>
      <p:sp>
        <p:nvSpPr>
          <p:cNvPr id="28" name="Textfeld 27">
            <a:extLst>
              <a:ext uri="{FF2B5EF4-FFF2-40B4-BE49-F238E27FC236}">
                <a16:creationId xmlns:a16="http://schemas.microsoft.com/office/drawing/2014/main" id="{1FD920F6-4A0C-4190-9782-DAEFDB785CF4}"/>
              </a:ext>
            </a:extLst>
          </p:cNvPr>
          <p:cNvSpPr txBox="1"/>
          <p:nvPr/>
        </p:nvSpPr>
        <p:spPr>
          <a:xfrm>
            <a:off x="753603" y="6222566"/>
            <a:ext cx="1675065" cy="246221"/>
          </a:xfrm>
          <a:prstGeom prst="rect">
            <a:avLst/>
          </a:prstGeom>
          <a:noFill/>
        </p:spPr>
        <p:txBody>
          <a:bodyPr wrap="square" rtlCol="0">
            <a:spAutoFit/>
          </a:bodyPr>
          <a:lstStyle/>
          <a:p>
            <a:r>
              <a:rPr lang="de-DE" sz="1000" dirty="0">
                <a:solidFill>
                  <a:schemeClr val="bg1"/>
                </a:solidFill>
              </a:rPr>
              <a:t>+49 173 9095204</a:t>
            </a:r>
          </a:p>
        </p:txBody>
      </p:sp>
      <p:sp>
        <p:nvSpPr>
          <p:cNvPr id="30" name="Textfeld 29">
            <a:extLst>
              <a:ext uri="{FF2B5EF4-FFF2-40B4-BE49-F238E27FC236}">
                <a16:creationId xmlns:a16="http://schemas.microsoft.com/office/drawing/2014/main" id="{232EA9FB-1A24-4E18-91B5-E2EF26DBBE89}"/>
              </a:ext>
            </a:extLst>
          </p:cNvPr>
          <p:cNvSpPr txBox="1"/>
          <p:nvPr/>
        </p:nvSpPr>
        <p:spPr>
          <a:xfrm>
            <a:off x="4178968" y="1797443"/>
            <a:ext cx="2654969" cy="369332"/>
          </a:xfrm>
          <a:prstGeom prst="rect">
            <a:avLst/>
          </a:prstGeom>
          <a:noFill/>
        </p:spPr>
        <p:txBody>
          <a:bodyPr wrap="square" rtlCol="0">
            <a:spAutoFit/>
          </a:bodyPr>
          <a:lstStyle/>
          <a:p>
            <a:r>
              <a:rPr lang="de-DE" dirty="0"/>
              <a:t>Görlitz</a:t>
            </a:r>
          </a:p>
        </p:txBody>
      </p:sp>
    </p:spTree>
    <p:extLst>
      <p:ext uri="{BB962C8B-B14F-4D97-AF65-F5344CB8AC3E}">
        <p14:creationId xmlns:p14="http://schemas.microsoft.com/office/powerpoint/2010/main" val="79560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FA0ECCA7-1467-44D1-A179-A4E946DC3394}"/>
              </a:ext>
            </a:extLst>
          </p:cNvPr>
          <p:cNvSpPr/>
          <p:nvPr/>
        </p:nvSpPr>
        <p:spPr>
          <a:xfrm>
            <a:off x="0" y="0"/>
            <a:ext cx="1219200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78AB0463-784B-4FA2-AE46-044B5E7A06BE}"/>
              </a:ext>
            </a:extLst>
          </p:cNvPr>
          <p:cNvSpPr/>
          <p:nvPr/>
        </p:nvSpPr>
        <p:spPr>
          <a:xfrm>
            <a:off x="0" y="0"/>
            <a:ext cx="283143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BB322C2-9C97-4A4B-9487-3C90502DAB8A}"/>
              </a:ext>
            </a:extLst>
          </p:cNvPr>
          <p:cNvSpPr txBox="1"/>
          <p:nvPr/>
        </p:nvSpPr>
        <p:spPr>
          <a:xfrm>
            <a:off x="3088105" y="184484"/>
            <a:ext cx="8903369" cy="369332"/>
          </a:xfrm>
          <a:prstGeom prst="rect">
            <a:avLst/>
          </a:prstGeom>
          <a:noFill/>
        </p:spPr>
        <p:txBody>
          <a:bodyPr wrap="square" rtlCol="0">
            <a:spAutoFit/>
          </a:bodyPr>
          <a:lstStyle/>
          <a:p>
            <a:r>
              <a:rPr lang="de-DE" dirty="0">
                <a:latin typeface="Bahnschrift" panose="020B0502040204020203" pitchFamily="34" charset="0"/>
              </a:rPr>
              <a:t>TIM METZIG</a:t>
            </a:r>
          </a:p>
        </p:txBody>
      </p:sp>
      <p:sp>
        <p:nvSpPr>
          <p:cNvPr id="2" name="Textfeld 1">
            <a:extLst>
              <a:ext uri="{FF2B5EF4-FFF2-40B4-BE49-F238E27FC236}">
                <a16:creationId xmlns:a16="http://schemas.microsoft.com/office/drawing/2014/main" id="{C8DF256F-231B-4719-A156-33A315A9691B}"/>
              </a:ext>
            </a:extLst>
          </p:cNvPr>
          <p:cNvSpPr txBox="1"/>
          <p:nvPr/>
        </p:nvSpPr>
        <p:spPr>
          <a:xfrm>
            <a:off x="231274" y="1612777"/>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Mein Werdegang</a:t>
            </a:r>
          </a:p>
        </p:txBody>
      </p:sp>
      <p:sp>
        <p:nvSpPr>
          <p:cNvPr id="11" name="Textfeld 10">
            <a:extLst>
              <a:ext uri="{FF2B5EF4-FFF2-40B4-BE49-F238E27FC236}">
                <a16:creationId xmlns:a16="http://schemas.microsoft.com/office/drawing/2014/main" id="{A2AC796E-DBE9-4C2C-A004-B6236BA9FBD8}"/>
              </a:ext>
            </a:extLst>
          </p:cNvPr>
          <p:cNvSpPr txBox="1"/>
          <p:nvPr/>
        </p:nvSpPr>
        <p:spPr>
          <a:xfrm>
            <a:off x="231274" y="2343238"/>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Meine Hobbies</a:t>
            </a:r>
          </a:p>
        </p:txBody>
      </p:sp>
      <p:sp>
        <p:nvSpPr>
          <p:cNvPr id="16" name="Textfeld 15">
            <a:extLst>
              <a:ext uri="{FF2B5EF4-FFF2-40B4-BE49-F238E27FC236}">
                <a16:creationId xmlns:a16="http://schemas.microsoft.com/office/drawing/2014/main" id="{B7E1A5D2-ECF3-420E-9B03-CB8FEF56B838}"/>
              </a:ext>
            </a:extLst>
          </p:cNvPr>
          <p:cNvSpPr txBox="1"/>
          <p:nvPr/>
        </p:nvSpPr>
        <p:spPr>
          <a:xfrm>
            <a:off x="231274" y="878215"/>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Steckbrief</a:t>
            </a:r>
          </a:p>
        </p:txBody>
      </p:sp>
      <p:cxnSp>
        <p:nvCxnSpPr>
          <p:cNvPr id="17" name="Gerader Verbinder 16">
            <a:extLst>
              <a:ext uri="{FF2B5EF4-FFF2-40B4-BE49-F238E27FC236}">
                <a16:creationId xmlns:a16="http://schemas.microsoft.com/office/drawing/2014/main" id="{179D5A2A-9B64-4BE2-AA2D-1D8F390D421A}"/>
              </a:ext>
            </a:extLst>
          </p:cNvPr>
          <p:cNvCxnSpPr/>
          <p:nvPr/>
        </p:nvCxnSpPr>
        <p:spPr>
          <a:xfrm>
            <a:off x="409074" y="1247547"/>
            <a:ext cx="0" cy="365230"/>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7644AD51-1A0D-407B-8B02-0AE7D13F8BD3}"/>
              </a:ext>
            </a:extLst>
          </p:cNvPr>
          <p:cNvCxnSpPr/>
          <p:nvPr/>
        </p:nvCxnSpPr>
        <p:spPr>
          <a:xfrm>
            <a:off x="409074" y="1982109"/>
            <a:ext cx="0" cy="365230"/>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F43D45DB-2DF4-4D32-BE47-EF82C13D50A9}"/>
              </a:ext>
            </a:extLst>
          </p:cNvPr>
          <p:cNvSpPr txBox="1"/>
          <p:nvPr/>
        </p:nvSpPr>
        <p:spPr>
          <a:xfrm>
            <a:off x="359612" y="5466619"/>
            <a:ext cx="1749925" cy="523220"/>
          </a:xfrm>
          <a:prstGeom prst="rect">
            <a:avLst/>
          </a:prstGeom>
          <a:noFill/>
        </p:spPr>
        <p:txBody>
          <a:bodyPr wrap="square" rtlCol="0">
            <a:spAutoFit/>
          </a:bodyPr>
          <a:lstStyle/>
          <a:p>
            <a:r>
              <a:rPr lang="de-DE" sz="1400" dirty="0">
                <a:solidFill>
                  <a:schemeClr val="bg1"/>
                </a:solidFill>
                <a:latin typeface="Bahnschrift" panose="020B0502040204020203" pitchFamily="34" charset="0"/>
              </a:rPr>
              <a:t>Kontakt</a:t>
            </a:r>
          </a:p>
          <a:p>
            <a:endParaRPr lang="de-DE" sz="1400" dirty="0">
              <a:solidFill>
                <a:schemeClr val="bg1"/>
              </a:solidFill>
              <a:latin typeface="Bahnschrift" panose="020B0502040204020203" pitchFamily="34" charset="0"/>
            </a:endParaRPr>
          </a:p>
        </p:txBody>
      </p:sp>
      <p:pic>
        <p:nvPicPr>
          <p:cNvPr id="24" name="Grafik 23" descr="Umschlag mit einfarbiger Füllung">
            <a:extLst>
              <a:ext uri="{FF2B5EF4-FFF2-40B4-BE49-F238E27FC236}">
                <a16:creationId xmlns:a16="http://schemas.microsoft.com/office/drawing/2014/main" id="{26476673-92BF-4D2E-AEC8-4B0854E0C45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4" y="5857491"/>
            <a:ext cx="264695" cy="264695"/>
          </a:xfrm>
          <a:prstGeom prst="rect">
            <a:avLst/>
          </a:prstGeom>
        </p:spPr>
      </p:pic>
      <p:pic>
        <p:nvPicPr>
          <p:cNvPr id="26" name="Grafik 25" descr="Receiver mit einfarbiger Füllung">
            <a:extLst>
              <a:ext uri="{FF2B5EF4-FFF2-40B4-BE49-F238E27FC236}">
                <a16:creationId xmlns:a16="http://schemas.microsoft.com/office/drawing/2014/main" id="{160DB28A-3426-4E4B-AB32-3C1858B3066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4" y="6233383"/>
            <a:ext cx="224589" cy="224589"/>
          </a:xfrm>
          <a:prstGeom prst="rect">
            <a:avLst/>
          </a:prstGeom>
        </p:spPr>
      </p:pic>
      <p:sp>
        <p:nvSpPr>
          <p:cNvPr id="27" name="Textfeld 26">
            <a:extLst>
              <a:ext uri="{FF2B5EF4-FFF2-40B4-BE49-F238E27FC236}">
                <a16:creationId xmlns:a16="http://schemas.microsoft.com/office/drawing/2014/main" id="{B0DE32B7-1A95-4179-A65A-AB50B48E9176}"/>
              </a:ext>
            </a:extLst>
          </p:cNvPr>
          <p:cNvSpPr txBox="1"/>
          <p:nvPr/>
        </p:nvSpPr>
        <p:spPr>
          <a:xfrm>
            <a:off x="753603" y="5866632"/>
            <a:ext cx="1675065" cy="246221"/>
          </a:xfrm>
          <a:prstGeom prst="rect">
            <a:avLst/>
          </a:prstGeom>
          <a:noFill/>
        </p:spPr>
        <p:txBody>
          <a:bodyPr wrap="square" rtlCol="0">
            <a:spAutoFit/>
          </a:bodyPr>
          <a:lstStyle/>
          <a:p>
            <a:r>
              <a:rPr lang="de-DE" sz="1000" dirty="0">
                <a:solidFill>
                  <a:schemeClr val="bg1"/>
                </a:solidFill>
              </a:rPr>
              <a:t>timmetzig2005@gmail.com</a:t>
            </a:r>
          </a:p>
        </p:txBody>
      </p:sp>
      <p:sp>
        <p:nvSpPr>
          <p:cNvPr id="28" name="Textfeld 27">
            <a:extLst>
              <a:ext uri="{FF2B5EF4-FFF2-40B4-BE49-F238E27FC236}">
                <a16:creationId xmlns:a16="http://schemas.microsoft.com/office/drawing/2014/main" id="{1FD920F6-4A0C-4190-9782-DAEFDB785CF4}"/>
              </a:ext>
            </a:extLst>
          </p:cNvPr>
          <p:cNvSpPr txBox="1"/>
          <p:nvPr/>
        </p:nvSpPr>
        <p:spPr>
          <a:xfrm>
            <a:off x="753603" y="6222566"/>
            <a:ext cx="1675065" cy="246221"/>
          </a:xfrm>
          <a:prstGeom prst="rect">
            <a:avLst/>
          </a:prstGeom>
          <a:noFill/>
        </p:spPr>
        <p:txBody>
          <a:bodyPr wrap="square" rtlCol="0">
            <a:spAutoFit/>
          </a:bodyPr>
          <a:lstStyle/>
          <a:p>
            <a:r>
              <a:rPr lang="de-DE" sz="1000" dirty="0">
                <a:solidFill>
                  <a:schemeClr val="bg1"/>
                </a:solidFill>
              </a:rPr>
              <a:t>+49 173 9095204</a:t>
            </a:r>
          </a:p>
        </p:txBody>
      </p:sp>
      <p:sp>
        <p:nvSpPr>
          <p:cNvPr id="19" name="Textfeld 18">
            <a:extLst>
              <a:ext uri="{FF2B5EF4-FFF2-40B4-BE49-F238E27FC236}">
                <a16:creationId xmlns:a16="http://schemas.microsoft.com/office/drawing/2014/main" id="{1AE38D9C-0A37-405A-9EE0-B459EA4CF577}"/>
              </a:ext>
            </a:extLst>
          </p:cNvPr>
          <p:cNvSpPr txBox="1"/>
          <p:nvPr/>
        </p:nvSpPr>
        <p:spPr>
          <a:xfrm>
            <a:off x="3282616" y="2413337"/>
            <a:ext cx="4409573" cy="2585323"/>
          </a:xfrm>
          <a:prstGeom prst="rect">
            <a:avLst/>
          </a:prstGeom>
          <a:noFill/>
          <a:ln>
            <a:solidFill>
              <a:schemeClr val="tx1"/>
            </a:solidFill>
          </a:ln>
        </p:spPr>
        <p:txBody>
          <a:bodyPr wrap="square">
            <a:spAutoFit/>
          </a:bodyPr>
          <a:lstStyle/>
          <a:p>
            <a:r>
              <a:rPr lang="de-DE" dirty="0">
                <a:latin typeface="Bahnschrift Light" panose="020B0502040204020203" pitchFamily="34" charset="0"/>
              </a:rPr>
              <a:t>Nachdem ich mein Realschulzeugnis an der Comenius Oberschule </a:t>
            </a:r>
            <a:r>
              <a:rPr lang="de-DE" dirty="0" err="1">
                <a:latin typeface="Bahnschrift Light" panose="020B0502040204020203" pitchFamily="34" charset="0"/>
              </a:rPr>
              <a:t>Mücka</a:t>
            </a:r>
            <a:r>
              <a:rPr lang="de-DE" dirty="0">
                <a:latin typeface="Bahnschrift Light" panose="020B0502040204020203" pitchFamily="34" charset="0"/>
              </a:rPr>
              <a:t> erhielt, setzte ich meine schulische Laufbahn am BSZ Christoph Lüders in Görlitz fort. An diesem besuchte ich das Berufliche Gymnasium. Die von mir gewählte Fachrichtung Maschinenbautechnik prägte mein Verständnis für komplexe Systeme und das technische Arbeiten…</a:t>
            </a:r>
          </a:p>
        </p:txBody>
      </p:sp>
      <p:sp>
        <p:nvSpPr>
          <p:cNvPr id="6" name="Ellipse 5">
            <a:extLst>
              <a:ext uri="{FF2B5EF4-FFF2-40B4-BE49-F238E27FC236}">
                <a16:creationId xmlns:a16="http://schemas.microsoft.com/office/drawing/2014/main" id="{E64346E7-41C3-44C2-96F1-F70B44970178}"/>
              </a:ext>
            </a:extLst>
          </p:cNvPr>
          <p:cNvSpPr/>
          <p:nvPr/>
        </p:nvSpPr>
        <p:spPr>
          <a:xfrm>
            <a:off x="9609221" y="1130612"/>
            <a:ext cx="1346446" cy="13464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3" name="Ellipse 22">
            <a:extLst>
              <a:ext uri="{FF2B5EF4-FFF2-40B4-BE49-F238E27FC236}">
                <a16:creationId xmlns:a16="http://schemas.microsoft.com/office/drawing/2014/main" id="{AC69E304-3A1C-4136-ACC2-BAC84210B31F}"/>
              </a:ext>
            </a:extLst>
          </p:cNvPr>
          <p:cNvSpPr/>
          <p:nvPr/>
        </p:nvSpPr>
        <p:spPr>
          <a:xfrm>
            <a:off x="9609221" y="3141875"/>
            <a:ext cx="1346446" cy="13464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5" name="Ellipse 24">
            <a:extLst>
              <a:ext uri="{FF2B5EF4-FFF2-40B4-BE49-F238E27FC236}">
                <a16:creationId xmlns:a16="http://schemas.microsoft.com/office/drawing/2014/main" id="{35871FEA-6746-4EE4-A907-21B5B28010C8}"/>
              </a:ext>
            </a:extLst>
          </p:cNvPr>
          <p:cNvSpPr/>
          <p:nvPr/>
        </p:nvSpPr>
        <p:spPr>
          <a:xfrm>
            <a:off x="9609221" y="5153137"/>
            <a:ext cx="1346446" cy="134644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cxnSp>
        <p:nvCxnSpPr>
          <p:cNvPr id="8" name="Gerader Verbinder 7">
            <a:extLst>
              <a:ext uri="{FF2B5EF4-FFF2-40B4-BE49-F238E27FC236}">
                <a16:creationId xmlns:a16="http://schemas.microsoft.com/office/drawing/2014/main" id="{E05980BA-C2DA-47FE-9C1E-0A3157065CC6}"/>
              </a:ext>
            </a:extLst>
          </p:cNvPr>
          <p:cNvCxnSpPr>
            <a:stCxn id="6" idx="4"/>
            <a:endCxn id="23" idx="0"/>
          </p:cNvCxnSpPr>
          <p:nvPr/>
        </p:nvCxnSpPr>
        <p:spPr>
          <a:xfrm>
            <a:off x="10282444" y="2477058"/>
            <a:ext cx="0" cy="6648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737985E5-BB6F-4AD0-BAFE-134232298FF0}"/>
              </a:ext>
            </a:extLst>
          </p:cNvPr>
          <p:cNvCxnSpPr>
            <a:cxnSpLocks/>
            <a:stCxn id="23" idx="4"/>
            <a:endCxn id="25" idx="0"/>
          </p:cNvCxnSpPr>
          <p:nvPr/>
        </p:nvCxnSpPr>
        <p:spPr>
          <a:xfrm>
            <a:off x="10282444" y="4488321"/>
            <a:ext cx="0" cy="66481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24597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hteck 4">
            <a:extLst>
              <a:ext uri="{FF2B5EF4-FFF2-40B4-BE49-F238E27FC236}">
                <a16:creationId xmlns:a16="http://schemas.microsoft.com/office/drawing/2014/main" id="{FA0ECCA7-1467-44D1-A179-A4E946DC3394}"/>
              </a:ext>
            </a:extLst>
          </p:cNvPr>
          <p:cNvSpPr/>
          <p:nvPr/>
        </p:nvSpPr>
        <p:spPr>
          <a:xfrm>
            <a:off x="0" y="0"/>
            <a:ext cx="12192000" cy="6858000"/>
          </a:xfrm>
          <a:prstGeom prst="rect">
            <a:avLst/>
          </a:prstGeom>
          <a:ln>
            <a:no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de-DE"/>
          </a:p>
        </p:txBody>
      </p:sp>
      <p:sp>
        <p:nvSpPr>
          <p:cNvPr id="4" name="Rechteck 3">
            <a:extLst>
              <a:ext uri="{FF2B5EF4-FFF2-40B4-BE49-F238E27FC236}">
                <a16:creationId xmlns:a16="http://schemas.microsoft.com/office/drawing/2014/main" id="{78AB0463-784B-4FA2-AE46-044B5E7A06BE}"/>
              </a:ext>
            </a:extLst>
          </p:cNvPr>
          <p:cNvSpPr/>
          <p:nvPr/>
        </p:nvSpPr>
        <p:spPr>
          <a:xfrm>
            <a:off x="0" y="0"/>
            <a:ext cx="2831432"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de-DE"/>
          </a:p>
        </p:txBody>
      </p:sp>
      <p:sp>
        <p:nvSpPr>
          <p:cNvPr id="6" name="Rechteck: abgerundete Ecken 5">
            <a:extLst>
              <a:ext uri="{FF2B5EF4-FFF2-40B4-BE49-F238E27FC236}">
                <a16:creationId xmlns:a16="http://schemas.microsoft.com/office/drawing/2014/main" id="{CA9CD650-9AE5-4D2B-B6C7-BDC9B140B7D7}"/>
              </a:ext>
            </a:extLst>
          </p:cNvPr>
          <p:cNvSpPr/>
          <p:nvPr/>
        </p:nvSpPr>
        <p:spPr>
          <a:xfrm>
            <a:off x="3204411" y="3184359"/>
            <a:ext cx="1740568" cy="174056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Rechteck: abgerundete Ecken 6">
            <a:extLst>
              <a:ext uri="{FF2B5EF4-FFF2-40B4-BE49-F238E27FC236}">
                <a16:creationId xmlns:a16="http://schemas.microsoft.com/office/drawing/2014/main" id="{90F4D2A8-1E91-4FC1-9744-DDE9B7BB14CF}"/>
              </a:ext>
            </a:extLst>
          </p:cNvPr>
          <p:cNvSpPr/>
          <p:nvPr/>
        </p:nvSpPr>
        <p:spPr>
          <a:xfrm>
            <a:off x="5495758" y="3184359"/>
            <a:ext cx="1740568" cy="174056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8" name="Rechteck: abgerundete Ecken 7">
            <a:extLst>
              <a:ext uri="{FF2B5EF4-FFF2-40B4-BE49-F238E27FC236}">
                <a16:creationId xmlns:a16="http://schemas.microsoft.com/office/drawing/2014/main" id="{59CE014C-CF9D-459A-86EB-482C244CC1FC}"/>
              </a:ext>
            </a:extLst>
          </p:cNvPr>
          <p:cNvSpPr/>
          <p:nvPr/>
        </p:nvSpPr>
        <p:spPr>
          <a:xfrm>
            <a:off x="7787105" y="3184359"/>
            <a:ext cx="1740568" cy="174056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abgerundete Ecken 8">
            <a:extLst>
              <a:ext uri="{FF2B5EF4-FFF2-40B4-BE49-F238E27FC236}">
                <a16:creationId xmlns:a16="http://schemas.microsoft.com/office/drawing/2014/main" id="{7CD97958-B794-4BEF-8E8C-1BFB65AE20F8}"/>
              </a:ext>
            </a:extLst>
          </p:cNvPr>
          <p:cNvSpPr/>
          <p:nvPr/>
        </p:nvSpPr>
        <p:spPr>
          <a:xfrm>
            <a:off x="10078453" y="3184359"/>
            <a:ext cx="1740568" cy="1740568"/>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Textfeld 9">
            <a:extLst>
              <a:ext uri="{FF2B5EF4-FFF2-40B4-BE49-F238E27FC236}">
                <a16:creationId xmlns:a16="http://schemas.microsoft.com/office/drawing/2014/main" id="{6BB322C2-9C97-4A4B-9487-3C90502DAB8A}"/>
              </a:ext>
            </a:extLst>
          </p:cNvPr>
          <p:cNvSpPr txBox="1"/>
          <p:nvPr/>
        </p:nvSpPr>
        <p:spPr>
          <a:xfrm>
            <a:off x="3088105" y="184484"/>
            <a:ext cx="8903369" cy="369332"/>
          </a:xfrm>
          <a:prstGeom prst="rect">
            <a:avLst/>
          </a:prstGeom>
          <a:noFill/>
        </p:spPr>
        <p:txBody>
          <a:bodyPr wrap="square" rtlCol="0">
            <a:spAutoFit/>
          </a:bodyPr>
          <a:lstStyle/>
          <a:p>
            <a:r>
              <a:rPr lang="de-DE" dirty="0">
                <a:latin typeface="Bahnschrift" panose="020B0502040204020203" pitchFamily="34" charset="0"/>
              </a:rPr>
              <a:t>TIM METZIG</a:t>
            </a:r>
          </a:p>
        </p:txBody>
      </p:sp>
      <p:sp>
        <p:nvSpPr>
          <p:cNvPr id="2" name="Textfeld 1">
            <a:extLst>
              <a:ext uri="{FF2B5EF4-FFF2-40B4-BE49-F238E27FC236}">
                <a16:creationId xmlns:a16="http://schemas.microsoft.com/office/drawing/2014/main" id="{C8DF256F-231B-4719-A156-33A315A9691B}"/>
              </a:ext>
            </a:extLst>
          </p:cNvPr>
          <p:cNvSpPr txBox="1"/>
          <p:nvPr/>
        </p:nvSpPr>
        <p:spPr>
          <a:xfrm>
            <a:off x="231274" y="1612777"/>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Mein Werdegang</a:t>
            </a:r>
          </a:p>
        </p:txBody>
      </p:sp>
      <p:sp>
        <p:nvSpPr>
          <p:cNvPr id="11" name="Textfeld 10">
            <a:extLst>
              <a:ext uri="{FF2B5EF4-FFF2-40B4-BE49-F238E27FC236}">
                <a16:creationId xmlns:a16="http://schemas.microsoft.com/office/drawing/2014/main" id="{A2AC796E-DBE9-4C2C-A004-B6236BA9FBD8}"/>
              </a:ext>
            </a:extLst>
          </p:cNvPr>
          <p:cNvSpPr txBox="1"/>
          <p:nvPr/>
        </p:nvSpPr>
        <p:spPr>
          <a:xfrm>
            <a:off x="231274" y="2343238"/>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Meine Hobbies</a:t>
            </a:r>
          </a:p>
        </p:txBody>
      </p:sp>
      <p:sp>
        <p:nvSpPr>
          <p:cNvPr id="16" name="Textfeld 15">
            <a:extLst>
              <a:ext uri="{FF2B5EF4-FFF2-40B4-BE49-F238E27FC236}">
                <a16:creationId xmlns:a16="http://schemas.microsoft.com/office/drawing/2014/main" id="{B7E1A5D2-ECF3-420E-9B03-CB8FEF56B838}"/>
              </a:ext>
            </a:extLst>
          </p:cNvPr>
          <p:cNvSpPr txBox="1"/>
          <p:nvPr/>
        </p:nvSpPr>
        <p:spPr>
          <a:xfrm>
            <a:off x="231274" y="878215"/>
            <a:ext cx="2368883" cy="369332"/>
          </a:xfrm>
          <a:prstGeom prst="rect">
            <a:avLst/>
          </a:prstGeom>
          <a:noFill/>
        </p:spPr>
        <p:txBody>
          <a:bodyPr wrap="square" rtlCol="0">
            <a:spAutoFit/>
          </a:bodyPr>
          <a:lstStyle/>
          <a:p>
            <a:r>
              <a:rPr lang="de-DE" dirty="0">
                <a:solidFill>
                  <a:schemeClr val="bg1"/>
                </a:solidFill>
                <a:latin typeface="Bahnschrift" panose="020B0502040204020203" pitchFamily="34" charset="0"/>
              </a:rPr>
              <a:t>Steckbrief</a:t>
            </a:r>
          </a:p>
        </p:txBody>
      </p:sp>
      <p:cxnSp>
        <p:nvCxnSpPr>
          <p:cNvPr id="17" name="Gerader Verbinder 16">
            <a:extLst>
              <a:ext uri="{FF2B5EF4-FFF2-40B4-BE49-F238E27FC236}">
                <a16:creationId xmlns:a16="http://schemas.microsoft.com/office/drawing/2014/main" id="{179D5A2A-9B64-4BE2-AA2D-1D8F390D421A}"/>
              </a:ext>
            </a:extLst>
          </p:cNvPr>
          <p:cNvCxnSpPr/>
          <p:nvPr/>
        </p:nvCxnSpPr>
        <p:spPr>
          <a:xfrm>
            <a:off x="409074" y="1247547"/>
            <a:ext cx="0" cy="365230"/>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7644AD51-1A0D-407B-8B02-0AE7D13F8BD3}"/>
              </a:ext>
            </a:extLst>
          </p:cNvPr>
          <p:cNvCxnSpPr/>
          <p:nvPr/>
        </p:nvCxnSpPr>
        <p:spPr>
          <a:xfrm>
            <a:off x="409074" y="1982109"/>
            <a:ext cx="0" cy="365230"/>
          </a:xfrm>
          <a:prstGeom prst="line">
            <a:avLst/>
          </a:prstGeom>
          <a:ln w="19050">
            <a:solidFill>
              <a:schemeClr val="bg1"/>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D4B9E392-F4EF-4E2F-B5FE-460F9C496A65}"/>
              </a:ext>
            </a:extLst>
          </p:cNvPr>
          <p:cNvSpPr txBox="1"/>
          <p:nvPr/>
        </p:nvSpPr>
        <p:spPr>
          <a:xfrm>
            <a:off x="359612" y="5466619"/>
            <a:ext cx="1749925" cy="523220"/>
          </a:xfrm>
          <a:prstGeom prst="rect">
            <a:avLst/>
          </a:prstGeom>
          <a:noFill/>
        </p:spPr>
        <p:txBody>
          <a:bodyPr wrap="square" rtlCol="0">
            <a:spAutoFit/>
          </a:bodyPr>
          <a:lstStyle/>
          <a:p>
            <a:r>
              <a:rPr lang="de-DE" sz="1400" dirty="0">
                <a:solidFill>
                  <a:schemeClr val="bg1"/>
                </a:solidFill>
                <a:latin typeface="Bahnschrift" panose="020B0502040204020203" pitchFamily="34" charset="0"/>
              </a:rPr>
              <a:t>Kontakt</a:t>
            </a:r>
          </a:p>
          <a:p>
            <a:endParaRPr lang="de-DE" sz="1400" dirty="0">
              <a:solidFill>
                <a:schemeClr val="bg1"/>
              </a:solidFill>
              <a:latin typeface="Bahnschrift" panose="020B0502040204020203" pitchFamily="34" charset="0"/>
            </a:endParaRPr>
          </a:p>
        </p:txBody>
      </p:sp>
      <p:pic>
        <p:nvPicPr>
          <p:cNvPr id="15" name="Grafik 14" descr="Umschlag mit einfarbiger Füllung">
            <a:extLst>
              <a:ext uri="{FF2B5EF4-FFF2-40B4-BE49-F238E27FC236}">
                <a16:creationId xmlns:a16="http://schemas.microsoft.com/office/drawing/2014/main" id="{6909FBD4-93F1-4EF1-A148-2CF47BC31C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9074" y="5857491"/>
            <a:ext cx="264695" cy="264695"/>
          </a:xfrm>
          <a:prstGeom prst="rect">
            <a:avLst/>
          </a:prstGeom>
        </p:spPr>
      </p:pic>
      <p:pic>
        <p:nvPicPr>
          <p:cNvPr id="19" name="Grafik 18" descr="Receiver mit einfarbiger Füllung">
            <a:extLst>
              <a:ext uri="{FF2B5EF4-FFF2-40B4-BE49-F238E27FC236}">
                <a16:creationId xmlns:a16="http://schemas.microsoft.com/office/drawing/2014/main" id="{49ADDD4B-2E6A-4A2C-BA57-91025AB3B70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09074" y="6233383"/>
            <a:ext cx="224589" cy="224589"/>
          </a:xfrm>
          <a:prstGeom prst="rect">
            <a:avLst/>
          </a:prstGeom>
        </p:spPr>
      </p:pic>
      <p:sp>
        <p:nvSpPr>
          <p:cNvPr id="20" name="Textfeld 19">
            <a:extLst>
              <a:ext uri="{FF2B5EF4-FFF2-40B4-BE49-F238E27FC236}">
                <a16:creationId xmlns:a16="http://schemas.microsoft.com/office/drawing/2014/main" id="{80D89B8F-518B-41F0-AC96-DF04DE3B1911}"/>
              </a:ext>
            </a:extLst>
          </p:cNvPr>
          <p:cNvSpPr txBox="1"/>
          <p:nvPr/>
        </p:nvSpPr>
        <p:spPr>
          <a:xfrm>
            <a:off x="753603" y="5866632"/>
            <a:ext cx="1675065" cy="246221"/>
          </a:xfrm>
          <a:prstGeom prst="rect">
            <a:avLst/>
          </a:prstGeom>
          <a:noFill/>
        </p:spPr>
        <p:txBody>
          <a:bodyPr wrap="square" rtlCol="0">
            <a:spAutoFit/>
          </a:bodyPr>
          <a:lstStyle/>
          <a:p>
            <a:r>
              <a:rPr lang="de-DE" sz="1000" dirty="0">
                <a:solidFill>
                  <a:schemeClr val="bg1"/>
                </a:solidFill>
              </a:rPr>
              <a:t>timmetzig2005@gmail.com</a:t>
            </a:r>
          </a:p>
        </p:txBody>
      </p:sp>
      <p:sp>
        <p:nvSpPr>
          <p:cNvPr id="21" name="Textfeld 20">
            <a:extLst>
              <a:ext uri="{FF2B5EF4-FFF2-40B4-BE49-F238E27FC236}">
                <a16:creationId xmlns:a16="http://schemas.microsoft.com/office/drawing/2014/main" id="{13AA570F-831C-4669-A7E4-C8F6F9B124FD}"/>
              </a:ext>
            </a:extLst>
          </p:cNvPr>
          <p:cNvSpPr txBox="1"/>
          <p:nvPr/>
        </p:nvSpPr>
        <p:spPr>
          <a:xfrm>
            <a:off x="753603" y="6222566"/>
            <a:ext cx="1675065" cy="246221"/>
          </a:xfrm>
          <a:prstGeom prst="rect">
            <a:avLst/>
          </a:prstGeom>
          <a:noFill/>
        </p:spPr>
        <p:txBody>
          <a:bodyPr wrap="square" rtlCol="0">
            <a:spAutoFit/>
          </a:bodyPr>
          <a:lstStyle/>
          <a:p>
            <a:r>
              <a:rPr lang="de-DE" sz="1000" dirty="0">
                <a:solidFill>
                  <a:schemeClr val="bg1"/>
                </a:solidFill>
              </a:rPr>
              <a:t>+49 173 9095204</a:t>
            </a:r>
          </a:p>
        </p:txBody>
      </p:sp>
      <p:sp>
        <p:nvSpPr>
          <p:cNvPr id="3" name="Textfeld 2">
            <a:extLst>
              <a:ext uri="{FF2B5EF4-FFF2-40B4-BE49-F238E27FC236}">
                <a16:creationId xmlns:a16="http://schemas.microsoft.com/office/drawing/2014/main" id="{E79767DF-996C-4D10-83EE-2FD0C29EF4CD}"/>
              </a:ext>
            </a:extLst>
          </p:cNvPr>
          <p:cNvSpPr txBox="1"/>
          <p:nvPr/>
        </p:nvSpPr>
        <p:spPr>
          <a:xfrm>
            <a:off x="3204411" y="2634735"/>
            <a:ext cx="1672389" cy="369332"/>
          </a:xfrm>
          <a:prstGeom prst="rect">
            <a:avLst/>
          </a:prstGeom>
          <a:noFill/>
          <a:ln>
            <a:solidFill>
              <a:schemeClr val="tx1"/>
            </a:solidFill>
          </a:ln>
        </p:spPr>
        <p:txBody>
          <a:bodyPr wrap="square" rtlCol="0">
            <a:spAutoFit/>
          </a:bodyPr>
          <a:lstStyle/>
          <a:p>
            <a:r>
              <a:rPr lang="de-DE" dirty="0">
                <a:latin typeface="Bahnschrift" panose="020B0502040204020203" pitchFamily="34" charset="0"/>
              </a:rPr>
              <a:t>Neuste Songs</a:t>
            </a:r>
          </a:p>
        </p:txBody>
      </p:sp>
    </p:spTree>
    <p:extLst>
      <p:ext uri="{BB962C8B-B14F-4D97-AF65-F5344CB8AC3E}">
        <p14:creationId xmlns:p14="http://schemas.microsoft.com/office/powerpoint/2010/main" val="27774856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8DBAC0-0B61-4250-9731-6A0E03569B33}"/>
              </a:ext>
            </a:extLst>
          </p:cNvPr>
          <p:cNvSpPr>
            <a:spLocks noGrp="1"/>
          </p:cNvSpPr>
          <p:nvPr>
            <p:ph type="title"/>
          </p:nvPr>
        </p:nvSpPr>
        <p:spPr/>
        <p:txBody>
          <a:bodyPr/>
          <a:lstStyle/>
          <a:p>
            <a:r>
              <a:rPr lang="de-DE" dirty="0"/>
              <a:t>Links</a:t>
            </a:r>
          </a:p>
        </p:txBody>
      </p:sp>
      <p:sp>
        <p:nvSpPr>
          <p:cNvPr id="3" name="Inhaltsplatzhalter 2">
            <a:extLst>
              <a:ext uri="{FF2B5EF4-FFF2-40B4-BE49-F238E27FC236}">
                <a16:creationId xmlns:a16="http://schemas.microsoft.com/office/drawing/2014/main" id="{24579284-84BF-4CE9-9B5D-9E6E966E2473}"/>
              </a:ext>
            </a:extLst>
          </p:cNvPr>
          <p:cNvSpPr>
            <a:spLocks noGrp="1"/>
          </p:cNvSpPr>
          <p:nvPr>
            <p:ph idx="1"/>
          </p:nvPr>
        </p:nvSpPr>
        <p:spPr/>
        <p:txBody>
          <a:bodyPr/>
          <a:lstStyle/>
          <a:p>
            <a:pPr marL="0" indent="0">
              <a:buNone/>
            </a:pPr>
            <a:r>
              <a:rPr lang="de-DE" dirty="0" err="1">
                <a:hlinkClick r:id="rId2"/>
              </a:rPr>
              <a:t>Paweł</a:t>
            </a:r>
            <a:r>
              <a:rPr lang="de-DE" dirty="0">
                <a:hlinkClick r:id="rId2"/>
              </a:rPr>
              <a:t> </a:t>
            </a:r>
            <a:r>
              <a:rPr lang="de-DE" dirty="0" err="1">
                <a:hlinkClick r:id="rId2"/>
              </a:rPr>
              <a:t>Ludwiczak</a:t>
            </a:r>
            <a:r>
              <a:rPr lang="de-DE" dirty="0">
                <a:hlinkClick r:id="rId2"/>
              </a:rPr>
              <a:t> – </a:t>
            </a:r>
            <a:r>
              <a:rPr lang="de-DE" dirty="0" err="1">
                <a:hlinkClick r:id="rId2"/>
              </a:rPr>
              <a:t>Product</a:t>
            </a:r>
            <a:r>
              <a:rPr lang="de-DE" dirty="0">
                <a:hlinkClick r:id="rId2"/>
              </a:rPr>
              <a:t> Designer</a:t>
            </a:r>
            <a:endParaRPr lang="de-DE" dirty="0"/>
          </a:p>
          <a:p>
            <a:pPr marL="0" indent="0">
              <a:buNone/>
            </a:pPr>
            <a:r>
              <a:rPr lang="de-DE" dirty="0">
                <a:hlinkClick r:id="rId3"/>
              </a:rPr>
              <a:t>https://www.bf.inc/?ref=onepagelove</a:t>
            </a:r>
            <a:endParaRPr lang="de-DE" dirty="0"/>
          </a:p>
          <a:p>
            <a:pPr marL="0" indent="0">
              <a:buNone/>
            </a:pPr>
            <a:r>
              <a:rPr lang="en-US" dirty="0">
                <a:hlinkClick r:id="rId4"/>
              </a:rPr>
              <a:t>Muradov – </a:t>
            </a:r>
            <a:r>
              <a:rPr lang="en-US" dirty="0" err="1">
                <a:hlinkClick r:id="rId4"/>
              </a:rPr>
              <a:t>Webflow</a:t>
            </a:r>
            <a:r>
              <a:rPr lang="en-US" dirty="0">
                <a:hlinkClick r:id="rId4"/>
              </a:rPr>
              <a:t> Developer and Visual Designer</a:t>
            </a:r>
            <a:endParaRPr lang="en-US" dirty="0"/>
          </a:p>
          <a:p>
            <a:pPr marL="0" indent="0">
              <a:buNone/>
            </a:pPr>
            <a:endParaRPr lang="en-US" dirty="0"/>
          </a:p>
          <a:p>
            <a:pPr marL="0" indent="0">
              <a:buNone/>
            </a:pPr>
            <a:r>
              <a:rPr lang="de-DE" dirty="0">
                <a:hlinkClick r:id="rId5"/>
              </a:rPr>
              <a:t>Font </a:t>
            </a:r>
            <a:r>
              <a:rPr lang="de-DE" dirty="0" err="1">
                <a:hlinkClick r:id="rId5"/>
              </a:rPr>
              <a:t>Awesome</a:t>
            </a:r>
            <a:endParaRPr lang="de-DE" dirty="0"/>
          </a:p>
        </p:txBody>
      </p:sp>
    </p:spTree>
    <p:extLst>
      <p:ext uri="{BB962C8B-B14F-4D97-AF65-F5344CB8AC3E}">
        <p14:creationId xmlns:p14="http://schemas.microsoft.com/office/powerpoint/2010/main" val="3704394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7332AB0-226A-4129-80EB-38584A8DB3CF}"/>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089543ED-D8EA-471E-B68B-D8BB063C7606}"/>
              </a:ext>
            </a:extLst>
          </p:cNvPr>
          <p:cNvSpPr>
            <a:spLocks noGrp="1"/>
          </p:cNvSpPr>
          <p:nvPr>
            <p:ph idx="1"/>
          </p:nvPr>
        </p:nvSpPr>
        <p:spPr/>
        <p:txBody>
          <a:bodyPr/>
          <a:lstStyle/>
          <a:p>
            <a:r>
              <a:rPr lang="de-DE" dirty="0" err="1"/>
              <a:t>Bplaced</a:t>
            </a:r>
            <a:r>
              <a:rPr lang="de-DE" dirty="0"/>
              <a:t> – kostenloser </a:t>
            </a:r>
            <a:r>
              <a:rPr lang="de-DE"/>
              <a:t>Hostingservice</a:t>
            </a:r>
          </a:p>
          <a:p>
            <a:endParaRPr lang="de-DE" dirty="0"/>
          </a:p>
        </p:txBody>
      </p:sp>
    </p:spTree>
    <p:extLst>
      <p:ext uri="{BB962C8B-B14F-4D97-AF65-F5344CB8AC3E}">
        <p14:creationId xmlns:p14="http://schemas.microsoft.com/office/powerpoint/2010/main" val="20536383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F47E29-26A1-406A-9232-34CD544DC39E}"/>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F65F53B0-F938-4C7F-AC4B-29ACC62D4FD2}"/>
              </a:ext>
            </a:extLst>
          </p:cNvPr>
          <p:cNvSpPr>
            <a:spLocks noGrp="1"/>
          </p:cNvSpPr>
          <p:nvPr>
            <p:ph idx="1"/>
          </p:nvPr>
        </p:nvSpPr>
        <p:spPr/>
        <p:txBody>
          <a:bodyPr/>
          <a:lstStyle/>
          <a:p>
            <a:r>
              <a:rPr lang="de-DE" dirty="0">
                <a:hlinkClick r:id="rId2"/>
              </a:rPr>
              <a:t>https://soundcloud.com/game-crafter-633059615</a:t>
            </a:r>
            <a:endParaRPr lang="de-DE" dirty="0"/>
          </a:p>
          <a:p>
            <a:endParaRPr lang="de-DE" dirty="0"/>
          </a:p>
        </p:txBody>
      </p:sp>
    </p:spTree>
    <p:extLst>
      <p:ext uri="{BB962C8B-B14F-4D97-AF65-F5344CB8AC3E}">
        <p14:creationId xmlns:p14="http://schemas.microsoft.com/office/powerpoint/2010/main" val="193683728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Words>
  <Application>Microsoft Office PowerPoint</Application>
  <PresentationFormat>Breitbild</PresentationFormat>
  <Paragraphs>36</Paragraphs>
  <Slides>7</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7</vt:i4>
      </vt:variant>
    </vt:vector>
  </HeadingPairs>
  <TitlesOfParts>
    <vt:vector size="13" baseType="lpstr">
      <vt:lpstr>Arial</vt:lpstr>
      <vt:lpstr>Bahnschrift</vt:lpstr>
      <vt:lpstr>Bahnschrift Light</vt:lpstr>
      <vt:lpstr>Calibri</vt:lpstr>
      <vt:lpstr>Calibri Light</vt:lpstr>
      <vt:lpstr>Office</vt:lpstr>
      <vt:lpstr>PowerPoint-Präsentation</vt:lpstr>
      <vt:lpstr>PowerPoint-Präsentation</vt:lpstr>
      <vt:lpstr>PowerPoint-Präsentation</vt:lpstr>
      <vt:lpstr>PowerPoint-Präsentation</vt:lpstr>
      <vt:lpstr>Links</vt:lpstr>
      <vt:lpstr>PowerPoint-Präsentation</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tm15feju</dc:creator>
  <cp:lastModifiedBy>tm15feju</cp:lastModifiedBy>
  <cp:revision>13</cp:revision>
  <dcterms:created xsi:type="dcterms:W3CDTF">2025-09-15T07:52:43Z</dcterms:created>
  <dcterms:modified xsi:type="dcterms:W3CDTF">2025-09-19T07:04:45Z</dcterms:modified>
</cp:coreProperties>
</file>