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E9379-3479-44EA-AAA6-6F58E110D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99CB03-5C48-4229-A1AD-DA8F8507D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6AC4E0-B09A-4C72-B37F-1235FF41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6D1-8492-469B-9622-240D92823748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94983D-B1EE-485C-B675-61E621FC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D48D3F-DA4C-4572-B56E-AA1874AE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9AFE-A9CD-4BA2-BCE1-1425F7F5C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69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33FB-6FDB-4274-9C6D-88B98485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E63E0C-3C37-43C8-A3F4-E6C6E4F4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304C97-4E72-400B-8A09-8AE4048C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6D1-8492-469B-9622-240D92823748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B856E8-7D21-4FD7-AB18-5DF6933B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C77D4-C4FE-465A-B778-A0360BEE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9AFE-A9CD-4BA2-BCE1-1425F7F5C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76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D7ACCA-F395-47DC-B24F-1ECBFA249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B10056-554A-4C85-BF7E-32309379A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92A828-18A6-4252-B260-E98AA20F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6D1-8492-469B-9622-240D92823748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A09A3-65C8-4AD8-AC6E-170F24FF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3A3F06-B0A1-461A-A121-1BF77A7F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9AFE-A9CD-4BA2-BCE1-1425F7F5C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9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B7693-02D6-4B47-B063-28C38E86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F67469-A460-43A5-B778-FD092525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F0691-D927-424B-812F-ABAB73F8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6D1-8492-469B-9622-240D92823748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7E57E0-0B9B-4188-9685-936348B8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0FF775-2F09-43C9-A119-E1E67253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9AFE-A9CD-4BA2-BCE1-1425F7F5C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02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D1C25-BB43-464D-A758-98D48D4C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D26D6-A3BD-4210-BECA-3F7AC81FC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076B3-4ACE-4737-BA54-08BE6116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6D1-8492-469B-9622-240D92823748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E264B9-5E40-4D82-8898-E5D69C61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5CC3C-7294-4970-864F-9EF427F3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9AFE-A9CD-4BA2-BCE1-1425F7F5C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91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7A1BD-6050-4826-AEE4-4046FF4D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BD6F5-0EC0-449A-9426-52C0AF8BA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4E6346-470F-469A-BE84-D981A1826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C296D-1649-4CA2-832A-222F8D3C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6D1-8492-469B-9622-240D92823748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8AF06-DC71-4958-AA2D-1D017F4B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A6BBEE-08D0-4E18-80B2-8A402AFA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9AFE-A9CD-4BA2-BCE1-1425F7F5C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81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B7FBA-29E7-40D8-894B-DA1FCB68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E4C3A3-442B-47C8-89AB-090FB4D12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E953C6-54FE-47BB-B3D5-7FC8CE58F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3DC773-4A49-4D9E-99C5-826694F4C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A22522-94B4-42F5-B11C-A6F16533C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6E697E-16E2-4099-AD02-4756CCFB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6D1-8492-469B-9622-240D92823748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49B8FE-72C9-4E40-83C0-A5BE6973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CCC70D-5AB9-4B19-BC1F-A9100B66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9AFE-A9CD-4BA2-BCE1-1425F7F5C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45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6FE70-D135-47FE-815F-E66682F9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0FF3EF-BE3A-4891-9454-953A9208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6D1-8492-469B-9622-240D92823748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1CBBF4-EEC3-4AEC-8C82-06E773A3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048C89-A6C7-4A28-8923-CE6E715D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9AFE-A9CD-4BA2-BCE1-1425F7F5C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8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95F54E-D217-4A56-86F9-3022B49F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6D1-8492-469B-9622-240D92823748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DD936F-AF48-43E9-87E9-181CE228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12B15B-AEE3-453F-A8C7-F7798000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9AFE-A9CD-4BA2-BCE1-1425F7F5C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6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2C403-8616-4EF2-8532-A29A1E7C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FA254F-221E-4E2C-A413-84FFC9686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9DAB99-72CF-4151-BD01-AB569432A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2A6CD0-76EB-495F-A348-E277B01E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6D1-8492-469B-9622-240D92823748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A6AB38-A1CA-4E9A-A628-C18C285C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7A6AB-F0E2-490E-BBDC-9C73293A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9AFE-A9CD-4BA2-BCE1-1425F7F5C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40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DC565-C938-4650-952B-AFD5E871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4A07B1-C50A-4269-A489-B3976BB47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194961-BD7C-44F9-BBDE-B8DFD6EDF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13177C-0F0F-4188-857B-C9B22981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6D1-8492-469B-9622-240D92823748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EB7730-02A3-4E86-AAD4-2BAD47DB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E826AD-97BC-4D28-8D96-771DDB38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9AFE-A9CD-4BA2-BCE1-1425F7F5C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87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AF2AFF-ADFF-46B6-9DC9-7B1B4704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71F214-7D49-452C-A3A4-93E1EF913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2FFD3E-BCB4-4A95-A271-8CF972D9A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086D1-8492-469B-9622-240D92823748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0E87D5-B46F-457C-93D0-D556966AC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141B7-D90E-4053-8A7D-43D2ADD63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F9AFE-A9CD-4BA2-BCE1-1425F7F5C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81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18C18-A3C7-495B-8FE7-3A1CAE5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Dukes </a:t>
            </a:r>
            <a:r>
              <a:rPr lang="de-DE" b="1" u="sng" dirty="0" err="1"/>
              <a:t>of</a:t>
            </a:r>
            <a:r>
              <a:rPr lang="de-DE" b="1" u="sng" dirty="0"/>
              <a:t> </a:t>
            </a:r>
            <a:r>
              <a:rPr lang="de-DE" b="1" u="sng" dirty="0" err="1"/>
              <a:t>Git</a:t>
            </a:r>
            <a:endParaRPr lang="de-DE" b="1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DDC618-49A5-4A62-84E8-C771DD24D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6029"/>
            <a:ext cx="10515600" cy="3760934"/>
          </a:xfrm>
        </p:spPr>
        <p:txBody>
          <a:bodyPr/>
          <a:lstStyle/>
          <a:p>
            <a:r>
              <a:rPr lang="de-DE" dirty="0"/>
              <a:t>Eine Reise durch die Zeit</a:t>
            </a:r>
          </a:p>
          <a:p>
            <a:r>
              <a:rPr lang="de-DE" dirty="0"/>
              <a:t>In vier Leveln</a:t>
            </a:r>
          </a:p>
          <a:p>
            <a:r>
              <a:rPr lang="de-DE" dirty="0"/>
              <a:t>Maus-&amp;Tastaturgesteuerte Playerbar</a:t>
            </a:r>
          </a:p>
          <a:p>
            <a:r>
              <a:rPr lang="de-DE" dirty="0"/>
              <a:t>JSON-</a:t>
            </a:r>
            <a:r>
              <a:rPr lang="de-DE" dirty="0" err="1"/>
              <a:t>Leveldatein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651083-75AF-4934-9546-B5291B8E57FF}"/>
              </a:ext>
            </a:extLst>
          </p:cNvPr>
          <p:cNvSpPr txBox="1"/>
          <p:nvPr/>
        </p:nvSpPr>
        <p:spPr>
          <a:xfrm>
            <a:off x="838200" y="1417739"/>
            <a:ext cx="6543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Histoid</a:t>
            </a:r>
            <a:endParaRPr lang="de-DE" sz="3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BD46EB-4D2E-4812-B8E7-18F888122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811" y="209204"/>
            <a:ext cx="2211552" cy="210615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4B15BA0-8A98-45AA-8FBD-88B8042E2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770" y="2164350"/>
            <a:ext cx="2931253" cy="293125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FB7E22C-2EE0-45C3-8BED-30D92C0C6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023" y="3942825"/>
            <a:ext cx="2805598" cy="267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Dukes of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Dukes of Git</dc:title>
  <dc:creator>Nitsche, Tim, PEK-Auszubildender</dc:creator>
  <cp:lastModifiedBy>Nitsche, Tim, PEK-Auszubildender</cp:lastModifiedBy>
  <cp:revision>3</cp:revision>
  <dcterms:created xsi:type="dcterms:W3CDTF">2018-12-04T20:09:55Z</dcterms:created>
  <dcterms:modified xsi:type="dcterms:W3CDTF">2018-12-04T20:21:13Z</dcterms:modified>
</cp:coreProperties>
</file>