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9" r:id="rId9"/>
    <p:sldId id="280" r:id="rId10"/>
    <p:sldId id="265" r:id="rId11"/>
    <p:sldId id="266" r:id="rId12"/>
    <p:sldId id="267" r:id="rId13"/>
    <p:sldId id="270" r:id="rId14"/>
    <p:sldId id="278" r:id="rId15"/>
    <p:sldId id="275" r:id="rId16"/>
    <p:sldId id="276" r:id="rId17"/>
    <p:sldId id="277" r:id="rId18"/>
    <p:sldId id="268" r:id="rId19"/>
    <p:sldId id="269" r:id="rId20"/>
    <p:sldId id="271" r:id="rId21"/>
    <p:sldId id="272" r:id="rId22"/>
    <p:sldId id="273" r:id="rId23"/>
    <p:sldId id="274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79"/>
            <p14:sldId id="280"/>
            <p14:sldId id="265"/>
            <p14:sldId id="266"/>
            <p14:sldId id="267"/>
            <p14:sldId id="270"/>
            <p14:sldId id="278"/>
            <p14:sldId id="275"/>
            <p14:sldId id="276"/>
            <p14:sldId id="277"/>
            <p14:sldId id="268"/>
            <p14:sldId id="269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29" autoAdjust="0"/>
  </p:normalViewPr>
  <p:slideViewPr>
    <p:cSldViewPr snapToGrid="0" snapToObjects="1">
      <p:cViewPr varScale="1">
        <p:scale>
          <a:sx n="112" d="100"/>
          <a:sy n="112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codepen.io</a:t>
            </a:r>
            <a:r>
              <a:rPr lang="en-US" dirty="0" smtClean="0"/>
              <a:t>/anon/pen/</a:t>
            </a:r>
            <a:r>
              <a:rPr lang="en-US" dirty="0" err="1" smtClean="0"/>
              <a:t>RrwLpK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04/12/2015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04/12/2015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Workshop Teaser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0" y="1801713"/>
            <a:ext cx="3921482" cy="34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8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an object should position itself inside its parent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elements should position themselves inside of the current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591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the closest parent with position set to relative.</a:t>
            </a:r>
          </a:p>
          <a:p>
            <a:r>
              <a:rPr lang="en-US" dirty="0" smtClean="0"/>
              <a:t>Will cause the element to loose its natural width because it looses its block element status, so it effectively becomes an inline element.</a:t>
            </a:r>
          </a:p>
          <a:p>
            <a:r>
              <a:rPr lang="en-US" dirty="0" smtClean="0"/>
              <a:t>Add position: relative to the parent container to make the child element if you want to use width: 100%</a:t>
            </a:r>
          </a:p>
          <a:p>
            <a:pPr marL="114300" indent="0">
              <a:buNone/>
            </a:pPr>
            <a:r>
              <a:rPr lang="en-US" dirty="0" smtClean="0"/>
              <a:t>TOPTIP: you can use left: 0, right: 0 to make the element span 100% as an alternative to using width: 100% which might be problematic depending on what box-sizing you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its normal position.</a:t>
            </a:r>
          </a:p>
          <a:p>
            <a:r>
              <a:rPr lang="en-US" dirty="0" smtClean="0"/>
              <a:t>E.g. </a:t>
            </a:r>
          </a:p>
          <a:p>
            <a:r>
              <a:rPr lang="en-US" dirty="0" err="1" smtClean="0"/>
              <a:t>Positon</a:t>
            </a:r>
            <a:r>
              <a:rPr lang="en-US" dirty="0" smtClean="0"/>
              <a:t> :relative, left: 20px</a:t>
            </a:r>
          </a:p>
          <a:p>
            <a:r>
              <a:rPr lang="en-US" dirty="0" smtClean="0"/>
              <a:t>Would move the element left 20px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the </a:t>
            </a:r>
            <a:r>
              <a:rPr lang="en-US" dirty="0" smtClean="0"/>
              <a:t>element relative to its viewport causing it to stay in the same position when the page is scrolled.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position.</a:t>
            </a:r>
          </a:p>
          <a:p>
            <a:r>
              <a:rPr lang="en-US" dirty="0" smtClean="0"/>
              <a:t>Not effected by setting top, left, bottom or right.</a:t>
            </a:r>
          </a:p>
          <a:p>
            <a:r>
              <a:rPr lang="en-US" dirty="0" smtClean="0"/>
              <a:t>Positions the element in accordance to the normal flow of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correctly can greatly reduces the code needed to style an element.</a:t>
            </a:r>
          </a:p>
          <a:p>
            <a:r>
              <a:rPr lang="en-US" dirty="0" smtClean="0"/>
              <a:t>Used incorrectly can cripples your who application.</a:t>
            </a:r>
          </a:p>
          <a:p>
            <a:r>
              <a:rPr lang="en-US" dirty="0" smtClean="0"/>
              <a:t>Properties that get inherited (rule of thumb):</a:t>
            </a:r>
          </a:p>
          <a:p>
            <a:pPr lvl="1"/>
            <a:r>
              <a:rPr lang="en-US" dirty="0" smtClean="0"/>
              <a:t>Text properties</a:t>
            </a:r>
          </a:p>
          <a:p>
            <a:pPr lvl="1"/>
            <a:r>
              <a:rPr lang="en-US" dirty="0" smtClean="0"/>
              <a:t>The Visibility </a:t>
            </a:r>
          </a:p>
          <a:p>
            <a:r>
              <a:rPr lang="en-US" dirty="0" smtClean="0"/>
              <a:t>However: You can force other properties to inherit from their parent like this: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mySelector</a:t>
            </a:r>
            <a:r>
              <a:rPr lang="en-US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background: inherit;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}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ELEMENT, MODIFIER.</a:t>
            </a:r>
          </a:p>
          <a:p>
            <a:r>
              <a:rPr lang="en-US" dirty="0" smtClean="0"/>
              <a:t>Used to reduce specify in CSS whilst maintaining naming specificity.</a:t>
            </a:r>
          </a:p>
          <a:p>
            <a:r>
              <a:rPr lang="en-US" dirty="0" smtClean="0"/>
              <a:t>Don’t use it for everything!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.person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--left {}</a:t>
            </a:r>
          </a:p>
        </p:txBody>
      </p:sp>
    </p:spTree>
    <p:extLst>
      <p:ext uri="{BB962C8B-B14F-4D97-AF65-F5344CB8AC3E}">
        <p14:creationId xmlns:p14="http://schemas.microsoft.com/office/powerpoint/2010/main" val="38547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understand which of the workshops you would benefit most from.</a:t>
            </a:r>
            <a:endParaRPr lang="en-US" dirty="0"/>
          </a:p>
          <a:p>
            <a:r>
              <a:rPr lang="en-US" dirty="0" smtClean="0"/>
              <a:t>Give you a sneak peak of some of the topics that will be covered in the workshops and presentations to follow.</a:t>
            </a:r>
          </a:p>
          <a:p>
            <a:r>
              <a:rPr lang="en-US" dirty="0" smtClean="0"/>
              <a:t>Quickly give you some general CSS tips and tricks.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orientated CSS.</a:t>
            </a:r>
          </a:p>
          <a:p>
            <a:r>
              <a:rPr lang="en-US" dirty="0" smtClean="0"/>
              <a:t>Aim for reusability.</a:t>
            </a:r>
          </a:p>
          <a:p>
            <a:r>
              <a:rPr lang="en-US" dirty="0"/>
              <a:t>Construction of styles through 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main principals:</a:t>
            </a:r>
          </a:p>
          <a:p>
            <a:pPr lvl="1"/>
            <a:r>
              <a:rPr lang="en-US" dirty="0" smtClean="0"/>
              <a:t>Separation of structure and skinning.</a:t>
            </a:r>
          </a:p>
          <a:p>
            <a:pPr lvl="1"/>
            <a:r>
              <a:rPr lang="en-US" dirty="0" smtClean="0"/>
              <a:t>Separation of a container from its content.</a:t>
            </a:r>
            <a:endParaRPr lang="en-US" dirty="0"/>
          </a:p>
          <a:p>
            <a:r>
              <a:rPr lang="en-US" dirty="0" smtClean="0"/>
              <a:t>An object should look the same no matter where you place it.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something like </a:t>
            </a:r>
            <a:r>
              <a:rPr lang="en-US" dirty="0" err="1" smtClean="0"/>
              <a:t>codepen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Removes constrains of existing styles.</a:t>
            </a:r>
          </a:p>
          <a:p>
            <a:r>
              <a:rPr lang="en-US" dirty="0" smtClean="0"/>
              <a:t>Quickly prototype.</a:t>
            </a:r>
          </a:p>
          <a:p>
            <a:r>
              <a:rPr lang="en-US" dirty="0" smtClean="0"/>
              <a:t>Ensures you bundle in all your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8280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Assessment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CSS:</a:t>
            </a:r>
          </a:p>
          <a:p>
            <a:pPr lvl="1"/>
            <a:r>
              <a:rPr lang="en-US" dirty="0" smtClean="0"/>
              <a:t>You want to cover the basics again.</a:t>
            </a:r>
          </a:p>
          <a:p>
            <a:pPr lvl="1"/>
            <a:r>
              <a:rPr lang="en-GB" dirty="0" smtClean="0"/>
              <a:t>You have little to no experience with CSS.</a:t>
            </a:r>
            <a:endParaRPr lang="en-US" dirty="0" smtClean="0"/>
          </a:p>
          <a:p>
            <a:pPr lvl="1"/>
            <a:r>
              <a:rPr lang="en-US" dirty="0" smtClean="0"/>
              <a:t>For the beginner.</a:t>
            </a:r>
          </a:p>
          <a:p>
            <a:r>
              <a:rPr lang="en-US" dirty="0"/>
              <a:t>Semantics and best </a:t>
            </a:r>
            <a:r>
              <a:rPr lang="en-US" dirty="0" smtClean="0"/>
              <a:t>practices </a:t>
            </a:r>
            <a:r>
              <a:rPr lang="en-US" dirty="0"/>
              <a:t>for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Topics like BEM, OOCSS and other naming conventions.</a:t>
            </a:r>
          </a:p>
          <a:p>
            <a:pPr lvl="1"/>
            <a:r>
              <a:rPr lang="en-US" dirty="0" smtClean="0"/>
              <a:t>Will cover a wide range of topic so everyone should learn something.</a:t>
            </a:r>
          </a:p>
          <a:p>
            <a:pPr lvl="1"/>
            <a:r>
              <a:rPr lang="en-US" dirty="0" smtClean="0"/>
              <a:t>For the intimidate.</a:t>
            </a:r>
          </a:p>
          <a:p>
            <a:r>
              <a:rPr lang="en-US" dirty="0"/>
              <a:t>Architecture in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For the advanced developer.</a:t>
            </a:r>
          </a:p>
          <a:p>
            <a:pPr lvl="1"/>
            <a:r>
              <a:rPr lang="en-US" dirty="0" smtClean="0"/>
              <a:t>Discuss topics like ITCSS, SMACCS</a:t>
            </a:r>
            <a:r>
              <a:rPr lang="en-US" dirty="0"/>
              <a:t> </a:t>
            </a:r>
            <a:r>
              <a:rPr lang="en-US" dirty="0" smtClean="0"/>
              <a:t>in depth.</a:t>
            </a:r>
          </a:p>
          <a:p>
            <a:pPr lvl="1"/>
            <a:r>
              <a:rPr lang="en-US" dirty="0" smtClean="0"/>
              <a:t>For the advanced.</a:t>
            </a:r>
          </a:p>
        </p:txBody>
      </p:sp>
    </p:spTree>
    <p:extLst>
      <p:ext uri="{BB962C8B-B14F-4D97-AF65-F5344CB8AC3E}">
        <p14:creationId xmlns:p14="http://schemas.microsoft.com/office/powerpoint/2010/main" val="6456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630144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Positioning &amp; the box model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BEM</a:t>
            </a:r>
          </a:p>
          <a:p>
            <a:r>
              <a:rPr lang="en-US" dirty="0" smtClean="0"/>
              <a:t>OOCSS</a:t>
            </a:r>
          </a:p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</a:p>
          <a:p>
            <a:r>
              <a:rPr lang="en-US" dirty="0" smtClean="0"/>
              <a:t>Workshop Assessment Guide</a:t>
            </a:r>
          </a:p>
          <a:p>
            <a:r>
              <a:rPr lang="en-US" dirty="0"/>
              <a:t>Q &amp; 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selectors: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Tag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3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an element by id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 err="1">
                <a:latin typeface="Monaco"/>
                <a:cs typeface="Monaco"/>
              </a:rPr>
              <a:t>myId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.</a:t>
            </a:r>
            <a:r>
              <a:rPr lang="en-US" sz="2400" dirty="0" err="1">
                <a:latin typeface="Monaco"/>
                <a:cs typeface="Monaco"/>
              </a:rPr>
              <a:t>myClass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 html element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body {</a:t>
            </a:r>
            <a:r>
              <a:rPr lang="en-US" sz="2400" dirty="0" smtClean="0">
                <a:latin typeface="Monaco"/>
                <a:cs typeface="Monaco"/>
              </a:rPr>
              <a:t>}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603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the browser to work out what styles are most relevant to the element in question.</a:t>
            </a:r>
          </a:p>
          <a:p>
            <a:r>
              <a:rPr lang="en-US" dirty="0" smtClean="0"/>
              <a:t>Calculated by adding up all the selectors.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Specificity calculator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 err="1"/>
              <a:t>specificity.keegan.st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2468"/>
              </p:ext>
            </p:extLst>
          </p:nvPr>
        </p:nvGraphicFramePr>
        <p:xfrm>
          <a:off x="574436" y="4235382"/>
          <a:ext cx="75027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smtClean="0"/>
                        <a:t>class {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{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classes does it take to override an 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032"/>
            <a:ext cx="7620000" cy="524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err="1" smtClean="0">
                <a:latin typeface="Monaco"/>
                <a:cs typeface="Monaco"/>
              </a:rPr>
              <a:t>myVeryWeightedIDSelector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16" y="2231595"/>
            <a:ext cx="73591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.c000.c001.c002.c003.c004.c005.c006.c007.c008.c009.c010.c011.c012.c013.c014.c015.c016.c017.c018.c019.c020.c021.c022.c023.c024.c025.c026.c027.c028.c029.c030.c031.c032.c033.c034.c035.c036.c037.c038.c039.c040.c041.c042.c043.c044.c045.c046.c047.c048.c049.c050.c051.c052.c053.c054.c055.c056.c057.c058.c059.c060.c061.c062.c063.c064.c065.c066.c067.c068.c069.c070.c071.c072.c073.c074.c075.c076.c077.c078.c079.c080.c081.c082.c083.c084.c085.c086.c087.c088.c089.c090.c091.c092.c093.c094.c095.c096.c097.c098.c099.c100.c101.c102.c103.c104.c105.c106.c107.c108.c109.c110.c111.c112.c113.c114.c115.c116.c117.c118.c119.c120.c121.c122.c123.c124.c125.c126.c127.c128.c129.c130.c131.c132.c133.c134.c135.c136.c137.c138.c139.c140.c141.c142.c143.c144.c145.c146.c147.c148.c149.c150.c151.c152.c153.c154.c155.c156.c157.c158.c159.c160.c161.c162.c163.c164.c165.c166.c167.c168.c169.c170.c171.c172.c173.c174.c175.c176.c177.c178.c179.c180.c181.c182.c183.c184.c185.c186.c187.c188.c189.c190.c191.c192.c193.c194.c195.c196.c197.c198.c199.c200.c201.c202.c203.c204.c205.c206.c207.c208.c209.c210.c211.c212.c213.c214.c215.c216.c217.c218.c219.c220.c221.c222.c223.c224.c225.c226.c227.c228.c229.c230.c231.c232.c233.c234.c235.c236.c237.c238.c239.c240.c241.c242.c243.c244.c245.c246.c247.c248.c249.c250.c251.c252.c253.c254.c255 {}</a:t>
            </a:r>
          </a:p>
          <a:p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090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 over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a high specificity making them difficult to override.</a:t>
            </a:r>
          </a:p>
          <a:p>
            <a:r>
              <a:rPr lang="en-US" dirty="0" smtClean="0"/>
              <a:t>ID’s are not reusable, a single class can be added to </a:t>
            </a:r>
            <a:r>
              <a:rPr lang="en-US" dirty="0" err="1" smtClean="0"/>
              <a:t>mutiple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A single element has one id which means you cant use composition to build up your styles.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read CSS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62867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349</TotalTime>
  <Words>1258</Words>
  <Application>Microsoft Macintosh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CSS – Workshop Teaser</vt:lpstr>
      <vt:lpstr>Aims</vt:lpstr>
      <vt:lpstr>Agenda</vt:lpstr>
      <vt:lpstr>Selectors</vt:lpstr>
      <vt:lpstr>Selector types</vt:lpstr>
      <vt:lpstr>Specificity</vt:lpstr>
      <vt:lpstr>How many classes does it take to override an ID?</vt:lpstr>
      <vt:lpstr>Why use classes over ids?</vt:lpstr>
      <vt:lpstr>Performance</vt:lpstr>
      <vt:lpstr>The box model</vt:lpstr>
      <vt:lpstr>Margins</vt:lpstr>
      <vt:lpstr>Padding</vt:lpstr>
      <vt:lpstr>Position types</vt:lpstr>
      <vt:lpstr>position: absolute</vt:lpstr>
      <vt:lpstr>position: relative</vt:lpstr>
      <vt:lpstr>position: fixed</vt:lpstr>
      <vt:lpstr>position: static</vt:lpstr>
      <vt:lpstr>Inheritance</vt:lpstr>
      <vt:lpstr>BEM</vt:lpstr>
      <vt:lpstr>OOCSS</vt:lpstr>
      <vt:lpstr>Designing in isolation</vt:lpstr>
      <vt:lpstr>Workshop Assessment Guide</vt:lpstr>
      <vt:lpstr>Questions?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112</cp:revision>
  <dcterms:created xsi:type="dcterms:W3CDTF">2015-11-24T08:06:17Z</dcterms:created>
  <dcterms:modified xsi:type="dcterms:W3CDTF">2015-12-04T22:19:41Z</dcterms:modified>
</cp:coreProperties>
</file>