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10"/>
  </p:notesMasterIdLst>
  <p:sldIdLst>
    <p:sldId id="256" r:id="rId2"/>
    <p:sldId id="264" r:id="rId3"/>
    <p:sldId id="272" r:id="rId4"/>
    <p:sldId id="266" r:id="rId5"/>
    <p:sldId id="265" r:id="rId6"/>
    <p:sldId id="26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139"/>
    <a:srgbClr val="F2F2E0"/>
    <a:srgbClr val="000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9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882D0-84F2-48FA-8E84-95B9DB4C0438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C8F15-3EA5-491C-BE02-C40E25077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42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577-33C5-43F5-AD82-69412ED11D59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F66C-573C-42AE-A747-6D98A55CB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77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577-33C5-43F5-AD82-69412ED11D59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F66C-573C-42AE-A747-6D98A55CB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24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577-33C5-43F5-AD82-69412ED11D59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F66C-573C-42AE-A747-6D98A55CB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73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577-33C5-43F5-AD82-69412ED11D59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F66C-573C-42AE-A747-6D98A55CB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51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577-33C5-43F5-AD82-69412ED11D59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F66C-573C-42AE-A747-6D98A55CB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24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577-33C5-43F5-AD82-69412ED11D59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F66C-573C-42AE-A747-6D98A55CB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27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577-33C5-43F5-AD82-69412ED11D59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F66C-573C-42AE-A747-6D98A55CB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91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577-33C5-43F5-AD82-69412ED11D59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F66C-573C-42AE-A747-6D98A55CB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22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577-33C5-43F5-AD82-69412ED11D59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F66C-573C-42AE-A747-6D98A55CB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96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577-33C5-43F5-AD82-69412ED11D59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F66C-573C-42AE-A747-6D98A55CB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97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577-33C5-43F5-AD82-69412ED11D59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F66C-573C-42AE-A747-6D98A55CB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34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21577-33C5-43F5-AD82-69412ED11D59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BF66C-573C-42AE-A747-6D98A55CB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61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TANOSSS</a:t>
            </a:r>
            <a:endParaRPr lang="ru-RU" sz="9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34837" y="4364039"/>
            <a:ext cx="9144000" cy="1655762"/>
          </a:xfrm>
        </p:spPr>
        <p:txBody>
          <a:bodyPr>
            <a:normAutofit/>
          </a:bodyPr>
          <a:lstStyle/>
          <a:p>
            <a:r>
              <a:rPr lang="ru-RU" sz="4000" u="sng" dirty="0" smtClean="0"/>
              <a:t>Распределенный кластер хранения</a:t>
            </a:r>
            <a:endParaRPr lang="ru-RU" sz="4000" u="sng" dirty="0"/>
          </a:p>
        </p:txBody>
      </p:sp>
    </p:spTree>
    <p:extLst>
      <p:ext uri="{BB962C8B-B14F-4D97-AF65-F5344CB8AC3E}">
        <p14:creationId xmlns:p14="http://schemas.microsoft.com/office/powerpoint/2010/main" val="421348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388" y="-373869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команды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8" r="4307" b="26002"/>
          <a:stretch/>
        </p:blipFill>
        <p:spPr>
          <a:xfrm>
            <a:off x="423052" y="806120"/>
            <a:ext cx="2743200" cy="16032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795" y="576173"/>
            <a:ext cx="1828800" cy="18288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035730" y="2415089"/>
            <a:ext cx="1259897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Сергей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757480" y="1346135"/>
            <a:ext cx="16034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Менторы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740604" y="1170620"/>
            <a:ext cx="239168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Курирующий 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02530" y="2473348"/>
            <a:ext cx="31243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Оганес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Алесандр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648862" y="3920789"/>
            <a:ext cx="22782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" r="6783"/>
          <a:stretch/>
        </p:blipFill>
        <p:spPr>
          <a:xfrm>
            <a:off x="648421" y="3457170"/>
            <a:ext cx="1908263" cy="243562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648421" y="5974750"/>
            <a:ext cx="14986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Николай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867737" y="5974750"/>
            <a:ext cx="1162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Артем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6" t="-2645" r="706" b="10327"/>
          <a:stretch/>
        </p:blipFill>
        <p:spPr>
          <a:xfrm>
            <a:off x="6567195" y="3355015"/>
            <a:ext cx="2057400" cy="2537784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6743165" y="5974750"/>
            <a:ext cx="15783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Тимофей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2" t="8811" r="1382" b="-517"/>
          <a:stretch/>
        </p:blipFill>
        <p:spPr>
          <a:xfrm>
            <a:off x="3508741" y="3457169"/>
            <a:ext cx="2100929" cy="243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057" y="-20320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Актуальные проблемы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3399" y="875621"/>
            <a:ext cx="11818257" cy="2477180"/>
          </a:xfrm>
        </p:spPr>
        <p:txBody>
          <a:bodyPr>
            <a:normAutofit/>
          </a:bodyPr>
          <a:lstStyle/>
          <a:p>
            <a:pPr lvl="1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Единовременное предоставление данных сразу же нескольким пользователям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 данных на большом количестве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серверов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Потеря данных при отключении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Потеря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соединения и метаданных при отключении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MDS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Сервера от различных производителей и в различном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состоянии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небольших физических объемов в один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логический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93057" y="3802743"/>
            <a:ext cx="23716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Термины</a:t>
            </a:r>
            <a:endParaRPr lang="ru-RU" sz="44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59882" y="4572184"/>
            <a:ext cx="4009571" cy="242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MDS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 Data Server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Chunk Server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ZKS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Zookeeper Server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ZKC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57" y="3505384"/>
            <a:ext cx="540512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057" y="-20320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Наше 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3957" y="459582"/>
            <a:ext cx="11353800" cy="32705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различных серверов в единую сеть и возможность бесконфликтного подключения новых</a:t>
            </a:r>
          </a:p>
          <a:p>
            <a:pPr lvl="1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Единовременное подключение нескольких пользователей</a:t>
            </a:r>
          </a:p>
          <a:p>
            <a:pPr lvl="1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работает с кластером как с обычной директорией</a:t>
            </a:r>
          </a:p>
          <a:p>
            <a:pPr lvl="1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Восстановление данных при отключении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переподключение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 другому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случае отключения с гарантированным сохранением метаданных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57" y="3730172"/>
            <a:ext cx="5702141" cy="28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157" y="291739"/>
            <a:ext cx="3640777" cy="1131599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досталось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2157" y="1358773"/>
            <a:ext cx="6151748" cy="1519237"/>
          </a:xfrm>
        </p:spPr>
        <p:txBody>
          <a:bodyPr>
            <a:norm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клиента к кластеру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 метаданных в файле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отказоустойчивости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MDS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12157" y="3170227"/>
            <a:ext cx="3161806" cy="1131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сделано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12157" y="4141335"/>
            <a:ext cx="7037120" cy="2716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Рефакторинг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имеющегося кода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метаданных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сервере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Quorum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серверов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тказоустойчивость всех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MDS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Отказоустойчивость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RAID-1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828" y="1918536"/>
            <a:ext cx="2865120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9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6717" y="29442"/>
            <a:ext cx="12888191" cy="1325563"/>
          </a:xfrm>
        </p:spPr>
        <p:txBody>
          <a:bodyPr>
            <a:no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41001" y="7308850"/>
            <a:ext cx="2322047" cy="1776413"/>
          </a:xfr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838200" y="1135229"/>
            <a:ext cx="4009571" cy="242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96717" y="1801382"/>
            <a:ext cx="4009571" cy="242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сериализаторы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Fuse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RPC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862" y="1135229"/>
            <a:ext cx="71342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6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5196114" cy="1325563"/>
          </a:xfrm>
        </p:spPr>
        <p:txBody>
          <a:bodyPr>
            <a:noAutofit/>
          </a:bodyPr>
          <a:lstStyle/>
          <a:p>
            <a:r>
              <a:rPr lang="ru-RU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хранения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912257" y="8135257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84" y="1001486"/>
            <a:ext cx="8008144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7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8317" y="2152361"/>
            <a:ext cx="12888191" cy="1325563"/>
          </a:xfrm>
        </p:spPr>
        <p:txBody>
          <a:bodyPr>
            <a:noAutofit/>
          </a:bodyPr>
          <a:lstStyle/>
          <a:p>
            <a:r>
              <a:rPr lang="ru-RU" sz="9600" dirty="0" smtClean="0"/>
              <a:t>Спасибо за внимание!</a:t>
            </a:r>
            <a:endParaRPr lang="ru-RU" sz="9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flipV="1">
            <a:off x="1447800" y="7309077"/>
            <a:ext cx="4107873" cy="1775546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69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1139</TotalTime>
  <Words>170</Words>
  <Application>Microsoft Office PowerPoint</Application>
  <PresentationFormat>Широкоэкранный</PresentationFormat>
  <Paragraphs>50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TANOSSS</vt:lpstr>
      <vt:lpstr>Состав команды</vt:lpstr>
      <vt:lpstr>Актуальные проблемы</vt:lpstr>
      <vt:lpstr>Наше решение</vt:lpstr>
      <vt:lpstr>Что досталось</vt:lpstr>
      <vt:lpstr>Используемые технологии</vt:lpstr>
      <vt:lpstr>Схема хранения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TANOSSS</dc:title>
  <dc:creator>тимофей разумов</dc:creator>
  <cp:lastModifiedBy>тимофей разумов</cp:lastModifiedBy>
  <cp:revision>46</cp:revision>
  <dcterms:created xsi:type="dcterms:W3CDTF">2019-05-14T12:35:07Z</dcterms:created>
  <dcterms:modified xsi:type="dcterms:W3CDTF">2019-05-31T14:01:22Z</dcterms:modified>
</cp:coreProperties>
</file>