
<file path=[Content_Types].xml><?xml version="1.0" encoding="utf-8"?>
<Types xmlns="http://schemas.openxmlformats.org/package/2006/content-types">
  <Default Extension="bmp" ContentType="image/bmp"/>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notesMasterIdLst>
    <p:notesMasterId r:id="rId19"/>
  </p:notesMasterIdLst>
  <p:sldIdLst>
    <p:sldId id="256" r:id="rId2"/>
    <p:sldId id="258" r:id="rId3"/>
    <p:sldId id="261" r:id="rId4"/>
    <p:sldId id="266" r:id="rId5"/>
    <p:sldId id="264" r:id="rId6"/>
    <p:sldId id="282" r:id="rId7"/>
    <p:sldId id="265" r:id="rId8"/>
    <p:sldId id="274" r:id="rId9"/>
    <p:sldId id="272" r:id="rId10"/>
    <p:sldId id="273" r:id="rId11"/>
    <p:sldId id="276" r:id="rId12"/>
    <p:sldId id="283" r:id="rId13"/>
    <p:sldId id="278" r:id="rId14"/>
    <p:sldId id="280" r:id="rId15"/>
    <p:sldId id="277"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6D184D-C988-4939-8DD9-406F2EF7732C}" v="2" dt="2018-04-18T00:47:10.501"/>
    <p1510:client id="{486D3AA8-C84E-4816-850A-540076DAD3E3}" v="3" dt="2018-04-18T16:07:26.775"/>
    <p1510:client id="{F5E96E76-AADC-4A6C-A37E-F6F19A1BA717}" v="4" dt="2018-04-18T16:23:33.6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BE68ED-C507-4D41-91C2-BA1E8DEB73CF}"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en-US"/>
        </a:p>
      </dgm:t>
    </dgm:pt>
    <dgm:pt modelId="{C0D1D15F-15CD-4C96-AB50-298EFEBBCAE1}">
      <dgm:prSet/>
      <dgm:spPr/>
      <dgm:t>
        <a:bodyPr/>
        <a:lstStyle/>
        <a:p>
          <a:r>
            <a:rPr lang="en-US"/>
            <a:t>Huong Dang</a:t>
          </a:r>
        </a:p>
      </dgm:t>
    </dgm:pt>
    <dgm:pt modelId="{C4EDAD98-3B8C-4EC3-80AC-1339AB26C337}" type="parTrans" cxnId="{E9360A1D-C77C-43B7-9F35-F157916FD384}">
      <dgm:prSet/>
      <dgm:spPr/>
      <dgm:t>
        <a:bodyPr/>
        <a:lstStyle/>
        <a:p>
          <a:endParaRPr lang="en-US"/>
        </a:p>
      </dgm:t>
    </dgm:pt>
    <dgm:pt modelId="{0947ED2B-6673-4997-8843-23F890AB27AC}" type="sibTrans" cxnId="{E9360A1D-C77C-43B7-9F35-F157916FD384}">
      <dgm:prSet/>
      <dgm:spPr/>
      <dgm:t>
        <a:bodyPr/>
        <a:lstStyle/>
        <a:p>
          <a:endParaRPr lang="en-US"/>
        </a:p>
      </dgm:t>
    </dgm:pt>
    <dgm:pt modelId="{EDC4C3B2-D19F-409D-A2B5-775AA4A6367C}">
      <dgm:prSet/>
      <dgm:spPr/>
      <dgm:t>
        <a:bodyPr/>
        <a:lstStyle/>
        <a:p>
          <a:r>
            <a:rPr lang="en-US"/>
            <a:t>Web – front end</a:t>
          </a:r>
        </a:p>
      </dgm:t>
    </dgm:pt>
    <dgm:pt modelId="{82A44810-4289-47FC-94E0-470FF3B6BF83}" type="parTrans" cxnId="{E4526478-7AF1-4A88-AD09-F80AE173C60F}">
      <dgm:prSet/>
      <dgm:spPr/>
      <dgm:t>
        <a:bodyPr/>
        <a:lstStyle/>
        <a:p>
          <a:endParaRPr lang="en-US"/>
        </a:p>
      </dgm:t>
    </dgm:pt>
    <dgm:pt modelId="{CCFA3C71-41D5-46F1-BC61-1CC89AAC657F}" type="sibTrans" cxnId="{E4526478-7AF1-4A88-AD09-F80AE173C60F}">
      <dgm:prSet/>
      <dgm:spPr/>
      <dgm:t>
        <a:bodyPr/>
        <a:lstStyle/>
        <a:p>
          <a:endParaRPr lang="en-US"/>
        </a:p>
      </dgm:t>
    </dgm:pt>
    <dgm:pt modelId="{4FBFC890-B101-4C16-B097-8FB9B115522A}">
      <dgm:prSet/>
      <dgm:spPr/>
      <dgm:t>
        <a:bodyPr/>
        <a:lstStyle/>
        <a:p>
          <a:r>
            <a:rPr lang="en-US"/>
            <a:t>Jacquelyn Law</a:t>
          </a:r>
        </a:p>
      </dgm:t>
    </dgm:pt>
    <dgm:pt modelId="{234B8503-088E-4BF7-8972-A62DC8B19827}" type="parTrans" cxnId="{82459255-A95F-423E-A13B-F6B3CD36BE7F}">
      <dgm:prSet/>
      <dgm:spPr/>
      <dgm:t>
        <a:bodyPr/>
        <a:lstStyle/>
        <a:p>
          <a:endParaRPr lang="en-US"/>
        </a:p>
      </dgm:t>
    </dgm:pt>
    <dgm:pt modelId="{0B10D0A9-0FF3-414E-9592-3BF1E75C9EA4}" type="sibTrans" cxnId="{82459255-A95F-423E-A13B-F6B3CD36BE7F}">
      <dgm:prSet/>
      <dgm:spPr/>
      <dgm:t>
        <a:bodyPr/>
        <a:lstStyle/>
        <a:p>
          <a:endParaRPr lang="en-US"/>
        </a:p>
      </dgm:t>
    </dgm:pt>
    <dgm:pt modelId="{8C9E0099-9313-4D3F-AB80-C9836540326E}">
      <dgm:prSet/>
      <dgm:spPr/>
      <dgm:t>
        <a:bodyPr/>
        <a:lstStyle/>
        <a:p>
          <a:r>
            <a:rPr lang="en-US"/>
            <a:t>App front end</a:t>
          </a:r>
        </a:p>
      </dgm:t>
    </dgm:pt>
    <dgm:pt modelId="{570482F4-2BB0-4C83-BCCB-20F0940A3579}" type="parTrans" cxnId="{0CB2E6AA-091A-4353-828E-FBB206349C61}">
      <dgm:prSet/>
      <dgm:spPr/>
      <dgm:t>
        <a:bodyPr/>
        <a:lstStyle/>
        <a:p>
          <a:endParaRPr lang="en-US"/>
        </a:p>
      </dgm:t>
    </dgm:pt>
    <dgm:pt modelId="{5FE54997-BC3C-4B02-B646-02EBCE0A3C72}" type="sibTrans" cxnId="{0CB2E6AA-091A-4353-828E-FBB206349C61}">
      <dgm:prSet/>
      <dgm:spPr/>
      <dgm:t>
        <a:bodyPr/>
        <a:lstStyle/>
        <a:p>
          <a:endParaRPr lang="en-US"/>
        </a:p>
      </dgm:t>
    </dgm:pt>
    <dgm:pt modelId="{86F0AAC2-D647-44AE-A01B-173A848EEE6A}">
      <dgm:prSet/>
      <dgm:spPr/>
      <dgm:t>
        <a:bodyPr/>
        <a:lstStyle/>
        <a:p>
          <a:r>
            <a:rPr lang="en-US"/>
            <a:t>Jessica Moreno</a:t>
          </a:r>
        </a:p>
      </dgm:t>
    </dgm:pt>
    <dgm:pt modelId="{30D57B27-D8BB-469C-88D3-BD2E3296A3E2}" type="parTrans" cxnId="{05A26375-11D3-453D-80F6-50145E0853EB}">
      <dgm:prSet/>
      <dgm:spPr/>
      <dgm:t>
        <a:bodyPr/>
        <a:lstStyle/>
        <a:p>
          <a:endParaRPr lang="en-US"/>
        </a:p>
      </dgm:t>
    </dgm:pt>
    <dgm:pt modelId="{83213665-A9DB-4085-865B-B9FC12DDA572}" type="sibTrans" cxnId="{05A26375-11D3-453D-80F6-50145E0853EB}">
      <dgm:prSet/>
      <dgm:spPr/>
      <dgm:t>
        <a:bodyPr/>
        <a:lstStyle/>
        <a:p>
          <a:endParaRPr lang="en-US"/>
        </a:p>
      </dgm:t>
    </dgm:pt>
    <dgm:pt modelId="{CFAF2FCF-46FA-40F7-9B78-AB992DEBBC21}">
      <dgm:prSet/>
      <dgm:spPr/>
      <dgm:t>
        <a:bodyPr/>
        <a:lstStyle/>
        <a:p>
          <a:r>
            <a:rPr lang="en-US"/>
            <a:t>Web – front end</a:t>
          </a:r>
        </a:p>
      </dgm:t>
    </dgm:pt>
    <dgm:pt modelId="{EEC61AFE-BDFE-4451-A4C2-F73498A339CD}" type="parTrans" cxnId="{72E2114C-ED04-4B79-A6C0-AE69B4B9874C}">
      <dgm:prSet/>
      <dgm:spPr/>
      <dgm:t>
        <a:bodyPr/>
        <a:lstStyle/>
        <a:p>
          <a:endParaRPr lang="en-US"/>
        </a:p>
      </dgm:t>
    </dgm:pt>
    <dgm:pt modelId="{4CC46A4C-2EB0-4374-982A-C61CC31A860F}" type="sibTrans" cxnId="{72E2114C-ED04-4B79-A6C0-AE69B4B9874C}">
      <dgm:prSet/>
      <dgm:spPr/>
      <dgm:t>
        <a:bodyPr/>
        <a:lstStyle/>
        <a:p>
          <a:endParaRPr lang="en-US"/>
        </a:p>
      </dgm:t>
    </dgm:pt>
    <dgm:pt modelId="{4B70AE51-185E-445F-991C-A97C39F47BA5}">
      <dgm:prSet/>
      <dgm:spPr/>
      <dgm:t>
        <a:bodyPr/>
        <a:lstStyle/>
        <a:p>
          <a:r>
            <a:rPr lang="en-US"/>
            <a:t>Tim Rigby</a:t>
          </a:r>
        </a:p>
      </dgm:t>
    </dgm:pt>
    <dgm:pt modelId="{F275EE77-D50E-448E-BC58-B839964BE7B3}" type="parTrans" cxnId="{AAC89B67-767E-49CE-8772-CCED4D606F12}">
      <dgm:prSet/>
      <dgm:spPr/>
      <dgm:t>
        <a:bodyPr/>
        <a:lstStyle/>
        <a:p>
          <a:endParaRPr lang="en-US"/>
        </a:p>
      </dgm:t>
    </dgm:pt>
    <dgm:pt modelId="{4544A727-E0DE-45C0-9CE8-D682F5E5791A}" type="sibTrans" cxnId="{AAC89B67-767E-49CE-8772-CCED4D606F12}">
      <dgm:prSet/>
      <dgm:spPr/>
      <dgm:t>
        <a:bodyPr/>
        <a:lstStyle/>
        <a:p>
          <a:endParaRPr lang="en-US"/>
        </a:p>
      </dgm:t>
    </dgm:pt>
    <dgm:pt modelId="{ECF8466E-E4DB-4B38-A086-8A0F18D618DF}">
      <dgm:prSet/>
      <dgm:spPr/>
      <dgm:t>
        <a:bodyPr/>
        <a:lstStyle/>
        <a:p>
          <a:r>
            <a:rPr lang="en-US"/>
            <a:t>App back end</a:t>
          </a:r>
        </a:p>
      </dgm:t>
    </dgm:pt>
    <dgm:pt modelId="{3473F73F-D86C-4AB1-A474-93C9A3D3CEBD}" type="parTrans" cxnId="{F6D20DBB-C005-4F75-8108-2092B53BDAEE}">
      <dgm:prSet/>
      <dgm:spPr/>
      <dgm:t>
        <a:bodyPr/>
        <a:lstStyle/>
        <a:p>
          <a:endParaRPr lang="en-US"/>
        </a:p>
      </dgm:t>
    </dgm:pt>
    <dgm:pt modelId="{AE49ADC2-C59C-4DB3-9A2B-74798ECFB4F8}" type="sibTrans" cxnId="{F6D20DBB-C005-4F75-8108-2092B53BDAEE}">
      <dgm:prSet/>
      <dgm:spPr/>
      <dgm:t>
        <a:bodyPr/>
        <a:lstStyle/>
        <a:p>
          <a:endParaRPr lang="en-US"/>
        </a:p>
      </dgm:t>
    </dgm:pt>
    <dgm:pt modelId="{9B6BA098-F236-469F-AA0B-58CBBB69BD13}">
      <dgm:prSet/>
      <dgm:spPr/>
      <dgm:t>
        <a:bodyPr/>
        <a:lstStyle/>
        <a:p>
          <a:r>
            <a:rPr lang="en-US"/>
            <a:t>Rachael Sera</a:t>
          </a:r>
        </a:p>
      </dgm:t>
    </dgm:pt>
    <dgm:pt modelId="{3B493F11-D7F1-4495-BB4A-92ABA323A7EB}" type="parTrans" cxnId="{0D1DF8B7-E49A-4091-B0AF-04C3BA10B41F}">
      <dgm:prSet/>
      <dgm:spPr/>
      <dgm:t>
        <a:bodyPr/>
        <a:lstStyle/>
        <a:p>
          <a:endParaRPr lang="en-US"/>
        </a:p>
      </dgm:t>
    </dgm:pt>
    <dgm:pt modelId="{0D672192-E4CF-4D47-9D59-BEFE805D594F}" type="sibTrans" cxnId="{0D1DF8B7-E49A-4091-B0AF-04C3BA10B41F}">
      <dgm:prSet/>
      <dgm:spPr/>
      <dgm:t>
        <a:bodyPr/>
        <a:lstStyle/>
        <a:p>
          <a:endParaRPr lang="en-US"/>
        </a:p>
      </dgm:t>
    </dgm:pt>
    <dgm:pt modelId="{CD45B7DA-4459-4119-ADF0-27D848053EF1}">
      <dgm:prSet/>
      <dgm:spPr/>
      <dgm:t>
        <a:bodyPr/>
        <a:lstStyle/>
        <a:p>
          <a:r>
            <a:rPr lang="en-US"/>
            <a:t>Web – AJAX/back end</a:t>
          </a:r>
        </a:p>
      </dgm:t>
    </dgm:pt>
    <dgm:pt modelId="{F83AD9F2-CAE7-4C8B-9645-EC9A1CF8276F}" type="parTrans" cxnId="{FEE52569-D3D6-49B6-BD15-00BFCFB22A56}">
      <dgm:prSet/>
      <dgm:spPr/>
      <dgm:t>
        <a:bodyPr/>
        <a:lstStyle/>
        <a:p>
          <a:endParaRPr lang="en-US"/>
        </a:p>
      </dgm:t>
    </dgm:pt>
    <dgm:pt modelId="{37B29A55-CCF8-4CAA-BFFA-AEEAF66AEE88}" type="sibTrans" cxnId="{FEE52569-D3D6-49B6-BD15-00BFCFB22A56}">
      <dgm:prSet/>
      <dgm:spPr/>
      <dgm:t>
        <a:bodyPr/>
        <a:lstStyle/>
        <a:p>
          <a:endParaRPr lang="en-US"/>
        </a:p>
      </dgm:t>
    </dgm:pt>
    <dgm:pt modelId="{B25E5F51-E76A-4EFA-8BE0-3AA84E1299DA}">
      <dgm:prSet/>
      <dgm:spPr/>
      <dgm:t>
        <a:bodyPr/>
        <a:lstStyle/>
        <a:p>
          <a:r>
            <a:rPr lang="en-US"/>
            <a:t>Krystal Siler</a:t>
          </a:r>
        </a:p>
      </dgm:t>
    </dgm:pt>
    <dgm:pt modelId="{EFA29297-4F5D-4D25-8209-486C7AA0EF0F}" type="parTrans" cxnId="{DE370AE5-34E6-4A07-B635-6BE581E869DE}">
      <dgm:prSet/>
      <dgm:spPr/>
      <dgm:t>
        <a:bodyPr/>
        <a:lstStyle/>
        <a:p>
          <a:endParaRPr lang="en-US"/>
        </a:p>
      </dgm:t>
    </dgm:pt>
    <dgm:pt modelId="{CAB44085-F3EF-4FDE-949D-D6BB74726BD3}" type="sibTrans" cxnId="{DE370AE5-34E6-4A07-B635-6BE581E869DE}">
      <dgm:prSet/>
      <dgm:spPr/>
      <dgm:t>
        <a:bodyPr/>
        <a:lstStyle/>
        <a:p>
          <a:endParaRPr lang="en-US"/>
        </a:p>
      </dgm:t>
    </dgm:pt>
    <dgm:pt modelId="{E2D2B0D5-4B09-44FB-BFC4-67C725285B8C}">
      <dgm:prSet/>
      <dgm:spPr/>
      <dgm:t>
        <a:bodyPr/>
        <a:lstStyle/>
        <a:p>
          <a:r>
            <a:rPr lang="en-US"/>
            <a:t>App back end</a:t>
          </a:r>
        </a:p>
      </dgm:t>
    </dgm:pt>
    <dgm:pt modelId="{AA30E9EB-E5BB-41AF-9F7C-5509EEA3E8D8}" type="parTrans" cxnId="{E4A96452-54BD-44DE-9871-B9531F427161}">
      <dgm:prSet/>
      <dgm:spPr/>
      <dgm:t>
        <a:bodyPr/>
        <a:lstStyle/>
        <a:p>
          <a:endParaRPr lang="en-US"/>
        </a:p>
      </dgm:t>
    </dgm:pt>
    <dgm:pt modelId="{CE0D202F-5401-4642-903A-218B0508E7AC}" type="sibTrans" cxnId="{E4A96452-54BD-44DE-9871-B9531F427161}">
      <dgm:prSet/>
      <dgm:spPr/>
      <dgm:t>
        <a:bodyPr/>
        <a:lstStyle/>
        <a:p>
          <a:endParaRPr lang="en-US"/>
        </a:p>
      </dgm:t>
    </dgm:pt>
    <dgm:pt modelId="{73443EAF-3833-49E0-8FA2-A49F36998D90}">
      <dgm:prSet/>
      <dgm:spPr/>
      <dgm:t>
        <a:bodyPr/>
        <a:lstStyle/>
        <a:p>
          <a:r>
            <a:rPr lang="en-US"/>
            <a:t>Lorraine Yerger</a:t>
          </a:r>
        </a:p>
      </dgm:t>
    </dgm:pt>
    <dgm:pt modelId="{28B4FCA7-8FFC-419A-80FF-B09ADD337351}" type="parTrans" cxnId="{0D433976-D95C-4216-9050-25C890DC4E11}">
      <dgm:prSet/>
      <dgm:spPr/>
      <dgm:t>
        <a:bodyPr/>
        <a:lstStyle/>
        <a:p>
          <a:endParaRPr lang="en-US"/>
        </a:p>
      </dgm:t>
    </dgm:pt>
    <dgm:pt modelId="{6DE8EAA5-A60C-4FC5-BE5E-5E8D9290747E}" type="sibTrans" cxnId="{0D433976-D95C-4216-9050-25C890DC4E11}">
      <dgm:prSet/>
      <dgm:spPr/>
      <dgm:t>
        <a:bodyPr/>
        <a:lstStyle/>
        <a:p>
          <a:endParaRPr lang="en-US"/>
        </a:p>
      </dgm:t>
    </dgm:pt>
    <dgm:pt modelId="{DE9984A4-3978-48E8-80C8-4A6F1CA8F350}">
      <dgm:prSet/>
      <dgm:spPr/>
      <dgm:t>
        <a:bodyPr/>
        <a:lstStyle/>
        <a:p>
          <a:r>
            <a:rPr lang="en-US"/>
            <a:t>App front end</a:t>
          </a:r>
        </a:p>
      </dgm:t>
    </dgm:pt>
    <dgm:pt modelId="{5C494921-44A6-46C9-97D7-3800D68465AE}" type="parTrans" cxnId="{9C5BF157-DCB0-4118-8DE2-708F0E12F4F2}">
      <dgm:prSet/>
      <dgm:spPr/>
      <dgm:t>
        <a:bodyPr/>
        <a:lstStyle/>
        <a:p>
          <a:endParaRPr lang="en-US"/>
        </a:p>
      </dgm:t>
    </dgm:pt>
    <dgm:pt modelId="{C03D3E67-D6C1-40B8-A471-7DADD4E42E00}" type="sibTrans" cxnId="{9C5BF157-DCB0-4118-8DE2-708F0E12F4F2}">
      <dgm:prSet/>
      <dgm:spPr/>
      <dgm:t>
        <a:bodyPr/>
        <a:lstStyle/>
        <a:p>
          <a:endParaRPr lang="en-US"/>
        </a:p>
      </dgm:t>
    </dgm:pt>
    <dgm:pt modelId="{08EA6234-5BCB-43D7-83C5-5ACDD5B15442}" type="pres">
      <dgm:prSet presAssocID="{6ABE68ED-C507-4D41-91C2-BA1E8DEB73CF}" presName="linear" presStyleCnt="0">
        <dgm:presLayoutVars>
          <dgm:animLvl val="lvl"/>
          <dgm:resizeHandles val="exact"/>
        </dgm:presLayoutVars>
      </dgm:prSet>
      <dgm:spPr/>
    </dgm:pt>
    <dgm:pt modelId="{5B093E57-D3FD-4FB0-8ABF-3E75BF52D270}" type="pres">
      <dgm:prSet presAssocID="{C0D1D15F-15CD-4C96-AB50-298EFEBBCAE1}" presName="parentText" presStyleLbl="node1" presStyleIdx="0" presStyleCnt="7">
        <dgm:presLayoutVars>
          <dgm:chMax val="0"/>
          <dgm:bulletEnabled val="1"/>
        </dgm:presLayoutVars>
      </dgm:prSet>
      <dgm:spPr/>
    </dgm:pt>
    <dgm:pt modelId="{E7D1CBAE-9DB0-47B8-B69B-87297741258D}" type="pres">
      <dgm:prSet presAssocID="{C0D1D15F-15CD-4C96-AB50-298EFEBBCAE1}" presName="childText" presStyleLbl="revTx" presStyleIdx="0" presStyleCnt="7">
        <dgm:presLayoutVars>
          <dgm:bulletEnabled val="1"/>
        </dgm:presLayoutVars>
      </dgm:prSet>
      <dgm:spPr/>
    </dgm:pt>
    <dgm:pt modelId="{52CF48F0-B2E3-4F4E-8E6A-ACD390093079}" type="pres">
      <dgm:prSet presAssocID="{4FBFC890-B101-4C16-B097-8FB9B115522A}" presName="parentText" presStyleLbl="node1" presStyleIdx="1" presStyleCnt="7">
        <dgm:presLayoutVars>
          <dgm:chMax val="0"/>
          <dgm:bulletEnabled val="1"/>
        </dgm:presLayoutVars>
      </dgm:prSet>
      <dgm:spPr/>
    </dgm:pt>
    <dgm:pt modelId="{E037F343-1D70-4CAD-9A3D-116173A579E6}" type="pres">
      <dgm:prSet presAssocID="{4FBFC890-B101-4C16-B097-8FB9B115522A}" presName="childText" presStyleLbl="revTx" presStyleIdx="1" presStyleCnt="7">
        <dgm:presLayoutVars>
          <dgm:bulletEnabled val="1"/>
        </dgm:presLayoutVars>
      </dgm:prSet>
      <dgm:spPr/>
    </dgm:pt>
    <dgm:pt modelId="{36C337F9-EDA3-4F20-9D41-E7C7399FC654}" type="pres">
      <dgm:prSet presAssocID="{86F0AAC2-D647-44AE-A01B-173A848EEE6A}" presName="parentText" presStyleLbl="node1" presStyleIdx="2" presStyleCnt="7">
        <dgm:presLayoutVars>
          <dgm:chMax val="0"/>
          <dgm:bulletEnabled val="1"/>
        </dgm:presLayoutVars>
      </dgm:prSet>
      <dgm:spPr/>
    </dgm:pt>
    <dgm:pt modelId="{6AF69BCA-24D6-4103-86C1-EDD08ABCD3B4}" type="pres">
      <dgm:prSet presAssocID="{86F0AAC2-D647-44AE-A01B-173A848EEE6A}" presName="childText" presStyleLbl="revTx" presStyleIdx="2" presStyleCnt="7">
        <dgm:presLayoutVars>
          <dgm:bulletEnabled val="1"/>
        </dgm:presLayoutVars>
      </dgm:prSet>
      <dgm:spPr/>
    </dgm:pt>
    <dgm:pt modelId="{6BF8B2D3-BA3F-4816-A9DC-4E10A168B8B0}" type="pres">
      <dgm:prSet presAssocID="{4B70AE51-185E-445F-991C-A97C39F47BA5}" presName="parentText" presStyleLbl="node1" presStyleIdx="3" presStyleCnt="7">
        <dgm:presLayoutVars>
          <dgm:chMax val="0"/>
          <dgm:bulletEnabled val="1"/>
        </dgm:presLayoutVars>
      </dgm:prSet>
      <dgm:spPr/>
    </dgm:pt>
    <dgm:pt modelId="{09412F96-310B-4A45-A6E0-21E9932EDD9F}" type="pres">
      <dgm:prSet presAssocID="{4B70AE51-185E-445F-991C-A97C39F47BA5}" presName="childText" presStyleLbl="revTx" presStyleIdx="3" presStyleCnt="7">
        <dgm:presLayoutVars>
          <dgm:bulletEnabled val="1"/>
        </dgm:presLayoutVars>
      </dgm:prSet>
      <dgm:spPr/>
    </dgm:pt>
    <dgm:pt modelId="{D4801C6F-A45B-403C-9CEB-99432965EE92}" type="pres">
      <dgm:prSet presAssocID="{9B6BA098-F236-469F-AA0B-58CBBB69BD13}" presName="parentText" presStyleLbl="node1" presStyleIdx="4" presStyleCnt="7">
        <dgm:presLayoutVars>
          <dgm:chMax val="0"/>
          <dgm:bulletEnabled val="1"/>
        </dgm:presLayoutVars>
      </dgm:prSet>
      <dgm:spPr/>
    </dgm:pt>
    <dgm:pt modelId="{2C813751-E0E6-46E1-8E51-739D51D3E046}" type="pres">
      <dgm:prSet presAssocID="{9B6BA098-F236-469F-AA0B-58CBBB69BD13}" presName="childText" presStyleLbl="revTx" presStyleIdx="4" presStyleCnt="7">
        <dgm:presLayoutVars>
          <dgm:bulletEnabled val="1"/>
        </dgm:presLayoutVars>
      </dgm:prSet>
      <dgm:spPr/>
    </dgm:pt>
    <dgm:pt modelId="{53EBD2C9-6F64-4639-8750-421C0723B9E8}" type="pres">
      <dgm:prSet presAssocID="{B25E5F51-E76A-4EFA-8BE0-3AA84E1299DA}" presName="parentText" presStyleLbl="node1" presStyleIdx="5" presStyleCnt="7">
        <dgm:presLayoutVars>
          <dgm:chMax val="0"/>
          <dgm:bulletEnabled val="1"/>
        </dgm:presLayoutVars>
      </dgm:prSet>
      <dgm:spPr/>
    </dgm:pt>
    <dgm:pt modelId="{471F61C5-581C-4F93-92D8-6D5A3AC92D3A}" type="pres">
      <dgm:prSet presAssocID="{B25E5F51-E76A-4EFA-8BE0-3AA84E1299DA}" presName="childText" presStyleLbl="revTx" presStyleIdx="5" presStyleCnt="7">
        <dgm:presLayoutVars>
          <dgm:bulletEnabled val="1"/>
        </dgm:presLayoutVars>
      </dgm:prSet>
      <dgm:spPr/>
    </dgm:pt>
    <dgm:pt modelId="{9D11EB9D-33AF-4C96-B7FF-B8D25EDE1A56}" type="pres">
      <dgm:prSet presAssocID="{73443EAF-3833-49E0-8FA2-A49F36998D90}" presName="parentText" presStyleLbl="node1" presStyleIdx="6" presStyleCnt="7">
        <dgm:presLayoutVars>
          <dgm:chMax val="0"/>
          <dgm:bulletEnabled val="1"/>
        </dgm:presLayoutVars>
      </dgm:prSet>
      <dgm:spPr/>
    </dgm:pt>
    <dgm:pt modelId="{4B91B53B-6A08-431B-ADBE-56A0B1E8ACA0}" type="pres">
      <dgm:prSet presAssocID="{73443EAF-3833-49E0-8FA2-A49F36998D90}" presName="childText" presStyleLbl="revTx" presStyleIdx="6" presStyleCnt="7">
        <dgm:presLayoutVars>
          <dgm:bulletEnabled val="1"/>
        </dgm:presLayoutVars>
      </dgm:prSet>
      <dgm:spPr/>
    </dgm:pt>
  </dgm:ptLst>
  <dgm:cxnLst>
    <dgm:cxn modelId="{57C6A708-34D0-480D-9D1B-BBEDF9192712}" type="presOf" srcId="{CFAF2FCF-46FA-40F7-9B78-AB992DEBBC21}" destId="{6AF69BCA-24D6-4103-86C1-EDD08ABCD3B4}" srcOrd="0" destOrd="0" presId="urn:microsoft.com/office/officeart/2005/8/layout/vList2"/>
    <dgm:cxn modelId="{F68FBA15-B7AF-43F0-952F-AA4B7B669F58}" type="presOf" srcId="{E2D2B0D5-4B09-44FB-BFC4-67C725285B8C}" destId="{471F61C5-581C-4F93-92D8-6D5A3AC92D3A}" srcOrd="0" destOrd="0" presId="urn:microsoft.com/office/officeart/2005/8/layout/vList2"/>
    <dgm:cxn modelId="{ED7BBB1A-11C1-4756-9E21-47B8204AD38B}" type="presOf" srcId="{4B70AE51-185E-445F-991C-A97C39F47BA5}" destId="{6BF8B2D3-BA3F-4816-A9DC-4E10A168B8B0}" srcOrd="0" destOrd="0" presId="urn:microsoft.com/office/officeart/2005/8/layout/vList2"/>
    <dgm:cxn modelId="{E9360A1D-C77C-43B7-9F35-F157916FD384}" srcId="{6ABE68ED-C507-4D41-91C2-BA1E8DEB73CF}" destId="{C0D1D15F-15CD-4C96-AB50-298EFEBBCAE1}" srcOrd="0" destOrd="0" parTransId="{C4EDAD98-3B8C-4EC3-80AC-1339AB26C337}" sibTransId="{0947ED2B-6673-4997-8843-23F890AB27AC}"/>
    <dgm:cxn modelId="{894D8022-CC96-4F3A-9BDE-1EF42E6F3D41}" type="presOf" srcId="{4FBFC890-B101-4C16-B097-8FB9B115522A}" destId="{52CF48F0-B2E3-4F4E-8E6A-ACD390093079}" srcOrd="0" destOrd="0" presId="urn:microsoft.com/office/officeart/2005/8/layout/vList2"/>
    <dgm:cxn modelId="{638F1736-AB29-4003-8C08-02208BCD1111}" type="presOf" srcId="{B25E5F51-E76A-4EFA-8BE0-3AA84E1299DA}" destId="{53EBD2C9-6F64-4639-8750-421C0723B9E8}" srcOrd="0" destOrd="0" presId="urn:microsoft.com/office/officeart/2005/8/layout/vList2"/>
    <dgm:cxn modelId="{308E7537-65DD-4238-88E5-1BE8F3C0F52D}" type="presOf" srcId="{ECF8466E-E4DB-4B38-A086-8A0F18D618DF}" destId="{09412F96-310B-4A45-A6E0-21E9932EDD9F}" srcOrd="0" destOrd="0" presId="urn:microsoft.com/office/officeart/2005/8/layout/vList2"/>
    <dgm:cxn modelId="{AAC89B67-767E-49CE-8772-CCED4D606F12}" srcId="{6ABE68ED-C507-4D41-91C2-BA1E8DEB73CF}" destId="{4B70AE51-185E-445F-991C-A97C39F47BA5}" srcOrd="3" destOrd="0" parTransId="{F275EE77-D50E-448E-BC58-B839964BE7B3}" sibTransId="{4544A727-E0DE-45C0-9CE8-D682F5E5791A}"/>
    <dgm:cxn modelId="{FEE52569-D3D6-49B6-BD15-00BFCFB22A56}" srcId="{9B6BA098-F236-469F-AA0B-58CBBB69BD13}" destId="{CD45B7DA-4459-4119-ADF0-27D848053EF1}" srcOrd="0" destOrd="0" parTransId="{F83AD9F2-CAE7-4C8B-9645-EC9A1CF8276F}" sibTransId="{37B29A55-CCF8-4CAA-BFFA-AEEAF66AEE88}"/>
    <dgm:cxn modelId="{72E2114C-ED04-4B79-A6C0-AE69B4B9874C}" srcId="{86F0AAC2-D647-44AE-A01B-173A848EEE6A}" destId="{CFAF2FCF-46FA-40F7-9B78-AB992DEBBC21}" srcOrd="0" destOrd="0" parTransId="{EEC61AFE-BDFE-4451-A4C2-F73498A339CD}" sibTransId="{4CC46A4C-2EB0-4374-982A-C61CC31A860F}"/>
    <dgm:cxn modelId="{E4A96452-54BD-44DE-9871-B9531F427161}" srcId="{B25E5F51-E76A-4EFA-8BE0-3AA84E1299DA}" destId="{E2D2B0D5-4B09-44FB-BFC4-67C725285B8C}" srcOrd="0" destOrd="0" parTransId="{AA30E9EB-E5BB-41AF-9F7C-5509EEA3E8D8}" sibTransId="{CE0D202F-5401-4642-903A-218B0508E7AC}"/>
    <dgm:cxn modelId="{D9226952-ED79-4354-A547-62EBE53D5EC9}" type="presOf" srcId="{EDC4C3B2-D19F-409D-A2B5-775AA4A6367C}" destId="{E7D1CBAE-9DB0-47B8-B69B-87297741258D}" srcOrd="0" destOrd="0" presId="urn:microsoft.com/office/officeart/2005/8/layout/vList2"/>
    <dgm:cxn modelId="{05A26375-11D3-453D-80F6-50145E0853EB}" srcId="{6ABE68ED-C507-4D41-91C2-BA1E8DEB73CF}" destId="{86F0AAC2-D647-44AE-A01B-173A848EEE6A}" srcOrd="2" destOrd="0" parTransId="{30D57B27-D8BB-469C-88D3-BD2E3296A3E2}" sibTransId="{83213665-A9DB-4085-865B-B9FC12DDA572}"/>
    <dgm:cxn modelId="{82459255-A95F-423E-A13B-F6B3CD36BE7F}" srcId="{6ABE68ED-C507-4D41-91C2-BA1E8DEB73CF}" destId="{4FBFC890-B101-4C16-B097-8FB9B115522A}" srcOrd="1" destOrd="0" parTransId="{234B8503-088E-4BF7-8972-A62DC8B19827}" sibTransId="{0B10D0A9-0FF3-414E-9592-3BF1E75C9EA4}"/>
    <dgm:cxn modelId="{0D433976-D95C-4216-9050-25C890DC4E11}" srcId="{6ABE68ED-C507-4D41-91C2-BA1E8DEB73CF}" destId="{73443EAF-3833-49E0-8FA2-A49F36998D90}" srcOrd="6" destOrd="0" parTransId="{28B4FCA7-8FFC-419A-80FF-B09ADD337351}" sibTransId="{6DE8EAA5-A60C-4FC5-BE5E-5E8D9290747E}"/>
    <dgm:cxn modelId="{9C5BF157-DCB0-4118-8DE2-708F0E12F4F2}" srcId="{73443EAF-3833-49E0-8FA2-A49F36998D90}" destId="{DE9984A4-3978-48E8-80C8-4A6F1CA8F350}" srcOrd="0" destOrd="0" parTransId="{5C494921-44A6-46C9-97D7-3800D68465AE}" sibTransId="{C03D3E67-D6C1-40B8-A471-7DADD4E42E00}"/>
    <dgm:cxn modelId="{E4526478-7AF1-4A88-AD09-F80AE173C60F}" srcId="{C0D1D15F-15CD-4C96-AB50-298EFEBBCAE1}" destId="{EDC4C3B2-D19F-409D-A2B5-775AA4A6367C}" srcOrd="0" destOrd="0" parTransId="{82A44810-4289-47FC-94E0-470FF3B6BF83}" sibTransId="{CCFA3C71-41D5-46F1-BC61-1CC89AAC657F}"/>
    <dgm:cxn modelId="{BAD03495-7748-4E59-BE57-9C1160118B76}" type="presOf" srcId="{86F0AAC2-D647-44AE-A01B-173A848EEE6A}" destId="{36C337F9-EDA3-4F20-9D41-E7C7399FC654}" srcOrd="0" destOrd="0" presId="urn:microsoft.com/office/officeart/2005/8/layout/vList2"/>
    <dgm:cxn modelId="{1BF6B0A3-2A83-4F36-A17E-F26D0A2D2FB1}" type="presOf" srcId="{CD45B7DA-4459-4119-ADF0-27D848053EF1}" destId="{2C813751-E0E6-46E1-8E51-739D51D3E046}" srcOrd="0" destOrd="0" presId="urn:microsoft.com/office/officeart/2005/8/layout/vList2"/>
    <dgm:cxn modelId="{4A720CA4-D9FF-4B40-AA16-FD17BDFA5D51}" type="presOf" srcId="{73443EAF-3833-49E0-8FA2-A49F36998D90}" destId="{9D11EB9D-33AF-4C96-B7FF-B8D25EDE1A56}" srcOrd="0" destOrd="0" presId="urn:microsoft.com/office/officeart/2005/8/layout/vList2"/>
    <dgm:cxn modelId="{0CB2E6AA-091A-4353-828E-FBB206349C61}" srcId="{4FBFC890-B101-4C16-B097-8FB9B115522A}" destId="{8C9E0099-9313-4D3F-AB80-C9836540326E}" srcOrd="0" destOrd="0" parTransId="{570482F4-2BB0-4C83-BCCB-20F0940A3579}" sibTransId="{5FE54997-BC3C-4B02-B646-02EBCE0A3C72}"/>
    <dgm:cxn modelId="{0D1DF8B7-E49A-4091-B0AF-04C3BA10B41F}" srcId="{6ABE68ED-C507-4D41-91C2-BA1E8DEB73CF}" destId="{9B6BA098-F236-469F-AA0B-58CBBB69BD13}" srcOrd="4" destOrd="0" parTransId="{3B493F11-D7F1-4495-BB4A-92ABA323A7EB}" sibTransId="{0D672192-E4CF-4D47-9D59-BEFE805D594F}"/>
    <dgm:cxn modelId="{F6D20DBB-C005-4F75-8108-2092B53BDAEE}" srcId="{4B70AE51-185E-445F-991C-A97C39F47BA5}" destId="{ECF8466E-E4DB-4B38-A086-8A0F18D618DF}" srcOrd="0" destOrd="0" parTransId="{3473F73F-D86C-4AB1-A474-93C9A3D3CEBD}" sibTransId="{AE49ADC2-C59C-4DB3-9A2B-74798ECFB4F8}"/>
    <dgm:cxn modelId="{BE4D36C3-1DC4-4923-AF9E-40004418FCDE}" type="presOf" srcId="{8C9E0099-9313-4D3F-AB80-C9836540326E}" destId="{E037F343-1D70-4CAD-9A3D-116173A579E6}" srcOrd="0" destOrd="0" presId="urn:microsoft.com/office/officeart/2005/8/layout/vList2"/>
    <dgm:cxn modelId="{95DD57CC-37FC-4DCF-A354-51DCE502E0BE}" type="presOf" srcId="{DE9984A4-3978-48E8-80C8-4A6F1CA8F350}" destId="{4B91B53B-6A08-431B-ADBE-56A0B1E8ACA0}" srcOrd="0" destOrd="0" presId="urn:microsoft.com/office/officeart/2005/8/layout/vList2"/>
    <dgm:cxn modelId="{466BD6CF-CAD1-4A5B-80E3-63EC4CC2711F}" type="presOf" srcId="{9B6BA098-F236-469F-AA0B-58CBBB69BD13}" destId="{D4801C6F-A45B-403C-9CEB-99432965EE92}" srcOrd="0" destOrd="0" presId="urn:microsoft.com/office/officeart/2005/8/layout/vList2"/>
    <dgm:cxn modelId="{DE370AE5-34E6-4A07-B635-6BE581E869DE}" srcId="{6ABE68ED-C507-4D41-91C2-BA1E8DEB73CF}" destId="{B25E5F51-E76A-4EFA-8BE0-3AA84E1299DA}" srcOrd="5" destOrd="0" parTransId="{EFA29297-4F5D-4D25-8209-486C7AA0EF0F}" sibTransId="{CAB44085-F3EF-4FDE-949D-D6BB74726BD3}"/>
    <dgm:cxn modelId="{9D0987E5-FF55-4365-BBF0-892980A8CA82}" type="presOf" srcId="{C0D1D15F-15CD-4C96-AB50-298EFEBBCAE1}" destId="{5B093E57-D3FD-4FB0-8ABF-3E75BF52D270}" srcOrd="0" destOrd="0" presId="urn:microsoft.com/office/officeart/2005/8/layout/vList2"/>
    <dgm:cxn modelId="{415AE0F6-290E-47F1-8E0E-AF8F9244C1EA}" type="presOf" srcId="{6ABE68ED-C507-4D41-91C2-BA1E8DEB73CF}" destId="{08EA6234-5BCB-43D7-83C5-5ACDD5B15442}" srcOrd="0" destOrd="0" presId="urn:microsoft.com/office/officeart/2005/8/layout/vList2"/>
    <dgm:cxn modelId="{6B3DCEFE-D91D-4CFF-B4B9-4A5986276B39}" type="presParOf" srcId="{08EA6234-5BCB-43D7-83C5-5ACDD5B15442}" destId="{5B093E57-D3FD-4FB0-8ABF-3E75BF52D270}" srcOrd="0" destOrd="0" presId="urn:microsoft.com/office/officeart/2005/8/layout/vList2"/>
    <dgm:cxn modelId="{04BA0A8A-0651-4D3D-9F4C-11C65791F3A9}" type="presParOf" srcId="{08EA6234-5BCB-43D7-83C5-5ACDD5B15442}" destId="{E7D1CBAE-9DB0-47B8-B69B-87297741258D}" srcOrd="1" destOrd="0" presId="urn:microsoft.com/office/officeart/2005/8/layout/vList2"/>
    <dgm:cxn modelId="{6618F057-A5C5-4700-AFCB-22045D12D6C8}" type="presParOf" srcId="{08EA6234-5BCB-43D7-83C5-5ACDD5B15442}" destId="{52CF48F0-B2E3-4F4E-8E6A-ACD390093079}" srcOrd="2" destOrd="0" presId="urn:microsoft.com/office/officeart/2005/8/layout/vList2"/>
    <dgm:cxn modelId="{15797609-0D9A-4FFA-9238-AFB966C654DD}" type="presParOf" srcId="{08EA6234-5BCB-43D7-83C5-5ACDD5B15442}" destId="{E037F343-1D70-4CAD-9A3D-116173A579E6}" srcOrd="3" destOrd="0" presId="urn:microsoft.com/office/officeart/2005/8/layout/vList2"/>
    <dgm:cxn modelId="{CCA0D1FB-AE6C-471D-B2A5-F9C2B467A3AF}" type="presParOf" srcId="{08EA6234-5BCB-43D7-83C5-5ACDD5B15442}" destId="{36C337F9-EDA3-4F20-9D41-E7C7399FC654}" srcOrd="4" destOrd="0" presId="urn:microsoft.com/office/officeart/2005/8/layout/vList2"/>
    <dgm:cxn modelId="{148F48DC-C54E-4869-8D4D-DCAA58994F4E}" type="presParOf" srcId="{08EA6234-5BCB-43D7-83C5-5ACDD5B15442}" destId="{6AF69BCA-24D6-4103-86C1-EDD08ABCD3B4}" srcOrd="5" destOrd="0" presId="urn:microsoft.com/office/officeart/2005/8/layout/vList2"/>
    <dgm:cxn modelId="{5183FF29-97FA-459D-85AE-CD92AF646205}" type="presParOf" srcId="{08EA6234-5BCB-43D7-83C5-5ACDD5B15442}" destId="{6BF8B2D3-BA3F-4816-A9DC-4E10A168B8B0}" srcOrd="6" destOrd="0" presId="urn:microsoft.com/office/officeart/2005/8/layout/vList2"/>
    <dgm:cxn modelId="{650A3414-A9F4-4B5D-B8F8-257AB4EF8D33}" type="presParOf" srcId="{08EA6234-5BCB-43D7-83C5-5ACDD5B15442}" destId="{09412F96-310B-4A45-A6E0-21E9932EDD9F}" srcOrd="7" destOrd="0" presId="urn:microsoft.com/office/officeart/2005/8/layout/vList2"/>
    <dgm:cxn modelId="{DDB1393F-9D23-4FE2-87CA-A8EE8045BEC2}" type="presParOf" srcId="{08EA6234-5BCB-43D7-83C5-5ACDD5B15442}" destId="{D4801C6F-A45B-403C-9CEB-99432965EE92}" srcOrd="8" destOrd="0" presId="urn:microsoft.com/office/officeart/2005/8/layout/vList2"/>
    <dgm:cxn modelId="{9AA56277-12D3-40E5-81ED-CADDEE9DD743}" type="presParOf" srcId="{08EA6234-5BCB-43D7-83C5-5ACDD5B15442}" destId="{2C813751-E0E6-46E1-8E51-739D51D3E046}" srcOrd="9" destOrd="0" presId="urn:microsoft.com/office/officeart/2005/8/layout/vList2"/>
    <dgm:cxn modelId="{6A302C5B-3C5D-4F2C-8B90-BA35FE8A47D4}" type="presParOf" srcId="{08EA6234-5BCB-43D7-83C5-5ACDD5B15442}" destId="{53EBD2C9-6F64-4639-8750-421C0723B9E8}" srcOrd="10" destOrd="0" presId="urn:microsoft.com/office/officeart/2005/8/layout/vList2"/>
    <dgm:cxn modelId="{4215D539-90B0-4D5F-87E2-F15600067E2F}" type="presParOf" srcId="{08EA6234-5BCB-43D7-83C5-5ACDD5B15442}" destId="{471F61C5-581C-4F93-92D8-6D5A3AC92D3A}" srcOrd="11" destOrd="0" presId="urn:microsoft.com/office/officeart/2005/8/layout/vList2"/>
    <dgm:cxn modelId="{E97F7647-3EC8-4368-A3B0-031DECE88404}" type="presParOf" srcId="{08EA6234-5BCB-43D7-83C5-5ACDD5B15442}" destId="{9D11EB9D-33AF-4C96-B7FF-B8D25EDE1A56}" srcOrd="12" destOrd="0" presId="urn:microsoft.com/office/officeart/2005/8/layout/vList2"/>
    <dgm:cxn modelId="{B92C5A5F-3049-40AC-826F-3305014CDB67}" type="presParOf" srcId="{08EA6234-5BCB-43D7-83C5-5ACDD5B15442}" destId="{4B91B53B-6A08-431B-ADBE-56A0B1E8ACA0}" srcOrd="1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AC41DA-3AC4-42E9-9C90-0BA13951C0CB}" type="doc">
      <dgm:prSet loTypeId="urn:microsoft.com/office/officeart/2005/8/layout/vList2" loCatId="list" qsTypeId="urn:microsoft.com/office/officeart/2005/8/quickstyle/simple5" qsCatId="simple" csTypeId="urn:microsoft.com/office/officeart/2005/8/colors/colorful3" csCatId="colorful" phldr="1"/>
      <dgm:spPr/>
      <dgm:t>
        <a:bodyPr/>
        <a:lstStyle/>
        <a:p>
          <a:endParaRPr lang="en-US"/>
        </a:p>
      </dgm:t>
    </dgm:pt>
    <dgm:pt modelId="{3EE0B1E8-2CC3-4CDC-8980-6271D3AAD022}">
      <dgm:prSet/>
      <dgm:spPr/>
      <dgm:t>
        <a:bodyPr/>
        <a:lstStyle/>
        <a:p>
          <a:r>
            <a:rPr lang="en-US"/>
            <a:t>bcrypt password hashing</a:t>
          </a:r>
        </a:p>
      </dgm:t>
    </dgm:pt>
    <dgm:pt modelId="{D0AF13B8-4520-45F5-ABDC-90B1D1EA420F}" type="parTrans" cxnId="{FCE8BBA8-A5BD-449E-82A6-0676245A421A}">
      <dgm:prSet/>
      <dgm:spPr/>
      <dgm:t>
        <a:bodyPr/>
        <a:lstStyle/>
        <a:p>
          <a:endParaRPr lang="en-US"/>
        </a:p>
      </dgm:t>
    </dgm:pt>
    <dgm:pt modelId="{84A9F79A-5554-40C7-908C-F02D9AEF40F0}" type="sibTrans" cxnId="{FCE8BBA8-A5BD-449E-82A6-0676245A421A}">
      <dgm:prSet/>
      <dgm:spPr/>
      <dgm:t>
        <a:bodyPr/>
        <a:lstStyle/>
        <a:p>
          <a:endParaRPr lang="en-US"/>
        </a:p>
      </dgm:t>
    </dgm:pt>
    <dgm:pt modelId="{B69042D2-4925-462F-8BDE-6DE08CAAE9DE}">
      <dgm:prSet/>
      <dgm:spPr/>
      <dgm:t>
        <a:bodyPr/>
        <a:lstStyle/>
        <a:p>
          <a:r>
            <a:rPr lang="en-US"/>
            <a:t>SQL injection</a:t>
          </a:r>
        </a:p>
      </dgm:t>
    </dgm:pt>
    <dgm:pt modelId="{DE92A940-F647-453D-B7CC-36305BA0FF5C}" type="parTrans" cxnId="{875603CE-F958-4AC3-8DC3-EE4B5A695097}">
      <dgm:prSet/>
      <dgm:spPr/>
      <dgm:t>
        <a:bodyPr/>
        <a:lstStyle/>
        <a:p>
          <a:endParaRPr lang="en-US"/>
        </a:p>
      </dgm:t>
    </dgm:pt>
    <dgm:pt modelId="{E42BA6EB-3BF1-46BC-ABD0-7702AB5DDEAB}" type="sibTrans" cxnId="{875603CE-F958-4AC3-8DC3-EE4B5A695097}">
      <dgm:prSet/>
      <dgm:spPr/>
      <dgm:t>
        <a:bodyPr/>
        <a:lstStyle/>
        <a:p>
          <a:endParaRPr lang="en-US"/>
        </a:p>
      </dgm:t>
    </dgm:pt>
    <dgm:pt modelId="{F379C547-5FB3-4316-A9E9-C934C1E2BE05}">
      <dgm:prSet/>
      <dgm:spPr/>
      <dgm:t>
        <a:bodyPr/>
        <a:lstStyle/>
        <a:p>
          <a:r>
            <a:rPr lang="en-US"/>
            <a:t>Sessions table</a:t>
          </a:r>
        </a:p>
      </dgm:t>
    </dgm:pt>
    <dgm:pt modelId="{73DA92BB-645F-406A-801B-CEF5C49FB4DD}" type="parTrans" cxnId="{F73B76DC-6DE9-4F0A-8CB9-87E5A4411734}">
      <dgm:prSet/>
      <dgm:spPr/>
      <dgm:t>
        <a:bodyPr/>
        <a:lstStyle/>
        <a:p>
          <a:endParaRPr lang="en-US"/>
        </a:p>
      </dgm:t>
    </dgm:pt>
    <dgm:pt modelId="{032723C0-88EF-4E94-AFD3-F0BB4B8BC070}" type="sibTrans" cxnId="{F73B76DC-6DE9-4F0A-8CB9-87E5A4411734}">
      <dgm:prSet/>
      <dgm:spPr/>
      <dgm:t>
        <a:bodyPr/>
        <a:lstStyle/>
        <a:p>
          <a:endParaRPr lang="en-US"/>
        </a:p>
      </dgm:t>
    </dgm:pt>
    <dgm:pt modelId="{D56D34AF-5863-4EF1-A1EE-51369BEE7E64}">
      <dgm:prSet/>
      <dgm:spPr/>
      <dgm:t>
        <a:bodyPr/>
        <a:lstStyle/>
        <a:p>
          <a:r>
            <a:rPr lang="en-US"/>
            <a:t>Cross-site scripting</a:t>
          </a:r>
        </a:p>
      </dgm:t>
    </dgm:pt>
    <dgm:pt modelId="{119B978D-1E36-4625-AC58-A4179B9129E1}" type="parTrans" cxnId="{74A82F32-0582-45B3-8953-4336F1B3120F}">
      <dgm:prSet/>
      <dgm:spPr/>
    </dgm:pt>
    <dgm:pt modelId="{9E5F9758-A30B-433A-914A-B0ACD9F3FCC3}" type="sibTrans" cxnId="{74A82F32-0582-45B3-8953-4336F1B3120F}">
      <dgm:prSet/>
      <dgm:spPr/>
    </dgm:pt>
    <dgm:pt modelId="{DC9DE63B-DB1A-45CD-BA46-95F00B86BAB0}" type="pres">
      <dgm:prSet presAssocID="{2AAC41DA-3AC4-42E9-9C90-0BA13951C0CB}" presName="linear" presStyleCnt="0">
        <dgm:presLayoutVars>
          <dgm:animLvl val="lvl"/>
          <dgm:resizeHandles val="exact"/>
        </dgm:presLayoutVars>
      </dgm:prSet>
      <dgm:spPr/>
    </dgm:pt>
    <dgm:pt modelId="{090E93EF-53AD-4219-B9DD-9C2EEC5E799C}" type="pres">
      <dgm:prSet presAssocID="{3EE0B1E8-2CC3-4CDC-8980-6271D3AAD022}" presName="parentText" presStyleLbl="node1" presStyleIdx="0" presStyleCnt="4">
        <dgm:presLayoutVars>
          <dgm:chMax val="0"/>
          <dgm:bulletEnabled val="1"/>
        </dgm:presLayoutVars>
      </dgm:prSet>
      <dgm:spPr/>
    </dgm:pt>
    <dgm:pt modelId="{92FF3F4C-1245-4781-AE54-86F67E52A59D}" type="pres">
      <dgm:prSet presAssocID="{84A9F79A-5554-40C7-908C-F02D9AEF40F0}" presName="spacer" presStyleCnt="0"/>
      <dgm:spPr/>
    </dgm:pt>
    <dgm:pt modelId="{EFBDB852-8ED3-495B-A6B1-2F81B3708EAE}" type="pres">
      <dgm:prSet presAssocID="{B69042D2-4925-462F-8BDE-6DE08CAAE9DE}" presName="parentText" presStyleLbl="node1" presStyleIdx="1" presStyleCnt="4">
        <dgm:presLayoutVars>
          <dgm:chMax val="0"/>
          <dgm:bulletEnabled val="1"/>
        </dgm:presLayoutVars>
      </dgm:prSet>
      <dgm:spPr/>
    </dgm:pt>
    <dgm:pt modelId="{247C3F0C-D6EC-4128-8E6C-61B6BDB8687A}" type="pres">
      <dgm:prSet presAssocID="{E42BA6EB-3BF1-46BC-ABD0-7702AB5DDEAB}" presName="spacer" presStyleCnt="0"/>
      <dgm:spPr/>
    </dgm:pt>
    <dgm:pt modelId="{DED35D34-122B-4BAD-83E1-9310F2B8113B}" type="pres">
      <dgm:prSet presAssocID="{F379C547-5FB3-4316-A9E9-C934C1E2BE05}" presName="parentText" presStyleLbl="node1" presStyleIdx="2" presStyleCnt="4">
        <dgm:presLayoutVars>
          <dgm:chMax val="0"/>
          <dgm:bulletEnabled val="1"/>
        </dgm:presLayoutVars>
      </dgm:prSet>
      <dgm:spPr/>
    </dgm:pt>
    <dgm:pt modelId="{655ED842-667E-411A-A220-A09A03FDAD72}" type="pres">
      <dgm:prSet presAssocID="{032723C0-88EF-4E94-AFD3-F0BB4B8BC070}" presName="spacer" presStyleCnt="0"/>
      <dgm:spPr/>
    </dgm:pt>
    <dgm:pt modelId="{7E3F69B9-B0A3-4D45-B52B-3DBF8650FCA3}" type="pres">
      <dgm:prSet presAssocID="{D56D34AF-5863-4EF1-A1EE-51369BEE7E64}" presName="parentText" presStyleLbl="node1" presStyleIdx="3" presStyleCnt="4">
        <dgm:presLayoutVars>
          <dgm:chMax val="0"/>
          <dgm:bulletEnabled val="1"/>
        </dgm:presLayoutVars>
      </dgm:prSet>
      <dgm:spPr/>
    </dgm:pt>
  </dgm:ptLst>
  <dgm:cxnLst>
    <dgm:cxn modelId="{C76D052D-F826-453F-BF88-8B147F583A68}" type="presOf" srcId="{B69042D2-4925-462F-8BDE-6DE08CAAE9DE}" destId="{EFBDB852-8ED3-495B-A6B1-2F81B3708EAE}" srcOrd="0" destOrd="0" presId="urn:microsoft.com/office/officeart/2005/8/layout/vList2"/>
    <dgm:cxn modelId="{74A82F32-0582-45B3-8953-4336F1B3120F}" srcId="{2AAC41DA-3AC4-42E9-9C90-0BA13951C0CB}" destId="{D56D34AF-5863-4EF1-A1EE-51369BEE7E64}" srcOrd="3" destOrd="0" parTransId="{119B978D-1E36-4625-AC58-A4179B9129E1}" sibTransId="{9E5F9758-A30B-433A-914A-B0ACD9F3FCC3}"/>
    <dgm:cxn modelId="{8EDE3C33-7EF8-49CF-96D0-9A44D286D08C}" type="presOf" srcId="{F379C547-5FB3-4316-A9E9-C934C1E2BE05}" destId="{DED35D34-122B-4BAD-83E1-9310F2B8113B}" srcOrd="0" destOrd="0" presId="urn:microsoft.com/office/officeart/2005/8/layout/vList2"/>
    <dgm:cxn modelId="{DA886A54-CE2F-4874-8F2B-E96FC4D7C197}" type="presOf" srcId="{3EE0B1E8-2CC3-4CDC-8980-6271D3AAD022}" destId="{090E93EF-53AD-4219-B9DD-9C2EEC5E799C}" srcOrd="0" destOrd="0" presId="urn:microsoft.com/office/officeart/2005/8/layout/vList2"/>
    <dgm:cxn modelId="{9B4D238C-4AD4-48F3-9624-A10BD861772C}" type="presOf" srcId="{2AAC41DA-3AC4-42E9-9C90-0BA13951C0CB}" destId="{DC9DE63B-DB1A-45CD-BA46-95F00B86BAB0}" srcOrd="0" destOrd="0" presId="urn:microsoft.com/office/officeart/2005/8/layout/vList2"/>
    <dgm:cxn modelId="{FCE8BBA8-A5BD-449E-82A6-0676245A421A}" srcId="{2AAC41DA-3AC4-42E9-9C90-0BA13951C0CB}" destId="{3EE0B1E8-2CC3-4CDC-8980-6271D3AAD022}" srcOrd="0" destOrd="0" parTransId="{D0AF13B8-4520-45F5-ABDC-90B1D1EA420F}" sibTransId="{84A9F79A-5554-40C7-908C-F02D9AEF40F0}"/>
    <dgm:cxn modelId="{875603CE-F958-4AC3-8DC3-EE4B5A695097}" srcId="{2AAC41DA-3AC4-42E9-9C90-0BA13951C0CB}" destId="{B69042D2-4925-462F-8BDE-6DE08CAAE9DE}" srcOrd="1" destOrd="0" parTransId="{DE92A940-F647-453D-B7CC-36305BA0FF5C}" sibTransId="{E42BA6EB-3BF1-46BC-ABD0-7702AB5DDEAB}"/>
    <dgm:cxn modelId="{D873D0D9-E6D5-4314-89C3-8C3A5046DF6E}" type="presOf" srcId="{D56D34AF-5863-4EF1-A1EE-51369BEE7E64}" destId="{7E3F69B9-B0A3-4D45-B52B-3DBF8650FCA3}" srcOrd="0" destOrd="0" presId="urn:microsoft.com/office/officeart/2005/8/layout/vList2"/>
    <dgm:cxn modelId="{F73B76DC-6DE9-4F0A-8CB9-87E5A4411734}" srcId="{2AAC41DA-3AC4-42E9-9C90-0BA13951C0CB}" destId="{F379C547-5FB3-4316-A9E9-C934C1E2BE05}" srcOrd="2" destOrd="0" parTransId="{73DA92BB-645F-406A-801B-CEF5C49FB4DD}" sibTransId="{032723C0-88EF-4E94-AFD3-F0BB4B8BC070}"/>
    <dgm:cxn modelId="{444BBBD6-DDAF-4E06-8E3D-08EA67F696E9}" type="presParOf" srcId="{DC9DE63B-DB1A-45CD-BA46-95F00B86BAB0}" destId="{090E93EF-53AD-4219-B9DD-9C2EEC5E799C}" srcOrd="0" destOrd="0" presId="urn:microsoft.com/office/officeart/2005/8/layout/vList2"/>
    <dgm:cxn modelId="{E20CFA6A-16DE-42F4-B123-1C438B53B9D1}" type="presParOf" srcId="{DC9DE63B-DB1A-45CD-BA46-95F00B86BAB0}" destId="{92FF3F4C-1245-4781-AE54-86F67E52A59D}" srcOrd="1" destOrd="0" presId="urn:microsoft.com/office/officeart/2005/8/layout/vList2"/>
    <dgm:cxn modelId="{2EF8B882-3779-487B-81D3-1288251F08FE}" type="presParOf" srcId="{DC9DE63B-DB1A-45CD-BA46-95F00B86BAB0}" destId="{EFBDB852-8ED3-495B-A6B1-2F81B3708EAE}" srcOrd="2" destOrd="0" presId="urn:microsoft.com/office/officeart/2005/8/layout/vList2"/>
    <dgm:cxn modelId="{1B4F5AB2-D2A2-47F2-B862-D1FE43B390B9}" type="presParOf" srcId="{DC9DE63B-DB1A-45CD-BA46-95F00B86BAB0}" destId="{247C3F0C-D6EC-4128-8E6C-61B6BDB8687A}" srcOrd="3" destOrd="0" presId="urn:microsoft.com/office/officeart/2005/8/layout/vList2"/>
    <dgm:cxn modelId="{2475AF94-C8B1-4D17-BB22-DAE04E585399}" type="presParOf" srcId="{DC9DE63B-DB1A-45CD-BA46-95F00B86BAB0}" destId="{DED35D34-122B-4BAD-83E1-9310F2B8113B}" srcOrd="4" destOrd="0" presId="urn:microsoft.com/office/officeart/2005/8/layout/vList2"/>
    <dgm:cxn modelId="{962B05E1-9835-453E-B7CE-D7556CD54DC2}" type="presParOf" srcId="{DC9DE63B-DB1A-45CD-BA46-95F00B86BAB0}" destId="{655ED842-667E-411A-A220-A09A03FDAD72}" srcOrd="5" destOrd="0" presId="urn:microsoft.com/office/officeart/2005/8/layout/vList2"/>
    <dgm:cxn modelId="{4114A9F8-23A8-4F17-AA6B-0AF68613D3C9}" type="presParOf" srcId="{DC9DE63B-DB1A-45CD-BA46-95F00B86BAB0}" destId="{7E3F69B9-B0A3-4D45-B52B-3DBF8650FCA3}"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8B6E40-DCF1-4A1F-AD42-21D08DFED88D}" type="doc">
      <dgm:prSet loTypeId="urn:microsoft.com/office/officeart/2005/8/layout/vList2" loCatId="list" qsTypeId="urn:microsoft.com/office/officeart/2005/8/quickstyle/simple3" qsCatId="simple" csTypeId="urn:microsoft.com/office/officeart/2005/8/colors/accent3_3" csCatId="accent3" phldr="1"/>
      <dgm:spPr/>
      <dgm:t>
        <a:bodyPr/>
        <a:lstStyle/>
        <a:p>
          <a:endParaRPr lang="en-US"/>
        </a:p>
      </dgm:t>
    </dgm:pt>
    <dgm:pt modelId="{A0D007B0-B8A0-4A64-901E-1EE423AAB1A4}">
      <dgm:prSet/>
      <dgm:spPr/>
      <dgm:t>
        <a:bodyPr/>
        <a:lstStyle/>
        <a:p>
          <a:r>
            <a:rPr lang="en-US"/>
            <a:t>React Native is difficult to learn</a:t>
          </a:r>
        </a:p>
      </dgm:t>
    </dgm:pt>
    <dgm:pt modelId="{EC441C78-25B7-410A-B8D7-C69D06865399}" type="parTrans" cxnId="{B9621624-9F88-45C0-B9B2-1BE411669789}">
      <dgm:prSet/>
      <dgm:spPr/>
      <dgm:t>
        <a:bodyPr/>
        <a:lstStyle/>
        <a:p>
          <a:endParaRPr lang="en-US"/>
        </a:p>
      </dgm:t>
    </dgm:pt>
    <dgm:pt modelId="{FC3BC8E1-775D-4722-B423-A782408D9F5C}" type="sibTrans" cxnId="{B9621624-9F88-45C0-B9B2-1BE411669789}">
      <dgm:prSet/>
      <dgm:spPr/>
      <dgm:t>
        <a:bodyPr/>
        <a:lstStyle/>
        <a:p>
          <a:endParaRPr lang="en-US"/>
        </a:p>
      </dgm:t>
    </dgm:pt>
    <dgm:pt modelId="{57610031-525B-46C8-B4A6-D9A1ACB0B657}">
      <dgm:prSet/>
      <dgm:spPr/>
      <dgm:t>
        <a:bodyPr/>
        <a:lstStyle/>
        <a:p>
          <a:r>
            <a:rPr lang="en-US"/>
            <a:t>Learning to use React Native tools</a:t>
          </a:r>
        </a:p>
      </dgm:t>
    </dgm:pt>
    <dgm:pt modelId="{B8C4C282-DC32-42DA-BA7D-6330F849BD1E}" type="parTrans" cxnId="{59C05518-9820-4614-91A8-3601F6515270}">
      <dgm:prSet/>
      <dgm:spPr/>
      <dgm:t>
        <a:bodyPr/>
        <a:lstStyle/>
        <a:p>
          <a:endParaRPr lang="en-US"/>
        </a:p>
      </dgm:t>
    </dgm:pt>
    <dgm:pt modelId="{8EDDAFA9-63D6-4336-BB16-31482E30925F}" type="sibTrans" cxnId="{59C05518-9820-4614-91A8-3601F6515270}">
      <dgm:prSet/>
      <dgm:spPr/>
      <dgm:t>
        <a:bodyPr/>
        <a:lstStyle/>
        <a:p>
          <a:endParaRPr lang="en-US"/>
        </a:p>
      </dgm:t>
    </dgm:pt>
    <dgm:pt modelId="{877FF03C-D1CF-42AD-8DB6-C9F405DA62B2}">
      <dgm:prSet/>
      <dgm:spPr/>
      <dgm:t>
        <a:bodyPr/>
        <a:lstStyle/>
        <a:p>
          <a:r>
            <a:rPr lang="en-US"/>
            <a:t>Emulator is very slow to run – fixed by viewing on phone</a:t>
          </a:r>
        </a:p>
      </dgm:t>
    </dgm:pt>
    <dgm:pt modelId="{E68061D4-368B-4F31-B85C-F44A970BFED9}" type="parTrans" cxnId="{A91092C3-61B8-4CFC-8794-C78D16795A4A}">
      <dgm:prSet/>
      <dgm:spPr/>
      <dgm:t>
        <a:bodyPr/>
        <a:lstStyle/>
        <a:p>
          <a:endParaRPr lang="en-US"/>
        </a:p>
      </dgm:t>
    </dgm:pt>
    <dgm:pt modelId="{C4DE0E11-0360-48B8-9D0F-165246D0F041}" type="sibTrans" cxnId="{A91092C3-61B8-4CFC-8794-C78D16795A4A}">
      <dgm:prSet/>
      <dgm:spPr/>
      <dgm:t>
        <a:bodyPr/>
        <a:lstStyle/>
        <a:p>
          <a:endParaRPr lang="en-US"/>
        </a:p>
      </dgm:t>
    </dgm:pt>
    <dgm:pt modelId="{5C9BE61E-4545-4C74-A178-A199C35B78D5}">
      <dgm:prSet/>
      <dgm:spPr/>
      <dgm:t>
        <a:bodyPr/>
        <a:lstStyle/>
        <a:p>
          <a:r>
            <a:rPr lang="en-US"/>
            <a:t>Had to learn to handle iOS and Android issues</a:t>
          </a:r>
        </a:p>
      </dgm:t>
    </dgm:pt>
    <dgm:pt modelId="{3BEF57EC-A58D-45EE-9842-5B5F2F6BA90A}" type="parTrans" cxnId="{63F362C3-900A-4574-82F9-E5D5DE97AF8A}">
      <dgm:prSet/>
      <dgm:spPr/>
      <dgm:t>
        <a:bodyPr/>
        <a:lstStyle/>
        <a:p>
          <a:endParaRPr lang="en-US"/>
        </a:p>
      </dgm:t>
    </dgm:pt>
    <dgm:pt modelId="{EDD1B729-2857-42C5-A4BF-389C6258691E}" type="sibTrans" cxnId="{63F362C3-900A-4574-82F9-E5D5DE97AF8A}">
      <dgm:prSet/>
      <dgm:spPr/>
      <dgm:t>
        <a:bodyPr/>
        <a:lstStyle/>
        <a:p>
          <a:endParaRPr lang="en-US"/>
        </a:p>
      </dgm:t>
    </dgm:pt>
    <dgm:pt modelId="{EB7E9FC4-2D11-4816-8F21-06A455CFB005}">
      <dgm:prSet/>
      <dgm:spPr/>
      <dgm:t>
        <a:bodyPr/>
        <a:lstStyle/>
        <a:p>
          <a:r>
            <a:rPr lang="en-US"/>
            <a:t>Build components from scratch</a:t>
          </a:r>
        </a:p>
      </dgm:t>
    </dgm:pt>
    <dgm:pt modelId="{6BB42151-61A3-4C7A-A3A6-60A2EAA8FB29}" type="parTrans" cxnId="{8081220C-71AA-4373-A4E5-6EBF3B263FD0}">
      <dgm:prSet/>
      <dgm:spPr/>
      <dgm:t>
        <a:bodyPr/>
        <a:lstStyle/>
        <a:p>
          <a:endParaRPr lang="en-US"/>
        </a:p>
      </dgm:t>
    </dgm:pt>
    <dgm:pt modelId="{5E08DFCF-F5AA-443C-8BC2-44F416E7EFAD}" type="sibTrans" cxnId="{8081220C-71AA-4373-A4E5-6EBF3B263FD0}">
      <dgm:prSet/>
      <dgm:spPr/>
      <dgm:t>
        <a:bodyPr/>
        <a:lstStyle/>
        <a:p>
          <a:endParaRPr lang="en-US"/>
        </a:p>
      </dgm:t>
    </dgm:pt>
    <dgm:pt modelId="{F19664E2-332D-4356-BCC8-0EEA0A00062B}" type="pres">
      <dgm:prSet presAssocID="{108B6E40-DCF1-4A1F-AD42-21D08DFED88D}" presName="linear" presStyleCnt="0">
        <dgm:presLayoutVars>
          <dgm:animLvl val="lvl"/>
          <dgm:resizeHandles val="exact"/>
        </dgm:presLayoutVars>
      </dgm:prSet>
      <dgm:spPr/>
    </dgm:pt>
    <dgm:pt modelId="{C4765AB0-BC83-475C-AF40-7A93A902FD2D}" type="pres">
      <dgm:prSet presAssocID="{A0D007B0-B8A0-4A64-901E-1EE423AAB1A4}" presName="parentText" presStyleLbl="node1" presStyleIdx="0" presStyleCnt="5">
        <dgm:presLayoutVars>
          <dgm:chMax val="0"/>
          <dgm:bulletEnabled val="1"/>
        </dgm:presLayoutVars>
      </dgm:prSet>
      <dgm:spPr/>
    </dgm:pt>
    <dgm:pt modelId="{D6945753-3A2F-438D-A866-0E1CD055F91C}" type="pres">
      <dgm:prSet presAssocID="{FC3BC8E1-775D-4722-B423-A782408D9F5C}" presName="spacer" presStyleCnt="0"/>
      <dgm:spPr/>
    </dgm:pt>
    <dgm:pt modelId="{99808340-19D2-4DF7-8A14-D4E6353ECAEC}" type="pres">
      <dgm:prSet presAssocID="{57610031-525B-46C8-B4A6-D9A1ACB0B657}" presName="parentText" presStyleLbl="node1" presStyleIdx="1" presStyleCnt="5">
        <dgm:presLayoutVars>
          <dgm:chMax val="0"/>
          <dgm:bulletEnabled val="1"/>
        </dgm:presLayoutVars>
      </dgm:prSet>
      <dgm:spPr/>
    </dgm:pt>
    <dgm:pt modelId="{00B24A59-F5B4-412F-BD4A-29DF09A47795}" type="pres">
      <dgm:prSet presAssocID="{8EDDAFA9-63D6-4336-BB16-31482E30925F}" presName="spacer" presStyleCnt="0"/>
      <dgm:spPr/>
    </dgm:pt>
    <dgm:pt modelId="{6CCE9752-BF18-4CD5-9263-9EC4A08C9284}" type="pres">
      <dgm:prSet presAssocID="{877FF03C-D1CF-42AD-8DB6-C9F405DA62B2}" presName="parentText" presStyleLbl="node1" presStyleIdx="2" presStyleCnt="5">
        <dgm:presLayoutVars>
          <dgm:chMax val="0"/>
          <dgm:bulletEnabled val="1"/>
        </dgm:presLayoutVars>
      </dgm:prSet>
      <dgm:spPr/>
    </dgm:pt>
    <dgm:pt modelId="{FC5EEC97-031B-4794-B8BA-232055BA1FBA}" type="pres">
      <dgm:prSet presAssocID="{C4DE0E11-0360-48B8-9D0F-165246D0F041}" presName="spacer" presStyleCnt="0"/>
      <dgm:spPr/>
    </dgm:pt>
    <dgm:pt modelId="{3E6FC0D7-7D15-40C3-8F54-A67D209D24D6}" type="pres">
      <dgm:prSet presAssocID="{5C9BE61E-4545-4C74-A178-A199C35B78D5}" presName="parentText" presStyleLbl="node1" presStyleIdx="3" presStyleCnt="5">
        <dgm:presLayoutVars>
          <dgm:chMax val="0"/>
          <dgm:bulletEnabled val="1"/>
        </dgm:presLayoutVars>
      </dgm:prSet>
      <dgm:spPr/>
    </dgm:pt>
    <dgm:pt modelId="{8B06B25C-D41B-474E-8958-19F6F1A311F5}" type="pres">
      <dgm:prSet presAssocID="{EDD1B729-2857-42C5-A4BF-389C6258691E}" presName="spacer" presStyleCnt="0"/>
      <dgm:spPr/>
    </dgm:pt>
    <dgm:pt modelId="{25F39B48-A3AD-4E3B-8432-7C563BB2D380}" type="pres">
      <dgm:prSet presAssocID="{EB7E9FC4-2D11-4816-8F21-06A455CFB005}" presName="parentText" presStyleLbl="node1" presStyleIdx="4" presStyleCnt="5">
        <dgm:presLayoutVars>
          <dgm:chMax val="0"/>
          <dgm:bulletEnabled val="1"/>
        </dgm:presLayoutVars>
      </dgm:prSet>
      <dgm:spPr/>
    </dgm:pt>
  </dgm:ptLst>
  <dgm:cxnLst>
    <dgm:cxn modelId="{8081220C-71AA-4373-A4E5-6EBF3B263FD0}" srcId="{108B6E40-DCF1-4A1F-AD42-21D08DFED88D}" destId="{EB7E9FC4-2D11-4816-8F21-06A455CFB005}" srcOrd="4" destOrd="0" parTransId="{6BB42151-61A3-4C7A-A3A6-60A2EAA8FB29}" sibTransId="{5E08DFCF-F5AA-443C-8BC2-44F416E7EFAD}"/>
    <dgm:cxn modelId="{59C05518-9820-4614-91A8-3601F6515270}" srcId="{108B6E40-DCF1-4A1F-AD42-21D08DFED88D}" destId="{57610031-525B-46C8-B4A6-D9A1ACB0B657}" srcOrd="1" destOrd="0" parTransId="{B8C4C282-DC32-42DA-BA7D-6330F849BD1E}" sibTransId="{8EDDAFA9-63D6-4336-BB16-31482E30925F}"/>
    <dgm:cxn modelId="{B7C38B22-3E15-4E1D-9899-15A5E090283A}" type="presOf" srcId="{57610031-525B-46C8-B4A6-D9A1ACB0B657}" destId="{99808340-19D2-4DF7-8A14-D4E6353ECAEC}" srcOrd="0" destOrd="0" presId="urn:microsoft.com/office/officeart/2005/8/layout/vList2"/>
    <dgm:cxn modelId="{B9621624-9F88-45C0-B9B2-1BE411669789}" srcId="{108B6E40-DCF1-4A1F-AD42-21D08DFED88D}" destId="{A0D007B0-B8A0-4A64-901E-1EE423AAB1A4}" srcOrd="0" destOrd="0" parTransId="{EC441C78-25B7-410A-B8D7-C69D06865399}" sibTransId="{FC3BC8E1-775D-4722-B423-A782408D9F5C}"/>
    <dgm:cxn modelId="{F7A1BD39-4B13-4438-B99B-A6641E1239FF}" type="presOf" srcId="{A0D007B0-B8A0-4A64-901E-1EE423AAB1A4}" destId="{C4765AB0-BC83-475C-AF40-7A93A902FD2D}" srcOrd="0" destOrd="0" presId="urn:microsoft.com/office/officeart/2005/8/layout/vList2"/>
    <dgm:cxn modelId="{8B0B025D-0EC3-47D0-82DB-205CBCCF9DF5}" type="presOf" srcId="{EB7E9FC4-2D11-4816-8F21-06A455CFB005}" destId="{25F39B48-A3AD-4E3B-8432-7C563BB2D380}" srcOrd="0" destOrd="0" presId="urn:microsoft.com/office/officeart/2005/8/layout/vList2"/>
    <dgm:cxn modelId="{632C7767-A13B-4BCF-A24D-D7F444D641C1}" type="presOf" srcId="{877FF03C-D1CF-42AD-8DB6-C9F405DA62B2}" destId="{6CCE9752-BF18-4CD5-9263-9EC4A08C9284}" srcOrd="0" destOrd="0" presId="urn:microsoft.com/office/officeart/2005/8/layout/vList2"/>
    <dgm:cxn modelId="{AB39716C-45EB-471E-9519-6385CB1CEEDA}" type="presOf" srcId="{5C9BE61E-4545-4C74-A178-A199C35B78D5}" destId="{3E6FC0D7-7D15-40C3-8F54-A67D209D24D6}" srcOrd="0" destOrd="0" presId="urn:microsoft.com/office/officeart/2005/8/layout/vList2"/>
    <dgm:cxn modelId="{5F97BD4E-73BD-4AB5-A187-6F4475F6F304}" type="presOf" srcId="{108B6E40-DCF1-4A1F-AD42-21D08DFED88D}" destId="{F19664E2-332D-4356-BCC8-0EEA0A00062B}" srcOrd="0" destOrd="0" presId="urn:microsoft.com/office/officeart/2005/8/layout/vList2"/>
    <dgm:cxn modelId="{63F362C3-900A-4574-82F9-E5D5DE97AF8A}" srcId="{108B6E40-DCF1-4A1F-AD42-21D08DFED88D}" destId="{5C9BE61E-4545-4C74-A178-A199C35B78D5}" srcOrd="3" destOrd="0" parTransId="{3BEF57EC-A58D-45EE-9842-5B5F2F6BA90A}" sibTransId="{EDD1B729-2857-42C5-A4BF-389C6258691E}"/>
    <dgm:cxn modelId="{A91092C3-61B8-4CFC-8794-C78D16795A4A}" srcId="{108B6E40-DCF1-4A1F-AD42-21D08DFED88D}" destId="{877FF03C-D1CF-42AD-8DB6-C9F405DA62B2}" srcOrd="2" destOrd="0" parTransId="{E68061D4-368B-4F31-B85C-F44A970BFED9}" sibTransId="{C4DE0E11-0360-48B8-9D0F-165246D0F041}"/>
    <dgm:cxn modelId="{FFC51DD9-74F2-4EF3-AC1F-460B3F246AF2}" type="presParOf" srcId="{F19664E2-332D-4356-BCC8-0EEA0A00062B}" destId="{C4765AB0-BC83-475C-AF40-7A93A902FD2D}" srcOrd="0" destOrd="0" presId="urn:microsoft.com/office/officeart/2005/8/layout/vList2"/>
    <dgm:cxn modelId="{10E9098E-2707-4169-92EA-FC714BC46B1E}" type="presParOf" srcId="{F19664E2-332D-4356-BCC8-0EEA0A00062B}" destId="{D6945753-3A2F-438D-A866-0E1CD055F91C}" srcOrd="1" destOrd="0" presId="urn:microsoft.com/office/officeart/2005/8/layout/vList2"/>
    <dgm:cxn modelId="{1EF95C16-632B-45FC-8D8A-1E08F99B9236}" type="presParOf" srcId="{F19664E2-332D-4356-BCC8-0EEA0A00062B}" destId="{99808340-19D2-4DF7-8A14-D4E6353ECAEC}" srcOrd="2" destOrd="0" presId="urn:microsoft.com/office/officeart/2005/8/layout/vList2"/>
    <dgm:cxn modelId="{DD87EF6C-DD21-4AA9-9635-FD101767686C}" type="presParOf" srcId="{F19664E2-332D-4356-BCC8-0EEA0A00062B}" destId="{00B24A59-F5B4-412F-BD4A-29DF09A47795}" srcOrd="3" destOrd="0" presId="urn:microsoft.com/office/officeart/2005/8/layout/vList2"/>
    <dgm:cxn modelId="{F8CD4201-490A-415F-AA1B-B53AD2D94B7E}" type="presParOf" srcId="{F19664E2-332D-4356-BCC8-0EEA0A00062B}" destId="{6CCE9752-BF18-4CD5-9263-9EC4A08C9284}" srcOrd="4" destOrd="0" presId="urn:microsoft.com/office/officeart/2005/8/layout/vList2"/>
    <dgm:cxn modelId="{68917E23-6B68-4FDB-91CD-E722C2A256E0}" type="presParOf" srcId="{F19664E2-332D-4356-BCC8-0EEA0A00062B}" destId="{FC5EEC97-031B-4794-B8BA-232055BA1FBA}" srcOrd="5" destOrd="0" presId="urn:microsoft.com/office/officeart/2005/8/layout/vList2"/>
    <dgm:cxn modelId="{A27F8447-2FB7-4E42-9137-BDA3816C5820}" type="presParOf" srcId="{F19664E2-332D-4356-BCC8-0EEA0A00062B}" destId="{3E6FC0D7-7D15-40C3-8F54-A67D209D24D6}" srcOrd="6" destOrd="0" presId="urn:microsoft.com/office/officeart/2005/8/layout/vList2"/>
    <dgm:cxn modelId="{EA753B12-E1B4-45EE-ADA2-F5643FD9FD38}" type="presParOf" srcId="{F19664E2-332D-4356-BCC8-0EEA0A00062B}" destId="{8B06B25C-D41B-474E-8958-19F6F1A311F5}" srcOrd="7" destOrd="0" presId="urn:microsoft.com/office/officeart/2005/8/layout/vList2"/>
    <dgm:cxn modelId="{F4690E70-FE52-4D13-B00F-C210ECB7E40C}" type="presParOf" srcId="{F19664E2-332D-4356-BCC8-0EEA0A00062B}" destId="{25F39B48-A3AD-4E3B-8432-7C563BB2D380}"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F1F86B4-3A2A-4FB7-A825-2944073E139D}" type="doc">
      <dgm:prSet loTypeId="urn:microsoft.com/office/officeart/2005/8/layout/vList2" loCatId="list" qsTypeId="urn:microsoft.com/office/officeart/2005/8/quickstyle/simple5" qsCatId="simple" csTypeId="urn:microsoft.com/office/officeart/2005/8/colors/colorful3" csCatId="colorful"/>
      <dgm:spPr/>
      <dgm:t>
        <a:bodyPr/>
        <a:lstStyle/>
        <a:p>
          <a:endParaRPr lang="en-US"/>
        </a:p>
      </dgm:t>
    </dgm:pt>
    <dgm:pt modelId="{84D61512-D6DE-45CF-9D02-064BFE4D7C88}">
      <dgm:prSet/>
      <dgm:spPr/>
      <dgm:t>
        <a:bodyPr/>
        <a:lstStyle/>
        <a:p>
          <a:r>
            <a:rPr lang="en-US"/>
            <a:t>Utilizing React Native tools</a:t>
          </a:r>
        </a:p>
      </dgm:t>
    </dgm:pt>
    <dgm:pt modelId="{0E716135-D271-4EA1-951A-B4EF469B605F}" type="parTrans" cxnId="{CA729F14-F6C0-4846-AADA-A8F75C0F1600}">
      <dgm:prSet/>
      <dgm:spPr/>
      <dgm:t>
        <a:bodyPr/>
        <a:lstStyle/>
        <a:p>
          <a:endParaRPr lang="en-US"/>
        </a:p>
      </dgm:t>
    </dgm:pt>
    <dgm:pt modelId="{7A4EEA4F-DC54-482F-A32D-87AE92E66980}" type="sibTrans" cxnId="{CA729F14-F6C0-4846-AADA-A8F75C0F1600}">
      <dgm:prSet/>
      <dgm:spPr/>
      <dgm:t>
        <a:bodyPr/>
        <a:lstStyle/>
        <a:p>
          <a:endParaRPr lang="en-US"/>
        </a:p>
      </dgm:t>
    </dgm:pt>
    <dgm:pt modelId="{D43934CD-5B2C-4AB8-A406-5FC8E2D5DC29}">
      <dgm:prSet/>
      <dgm:spPr/>
      <dgm:t>
        <a:bodyPr/>
        <a:lstStyle/>
        <a:p>
          <a:r>
            <a:rPr lang="en-US"/>
            <a:t>Building from ground up provides a thorough learning experience</a:t>
          </a:r>
        </a:p>
      </dgm:t>
    </dgm:pt>
    <dgm:pt modelId="{724740A7-007C-44A6-B07F-DC5F2C3786C3}" type="parTrans" cxnId="{625AAC11-10DF-4972-B457-45767FFEB014}">
      <dgm:prSet/>
      <dgm:spPr/>
      <dgm:t>
        <a:bodyPr/>
        <a:lstStyle/>
        <a:p>
          <a:endParaRPr lang="en-US"/>
        </a:p>
      </dgm:t>
    </dgm:pt>
    <dgm:pt modelId="{5DF23CD4-5B5F-4BC8-A0E6-F414F5768D0B}" type="sibTrans" cxnId="{625AAC11-10DF-4972-B457-45767FFEB014}">
      <dgm:prSet/>
      <dgm:spPr/>
      <dgm:t>
        <a:bodyPr/>
        <a:lstStyle/>
        <a:p>
          <a:endParaRPr lang="en-US"/>
        </a:p>
      </dgm:t>
    </dgm:pt>
    <dgm:pt modelId="{6F974006-32EC-45C5-9C4E-F21399D0449D}">
      <dgm:prSet/>
      <dgm:spPr/>
      <dgm:t>
        <a:bodyPr/>
        <a:lstStyle/>
        <a:p>
          <a:r>
            <a:rPr lang="en-US"/>
            <a:t>Able to learn ios and Android mobile development</a:t>
          </a:r>
        </a:p>
      </dgm:t>
    </dgm:pt>
    <dgm:pt modelId="{2193013E-EE5B-4187-8A5D-B2CA7293F023}" type="parTrans" cxnId="{32B0942A-78A4-4648-B70F-497B3A52F719}">
      <dgm:prSet/>
      <dgm:spPr/>
      <dgm:t>
        <a:bodyPr/>
        <a:lstStyle/>
        <a:p>
          <a:endParaRPr lang="en-US"/>
        </a:p>
      </dgm:t>
    </dgm:pt>
    <dgm:pt modelId="{3AC60C12-19A5-44AB-A86D-E19ECAF5CAE6}" type="sibTrans" cxnId="{32B0942A-78A4-4648-B70F-497B3A52F719}">
      <dgm:prSet/>
      <dgm:spPr/>
      <dgm:t>
        <a:bodyPr/>
        <a:lstStyle/>
        <a:p>
          <a:endParaRPr lang="en-US"/>
        </a:p>
      </dgm:t>
    </dgm:pt>
    <dgm:pt modelId="{C8283E37-D0F5-44A8-820F-365279992219}">
      <dgm:prSet/>
      <dgm:spPr/>
      <dgm:t>
        <a:bodyPr/>
        <a:lstStyle/>
        <a:p>
          <a:r>
            <a:rPr lang="en-US"/>
            <a:t>Functional web and mobile application</a:t>
          </a:r>
        </a:p>
      </dgm:t>
    </dgm:pt>
    <dgm:pt modelId="{9FCB0256-9E2D-414A-A170-0CDE5950415D}" type="parTrans" cxnId="{0B0C127A-2731-4B91-8D4C-059FFB376A9D}">
      <dgm:prSet/>
      <dgm:spPr/>
      <dgm:t>
        <a:bodyPr/>
        <a:lstStyle/>
        <a:p>
          <a:endParaRPr lang="en-US"/>
        </a:p>
      </dgm:t>
    </dgm:pt>
    <dgm:pt modelId="{2F144925-FCE9-475F-B2AA-7A985F95C047}" type="sibTrans" cxnId="{0B0C127A-2731-4B91-8D4C-059FFB376A9D}">
      <dgm:prSet/>
      <dgm:spPr/>
      <dgm:t>
        <a:bodyPr/>
        <a:lstStyle/>
        <a:p>
          <a:endParaRPr lang="en-US"/>
        </a:p>
      </dgm:t>
    </dgm:pt>
    <dgm:pt modelId="{BDFE43BC-FD2C-405A-BEB1-4860077EDE6A}" type="pres">
      <dgm:prSet presAssocID="{9F1F86B4-3A2A-4FB7-A825-2944073E139D}" presName="linear" presStyleCnt="0">
        <dgm:presLayoutVars>
          <dgm:animLvl val="lvl"/>
          <dgm:resizeHandles val="exact"/>
        </dgm:presLayoutVars>
      </dgm:prSet>
      <dgm:spPr/>
    </dgm:pt>
    <dgm:pt modelId="{E039C947-17CA-47A4-98D0-716A1D13F1AE}" type="pres">
      <dgm:prSet presAssocID="{84D61512-D6DE-45CF-9D02-064BFE4D7C88}" presName="parentText" presStyleLbl="node1" presStyleIdx="0" presStyleCnt="4">
        <dgm:presLayoutVars>
          <dgm:chMax val="0"/>
          <dgm:bulletEnabled val="1"/>
        </dgm:presLayoutVars>
      </dgm:prSet>
      <dgm:spPr/>
    </dgm:pt>
    <dgm:pt modelId="{E933E7D5-7E5F-4080-B007-2BF6EAA7766B}" type="pres">
      <dgm:prSet presAssocID="{7A4EEA4F-DC54-482F-A32D-87AE92E66980}" presName="spacer" presStyleCnt="0"/>
      <dgm:spPr/>
    </dgm:pt>
    <dgm:pt modelId="{5AD8AA7D-A46F-4FF1-B55C-3EA0CE730751}" type="pres">
      <dgm:prSet presAssocID="{D43934CD-5B2C-4AB8-A406-5FC8E2D5DC29}" presName="parentText" presStyleLbl="node1" presStyleIdx="1" presStyleCnt="4">
        <dgm:presLayoutVars>
          <dgm:chMax val="0"/>
          <dgm:bulletEnabled val="1"/>
        </dgm:presLayoutVars>
      </dgm:prSet>
      <dgm:spPr/>
    </dgm:pt>
    <dgm:pt modelId="{AE44E205-8430-4DB3-BADD-00393989B7F7}" type="pres">
      <dgm:prSet presAssocID="{5DF23CD4-5B5F-4BC8-A0E6-F414F5768D0B}" presName="spacer" presStyleCnt="0"/>
      <dgm:spPr/>
    </dgm:pt>
    <dgm:pt modelId="{3B529846-D627-43D0-B7C5-1611B668BE7A}" type="pres">
      <dgm:prSet presAssocID="{6F974006-32EC-45C5-9C4E-F21399D0449D}" presName="parentText" presStyleLbl="node1" presStyleIdx="2" presStyleCnt="4">
        <dgm:presLayoutVars>
          <dgm:chMax val="0"/>
          <dgm:bulletEnabled val="1"/>
        </dgm:presLayoutVars>
      </dgm:prSet>
      <dgm:spPr/>
    </dgm:pt>
    <dgm:pt modelId="{F24D9619-73B3-4B07-B27B-A1119792F088}" type="pres">
      <dgm:prSet presAssocID="{3AC60C12-19A5-44AB-A86D-E19ECAF5CAE6}" presName="spacer" presStyleCnt="0"/>
      <dgm:spPr/>
    </dgm:pt>
    <dgm:pt modelId="{4BB57DD5-F72B-40C2-BD56-EE5B5B65AD76}" type="pres">
      <dgm:prSet presAssocID="{C8283E37-D0F5-44A8-820F-365279992219}" presName="parentText" presStyleLbl="node1" presStyleIdx="3" presStyleCnt="4">
        <dgm:presLayoutVars>
          <dgm:chMax val="0"/>
          <dgm:bulletEnabled val="1"/>
        </dgm:presLayoutVars>
      </dgm:prSet>
      <dgm:spPr/>
    </dgm:pt>
  </dgm:ptLst>
  <dgm:cxnLst>
    <dgm:cxn modelId="{625AAC11-10DF-4972-B457-45767FFEB014}" srcId="{9F1F86B4-3A2A-4FB7-A825-2944073E139D}" destId="{D43934CD-5B2C-4AB8-A406-5FC8E2D5DC29}" srcOrd="1" destOrd="0" parTransId="{724740A7-007C-44A6-B07F-DC5F2C3786C3}" sibTransId="{5DF23CD4-5B5F-4BC8-A0E6-F414F5768D0B}"/>
    <dgm:cxn modelId="{CA729F14-F6C0-4846-AADA-A8F75C0F1600}" srcId="{9F1F86B4-3A2A-4FB7-A825-2944073E139D}" destId="{84D61512-D6DE-45CF-9D02-064BFE4D7C88}" srcOrd="0" destOrd="0" parTransId="{0E716135-D271-4EA1-951A-B4EF469B605F}" sibTransId="{7A4EEA4F-DC54-482F-A32D-87AE92E66980}"/>
    <dgm:cxn modelId="{223FAD24-DFE9-4BB4-96E8-2482EFEB847A}" type="presOf" srcId="{C8283E37-D0F5-44A8-820F-365279992219}" destId="{4BB57DD5-F72B-40C2-BD56-EE5B5B65AD76}" srcOrd="0" destOrd="0" presId="urn:microsoft.com/office/officeart/2005/8/layout/vList2"/>
    <dgm:cxn modelId="{32B0942A-78A4-4648-B70F-497B3A52F719}" srcId="{9F1F86B4-3A2A-4FB7-A825-2944073E139D}" destId="{6F974006-32EC-45C5-9C4E-F21399D0449D}" srcOrd="2" destOrd="0" parTransId="{2193013E-EE5B-4187-8A5D-B2CA7293F023}" sibTransId="{3AC60C12-19A5-44AB-A86D-E19ECAF5CAE6}"/>
    <dgm:cxn modelId="{2913BE6C-8E89-450F-8994-125A2C194618}" type="presOf" srcId="{6F974006-32EC-45C5-9C4E-F21399D0449D}" destId="{3B529846-D627-43D0-B7C5-1611B668BE7A}" srcOrd="0" destOrd="0" presId="urn:microsoft.com/office/officeart/2005/8/layout/vList2"/>
    <dgm:cxn modelId="{0B0C127A-2731-4B91-8D4C-059FFB376A9D}" srcId="{9F1F86B4-3A2A-4FB7-A825-2944073E139D}" destId="{C8283E37-D0F5-44A8-820F-365279992219}" srcOrd="3" destOrd="0" parTransId="{9FCB0256-9E2D-414A-A170-0CDE5950415D}" sibTransId="{2F144925-FCE9-475F-B2AA-7A985F95C047}"/>
    <dgm:cxn modelId="{DC2AD6A7-EECA-4AB5-A362-1F9857705B4A}" type="presOf" srcId="{9F1F86B4-3A2A-4FB7-A825-2944073E139D}" destId="{BDFE43BC-FD2C-405A-BEB1-4860077EDE6A}" srcOrd="0" destOrd="0" presId="urn:microsoft.com/office/officeart/2005/8/layout/vList2"/>
    <dgm:cxn modelId="{CA1429B7-90D0-45FB-8695-B4C636B37682}" type="presOf" srcId="{84D61512-D6DE-45CF-9D02-064BFE4D7C88}" destId="{E039C947-17CA-47A4-98D0-716A1D13F1AE}" srcOrd="0" destOrd="0" presId="urn:microsoft.com/office/officeart/2005/8/layout/vList2"/>
    <dgm:cxn modelId="{015309FD-91AF-4BB8-80BF-D36A5B53C168}" type="presOf" srcId="{D43934CD-5B2C-4AB8-A406-5FC8E2D5DC29}" destId="{5AD8AA7D-A46F-4FF1-B55C-3EA0CE730751}" srcOrd="0" destOrd="0" presId="urn:microsoft.com/office/officeart/2005/8/layout/vList2"/>
    <dgm:cxn modelId="{B2302883-D441-4BA0-82AB-E376984072B6}" type="presParOf" srcId="{BDFE43BC-FD2C-405A-BEB1-4860077EDE6A}" destId="{E039C947-17CA-47A4-98D0-716A1D13F1AE}" srcOrd="0" destOrd="0" presId="urn:microsoft.com/office/officeart/2005/8/layout/vList2"/>
    <dgm:cxn modelId="{57A7BBBE-B30D-4593-B414-BA498CAB2869}" type="presParOf" srcId="{BDFE43BC-FD2C-405A-BEB1-4860077EDE6A}" destId="{E933E7D5-7E5F-4080-B007-2BF6EAA7766B}" srcOrd="1" destOrd="0" presId="urn:microsoft.com/office/officeart/2005/8/layout/vList2"/>
    <dgm:cxn modelId="{9F92D13B-9A78-437E-8720-06B1F75E1AA9}" type="presParOf" srcId="{BDFE43BC-FD2C-405A-BEB1-4860077EDE6A}" destId="{5AD8AA7D-A46F-4FF1-B55C-3EA0CE730751}" srcOrd="2" destOrd="0" presId="urn:microsoft.com/office/officeart/2005/8/layout/vList2"/>
    <dgm:cxn modelId="{A1609481-7564-42AD-876D-B2746DDBCC5E}" type="presParOf" srcId="{BDFE43BC-FD2C-405A-BEB1-4860077EDE6A}" destId="{AE44E205-8430-4DB3-BADD-00393989B7F7}" srcOrd="3" destOrd="0" presId="urn:microsoft.com/office/officeart/2005/8/layout/vList2"/>
    <dgm:cxn modelId="{4E5D9CB9-8164-4B52-8BFF-4AED37534BB8}" type="presParOf" srcId="{BDFE43BC-FD2C-405A-BEB1-4860077EDE6A}" destId="{3B529846-D627-43D0-B7C5-1611B668BE7A}" srcOrd="4" destOrd="0" presId="urn:microsoft.com/office/officeart/2005/8/layout/vList2"/>
    <dgm:cxn modelId="{B2A97927-5038-4420-9F06-C2A2E2B80D36}" type="presParOf" srcId="{BDFE43BC-FD2C-405A-BEB1-4860077EDE6A}" destId="{F24D9619-73B3-4B07-B27B-A1119792F088}" srcOrd="5" destOrd="0" presId="urn:microsoft.com/office/officeart/2005/8/layout/vList2"/>
    <dgm:cxn modelId="{6CDF7D6A-0EEF-49FB-AA1D-3DEB87BDABB0}" type="presParOf" srcId="{BDFE43BC-FD2C-405A-BEB1-4860077EDE6A}" destId="{4BB57DD5-F72B-40C2-BD56-EE5B5B65AD76}"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093E57-D3FD-4FB0-8ABF-3E75BF52D270}">
      <dsp:nvSpPr>
        <dsp:cNvPr id="0" name=""/>
        <dsp:cNvSpPr/>
      </dsp:nvSpPr>
      <dsp:spPr>
        <a:xfrm>
          <a:off x="0" y="61023"/>
          <a:ext cx="5906181" cy="431730"/>
        </a:xfrm>
        <a:prstGeom prst="roundRect">
          <a:avLst/>
        </a:prstGeom>
        <a:gradFill rotWithShape="0">
          <a:gsLst>
            <a:gs pos="0">
              <a:schemeClr val="accent2">
                <a:hueOff val="0"/>
                <a:satOff val="0"/>
                <a:lumOff val="0"/>
                <a:alphaOff val="0"/>
                <a:satMod val="100000"/>
                <a:lumMod val="100000"/>
              </a:schemeClr>
            </a:gs>
            <a:gs pos="50000">
              <a:schemeClr val="accent2">
                <a:hueOff val="0"/>
                <a:satOff val="0"/>
                <a:lumOff val="0"/>
                <a:alphaOff val="0"/>
                <a:shade val="99000"/>
                <a:satMod val="105000"/>
                <a:lumMod val="100000"/>
              </a:schemeClr>
            </a:gs>
            <a:gs pos="100000">
              <a:schemeClr val="accent2">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Huong Dang</a:t>
          </a:r>
        </a:p>
      </dsp:txBody>
      <dsp:txXfrm>
        <a:off x="21075" y="82098"/>
        <a:ext cx="5864031" cy="389580"/>
      </dsp:txXfrm>
    </dsp:sp>
    <dsp:sp modelId="{E7D1CBAE-9DB0-47B8-B69B-87297741258D}">
      <dsp:nvSpPr>
        <dsp:cNvPr id="0" name=""/>
        <dsp:cNvSpPr/>
      </dsp:nvSpPr>
      <dsp:spPr>
        <a:xfrm>
          <a:off x="0" y="492753"/>
          <a:ext cx="5906181"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521"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Web – front end</a:t>
          </a:r>
        </a:p>
      </dsp:txBody>
      <dsp:txXfrm>
        <a:off x="0" y="492753"/>
        <a:ext cx="5906181" cy="298080"/>
      </dsp:txXfrm>
    </dsp:sp>
    <dsp:sp modelId="{52CF48F0-B2E3-4F4E-8E6A-ACD390093079}">
      <dsp:nvSpPr>
        <dsp:cNvPr id="0" name=""/>
        <dsp:cNvSpPr/>
      </dsp:nvSpPr>
      <dsp:spPr>
        <a:xfrm>
          <a:off x="0" y="790833"/>
          <a:ext cx="5906181" cy="431730"/>
        </a:xfrm>
        <a:prstGeom prst="roundRect">
          <a:avLst/>
        </a:prstGeom>
        <a:gradFill rotWithShape="0">
          <a:gsLst>
            <a:gs pos="0">
              <a:schemeClr val="accent3">
                <a:hueOff val="0"/>
                <a:satOff val="0"/>
                <a:lumOff val="0"/>
                <a:alphaOff val="0"/>
                <a:satMod val="100000"/>
                <a:lumMod val="100000"/>
              </a:schemeClr>
            </a:gs>
            <a:gs pos="50000">
              <a:schemeClr val="accent3">
                <a:hueOff val="0"/>
                <a:satOff val="0"/>
                <a:lumOff val="0"/>
                <a:alphaOff val="0"/>
                <a:shade val="99000"/>
                <a:satMod val="105000"/>
                <a:lumMod val="100000"/>
              </a:schemeClr>
            </a:gs>
            <a:gs pos="100000">
              <a:schemeClr val="accent3">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Jacquelyn Law</a:t>
          </a:r>
        </a:p>
      </dsp:txBody>
      <dsp:txXfrm>
        <a:off x="21075" y="811908"/>
        <a:ext cx="5864031" cy="389580"/>
      </dsp:txXfrm>
    </dsp:sp>
    <dsp:sp modelId="{E037F343-1D70-4CAD-9A3D-116173A579E6}">
      <dsp:nvSpPr>
        <dsp:cNvPr id="0" name=""/>
        <dsp:cNvSpPr/>
      </dsp:nvSpPr>
      <dsp:spPr>
        <a:xfrm>
          <a:off x="0" y="1222563"/>
          <a:ext cx="5906181"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521"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App front end</a:t>
          </a:r>
        </a:p>
      </dsp:txBody>
      <dsp:txXfrm>
        <a:off x="0" y="1222563"/>
        <a:ext cx="5906181" cy="298080"/>
      </dsp:txXfrm>
    </dsp:sp>
    <dsp:sp modelId="{36C337F9-EDA3-4F20-9D41-E7C7399FC654}">
      <dsp:nvSpPr>
        <dsp:cNvPr id="0" name=""/>
        <dsp:cNvSpPr/>
      </dsp:nvSpPr>
      <dsp:spPr>
        <a:xfrm>
          <a:off x="0" y="1520643"/>
          <a:ext cx="5906181" cy="431730"/>
        </a:xfrm>
        <a:prstGeom prst="roundRect">
          <a:avLst/>
        </a:prstGeom>
        <a:gradFill rotWithShape="0">
          <a:gsLst>
            <a:gs pos="0">
              <a:schemeClr val="accent4">
                <a:hueOff val="0"/>
                <a:satOff val="0"/>
                <a:lumOff val="0"/>
                <a:alphaOff val="0"/>
                <a:satMod val="100000"/>
                <a:lumMod val="100000"/>
              </a:schemeClr>
            </a:gs>
            <a:gs pos="50000">
              <a:schemeClr val="accent4">
                <a:hueOff val="0"/>
                <a:satOff val="0"/>
                <a:lumOff val="0"/>
                <a:alphaOff val="0"/>
                <a:shade val="99000"/>
                <a:satMod val="105000"/>
                <a:lumMod val="100000"/>
              </a:schemeClr>
            </a:gs>
            <a:gs pos="100000">
              <a:schemeClr val="accent4">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Jessica Moreno</a:t>
          </a:r>
        </a:p>
      </dsp:txBody>
      <dsp:txXfrm>
        <a:off x="21075" y="1541718"/>
        <a:ext cx="5864031" cy="389580"/>
      </dsp:txXfrm>
    </dsp:sp>
    <dsp:sp modelId="{6AF69BCA-24D6-4103-86C1-EDD08ABCD3B4}">
      <dsp:nvSpPr>
        <dsp:cNvPr id="0" name=""/>
        <dsp:cNvSpPr/>
      </dsp:nvSpPr>
      <dsp:spPr>
        <a:xfrm>
          <a:off x="0" y="1952373"/>
          <a:ext cx="5906181"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521"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Web – front end</a:t>
          </a:r>
        </a:p>
      </dsp:txBody>
      <dsp:txXfrm>
        <a:off x="0" y="1952373"/>
        <a:ext cx="5906181" cy="298080"/>
      </dsp:txXfrm>
    </dsp:sp>
    <dsp:sp modelId="{6BF8B2D3-BA3F-4816-A9DC-4E10A168B8B0}">
      <dsp:nvSpPr>
        <dsp:cNvPr id="0" name=""/>
        <dsp:cNvSpPr/>
      </dsp:nvSpPr>
      <dsp:spPr>
        <a:xfrm>
          <a:off x="0" y="2250453"/>
          <a:ext cx="5906181" cy="431730"/>
        </a:xfrm>
        <a:prstGeom prst="roundRect">
          <a:avLst/>
        </a:prstGeom>
        <a:gradFill rotWithShape="0">
          <a:gsLst>
            <a:gs pos="0">
              <a:schemeClr val="accent5">
                <a:hueOff val="0"/>
                <a:satOff val="0"/>
                <a:lumOff val="0"/>
                <a:alphaOff val="0"/>
                <a:satMod val="100000"/>
                <a:lumMod val="100000"/>
              </a:schemeClr>
            </a:gs>
            <a:gs pos="50000">
              <a:schemeClr val="accent5">
                <a:hueOff val="0"/>
                <a:satOff val="0"/>
                <a:lumOff val="0"/>
                <a:alphaOff val="0"/>
                <a:shade val="99000"/>
                <a:satMod val="105000"/>
                <a:lumMod val="100000"/>
              </a:schemeClr>
            </a:gs>
            <a:gs pos="100000">
              <a:schemeClr val="accent5">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Tim Rigby</a:t>
          </a:r>
        </a:p>
      </dsp:txBody>
      <dsp:txXfrm>
        <a:off x="21075" y="2271528"/>
        <a:ext cx="5864031" cy="389580"/>
      </dsp:txXfrm>
    </dsp:sp>
    <dsp:sp modelId="{09412F96-310B-4A45-A6E0-21E9932EDD9F}">
      <dsp:nvSpPr>
        <dsp:cNvPr id="0" name=""/>
        <dsp:cNvSpPr/>
      </dsp:nvSpPr>
      <dsp:spPr>
        <a:xfrm>
          <a:off x="0" y="2682183"/>
          <a:ext cx="5906181"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521"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App back end</a:t>
          </a:r>
        </a:p>
      </dsp:txBody>
      <dsp:txXfrm>
        <a:off x="0" y="2682183"/>
        <a:ext cx="5906181" cy="298080"/>
      </dsp:txXfrm>
    </dsp:sp>
    <dsp:sp modelId="{D4801C6F-A45B-403C-9CEB-99432965EE92}">
      <dsp:nvSpPr>
        <dsp:cNvPr id="0" name=""/>
        <dsp:cNvSpPr/>
      </dsp:nvSpPr>
      <dsp:spPr>
        <a:xfrm>
          <a:off x="0" y="2980264"/>
          <a:ext cx="5906181" cy="431730"/>
        </a:xfrm>
        <a:prstGeom prst="round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Rachael Sera</a:t>
          </a:r>
        </a:p>
      </dsp:txBody>
      <dsp:txXfrm>
        <a:off x="21075" y="3001339"/>
        <a:ext cx="5864031" cy="389580"/>
      </dsp:txXfrm>
    </dsp:sp>
    <dsp:sp modelId="{2C813751-E0E6-46E1-8E51-739D51D3E046}">
      <dsp:nvSpPr>
        <dsp:cNvPr id="0" name=""/>
        <dsp:cNvSpPr/>
      </dsp:nvSpPr>
      <dsp:spPr>
        <a:xfrm>
          <a:off x="0" y="3411994"/>
          <a:ext cx="5906181"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521"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Web – AJAX/back end</a:t>
          </a:r>
        </a:p>
      </dsp:txBody>
      <dsp:txXfrm>
        <a:off x="0" y="3411994"/>
        <a:ext cx="5906181" cy="298080"/>
      </dsp:txXfrm>
    </dsp:sp>
    <dsp:sp modelId="{53EBD2C9-6F64-4639-8750-421C0723B9E8}">
      <dsp:nvSpPr>
        <dsp:cNvPr id="0" name=""/>
        <dsp:cNvSpPr/>
      </dsp:nvSpPr>
      <dsp:spPr>
        <a:xfrm>
          <a:off x="0" y="3710074"/>
          <a:ext cx="5906181" cy="431730"/>
        </a:xfrm>
        <a:prstGeom prst="roundRect">
          <a:avLst/>
        </a:prstGeom>
        <a:gradFill rotWithShape="0">
          <a:gsLst>
            <a:gs pos="0">
              <a:schemeClr val="accent2">
                <a:hueOff val="0"/>
                <a:satOff val="0"/>
                <a:lumOff val="0"/>
                <a:alphaOff val="0"/>
                <a:satMod val="100000"/>
                <a:lumMod val="100000"/>
              </a:schemeClr>
            </a:gs>
            <a:gs pos="50000">
              <a:schemeClr val="accent2">
                <a:hueOff val="0"/>
                <a:satOff val="0"/>
                <a:lumOff val="0"/>
                <a:alphaOff val="0"/>
                <a:shade val="99000"/>
                <a:satMod val="105000"/>
                <a:lumMod val="100000"/>
              </a:schemeClr>
            </a:gs>
            <a:gs pos="100000">
              <a:schemeClr val="accent2">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Krystal Siler</a:t>
          </a:r>
        </a:p>
      </dsp:txBody>
      <dsp:txXfrm>
        <a:off x="21075" y="3731149"/>
        <a:ext cx="5864031" cy="389580"/>
      </dsp:txXfrm>
    </dsp:sp>
    <dsp:sp modelId="{471F61C5-581C-4F93-92D8-6D5A3AC92D3A}">
      <dsp:nvSpPr>
        <dsp:cNvPr id="0" name=""/>
        <dsp:cNvSpPr/>
      </dsp:nvSpPr>
      <dsp:spPr>
        <a:xfrm>
          <a:off x="0" y="4141804"/>
          <a:ext cx="5906181"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521"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App back end</a:t>
          </a:r>
        </a:p>
      </dsp:txBody>
      <dsp:txXfrm>
        <a:off x="0" y="4141804"/>
        <a:ext cx="5906181" cy="298080"/>
      </dsp:txXfrm>
    </dsp:sp>
    <dsp:sp modelId="{9D11EB9D-33AF-4C96-B7FF-B8D25EDE1A56}">
      <dsp:nvSpPr>
        <dsp:cNvPr id="0" name=""/>
        <dsp:cNvSpPr/>
      </dsp:nvSpPr>
      <dsp:spPr>
        <a:xfrm>
          <a:off x="0" y="4439884"/>
          <a:ext cx="5906181" cy="431730"/>
        </a:xfrm>
        <a:prstGeom prst="roundRect">
          <a:avLst/>
        </a:prstGeom>
        <a:gradFill rotWithShape="0">
          <a:gsLst>
            <a:gs pos="0">
              <a:schemeClr val="accent3">
                <a:hueOff val="0"/>
                <a:satOff val="0"/>
                <a:lumOff val="0"/>
                <a:alphaOff val="0"/>
                <a:satMod val="100000"/>
                <a:lumMod val="100000"/>
              </a:schemeClr>
            </a:gs>
            <a:gs pos="50000">
              <a:schemeClr val="accent3">
                <a:hueOff val="0"/>
                <a:satOff val="0"/>
                <a:lumOff val="0"/>
                <a:alphaOff val="0"/>
                <a:shade val="99000"/>
                <a:satMod val="105000"/>
                <a:lumMod val="100000"/>
              </a:schemeClr>
            </a:gs>
            <a:gs pos="100000">
              <a:schemeClr val="accent3">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Lorraine Yerger</a:t>
          </a:r>
        </a:p>
      </dsp:txBody>
      <dsp:txXfrm>
        <a:off x="21075" y="4460959"/>
        <a:ext cx="5864031" cy="389580"/>
      </dsp:txXfrm>
    </dsp:sp>
    <dsp:sp modelId="{4B91B53B-6A08-431B-ADBE-56A0B1E8ACA0}">
      <dsp:nvSpPr>
        <dsp:cNvPr id="0" name=""/>
        <dsp:cNvSpPr/>
      </dsp:nvSpPr>
      <dsp:spPr>
        <a:xfrm>
          <a:off x="0" y="4871614"/>
          <a:ext cx="5906181"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521"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App front end</a:t>
          </a:r>
        </a:p>
      </dsp:txBody>
      <dsp:txXfrm>
        <a:off x="0" y="4871614"/>
        <a:ext cx="5906181" cy="2980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0E93EF-53AD-4219-B9DD-9C2EEC5E799C}">
      <dsp:nvSpPr>
        <dsp:cNvPr id="0" name=""/>
        <dsp:cNvSpPr/>
      </dsp:nvSpPr>
      <dsp:spPr>
        <a:xfrm>
          <a:off x="0" y="785209"/>
          <a:ext cx="5906181" cy="839474"/>
        </a:xfrm>
        <a:prstGeom prst="roundRect">
          <a:avLst/>
        </a:prstGeom>
        <a:gradFill rotWithShape="0">
          <a:gsLst>
            <a:gs pos="0">
              <a:schemeClr val="accent3">
                <a:hueOff val="0"/>
                <a:satOff val="0"/>
                <a:lumOff val="0"/>
                <a:alphaOff val="0"/>
                <a:satMod val="100000"/>
                <a:lumMod val="100000"/>
              </a:schemeClr>
            </a:gs>
            <a:gs pos="50000">
              <a:schemeClr val="accent3">
                <a:hueOff val="0"/>
                <a:satOff val="0"/>
                <a:lumOff val="0"/>
                <a:alphaOff val="0"/>
                <a:shade val="99000"/>
                <a:satMod val="105000"/>
                <a:lumMod val="100000"/>
              </a:schemeClr>
            </a:gs>
            <a:gs pos="100000">
              <a:schemeClr val="accent3">
                <a:hueOff val="0"/>
                <a:satOff val="0"/>
                <a:lumOff val="0"/>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bcrypt password hashing</a:t>
          </a:r>
        </a:p>
      </dsp:txBody>
      <dsp:txXfrm>
        <a:off x="40980" y="826189"/>
        <a:ext cx="5824221" cy="757514"/>
      </dsp:txXfrm>
    </dsp:sp>
    <dsp:sp modelId="{EFBDB852-8ED3-495B-A6B1-2F81B3708EAE}">
      <dsp:nvSpPr>
        <dsp:cNvPr id="0" name=""/>
        <dsp:cNvSpPr/>
      </dsp:nvSpPr>
      <dsp:spPr>
        <a:xfrm>
          <a:off x="0" y="1725484"/>
          <a:ext cx="5906181" cy="839474"/>
        </a:xfrm>
        <a:prstGeom prst="roundRect">
          <a:avLst/>
        </a:prstGeom>
        <a:gradFill rotWithShape="0">
          <a:gsLst>
            <a:gs pos="0">
              <a:schemeClr val="accent3">
                <a:hueOff val="2019711"/>
                <a:satOff val="12180"/>
                <a:lumOff val="-7385"/>
                <a:alphaOff val="0"/>
                <a:satMod val="100000"/>
                <a:lumMod val="100000"/>
              </a:schemeClr>
            </a:gs>
            <a:gs pos="50000">
              <a:schemeClr val="accent3">
                <a:hueOff val="2019711"/>
                <a:satOff val="12180"/>
                <a:lumOff val="-7385"/>
                <a:alphaOff val="0"/>
                <a:shade val="99000"/>
                <a:satMod val="105000"/>
                <a:lumMod val="100000"/>
              </a:schemeClr>
            </a:gs>
            <a:gs pos="100000">
              <a:schemeClr val="accent3">
                <a:hueOff val="2019711"/>
                <a:satOff val="12180"/>
                <a:lumOff val="-7385"/>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SQL injection</a:t>
          </a:r>
        </a:p>
      </dsp:txBody>
      <dsp:txXfrm>
        <a:off x="40980" y="1766464"/>
        <a:ext cx="5824221" cy="757514"/>
      </dsp:txXfrm>
    </dsp:sp>
    <dsp:sp modelId="{DED35D34-122B-4BAD-83E1-9310F2B8113B}">
      <dsp:nvSpPr>
        <dsp:cNvPr id="0" name=""/>
        <dsp:cNvSpPr/>
      </dsp:nvSpPr>
      <dsp:spPr>
        <a:xfrm>
          <a:off x="0" y="2665759"/>
          <a:ext cx="5906181" cy="839474"/>
        </a:xfrm>
        <a:prstGeom prst="roundRect">
          <a:avLst/>
        </a:prstGeom>
        <a:gradFill rotWithShape="0">
          <a:gsLst>
            <a:gs pos="0">
              <a:schemeClr val="accent3">
                <a:hueOff val="4039423"/>
                <a:satOff val="24360"/>
                <a:lumOff val="-14770"/>
                <a:alphaOff val="0"/>
                <a:satMod val="100000"/>
                <a:lumMod val="100000"/>
              </a:schemeClr>
            </a:gs>
            <a:gs pos="50000">
              <a:schemeClr val="accent3">
                <a:hueOff val="4039423"/>
                <a:satOff val="24360"/>
                <a:lumOff val="-14770"/>
                <a:alphaOff val="0"/>
                <a:shade val="99000"/>
                <a:satMod val="105000"/>
                <a:lumMod val="100000"/>
              </a:schemeClr>
            </a:gs>
            <a:gs pos="100000">
              <a:schemeClr val="accent3">
                <a:hueOff val="4039423"/>
                <a:satOff val="24360"/>
                <a:lumOff val="-14770"/>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Sessions table</a:t>
          </a:r>
        </a:p>
      </dsp:txBody>
      <dsp:txXfrm>
        <a:off x="40980" y="2706739"/>
        <a:ext cx="5824221" cy="757514"/>
      </dsp:txXfrm>
    </dsp:sp>
    <dsp:sp modelId="{7E3F69B9-B0A3-4D45-B52B-3DBF8650FCA3}">
      <dsp:nvSpPr>
        <dsp:cNvPr id="0" name=""/>
        <dsp:cNvSpPr/>
      </dsp:nvSpPr>
      <dsp:spPr>
        <a:xfrm>
          <a:off x="0" y="3606034"/>
          <a:ext cx="5906181" cy="839474"/>
        </a:xfrm>
        <a:prstGeom prst="roundRect">
          <a:avLst/>
        </a:prstGeom>
        <a:gradFill rotWithShape="0">
          <a:gsLst>
            <a:gs pos="0">
              <a:schemeClr val="accent3">
                <a:hueOff val="6059134"/>
                <a:satOff val="36540"/>
                <a:lumOff val="-22155"/>
                <a:alphaOff val="0"/>
                <a:satMod val="100000"/>
                <a:lumMod val="100000"/>
              </a:schemeClr>
            </a:gs>
            <a:gs pos="50000">
              <a:schemeClr val="accent3">
                <a:hueOff val="6059134"/>
                <a:satOff val="36540"/>
                <a:lumOff val="-22155"/>
                <a:alphaOff val="0"/>
                <a:shade val="99000"/>
                <a:satMod val="105000"/>
                <a:lumMod val="100000"/>
              </a:schemeClr>
            </a:gs>
            <a:gs pos="100000">
              <a:schemeClr val="accent3">
                <a:hueOff val="6059134"/>
                <a:satOff val="36540"/>
                <a:lumOff val="-22155"/>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Cross-site scripting</a:t>
          </a:r>
        </a:p>
      </dsp:txBody>
      <dsp:txXfrm>
        <a:off x="40980" y="3647014"/>
        <a:ext cx="5824221" cy="7575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765AB0-BC83-475C-AF40-7A93A902FD2D}">
      <dsp:nvSpPr>
        <dsp:cNvPr id="0" name=""/>
        <dsp:cNvSpPr/>
      </dsp:nvSpPr>
      <dsp:spPr>
        <a:xfrm>
          <a:off x="0" y="35382"/>
          <a:ext cx="5906181" cy="974390"/>
        </a:xfrm>
        <a:prstGeom prst="roundRect">
          <a:avLst/>
        </a:prstGeom>
        <a:gradFill rotWithShape="0">
          <a:gsLst>
            <a:gs pos="0">
              <a:schemeClr val="accent3">
                <a:shade val="80000"/>
                <a:hueOff val="0"/>
                <a:satOff val="0"/>
                <a:lumOff val="0"/>
                <a:alphaOff val="0"/>
                <a:tint val="60000"/>
                <a:satMod val="105000"/>
                <a:lumMod val="105000"/>
              </a:schemeClr>
            </a:gs>
            <a:gs pos="100000">
              <a:schemeClr val="accent3">
                <a:shade val="80000"/>
                <a:hueOff val="0"/>
                <a:satOff val="0"/>
                <a:lumOff val="0"/>
                <a:alphaOff val="0"/>
                <a:tint val="65000"/>
                <a:satMod val="100000"/>
                <a:lumMod val="100000"/>
              </a:schemeClr>
            </a:gs>
            <a:gs pos="100000">
              <a:schemeClr val="accent3">
                <a:shade val="80000"/>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React Native is difficult to learn</a:t>
          </a:r>
        </a:p>
      </dsp:txBody>
      <dsp:txXfrm>
        <a:off x="47566" y="82948"/>
        <a:ext cx="5811049" cy="879258"/>
      </dsp:txXfrm>
    </dsp:sp>
    <dsp:sp modelId="{99808340-19D2-4DF7-8A14-D4E6353ECAEC}">
      <dsp:nvSpPr>
        <dsp:cNvPr id="0" name=""/>
        <dsp:cNvSpPr/>
      </dsp:nvSpPr>
      <dsp:spPr>
        <a:xfrm>
          <a:off x="0" y="1081773"/>
          <a:ext cx="5906181" cy="974390"/>
        </a:xfrm>
        <a:prstGeom prst="roundRect">
          <a:avLst/>
        </a:prstGeom>
        <a:gradFill rotWithShape="0">
          <a:gsLst>
            <a:gs pos="0">
              <a:schemeClr val="accent3">
                <a:shade val="80000"/>
                <a:hueOff val="33990"/>
                <a:satOff val="-1405"/>
                <a:lumOff val="6826"/>
                <a:alphaOff val="0"/>
                <a:tint val="60000"/>
                <a:satMod val="105000"/>
                <a:lumMod val="105000"/>
              </a:schemeClr>
            </a:gs>
            <a:gs pos="100000">
              <a:schemeClr val="accent3">
                <a:shade val="80000"/>
                <a:hueOff val="33990"/>
                <a:satOff val="-1405"/>
                <a:lumOff val="6826"/>
                <a:alphaOff val="0"/>
                <a:tint val="65000"/>
                <a:satMod val="100000"/>
                <a:lumMod val="100000"/>
              </a:schemeClr>
            </a:gs>
            <a:gs pos="100000">
              <a:schemeClr val="accent3">
                <a:shade val="80000"/>
                <a:hueOff val="33990"/>
                <a:satOff val="-1405"/>
                <a:lumOff val="6826"/>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Learning to use React Native tools</a:t>
          </a:r>
        </a:p>
      </dsp:txBody>
      <dsp:txXfrm>
        <a:off x="47566" y="1129339"/>
        <a:ext cx="5811049" cy="879258"/>
      </dsp:txXfrm>
    </dsp:sp>
    <dsp:sp modelId="{6CCE9752-BF18-4CD5-9263-9EC4A08C9284}">
      <dsp:nvSpPr>
        <dsp:cNvPr id="0" name=""/>
        <dsp:cNvSpPr/>
      </dsp:nvSpPr>
      <dsp:spPr>
        <a:xfrm>
          <a:off x="0" y="2128163"/>
          <a:ext cx="5906181" cy="974390"/>
        </a:xfrm>
        <a:prstGeom prst="roundRect">
          <a:avLst/>
        </a:prstGeom>
        <a:gradFill rotWithShape="0">
          <a:gsLst>
            <a:gs pos="0">
              <a:schemeClr val="accent3">
                <a:shade val="80000"/>
                <a:hueOff val="67980"/>
                <a:satOff val="-2809"/>
                <a:lumOff val="13653"/>
                <a:alphaOff val="0"/>
                <a:tint val="60000"/>
                <a:satMod val="105000"/>
                <a:lumMod val="105000"/>
              </a:schemeClr>
            </a:gs>
            <a:gs pos="100000">
              <a:schemeClr val="accent3">
                <a:shade val="80000"/>
                <a:hueOff val="67980"/>
                <a:satOff val="-2809"/>
                <a:lumOff val="13653"/>
                <a:alphaOff val="0"/>
                <a:tint val="65000"/>
                <a:satMod val="100000"/>
                <a:lumMod val="100000"/>
              </a:schemeClr>
            </a:gs>
            <a:gs pos="100000">
              <a:schemeClr val="accent3">
                <a:shade val="80000"/>
                <a:hueOff val="67980"/>
                <a:satOff val="-2809"/>
                <a:lumOff val="13653"/>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Emulator is very slow to run – fixed by viewing on phone</a:t>
          </a:r>
        </a:p>
      </dsp:txBody>
      <dsp:txXfrm>
        <a:off x="47566" y="2175729"/>
        <a:ext cx="5811049" cy="879258"/>
      </dsp:txXfrm>
    </dsp:sp>
    <dsp:sp modelId="{3E6FC0D7-7D15-40C3-8F54-A67D209D24D6}">
      <dsp:nvSpPr>
        <dsp:cNvPr id="0" name=""/>
        <dsp:cNvSpPr/>
      </dsp:nvSpPr>
      <dsp:spPr>
        <a:xfrm>
          <a:off x="0" y="3174554"/>
          <a:ext cx="5906181" cy="974390"/>
        </a:xfrm>
        <a:prstGeom prst="roundRect">
          <a:avLst/>
        </a:prstGeom>
        <a:gradFill rotWithShape="0">
          <a:gsLst>
            <a:gs pos="0">
              <a:schemeClr val="accent3">
                <a:shade val="80000"/>
                <a:hueOff val="101969"/>
                <a:satOff val="-4214"/>
                <a:lumOff val="20480"/>
                <a:alphaOff val="0"/>
                <a:tint val="60000"/>
                <a:satMod val="105000"/>
                <a:lumMod val="105000"/>
              </a:schemeClr>
            </a:gs>
            <a:gs pos="100000">
              <a:schemeClr val="accent3">
                <a:shade val="80000"/>
                <a:hueOff val="101969"/>
                <a:satOff val="-4214"/>
                <a:lumOff val="20480"/>
                <a:alphaOff val="0"/>
                <a:tint val="65000"/>
                <a:satMod val="100000"/>
                <a:lumMod val="100000"/>
              </a:schemeClr>
            </a:gs>
            <a:gs pos="100000">
              <a:schemeClr val="accent3">
                <a:shade val="80000"/>
                <a:hueOff val="101969"/>
                <a:satOff val="-4214"/>
                <a:lumOff val="2048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Had to learn to handle iOS and Android issues</a:t>
          </a:r>
        </a:p>
      </dsp:txBody>
      <dsp:txXfrm>
        <a:off x="47566" y="3222120"/>
        <a:ext cx="5811049" cy="879258"/>
      </dsp:txXfrm>
    </dsp:sp>
    <dsp:sp modelId="{25F39B48-A3AD-4E3B-8432-7C563BB2D380}">
      <dsp:nvSpPr>
        <dsp:cNvPr id="0" name=""/>
        <dsp:cNvSpPr/>
      </dsp:nvSpPr>
      <dsp:spPr>
        <a:xfrm>
          <a:off x="0" y="4220944"/>
          <a:ext cx="5906181" cy="974390"/>
        </a:xfrm>
        <a:prstGeom prst="roundRect">
          <a:avLst/>
        </a:prstGeom>
        <a:gradFill rotWithShape="0">
          <a:gsLst>
            <a:gs pos="0">
              <a:schemeClr val="accent3">
                <a:shade val="80000"/>
                <a:hueOff val="135959"/>
                <a:satOff val="-5618"/>
                <a:lumOff val="27306"/>
                <a:alphaOff val="0"/>
                <a:tint val="60000"/>
                <a:satMod val="105000"/>
                <a:lumMod val="105000"/>
              </a:schemeClr>
            </a:gs>
            <a:gs pos="100000">
              <a:schemeClr val="accent3">
                <a:shade val="80000"/>
                <a:hueOff val="135959"/>
                <a:satOff val="-5618"/>
                <a:lumOff val="27306"/>
                <a:alphaOff val="0"/>
                <a:tint val="65000"/>
                <a:satMod val="100000"/>
                <a:lumMod val="100000"/>
              </a:schemeClr>
            </a:gs>
            <a:gs pos="100000">
              <a:schemeClr val="accent3">
                <a:shade val="80000"/>
                <a:hueOff val="135959"/>
                <a:satOff val="-5618"/>
                <a:lumOff val="27306"/>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Build components from scratch</a:t>
          </a:r>
        </a:p>
      </dsp:txBody>
      <dsp:txXfrm>
        <a:off x="47566" y="4268510"/>
        <a:ext cx="5811049" cy="8792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39C947-17CA-47A4-98D0-716A1D13F1AE}">
      <dsp:nvSpPr>
        <dsp:cNvPr id="0" name=""/>
        <dsp:cNvSpPr/>
      </dsp:nvSpPr>
      <dsp:spPr>
        <a:xfrm>
          <a:off x="0" y="699473"/>
          <a:ext cx="5166475" cy="913678"/>
        </a:xfrm>
        <a:prstGeom prst="roundRect">
          <a:avLst/>
        </a:prstGeom>
        <a:gradFill rotWithShape="0">
          <a:gsLst>
            <a:gs pos="0">
              <a:schemeClr val="accent3">
                <a:hueOff val="0"/>
                <a:satOff val="0"/>
                <a:lumOff val="0"/>
                <a:alphaOff val="0"/>
                <a:satMod val="100000"/>
                <a:lumMod val="100000"/>
              </a:schemeClr>
            </a:gs>
            <a:gs pos="50000">
              <a:schemeClr val="accent3">
                <a:hueOff val="0"/>
                <a:satOff val="0"/>
                <a:lumOff val="0"/>
                <a:alphaOff val="0"/>
                <a:shade val="99000"/>
                <a:satMod val="105000"/>
                <a:lumMod val="100000"/>
              </a:schemeClr>
            </a:gs>
            <a:gs pos="100000">
              <a:schemeClr val="accent3">
                <a:hueOff val="0"/>
                <a:satOff val="0"/>
                <a:lumOff val="0"/>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Utilizing React Native tools</a:t>
          </a:r>
        </a:p>
      </dsp:txBody>
      <dsp:txXfrm>
        <a:off x="44602" y="744075"/>
        <a:ext cx="5077271" cy="824474"/>
      </dsp:txXfrm>
    </dsp:sp>
    <dsp:sp modelId="{5AD8AA7D-A46F-4FF1-B55C-3EA0CE730751}">
      <dsp:nvSpPr>
        <dsp:cNvPr id="0" name=""/>
        <dsp:cNvSpPr/>
      </dsp:nvSpPr>
      <dsp:spPr>
        <a:xfrm>
          <a:off x="0" y="1679391"/>
          <a:ext cx="5166475" cy="913678"/>
        </a:xfrm>
        <a:prstGeom prst="roundRect">
          <a:avLst/>
        </a:prstGeom>
        <a:gradFill rotWithShape="0">
          <a:gsLst>
            <a:gs pos="0">
              <a:schemeClr val="accent3">
                <a:hueOff val="2019711"/>
                <a:satOff val="12180"/>
                <a:lumOff val="-7385"/>
                <a:alphaOff val="0"/>
                <a:satMod val="100000"/>
                <a:lumMod val="100000"/>
              </a:schemeClr>
            </a:gs>
            <a:gs pos="50000">
              <a:schemeClr val="accent3">
                <a:hueOff val="2019711"/>
                <a:satOff val="12180"/>
                <a:lumOff val="-7385"/>
                <a:alphaOff val="0"/>
                <a:shade val="99000"/>
                <a:satMod val="105000"/>
                <a:lumMod val="100000"/>
              </a:schemeClr>
            </a:gs>
            <a:gs pos="100000">
              <a:schemeClr val="accent3">
                <a:hueOff val="2019711"/>
                <a:satOff val="12180"/>
                <a:lumOff val="-7385"/>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Building from ground up provides a thorough learning experience</a:t>
          </a:r>
        </a:p>
      </dsp:txBody>
      <dsp:txXfrm>
        <a:off x="44602" y="1723993"/>
        <a:ext cx="5077271" cy="824474"/>
      </dsp:txXfrm>
    </dsp:sp>
    <dsp:sp modelId="{3B529846-D627-43D0-B7C5-1611B668BE7A}">
      <dsp:nvSpPr>
        <dsp:cNvPr id="0" name=""/>
        <dsp:cNvSpPr/>
      </dsp:nvSpPr>
      <dsp:spPr>
        <a:xfrm>
          <a:off x="0" y="2659310"/>
          <a:ext cx="5166475" cy="913678"/>
        </a:xfrm>
        <a:prstGeom prst="roundRect">
          <a:avLst/>
        </a:prstGeom>
        <a:gradFill rotWithShape="0">
          <a:gsLst>
            <a:gs pos="0">
              <a:schemeClr val="accent3">
                <a:hueOff val="4039423"/>
                <a:satOff val="24360"/>
                <a:lumOff val="-14770"/>
                <a:alphaOff val="0"/>
                <a:satMod val="100000"/>
                <a:lumMod val="100000"/>
              </a:schemeClr>
            </a:gs>
            <a:gs pos="50000">
              <a:schemeClr val="accent3">
                <a:hueOff val="4039423"/>
                <a:satOff val="24360"/>
                <a:lumOff val="-14770"/>
                <a:alphaOff val="0"/>
                <a:shade val="99000"/>
                <a:satMod val="105000"/>
                <a:lumMod val="100000"/>
              </a:schemeClr>
            </a:gs>
            <a:gs pos="100000">
              <a:schemeClr val="accent3">
                <a:hueOff val="4039423"/>
                <a:satOff val="24360"/>
                <a:lumOff val="-14770"/>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Able to learn ios and Android mobile development</a:t>
          </a:r>
        </a:p>
      </dsp:txBody>
      <dsp:txXfrm>
        <a:off x="44602" y="2703912"/>
        <a:ext cx="5077271" cy="824474"/>
      </dsp:txXfrm>
    </dsp:sp>
    <dsp:sp modelId="{4BB57DD5-F72B-40C2-BD56-EE5B5B65AD76}">
      <dsp:nvSpPr>
        <dsp:cNvPr id="0" name=""/>
        <dsp:cNvSpPr/>
      </dsp:nvSpPr>
      <dsp:spPr>
        <a:xfrm>
          <a:off x="0" y="3639229"/>
          <a:ext cx="5166475" cy="913678"/>
        </a:xfrm>
        <a:prstGeom prst="roundRect">
          <a:avLst/>
        </a:prstGeom>
        <a:gradFill rotWithShape="0">
          <a:gsLst>
            <a:gs pos="0">
              <a:schemeClr val="accent3">
                <a:hueOff val="6059134"/>
                <a:satOff val="36540"/>
                <a:lumOff val="-22155"/>
                <a:alphaOff val="0"/>
                <a:satMod val="100000"/>
                <a:lumMod val="100000"/>
              </a:schemeClr>
            </a:gs>
            <a:gs pos="50000">
              <a:schemeClr val="accent3">
                <a:hueOff val="6059134"/>
                <a:satOff val="36540"/>
                <a:lumOff val="-22155"/>
                <a:alphaOff val="0"/>
                <a:shade val="99000"/>
                <a:satMod val="105000"/>
                <a:lumMod val="100000"/>
              </a:schemeClr>
            </a:gs>
            <a:gs pos="100000">
              <a:schemeClr val="accent3">
                <a:hueOff val="6059134"/>
                <a:satOff val="36540"/>
                <a:lumOff val="-22155"/>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Functional web and mobile application</a:t>
          </a:r>
        </a:p>
      </dsp:txBody>
      <dsp:txXfrm>
        <a:off x="44602" y="3683831"/>
        <a:ext cx="5077271" cy="82447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6FAEF4-5741-46B3-B132-65A30E4A18DB}" type="datetimeFigureOut">
              <a:rPr lang="en-US" smtClean="0"/>
              <a:t>4/18/2018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8515DF-2751-4788-8267-DEA0380551F0}" type="slidenum">
              <a:rPr lang="en-US" smtClean="0"/>
              <a:t>‹#›</a:t>
            </a:fld>
            <a:endParaRPr lang="en-US"/>
          </a:p>
        </p:txBody>
      </p:sp>
    </p:spTree>
    <p:extLst>
      <p:ext uri="{BB962C8B-B14F-4D97-AF65-F5344CB8AC3E}">
        <p14:creationId xmlns:p14="http://schemas.microsoft.com/office/powerpoint/2010/main" val="3307368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Lorraine</a:t>
            </a:r>
          </a:p>
        </p:txBody>
      </p:sp>
      <p:sp>
        <p:nvSpPr>
          <p:cNvPr id="4" name="Slide Number Placeholder 3"/>
          <p:cNvSpPr>
            <a:spLocks noGrp="1"/>
          </p:cNvSpPr>
          <p:nvPr>
            <p:ph type="sldNum" sz="quarter" idx="10"/>
          </p:nvPr>
        </p:nvSpPr>
        <p:spPr/>
        <p:txBody>
          <a:bodyPr/>
          <a:lstStyle/>
          <a:p>
            <a:fld id="{718515DF-2751-4788-8267-DEA0380551F0}" type="slidenum">
              <a:rPr lang="en-US" smtClean="0"/>
              <a:t>3</a:t>
            </a:fld>
            <a:endParaRPr lang="en-US"/>
          </a:p>
        </p:txBody>
      </p:sp>
    </p:spTree>
    <p:extLst>
      <p:ext uri="{BB962C8B-B14F-4D97-AF65-F5344CB8AC3E}">
        <p14:creationId xmlns:p14="http://schemas.microsoft.com/office/powerpoint/2010/main" val="14505556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JACKIE Our plan was to re-use the </a:t>
            </a:r>
            <a:r>
              <a:rPr lang="en-US" err="1">
                <a:cs typeface="Calibri"/>
              </a:rPr>
              <a:t>php</a:t>
            </a:r>
            <a:r>
              <a:rPr lang="en-US">
                <a:cs typeface="Calibri"/>
              </a:rPr>
              <a:t> code from the backend of the website for the app, but we did have to make some modifications. For example, the website needs to return data to display, while the app....</a:t>
            </a:r>
          </a:p>
          <a:p>
            <a:r>
              <a:rPr lang="en-US" err="1">
                <a:cs typeface="Calibri"/>
              </a:rPr>
              <a:t>Ios</a:t>
            </a:r>
            <a:r>
              <a:rPr lang="en-US">
                <a:cs typeface="Calibri"/>
              </a:rPr>
              <a:t> only works with https requests, we were using http requests</a:t>
            </a:r>
          </a:p>
          <a:p>
            <a:r>
              <a:rPr lang="en-US">
                <a:cs typeface="Calibri"/>
              </a:rPr>
              <a:t>Learning to use React Native tools like Debugger and Error Log</a:t>
            </a:r>
          </a:p>
          <a:p>
            <a:r>
              <a:rPr lang="en-US">
                <a:cs typeface="Calibri"/>
              </a:rPr>
              <a:t>Issues encountered by </a:t>
            </a:r>
            <a:r>
              <a:rPr lang="en-US" err="1">
                <a:cs typeface="Calibri"/>
              </a:rPr>
              <a:t>ios</a:t>
            </a:r>
            <a:r>
              <a:rPr lang="en-US">
                <a:cs typeface="Calibri"/>
              </a:rPr>
              <a:t> developers not the same as issues encountered by android developers</a:t>
            </a:r>
          </a:p>
        </p:txBody>
      </p:sp>
      <p:sp>
        <p:nvSpPr>
          <p:cNvPr id="4" name="Slide Number Placeholder 3"/>
          <p:cNvSpPr>
            <a:spLocks noGrp="1"/>
          </p:cNvSpPr>
          <p:nvPr>
            <p:ph type="sldNum" sz="quarter" idx="10"/>
          </p:nvPr>
        </p:nvSpPr>
        <p:spPr/>
        <p:txBody>
          <a:bodyPr/>
          <a:lstStyle/>
          <a:p>
            <a:fld id="{718515DF-2751-4788-8267-DEA0380551F0}" type="slidenum">
              <a:rPr lang="en-US" smtClean="0"/>
              <a:t>13</a:t>
            </a:fld>
            <a:endParaRPr lang="en-US"/>
          </a:p>
        </p:txBody>
      </p:sp>
    </p:spTree>
    <p:extLst>
      <p:ext uri="{BB962C8B-B14F-4D97-AF65-F5344CB8AC3E}">
        <p14:creationId xmlns:p14="http://schemas.microsoft.com/office/powerpoint/2010/main" val="597791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Jackie: Mobile app is built from scratch, wanted to start with a thorough understanding of React Native and its respective tools (like error log)</a:t>
            </a:r>
          </a:p>
          <a:p>
            <a:r>
              <a:rPr lang="en-US">
                <a:cs typeface="Calibri"/>
              </a:rPr>
              <a:t>We have all learned SO MUCH</a:t>
            </a:r>
          </a:p>
          <a:p>
            <a:endParaRPr lang="en-US">
              <a:cs typeface="Calibri"/>
            </a:endParaRPr>
          </a:p>
          <a:p>
            <a:endParaRPr lang="en-US">
              <a:cs typeface="Calibri"/>
            </a:endParaRPr>
          </a:p>
        </p:txBody>
      </p:sp>
      <p:sp>
        <p:nvSpPr>
          <p:cNvPr id="4" name="Slide Number Placeholder 3"/>
          <p:cNvSpPr>
            <a:spLocks noGrp="1"/>
          </p:cNvSpPr>
          <p:nvPr>
            <p:ph type="sldNum" sz="quarter" idx="10"/>
          </p:nvPr>
        </p:nvSpPr>
        <p:spPr/>
        <p:txBody>
          <a:bodyPr/>
          <a:lstStyle/>
          <a:p>
            <a:fld id="{718515DF-2751-4788-8267-DEA0380551F0}" type="slidenum">
              <a:rPr lang="en-US" smtClean="0"/>
              <a:t>14</a:t>
            </a:fld>
            <a:endParaRPr lang="en-US"/>
          </a:p>
        </p:txBody>
      </p:sp>
    </p:spTree>
    <p:extLst>
      <p:ext uri="{BB962C8B-B14F-4D97-AF65-F5344CB8AC3E}">
        <p14:creationId xmlns:p14="http://schemas.microsoft.com/office/powerpoint/2010/main" val="3867659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Lorraine</a:t>
            </a:r>
          </a:p>
        </p:txBody>
      </p:sp>
      <p:sp>
        <p:nvSpPr>
          <p:cNvPr id="4" name="Slide Number Placeholder 3"/>
          <p:cNvSpPr>
            <a:spLocks noGrp="1"/>
          </p:cNvSpPr>
          <p:nvPr>
            <p:ph type="sldNum" sz="quarter" idx="10"/>
          </p:nvPr>
        </p:nvSpPr>
        <p:spPr/>
        <p:txBody>
          <a:bodyPr/>
          <a:lstStyle/>
          <a:p>
            <a:fld id="{718515DF-2751-4788-8267-DEA0380551F0}" type="slidenum">
              <a:rPr lang="en-US" smtClean="0"/>
              <a:t>15</a:t>
            </a:fld>
            <a:endParaRPr lang="en-US"/>
          </a:p>
        </p:txBody>
      </p:sp>
    </p:spTree>
    <p:extLst>
      <p:ext uri="{BB962C8B-B14F-4D97-AF65-F5344CB8AC3E}">
        <p14:creationId xmlns:p14="http://schemas.microsoft.com/office/powerpoint/2010/main" val="1213234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HUONG</a:t>
            </a:r>
          </a:p>
        </p:txBody>
      </p:sp>
      <p:sp>
        <p:nvSpPr>
          <p:cNvPr id="4" name="Slide Number Placeholder 3"/>
          <p:cNvSpPr>
            <a:spLocks noGrp="1"/>
          </p:cNvSpPr>
          <p:nvPr>
            <p:ph type="sldNum" sz="quarter" idx="10"/>
          </p:nvPr>
        </p:nvSpPr>
        <p:spPr/>
        <p:txBody>
          <a:bodyPr/>
          <a:lstStyle/>
          <a:p>
            <a:fld id="{718515DF-2751-4788-8267-DEA0380551F0}" type="slidenum">
              <a:rPr lang="en-US" smtClean="0"/>
              <a:t>4</a:t>
            </a:fld>
            <a:endParaRPr lang="en-US"/>
          </a:p>
        </p:txBody>
      </p:sp>
    </p:spTree>
    <p:extLst>
      <p:ext uri="{BB962C8B-B14F-4D97-AF65-F5344CB8AC3E}">
        <p14:creationId xmlns:p14="http://schemas.microsoft.com/office/powerpoint/2010/main" val="4074680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10"/>
          </p:nvPr>
        </p:nvSpPr>
        <p:spPr/>
        <p:txBody>
          <a:bodyPr/>
          <a:lstStyle/>
          <a:p>
            <a:fld id="{718515DF-2751-4788-8267-DEA0380551F0}" type="slidenum">
              <a:rPr lang="en-US" smtClean="0"/>
              <a:t>6</a:t>
            </a:fld>
            <a:endParaRPr lang="en-US"/>
          </a:p>
        </p:txBody>
      </p:sp>
    </p:spTree>
    <p:extLst>
      <p:ext uri="{BB962C8B-B14F-4D97-AF65-F5344CB8AC3E}">
        <p14:creationId xmlns:p14="http://schemas.microsoft.com/office/powerpoint/2010/main" val="215796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Huong</a:t>
            </a:r>
          </a:p>
        </p:txBody>
      </p:sp>
      <p:sp>
        <p:nvSpPr>
          <p:cNvPr id="4" name="Slide Number Placeholder 3"/>
          <p:cNvSpPr>
            <a:spLocks noGrp="1"/>
          </p:cNvSpPr>
          <p:nvPr>
            <p:ph type="sldNum" sz="quarter" idx="10"/>
          </p:nvPr>
        </p:nvSpPr>
        <p:spPr/>
        <p:txBody>
          <a:bodyPr/>
          <a:lstStyle/>
          <a:p>
            <a:fld id="{718515DF-2751-4788-8267-DEA0380551F0}" type="slidenum">
              <a:rPr lang="en-US" smtClean="0"/>
              <a:t>7</a:t>
            </a:fld>
            <a:endParaRPr lang="en-US"/>
          </a:p>
        </p:txBody>
      </p:sp>
    </p:spTree>
    <p:extLst>
      <p:ext uri="{BB962C8B-B14F-4D97-AF65-F5344CB8AC3E}">
        <p14:creationId xmlns:p14="http://schemas.microsoft.com/office/powerpoint/2010/main" val="653308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a:t>
            </a:r>
          </a:p>
        </p:txBody>
      </p:sp>
      <p:sp>
        <p:nvSpPr>
          <p:cNvPr id="4" name="Slide Number Placeholder 3"/>
          <p:cNvSpPr>
            <a:spLocks noGrp="1"/>
          </p:cNvSpPr>
          <p:nvPr>
            <p:ph type="sldNum" sz="quarter" idx="10"/>
          </p:nvPr>
        </p:nvSpPr>
        <p:spPr/>
        <p:txBody>
          <a:bodyPr/>
          <a:lstStyle/>
          <a:p>
            <a:fld id="{718515DF-2751-4788-8267-DEA0380551F0}" type="slidenum">
              <a:rPr lang="en-US" smtClean="0"/>
              <a:t>8</a:t>
            </a:fld>
            <a:endParaRPr lang="en-US"/>
          </a:p>
        </p:txBody>
      </p:sp>
    </p:spTree>
    <p:extLst>
      <p:ext uri="{BB962C8B-B14F-4D97-AF65-F5344CB8AC3E}">
        <p14:creationId xmlns:p14="http://schemas.microsoft.com/office/powerpoint/2010/main" val="24262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TIM Learning React Native—Udemy. Since we were using WAMP for the website, we wanted to be able to reuse as much of that as possible for the mobile app. We used react native for the frontend, and we were able to use </a:t>
            </a:r>
            <a:r>
              <a:rPr lang="en-US" err="1">
                <a:cs typeface="Calibri"/>
              </a:rPr>
              <a:t>php</a:t>
            </a:r>
            <a:r>
              <a:rPr lang="en-US">
                <a:cs typeface="Calibri"/>
              </a:rPr>
              <a:t> and MySQL for the backend and database. React Native was completely new territory for I and all of the mobile team, so we had a lot of learning to do before we could start throwing down any code for our app. Krystal found a really great course on Udemy for React Native and it ended up being invaluable, without that I wouldn't have been able to understand anything. There was a lot to learn, had to go through a good amount of the course for a while until we had enough understanding to split off and begin making our app. It paid off, as we were ultimately able to reuse a good amount of our website's backend with slight modifications for our app.</a:t>
            </a:r>
          </a:p>
        </p:txBody>
      </p:sp>
      <p:sp>
        <p:nvSpPr>
          <p:cNvPr id="4" name="Slide Number Placeholder 3"/>
          <p:cNvSpPr>
            <a:spLocks noGrp="1"/>
          </p:cNvSpPr>
          <p:nvPr>
            <p:ph type="sldNum" sz="quarter" idx="10"/>
          </p:nvPr>
        </p:nvSpPr>
        <p:spPr/>
        <p:txBody>
          <a:bodyPr/>
          <a:lstStyle/>
          <a:p>
            <a:fld id="{718515DF-2751-4788-8267-DEA0380551F0}" type="slidenum">
              <a:rPr lang="en-US" smtClean="0"/>
              <a:t>9</a:t>
            </a:fld>
            <a:endParaRPr lang="en-US"/>
          </a:p>
        </p:txBody>
      </p:sp>
    </p:spTree>
    <p:extLst>
      <p:ext uri="{BB962C8B-B14F-4D97-AF65-F5344CB8AC3E}">
        <p14:creationId xmlns:p14="http://schemas.microsoft.com/office/powerpoint/2010/main" val="848074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Passwords are hashed and salted using the </a:t>
            </a:r>
            <a:r>
              <a:rPr lang="en-US" err="1">
                <a:cs typeface="Calibri"/>
              </a:rPr>
              <a:t>bcrypt</a:t>
            </a:r>
            <a:r>
              <a:rPr lang="en-US">
                <a:cs typeface="Calibri"/>
              </a:rPr>
              <a:t> function. </a:t>
            </a:r>
            <a:r>
              <a:rPr lang="en-US" err="1">
                <a:cs typeface="Calibri"/>
              </a:rPr>
              <a:t>Bcrypt</a:t>
            </a:r>
            <a:r>
              <a:rPr lang="en-US">
                <a:cs typeface="Calibri"/>
              </a:rPr>
              <a:t> is the industry standard most secure hashing algorithm. It stores the salt as part of the hash string (instead of storing it in a separate column) and it extracts the salt from the hashed string.</a:t>
            </a:r>
            <a:endParaRPr lang="en-US"/>
          </a:p>
          <a:p>
            <a:endParaRPr lang="en-US">
              <a:cs typeface="Calibri"/>
            </a:endParaRPr>
          </a:p>
          <a:p>
            <a:r>
              <a:rPr lang="en-US">
                <a:cs typeface="Calibri"/>
              </a:rPr>
              <a:t> All user input is escaped </a:t>
            </a:r>
            <a:r>
              <a:rPr lang="en-US"/>
              <a:t>for protection against SQL injection. </a:t>
            </a:r>
            <a:endParaRPr lang="en-US">
              <a:cs typeface="Calibri"/>
            </a:endParaRPr>
          </a:p>
          <a:p>
            <a:endParaRPr lang="en-US">
              <a:cs typeface="Calibri"/>
            </a:endParaRPr>
          </a:p>
          <a:p>
            <a:r>
              <a:rPr lang="en-US">
                <a:cs typeface="Calibri"/>
              </a:rPr>
              <a:t>We also added a sessions table to our database to prevent API abuse and modification of other users' data. </a:t>
            </a:r>
            <a:r>
              <a:rPr lang="en-US"/>
              <a:t> All sessions are logged in the DB along with the last activity. When you log in, the </a:t>
            </a:r>
            <a:r>
              <a:rPr lang="en-US" err="1"/>
              <a:t>userID</a:t>
            </a:r>
            <a:r>
              <a:rPr lang="en-US"/>
              <a:t> from the user table is put into the session table along with a randomly generated UUID for the </a:t>
            </a:r>
            <a:r>
              <a:rPr lang="en-US" err="1"/>
              <a:t>sessionID</a:t>
            </a:r>
            <a:r>
              <a:rPr lang="en-US">
                <a:cs typeface="Calibri"/>
              </a:rPr>
              <a:t>. </a:t>
            </a:r>
            <a:r>
              <a:rPr lang="en-US"/>
              <a:t>The </a:t>
            </a:r>
            <a:r>
              <a:rPr lang="en-US" err="1"/>
              <a:t>userID</a:t>
            </a:r>
            <a:r>
              <a:rPr lang="en-US"/>
              <a:t> and </a:t>
            </a:r>
            <a:r>
              <a:rPr lang="en-US" err="1"/>
              <a:t>sessionID</a:t>
            </a:r>
            <a:r>
              <a:rPr lang="en-US"/>
              <a:t> are then stored in a cookie</a:t>
            </a:r>
            <a:endParaRPr lang="en-US" err="1">
              <a:cs typeface="Calibri"/>
            </a:endParaRPr>
          </a:p>
          <a:p>
            <a:r>
              <a:rPr lang="en-US"/>
              <a:t>They are provided with every request to the API.</a:t>
            </a:r>
            <a:endParaRPr lang="en-US">
              <a:cs typeface="Calibri"/>
            </a:endParaRPr>
          </a:p>
          <a:p>
            <a:r>
              <a:rPr lang="en-US"/>
              <a:t>If a record is not found in the sessions table matching the IDs in the cookie, the request is rejected</a:t>
            </a:r>
            <a:endParaRPr lang="en-US">
              <a:cs typeface="Calibri"/>
            </a:endParaRPr>
          </a:p>
          <a:p>
            <a:r>
              <a:rPr lang="en-US"/>
              <a:t>Last activity is logged so that old sessions could potentially be dropped recurring script (future development). Successful actions update the time of the </a:t>
            </a:r>
            <a:r>
              <a:rPr lang="en-US" err="1"/>
              <a:t>lastActivity</a:t>
            </a:r>
            <a:r>
              <a:rPr lang="en-US"/>
              <a:t>.</a:t>
            </a:r>
          </a:p>
          <a:p>
            <a:endParaRPr lang="en-US">
              <a:cs typeface="Calibri"/>
            </a:endParaRPr>
          </a:p>
          <a:p>
            <a:r>
              <a:rPr lang="en-US">
                <a:cs typeface="Calibri"/>
              </a:rPr>
              <a:t>We also added protection against cross-site scripting. Any value entered into the database could contain script tags. We sanitize all data coming from the database that is rendered to the page to tags and quotes. This is essentially the opposite of SQL injection. It also allows the user to non-maliciously enter a quote mark in a field (e.g. notes) without causing errors.</a:t>
            </a: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10"/>
          </p:nvPr>
        </p:nvSpPr>
        <p:spPr/>
        <p:txBody>
          <a:bodyPr/>
          <a:lstStyle/>
          <a:p>
            <a:fld id="{718515DF-2751-4788-8267-DEA0380551F0}" type="slidenum">
              <a:rPr lang="en-US" smtClean="0"/>
              <a:t>10</a:t>
            </a:fld>
            <a:endParaRPr lang="en-US"/>
          </a:p>
        </p:txBody>
      </p:sp>
    </p:spTree>
    <p:extLst>
      <p:ext uri="{BB962C8B-B14F-4D97-AF65-F5344CB8AC3E}">
        <p14:creationId xmlns:p14="http://schemas.microsoft.com/office/powerpoint/2010/main" val="4014580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All sessions are logged in the DB along with the last activity. Prevents API abuse by ensuring that an attacker can't modify other users</a:t>
            </a:r>
            <a:r>
              <a:rPr lang="en-US">
                <a:cs typeface="Calibri"/>
              </a:rPr>
              <a:t>' data.</a:t>
            </a:r>
            <a:endParaRPr lang="en-US"/>
          </a:p>
          <a:p>
            <a:r>
              <a:rPr lang="en-US">
                <a:cs typeface="Calibri"/>
              </a:rPr>
              <a:t>When you log in, the </a:t>
            </a:r>
            <a:r>
              <a:rPr lang="en-US" err="1">
                <a:cs typeface="Calibri"/>
              </a:rPr>
              <a:t>userID</a:t>
            </a:r>
            <a:r>
              <a:rPr lang="en-US">
                <a:cs typeface="Calibri"/>
              </a:rPr>
              <a:t> from the user table is put into the session table along with a randomly generated UUID for the </a:t>
            </a:r>
            <a:r>
              <a:rPr lang="en-US" err="1">
                <a:cs typeface="Calibri"/>
              </a:rPr>
              <a:t>sessionID</a:t>
            </a:r>
            <a:endParaRPr lang="en-US" err="1"/>
          </a:p>
          <a:p>
            <a:r>
              <a:rPr lang="en-US">
                <a:cs typeface="Calibri"/>
              </a:rPr>
              <a:t>The </a:t>
            </a:r>
            <a:r>
              <a:rPr lang="en-US" err="1">
                <a:cs typeface="Calibri"/>
              </a:rPr>
              <a:t>userID</a:t>
            </a:r>
            <a:r>
              <a:rPr lang="en-US">
                <a:cs typeface="Calibri"/>
              </a:rPr>
              <a:t> and </a:t>
            </a:r>
            <a:r>
              <a:rPr lang="en-US" err="1">
                <a:cs typeface="Calibri"/>
              </a:rPr>
              <a:t>sessionID</a:t>
            </a:r>
            <a:r>
              <a:rPr lang="en-US">
                <a:cs typeface="Calibri"/>
              </a:rPr>
              <a:t> are then stored in a cookie</a:t>
            </a:r>
          </a:p>
          <a:p>
            <a:r>
              <a:rPr lang="en-US">
                <a:cs typeface="Calibri"/>
              </a:rPr>
              <a:t>They are provided with every request to the API.</a:t>
            </a:r>
          </a:p>
          <a:p>
            <a:r>
              <a:rPr lang="en-US">
                <a:cs typeface="Calibri"/>
              </a:rPr>
              <a:t>If a record is not found in the sessions table matching the IDs in the cookie, the request is rejected</a:t>
            </a:r>
          </a:p>
          <a:p>
            <a:r>
              <a:rPr lang="en-US">
                <a:cs typeface="Calibri"/>
              </a:rPr>
              <a:t>Last activity is logged so that old sessions could potentially be dropped recurring script (future development). Successful actions update the time of the </a:t>
            </a:r>
            <a:r>
              <a:rPr lang="en-US" err="1">
                <a:cs typeface="Calibri"/>
              </a:rPr>
              <a:t>lastActivity</a:t>
            </a:r>
            <a:r>
              <a:rPr lang="en-US">
                <a:cs typeface="Calibri"/>
              </a:rPr>
              <a:t>.</a:t>
            </a:r>
          </a:p>
          <a:p>
            <a:endParaRPr lang="en-US">
              <a:cs typeface="Calibri"/>
            </a:endParaRPr>
          </a:p>
        </p:txBody>
      </p:sp>
      <p:sp>
        <p:nvSpPr>
          <p:cNvPr id="4" name="Slide Number Placeholder 3"/>
          <p:cNvSpPr>
            <a:spLocks noGrp="1"/>
          </p:cNvSpPr>
          <p:nvPr>
            <p:ph type="sldNum" sz="quarter" idx="10"/>
          </p:nvPr>
        </p:nvSpPr>
        <p:spPr/>
        <p:txBody>
          <a:bodyPr/>
          <a:lstStyle/>
          <a:p>
            <a:fld id="{718515DF-2751-4788-8267-DEA0380551F0}" type="slidenum">
              <a:rPr lang="en-US" smtClean="0"/>
              <a:t>11</a:t>
            </a:fld>
            <a:endParaRPr lang="en-US"/>
          </a:p>
        </p:txBody>
      </p:sp>
    </p:spTree>
    <p:extLst>
      <p:ext uri="{BB962C8B-B14F-4D97-AF65-F5344CB8AC3E}">
        <p14:creationId xmlns:p14="http://schemas.microsoft.com/office/powerpoint/2010/main" val="3387397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Jessica </a:t>
            </a:r>
          </a:p>
          <a:p>
            <a:r>
              <a:rPr lang="en-US"/>
              <a:t> </a:t>
            </a:r>
          </a:p>
          <a:p>
            <a:r>
              <a:rPr lang="en-US"/>
              <a:t>1. For internal testing, we checked if the front-end worked efficiently with the back-end, </a:t>
            </a:r>
            <a:endParaRPr lang="en-US">
              <a:cs typeface="Calibri"/>
            </a:endParaRPr>
          </a:p>
          <a:p>
            <a:r>
              <a:rPr lang="en-US"/>
              <a:t>as well as if the database connected, stored and sent out data properly. </a:t>
            </a:r>
          </a:p>
          <a:p>
            <a:r>
              <a:rPr lang="en-US">
                <a:solidFill>
                  <a:srgbClr val="FFFFFF"/>
                </a:solidFill>
              </a:rPr>
              <a:t> </a:t>
            </a:r>
            <a:endParaRPr lang="en-US"/>
          </a:p>
          <a:p>
            <a:r>
              <a:rPr lang="en-US">
                <a:solidFill>
                  <a:srgbClr val="FFFFFF"/>
                </a:solidFill>
              </a:rPr>
              <a:t>The app team used the emulator for testing before uploading the code to the server for updates, </a:t>
            </a:r>
            <a:endParaRPr lang="en-US"/>
          </a:p>
          <a:p>
            <a:r>
              <a:rPr lang="en-US"/>
              <a:t>whereas the web team tested on their local host before uploading to the GoDaddy server. </a:t>
            </a:r>
            <a:endParaRPr lang="en-US">
              <a:cs typeface="Calibri"/>
            </a:endParaRPr>
          </a:p>
          <a:p>
            <a:r>
              <a:rPr lang="en-US">
                <a:solidFill>
                  <a:srgbClr val="FFFFFF"/>
                </a:solidFill>
              </a:rPr>
              <a:t> </a:t>
            </a:r>
            <a:endParaRPr lang="en-US"/>
          </a:p>
          <a:p>
            <a:r>
              <a:rPr lang="en-US">
                <a:solidFill>
                  <a:srgbClr val="FFFFFF"/>
                </a:solidFill>
              </a:rPr>
              <a:t>2. Regarding user acceptance, we tested the ease and appearance of the web and app navigation, </a:t>
            </a:r>
            <a:endParaRPr lang="en-US"/>
          </a:p>
          <a:p>
            <a:r>
              <a:rPr lang="en-US"/>
              <a:t>to lead a user to be more likely to use vTrak. </a:t>
            </a:r>
          </a:p>
          <a:p>
            <a:r>
              <a:rPr lang="en-US">
                <a:solidFill>
                  <a:srgbClr val="FFFFFF"/>
                </a:solidFill>
              </a:rPr>
              <a:t> </a:t>
            </a:r>
            <a:endParaRPr lang="en-US"/>
          </a:p>
          <a:p>
            <a:r>
              <a:rPr lang="en-US">
                <a:solidFill>
                  <a:srgbClr val="FFFFFF"/>
                </a:solidFill>
              </a:rPr>
              <a:t>3. Installation of the website and app onto the server was tested by </a:t>
            </a:r>
            <a:endParaRPr lang="en-US"/>
          </a:p>
          <a:p>
            <a:r>
              <a:rPr lang="en-US">
                <a:solidFill>
                  <a:srgbClr val="FFFFFF"/>
                </a:solidFill>
              </a:rPr>
              <a:t>uploading our files to the server and testing each component as a user would, </a:t>
            </a:r>
            <a:endParaRPr lang="en-US"/>
          </a:p>
          <a:p>
            <a:r>
              <a:rPr lang="en-US">
                <a:solidFill>
                  <a:srgbClr val="FFFFFF"/>
                </a:solidFill>
              </a:rPr>
              <a:t>on different browsers and systems. The downloading of the app to an android device </a:t>
            </a:r>
            <a:endParaRPr lang="en-US"/>
          </a:p>
          <a:p>
            <a:r>
              <a:rPr lang="en-US">
                <a:solidFill>
                  <a:srgbClr val="FFFFFF"/>
                </a:solidFill>
              </a:rPr>
              <a:t>was a simple download and was tested for navigation and appearance as well. </a:t>
            </a:r>
            <a:endParaRPr lang="en-US"/>
          </a:p>
        </p:txBody>
      </p:sp>
      <p:sp>
        <p:nvSpPr>
          <p:cNvPr id="4" name="Slide Number Placeholder 3"/>
          <p:cNvSpPr>
            <a:spLocks noGrp="1"/>
          </p:cNvSpPr>
          <p:nvPr>
            <p:ph type="sldNum" sz="quarter" idx="10"/>
          </p:nvPr>
        </p:nvSpPr>
        <p:spPr/>
        <p:txBody>
          <a:bodyPr/>
          <a:lstStyle/>
          <a:p>
            <a:fld id="{718515DF-2751-4788-8267-DEA0380551F0}" type="slidenum">
              <a:rPr lang="en-US" smtClean="0"/>
              <a:t>12</a:t>
            </a:fld>
            <a:endParaRPr lang="en-US"/>
          </a:p>
        </p:txBody>
      </p:sp>
    </p:spTree>
    <p:extLst>
      <p:ext uri="{BB962C8B-B14F-4D97-AF65-F5344CB8AC3E}">
        <p14:creationId xmlns:p14="http://schemas.microsoft.com/office/powerpoint/2010/main" val="30654889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1" name="Rectangle 10"/>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18FBC713-C1BE-4E73-8565-5EE583F3A452}" type="datetime1">
              <a:rPr lang="en-US" smtClean="0"/>
              <a:t>4/18/2018</a:t>
            </a:fld>
            <a:endParaRPr lang="en-US"/>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2"/>
                </a:solidFill>
              </a:defRPr>
            </a:lvl1pPr>
          </a:lstStyle>
          <a:p>
            <a:r>
              <a:rPr lang="en-US"/>
              <a:t>Group 5</a:t>
            </a:r>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2"/>
                </a:solidFill>
              </a:defRPr>
            </a:lvl1pPr>
          </a:lstStyle>
          <a:p>
            <a:fld id="{4FAB73BC-B049-4115-A692-8D63A059BFB8}"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tx2"/>
                </a:solidFill>
              </a:defRPr>
            </a:lvl1pPr>
          </a:lstStyle>
          <a:p>
            <a:fld id="{6BB298CD-E102-413A-B872-4F1B08447F21}" type="datetime1">
              <a:rPr lang="en-US" smtClean="0"/>
              <a:t>4/18/2018</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Group 5</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tx2"/>
                </a:solidFill>
              </a:defRPr>
            </a:lvl1pPr>
          </a:lstStyle>
          <a:p>
            <a:fld id="{F5609EF7-4998-43F8-BC3B-1B1C5370E913}" type="datetime1">
              <a:rPr lang="en-US" smtClean="0"/>
              <a:t>4/18/2018</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Group 5</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18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tx2"/>
                </a:solidFill>
              </a:defRPr>
            </a:lvl1pPr>
          </a:lstStyle>
          <a:p>
            <a:fld id="{00174507-333F-4E85-BB1A-0A0766CE45ED}" type="datetime1">
              <a:rPr lang="en-US" smtClean="0"/>
              <a:t>4/18/2018</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Group 5</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a:xfrm>
            <a:off x="0" y="0"/>
            <a:ext cx="12192000" cy="6858000"/>
          </a:xfrm>
          <a:prstGeom prst="rect">
            <a:avLst/>
          </a:prstGeom>
          <a:blipFill dpi="0" rotWithShape="1">
            <a:blip r:embed="rId2">
              <a:alphaModFix amt="4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24" name="Rectangle 23"/>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B8214F51-E00A-46BC-94E4-C531B29F19A1}" type="datetime1">
              <a:rPr lang="en-US" smtClean="0"/>
              <a:t>4/18/2018</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tx2"/>
                </a:solidFill>
              </a:defRPr>
            </a:lvl1pPr>
          </a:lstStyle>
          <a:p>
            <a:r>
              <a:rPr lang="en-US"/>
              <a:t>Group 5</a:t>
            </a:r>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tx2"/>
                </a:solidFill>
              </a:defRPr>
            </a:lvl1pPr>
          </a:lstStyle>
          <a:p>
            <a:fld id="{4FAB73BC-B049-4115-A692-8D63A059BFB8}"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solidFill>
                  <a:schemeClr val="tx2"/>
                </a:solidFill>
              </a:defRPr>
            </a:lvl1pPr>
          </a:lstStyle>
          <a:p>
            <a:fld id="{E9C50F37-591C-454D-835F-A04246715A31}" type="datetime1">
              <a:rPr lang="en-US" smtClean="0"/>
              <a:t>4/18/2018</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r>
              <a:rPr lang="en-US"/>
              <a:t>Group 5</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solidFill>
                  <a:schemeClr val="tx2"/>
                </a:solidFill>
              </a:defRPr>
            </a:lvl1pPr>
          </a:lstStyle>
          <a:p>
            <a:fld id="{39805AB2-B591-4EB0-8F5E-C9068A7E0AFD}" type="datetime1">
              <a:rPr lang="en-US" smtClean="0"/>
              <a:t>4/18/2018</a:t>
            </a:fld>
            <a:endParaRPr lang="en-US"/>
          </a:p>
        </p:txBody>
      </p:sp>
      <p:sp>
        <p:nvSpPr>
          <p:cNvPr id="8" name="Footer Placeholder 7"/>
          <p:cNvSpPr>
            <a:spLocks noGrp="1"/>
          </p:cNvSpPr>
          <p:nvPr>
            <p:ph type="ftr" sz="quarter" idx="11"/>
          </p:nvPr>
        </p:nvSpPr>
        <p:spPr/>
        <p:txBody>
          <a:bodyPr/>
          <a:lstStyle>
            <a:lvl1pPr>
              <a:defRPr>
                <a:solidFill>
                  <a:schemeClr val="tx2"/>
                </a:solidFill>
              </a:defRPr>
            </a:lvl1pPr>
          </a:lstStyle>
          <a:p>
            <a:r>
              <a:rPr lang="en-US"/>
              <a:t>Group 5</a:t>
            </a:r>
          </a:p>
        </p:txBody>
      </p:sp>
      <p:sp>
        <p:nvSpPr>
          <p:cNvPr id="9" name="Slide Number Placeholder 8"/>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chemeClr val="tx2"/>
                </a:solidFill>
              </a:defRPr>
            </a:lvl1pPr>
          </a:lstStyle>
          <a:p>
            <a:fld id="{644B99B3-1297-4985-9763-0DACF48C9B49}" type="datetime1">
              <a:rPr lang="en-US" smtClean="0"/>
              <a:t>4/18/2018</a:t>
            </a:fld>
            <a:endParaRPr lang="en-US"/>
          </a:p>
        </p:txBody>
      </p:sp>
      <p:sp>
        <p:nvSpPr>
          <p:cNvPr id="4" name="Footer Placeholder 3"/>
          <p:cNvSpPr>
            <a:spLocks noGrp="1"/>
          </p:cNvSpPr>
          <p:nvPr>
            <p:ph type="ftr" sz="quarter" idx="11"/>
          </p:nvPr>
        </p:nvSpPr>
        <p:spPr/>
        <p:txBody>
          <a:bodyPr/>
          <a:lstStyle>
            <a:lvl1pPr>
              <a:defRPr>
                <a:solidFill>
                  <a:schemeClr val="tx2"/>
                </a:solidFill>
              </a:defRPr>
            </a:lvl1pPr>
          </a:lstStyle>
          <a:p>
            <a:r>
              <a:rPr lang="en-US"/>
              <a:t>Group 5</a:t>
            </a:r>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4CBB4BEC-AA95-4085-B9E9-20A7CDA258E6}" type="datetime1">
              <a:rPr lang="en-US" smtClean="0"/>
              <a:t>4/18/2018</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lstStyle>
          <a:p>
            <a:r>
              <a:rPr lang="en-US"/>
              <a:t>Group 5</a:t>
            </a:r>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4" name="Rectangle 13"/>
          <p:cNvSpPr/>
          <p:nvPr/>
        </p:nvSpPr>
        <p:spPr>
          <a:xfrm>
            <a:off x="234693" y="237744"/>
            <a:ext cx="8633081"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16" name="Rectangle 15"/>
          <p:cNvSpPr/>
          <p:nvPr/>
        </p:nvSpPr>
        <p:spPr>
          <a:xfrm>
            <a:off x="371856" y="374904"/>
            <a:ext cx="8353044" cy="6108192"/>
          </a:xfrm>
          <a:prstGeom prst="rect">
            <a:avLst/>
          </a:prstGeom>
          <a:solidFill>
            <a:schemeClr val="bg2"/>
          </a:solidFill>
          <a:ln w="6350" cap="sq" cmpd="sng" algn="ctr">
            <a:noFill/>
            <a:prstDash val="solid"/>
            <a:miter lim="800000"/>
          </a:ln>
          <a:effectLst/>
        </p:spPr>
      </p:sp>
      <p:sp>
        <p:nvSpPr>
          <p:cNvPr id="15" name="Rectangle 14"/>
          <p:cNvSpPr/>
          <p:nvPr/>
        </p:nvSpPr>
        <p:spPr>
          <a:xfrm>
            <a:off x="9020386" y="237744"/>
            <a:ext cx="2926080" cy="63825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bg1"/>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790575" y="704850"/>
            <a:ext cx="7562850" cy="51435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A70EE319-A0E0-4C1D-A8AB-DC6E4A09B9DD}" type="datetime1">
              <a:rPr lang="en-US" smtClean="0"/>
              <a:t>4/18/2018</a:t>
            </a:fld>
            <a:endParaRPr lang="en-US"/>
          </a:p>
        </p:txBody>
      </p:sp>
      <p:sp>
        <p:nvSpPr>
          <p:cNvPr id="6" name="Footer Placeholder 5"/>
          <p:cNvSpPr>
            <a:spLocks noGrp="1"/>
          </p:cNvSpPr>
          <p:nvPr>
            <p:ph type="ftr" sz="quarter" idx="11"/>
          </p:nvPr>
        </p:nvSpPr>
        <p:spPr>
          <a:xfrm>
            <a:off x="3439158" y="6214535"/>
            <a:ext cx="5184648" cy="256032"/>
          </a:xfrm>
        </p:spPr>
        <p:txBody>
          <a:bodyPr/>
          <a:lstStyle>
            <a:lvl1pPr algn="r">
              <a:defRPr>
                <a:solidFill>
                  <a:schemeClr val="tx2"/>
                </a:solidFill>
              </a:defRPr>
            </a:lvl1pPr>
          </a:lstStyle>
          <a:p>
            <a:r>
              <a:rPr lang="en-US"/>
              <a:t>Group 5</a:t>
            </a:r>
          </a:p>
        </p:txBody>
      </p:sp>
      <p:sp>
        <p:nvSpPr>
          <p:cNvPr id="7" name="Slide Number Placeholder 6"/>
          <p:cNvSpPr>
            <a:spLocks noGrp="1"/>
          </p:cNvSpPr>
          <p:nvPr>
            <p:ph type="sldNum" sz="quarter" idx="12"/>
          </p:nvPr>
        </p:nvSpPr>
        <p:spPr/>
        <p:txBody>
          <a:bodyPr/>
          <a:lstStyle>
            <a:lvl1pPr>
              <a:defRPr>
                <a:solidFill>
                  <a:schemeClr val="bg2"/>
                </a:solidFill>
              </a:defRPr>
            </a:lvl1pPr>
          </a:lstStyle>
          <a:p>
            <a:fld id="{4FAB73BC-B049-4115-A692-8D63A059BFB8}" type="slidenum">
              <a:rPr lang="en-US" dirty="0"/>
              <a:pPr/>
              <a:t>‹#›</a:t>
            </a:fld>
            <a:endParaRPr lang="en-US"/>
          </a:p>
        </p:txBody>
      </p:sp>
      <p:sp>
        <p:nvSpPr>
          <p:cNvPr id="11" name="Rectangle 10"/>
          <p:cNvSpPr/>
          <p:nvPr/>
        </p:nvSpPr>
        <p:spPr>
          <a:xfrm>
            <a:off x="9157546" y="374904"/>
            <a:ext cx="2651760"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tx1"/>
          </a:solidFill>
          <a:ln w="6350" cap="sq">
            <a:solidFill>
              <a:schemeClr val="tx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157546" y="374904"/>
            <a:ext cx="2651760" cy="6108192"/>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p>
        </p:txBody>
      </p:sp>
      <p:sp>
        <p:nvSpPr>
          <p:cNvPr id="3" name="Picture Placeholder 2"/>
          <p:cNvSpPr>
            <a:spLocks noGrp="1" noChangeAspect="1"/>
          </p:cNvSpPr>
          <p:nvPr>
            <p:ph type="pic" idx="1"/>
          </p:nvPr>
        </p:nvSpPr>
        <p:spPr>
          <a:xfrm>
            <a:off x="228599" y="237744"/>
            <a:ext cx="8601076" cy="6382512"/>
          </a:xfrm>
          <a:solidFill>
            <a:srgbClr val="808080"/>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3892E30D-4271-4521-9982-00E0BA9367CE}" type="datetime1">
              <a:rPr lang="en-US" smtClean="0"/>
              <a:t>4/18/2018</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r>
              <a:rPr lang="en-US"/>
              <a:t>Group 5</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8" name="Rectangle 7"/>
          <p:cNvSpPr/>
          <p:nvPr/>
        </p:nvSpPr>
        <p:spPr>
          <a:xfrm>
            <a:off x="371856" y="374904"/>
            <a:ext cx="11448288" cy="6108192"/>
          </a:xfrm>
          <a:prstGeom prst="rect">
            <a:avLst/>
          </a:prstGeom>
          <a:solidFill>
            <a:schemeClr val="bg2"/>
          </a:solidFill>
          <a:ln w="6350" cap="sq" cmpd="sng" algn="ctr">
            <a:no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bg2"/>
                </a:solidFill>
              </a:defRPr>
            </a:lvl1pPr>
          </a:lstStyle>
          <a:p>
            <a:fld id="{5276A7F7-21FA-4F24-9740-2CB4A78B45EA}" type="datetime1">
              <a:rPr lang="en-US" smtClean="0"/>
              <a:t>4/18/2018</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bg2"/>
                </a:solidFill>
              </a:defRPr>
            </a:lvl1pPr>
          </a:lstStyle>
          <a:p>
            <a:r>
              <a:rPr lang="en-US"/>
              <a:t>Group 5</a:t>
            </a:r>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bg2"/>
                </a:solidFill>
              </a:defRPr>
            </a:lvl1pPr>
          </a:lstStyle>
          <a:p>
            <a:fld id="{4FAB73BC-B049-4115-A692-8D63A059BFB8}"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dt="0"/>
  <p:txStyles>
    <p:title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6pPr>
      <a:lvl7pPr marL="19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7pPr>
      <a:lvl8pPr marL="22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8pPr>
      <a:lvl9pPr marL="25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bmp"/><Relationship Id="rId7" Type="http://schemas.openxmlformats.org/officeDocument/2006/relationships/diagramColors" Target="../diagrams/colors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bmp"/><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bmp"/><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bmp"/><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13F1E-9430-4D2B-B548-840CF442DA18}"/>
              </a:ext>
            </a:extLst>
          </p:cNvPr>
          <p:cNvSpPr>
            <a:spLocks noGrp="1"/>
          </p:cNvSpPr>
          <p:nvPr>
            <p:ph type="ctrTitle"/>
          </p:nvPr>
        </p:nvSpPr>
        <p:spPr/>
        <p:txBody>
          <a:bodyPr/>
          <a:lstStyle/>
          <a:p>
            <a:r>
              <a:rPr lang="en-US" cap="none">
                <a:latin typeface="Sansation" panose="02000000000000000000" pitchFamily="2" charset="0"/>
              </a:rPr>
              <a:t>vTrak</a:t>
            </a:r>
          </a:p>
        </p:txBody>
      </p:sp>
      <p:sp>
        <p:nvSpPr>
          <p:cNvPr id="3" name="Subtitle 2">
            <a:extLst>
              <a:ext uri="{FF2B5EF4-FFF2-40B4-BE49-F238E27FC236}">
                <a16:creationId xmlns:a16="http://schemas.microsoft.com/office/drawing/2014/main" id="{78503543-E7ED-4C52-9B77-EB200DD3597C}"/>
              </a:ext>
            </a:extLst>
          </p:cNvPr>
          <p:cNvSpPr>
            <a:spLocks noGrp="1"/>
          </p:cNvSpPr>
          <p:nvPr>
            <p:ph type="subTitle" idx="1"/>
          </p:nvPr>
        </p:nvSpPr>
        <p:spPr/>
        <p:txBody>
          <a:bodyPr/>
          <a:lstStyle/>
          <a:p>
            <a:r>
              <a:rPr lang="en-US"/>
              <a:t>Group 5</a:t>
            </a:r>
          </a:p>
        </p:txBody>
      </p:sp>
      <p:sp>
        <p:nvSpPr>
          <p:cNvPr id="4" name="Footer Placeholder 3">
            <a:extLst>
              <a:ext uri="{FF2B5EF4-FFF2-40B4-BE49-F238E27FC236}">
                <a16:creationId xmlns:a16="http://schemas.microsoft.com/office/drawing/2014/main" id="{8CF50AE8-1404-4B4F-8421-4AB4E9DB3362}"/>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800775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E90402B-F829-48C3-8037-7738137F2E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E35CCD1-2093-4AC0-AABD-494F51FE882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solidFill>
          <a:ln w="6350" cap="flat" cmpd="sng" algn="ctr">
            <a:solidFill>
              <a:schemeClr val="tx1">
                <a:lumMod val="75000"/>
              </a:schemeClr>
            </a:solidFill>
            <a:prstDash val="solid"/>
          </a:ln>
          <a:effectLst>
            <a:softEdge rad="0"/>
          </a:effectLst>
        </p:spPr>
      </p:sp>
      <p:sp>
        <p:nvSpPr>
          <p:cNvPr id="21" name="Rectangle 20">
            <a:extLst>
              <a:ext uri="{FF2B5EF4-FFF2-40B4-BE49-F238E27FC236}">
                <a16:creationId xmlns:a16="http://schemas.microsoft.com/office/drawing/2014/main" id="{EB32BAC1-5F58-428B-A1B8-B0BBB38A66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78373" cy="6108192"/>
          </a:xfrm>
          <a:prstGeom prst="rect">
            <a:avLst/>
          </a:prstGeom>
          <a:solidFill>
            <a:schemeClr val="tx2"/>
          </a:solidFill>
          <a:ln w="6350" cap="sq" cmpd="sng" algn="ctr">
            <a:noFill/>
            <a:prstDash val="solid"/>
            <a:miter lim="800000"/>
          </a:ln>
          <a:effectLst/>
        </p:spPr>
      </p:sp>
      <p:sp>
        <p:nvSpPr>
          <p:cNvPr id="2" name="Title 1">
            <a:extLst>
              <a:ext uri="{FF2B5EF4-FFF2-40B4-BE49-F238E27FC236}">
                <a16:creationId xmlns:a16="http://schemas.microsoft.com/office/drawing/2014/main" id="{7F88505E-1BEB-4BFE-910E-ACD7435623BF}"/>
              </a:ext>
            </a:extLst>
          </p:cNvPr>
          <p:cNvSpPr>
            <a:spLocks noGrp="1"/>
          </p:cNvSpPr>
          <p:nvPr>
            <p:ph type="title"/>
          </p:nvPr>
        </p:nvSpPr>
        <p:spPr>
          <a:xfrm>
            <a:off x="573409" y="674915"/>
            <a:ext cx="3765200" cy="5479056"/>
          </a:xfrm>
        </p:spPr>
        <p:txBody>
          <a:bodyPr>
            <a:normAutofit/>
          </a:bodyPr>
          <a:lstStyle/>
          <a:p>
            <a:pPr algn="ctr"/>
            <a:r>
              <a:rPr lang="en-US">
                <a:solidFill>
                  <a:schemeClr val="bg1"/>
                </a:solidFill>
              </a:rPr>
              <a:t>Security</a:t>
            </a:r>
          </a:p>
        </p:txBody>
      </p:sp>
      <p:sp>
        <p:nvSpPr>
          <p:cNvPr id="4" name="Footer Placeholder 3">
            <a:extLst>
              <a:ext uri="{FF2B5EF4-FFF2-40B4-BE49-F238E27FC236}">
                <a16:creationId xmlns:a16="http://schemas.microsoft.com/office/drawing/2014/main" id="{5B3CE94D-38AE-4F89-A3F6-BFD5D1F4CE43}"/>
              </a:ext>
            </a:extLst>
          </p:cNvPr>
          <p:cNvSpPr>
            <a:spLocks noGrp="1"/>
          </p:cNvSpPr>
          <p:nvPr>
            <p:ph type="ftr" sz="quarter" idx="11"/>
          </p:nvPr>
        </p:nvSpPr>
        <p:spPr>
          <a:xfrm>
            <a:off x="5478124" y="6200664"/>
            <a:ext cx="5212080" cy="274320"/>
          </a:xfrm>
        </p:spPr>
        <p:txBody>
          <a:bodyPr>
            <a:normAutofit/>
          </a:bodyPr>
          <a:lstStyle/>
          <a:p>
            <a:pPr algn="l">
              <a:spcAft>
                <a:spcPts val="600"/>
              </a:spcAft>
            </a:pPr>
            <a:r>
              <a:rPr lang="en-US"/>
              <a:t>Group 5</a:t>
            </a:r>
          </a:p>
        </p:txBody>
      </p:sp>
      <p:graphicFrame>
        <p:nvGraphicFramePr>
          <p:cNvPr id="12" name="Content Placeholder 9">
            <a:extLst>
              <a:ext uri="{FF2B5EF4-FFF2-40B4-BE49-F238E27FC236}">
                <a16:creationId xmlns:a16="http://schemas.microsoft.com/office/drawing/2014/main" id="{B88A07F3-0B2C-4C06-90E8-5524B06EF4C2}"/>
              </a:ext>
            </a:extLst>
          </p:cNvPr>
          <p:cNvGraphicFramePr>
            <a:graphicFrameLocks noGrp="1"/>
          </p:cNvGraphicFramePr>
          <p:nvPr>
            <p:ph idx="1"/>
            <p:extLst>
              <p:ext uri="{D42A27DB-BD31-4B8C-83A1-F6EECF244321}">
                <p14:modId xmlns:p14="http://schemas.microsoft.com/office/powerpoint/2010/main" val="86737199"/>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1935079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9BC3E364-5A48-4567-B65D-0880753EE87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solidFill>
            <a:schemeClr val="tx2"/>
          </a:solidFill>
          <a:ln w="6350" cap="sq" cmpd="sng" algn="ctr">
            <a:noFill/>
            <a:prstDash val="solid"/>
            <a:miter lim="800000"/>
          </a:ln>
          <a:effectLst/>
        </p:spPr>
      </p:sp>
      <p:sp>
        <p:nvSpPr>
          <p:cNvPr id="50" name="Rectangle 49">
            <a:extLst>
              <a:ext uri="{FF2B5EF4-FFF2-40B4-BE49-F238E27FC236}">
                <a16:creationId xmlns:a16="http://schemas.microsoft.com/office/drawing/2014/main" id="{0B80BFB4-DA7E-4E98-BE01-534889F415C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2175" y="1005675"/>
            <a:ext cx="4800601" cy="4870174"/>
          </a:xfrm>
          <a:prstGeom prst="rect">
            <a:avLst/>
          </a:prstGeom>
          <a:solidFill>
            <a:schemeClr val="tx1"/>
          </a:solidFill>
          <a:ln w="6350" cap="sq" cmpd="sng" algn="ctr">
            <a:noFill/>
            <a:prstDash val="solid"/>
            <a:miter lim="800000"/>
          </a:ln>
          <a:effectLst/>
        </p:spPr>
      </p:sp>
      <p:sp>
        <p:nvSpPr>
          <p:cNvPr id="2" name="Title 1">
            <a:extLst>
              <a:ext uri="{FF2B5EF4-FFF2-40B4-BE49-F238E27FC236}">
                <a16:creationId xmlns:a16="http://schemas.microsoft.com/office/drawing/2014/main" id="{7F88505E-1BEB-4BFE-910E-ACD7435623BF}"/>
              </a:ext>
            </a:extLst>
          </p:cNvPr>
          <p:cNvSpPr>
            <a:spLocks noGrp="1"/>
          </p:cNvSpPr>
          <p:nvPr>
            <p:ph type="title"/>
          </p:nvPr>
        </p:nvSpPr>
        <p:spPr>
          <a:xfrm>
            <a:off x="6314384" y="642594"/>
            <a:ext cx="4810815" cy="1371600"/>
          </a:xfrm>
        </p:spPr>
        <p:txBody>
          <a:bodyPr vert="horz" lIns="91440" tIns="45720" rIns="91440" bIns="45720" rtlCol="0">
            <a:normAutofit/>
          </a:bodyPr>
          <a:lstStyle/>
          <a:p>
            <a:r>
              <a:rPr lang="en-US" cap="all" spc="-100">
                <a:effectLst>
                  <a:outerShdw blurRad="38100" dist="12700" dir="2700000" algn="tl" rotWithShape="0">
                    <a:prstClr val="black">
                      <a:alpha val="40000"/>
                    </a:prstClr>
                  </a:outerShdw>
                </a:effectLst>
                <a:ea typeface="+mj-lt"/>
                <a:cs typeface="+mj-lt"/>
              </a:rPr>
              <a:t>Sessions Table</a:t>
            </a:r>
            <a:endParaRPr lang="en-US" cap="all" spc="-100">
              <a:ea typeface="+mj-lt"/>
              <a:cs typeface="+mj-lt"/>
            </a:endParaRPr>
          </a:p>
        </p:txBody>
      </p:sp>
      <p:sp>
        <p:nvSpPr>
          <p:cNvPr id="4" name="Footer Placeholder 3">
            <a:extLst>
              <a:ext uri="{FF2B5EF4-FFF2-40B4-BE49-F238E27FC236}">
                <a16:creationId xmlns:a16="http://schemas.microsoft.com/office/drawing/2014/main" id="{5B3CE94D-38AE-4F89-A3F6-BFD5D1F4CE43}"/>
              </a:ext>
            </a:extLst>
          </p:cNvPr>
          <p:cNvSpPr>
            <a:spLocks noGrp="1"/>
          </p:cNvSpPr>
          <p:nvPr>
            <p:ph type="ftr" sz="quarter" idx="11"/>
          </p:nvPr>
        </p:nvSpPr>
        <p:spPr>
          <a:xfrm>
            <a:off x="3489960" y="6214535"/>
            <a:ext cx="5212080" cy="256032"/>
          </a:xfrm>
        </p:spPr>
        <p:txBody>
          <a:bodyPr vert="horz" lIns="91440" tIns="45720" rIns="91440" bIns="45720" rtlCol="0">
            <a:normAutofit/>
          </a:bodyPr>
          <a:lstStyle/>
          <a:p>
            <a:pPr defTabSz="914400">
              <a:spcAft>
                <a:spcPts val="600"/>
              </a:spcAft>
            </a:pPr>
            <a:r>
              <a:rPr lang="en-US" kern="1200">
                <a:latin typeface="+mn-lt"/>
                <a:ea typeface="+mn-ea"/>
                <a:cs typeface="+mn-cs"/>
              </a:rPr>
              <a:t>Group 5</a:t>
            </a:r>
          </a:p>
        </p:txBody>
      </p:sp>
      <p:pic>
        <p:nvPicPr>
          <p:cNvPr id="3" name="Picture 4" descr="A screenshot of a cell phone&#10;&#10;Description generated with very high confidence">
            <a:extLst>
              <a:ext uri="{FF2B5EF4-FFF2-40B4-BE49-F238E27FC236}">
                <a16:creationId xmlns:a16="http://schemas.microsoft.com/office/drawing/2014/main" id="{0790F93C-F045-4FF1-B34C-73E5DB444B07}"/>
              </a:ext>
            </a:extLst>
          </p:cNvPr>
          <p:cNvPicPr>
            <a:picLocks noGrp="1" noChangeAspect="1"/>
          </p:cNvPicPr>
          <p:nvPr>
            <p:ph idx="1"/>
          </p:nvPr>
        </p:nvPicPr>
        <p:blipFill>
          <a:blip r:embed="rId3"/>
          <a:stretch>
            <a:fillRect/>
          </a:stretch>
        </p:blipFill>
        <p:spPr>
          <a:xfrm>
            <a:off x="1970647" y="2685234"/>
            <a:ext cx="2895600" cy="1504950"/>
          </a:xfrm>
          <a:prstGeom prst="rect">
            <a:avLst/>
          </a:prstGeom>
        </p:spPr>
      </p:pic>
    </p:spTree>
    <p:extLst>
      <p:ext uri="{BB962C8B-B14F-4D97-AF65-F5344CB8AC3E}">
        <p14:creationId xmlns:p14="http://schemas.microsoft.com/office/powerpoint/2010/main" val="573596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9BC3E364-5A48-4567-B65D-0880753EE87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1697351"/>
            <a:ext cx="5054517" cy="3443690"/>
          </a:xfrm>
          <a:prstGeom prst="rect">
            <a:avLst/>
          </a:prstGeom>
          <a:solidFill>
            <a:schemeClr val="tx2"/>
          </a:solidFill>
          <a:ln w="6350" cap="sq" cmpd="sng" algn="ctr">
            <a:noFill/>
            <a:prstDash val="solid"/>
            <a:miter lim="800000"/>
          </a:ln>
          <a:effectLst/>
        </p:spPr>
      </p:sp>
      <p:sp>
        <p:nvSpPr>
          <p:cNvPr id="26" name="Rectangle 25">
            <a:extLst>
              <a:ext uri="{FF2B5EF4-FFF2-40B4-BE49-F238E27FC236}">
                <a16:creationId xmlns:a16="http://schemas.microsoft.com/office/drawing/2014/main" id="{0B80BFB4-DA7E-4E98-BE01-534889F415C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2175" y="1853939"/>
            <a:ext cx="4800601" cy="3130514"/>
          </a:xfrm>
          <a:prstGeom prst="rect">
            <a:avLst/>
          </a:prstGeom>
          <a:solidFill>
            <a:schemeClr val="tx1"/>
          </a:solidFill>
          <a:ln w="6350" cap="sq" cmpd="sng" algn="ctr">
            <a:noFill/>
            <a:prstDash val="solid"/>
            <a:miter lim="800000"/>
          </a:ln>
          <a:effectLst/>
        </p:spPr>
      </p:sp>
      <p:pic>
        <p:nvPicPr>
          <p:cNvPr id="7" name="Picture 7">
            <a:extLst>
              <a:ext uri="{FF2B5EF4-FFF2-40B4-BE49-F238E27FC236}">
                <a16:creationId xmlns:a16="http://schemas.microsoft.com/office/drawing/2014/main" id="{CA03AD9F-7ED8-4174-A33A-C84A00A3ACB7}"/>
              </a:ext>
            </a:extLst>
          </p:cNvPr>
          <p:cNvPicPr>
            <a:picLocks noChangeAspect="1"/>
          </p:cNvPicPr>
          <p:nvPr/>
        </p:nvPicPr>
        <p:blipFill>
          <a:blip r:embed="rId3"/>
          <a:stretch>
            <a:fillRect/>
          </a:stretch>
        </p:blipFill>
        <p:spPr>
          <a:xfrm>
            <a:off x="1304515" y="2039047"/>
            <a:ext cx="4188221" cy="2806108"/>
          </a:xfrm>
          <a:prstGeom prst="rect">
            <a:avLst/>
          </a:prstGeom>
        </p:spPr>
      </p:pic>
      <p:sp>
        <p:nvSpPr>
          <p:cNvPr id="2" name="Title 1">
            <a:extLst>
              <a:ext uri="{FF2B5EF4-FFF2-40B4-BE49-F238E27FC236}">
                <a16:creationId xmlns:a16="http://schemas.microsoft.com/office/drawing/2014/main" id="{05D544AC-8114-4DEF-A53D-5D0139CB49FD}"/>
              </a:ext>
            </a:extLst>
          </p:cNvPr>
          <p:cNvSpPr>
            <a:spLocks noGrp="1"/>
          </p:cNvSpPr>
          <p:nvPr>
            <p:ph type="title"/>
          </p:nvPr>
        </p:nvSpPr>
        <p:spPr>
          <a:xfrm>
            <a:off x="6314384" y="642594"/>
            <a:ext cx="4810815" cy="1371600"/>
          </a:xfrm>
        </p:spPr>
        <p:txBody>
          <a:bodyPr>
            <a:normAutofit/>
          </a:bodyPr>
          <a:lstStyle/>
          <a:p>
            <a:r>
              <a:rPr lang="en-US"/>
              <a:t>       Testing</a:t>
            </a:r>
          </a:p>
        </p:txBody>
      </p:sp>
      <p:sp>
        <p:nvSpPr>
          <p:cNvPr id="3" name="Content Placeholder 2">
            <a:extLst>
              <a:ext uri="{FF2B5EF4-FFF2-40B4-BE49-F238E27FC236}">
                <a16:creationId xmlns:a16="http://schemas.microsoft.com/office/drawing/2014/main" id="{ABC3A62D-7F32-4830-BE19-9AB5A392F4ED}"/>
              </a:ext>
            </a:extLst>
          </p:cNvPr>
          <p:cNvSpPr>
            <a:spLocks noGrp="1"/>
          </p:cNvSpPr>
          <p:nvPr>
            <p:ph idx="1"/>
          </p:nvPr>
        </p:nvSpPr>
        <p:spPr>
          <a:xfrm>
            <a:off x="6314384" y="2103120"/>
            <a:ext cx="4810816" cy="3931920"/>
          </a:xfrm>
        </p:spPr>
        <p:txBody>
          <a:bodyPr vert="horz" lIns="91440" tIns="45720" rIns="91440" bIns="45720" rtlCol="0" anchor="t">
            <a:normAutofit/>
          </a:bodyPr>
          <a:lstStyle/>
          <a:p>
            <a:r>
              <a:rPr lang="en-US"/>
              <a:t>Targeted Areas: </a:t>
            </a:r>
          </a:p>
          <a:p>
            <a:pPr lvl="1"/>
            <a:r>
              <a:rPr lang="en-US"/>
              <a:t>Internal</a:t>
            </a:r>
          </a:p>
          <a:p>
            <a:pPr lvl="1"/>
            <a:r>
              <a:rPr lang="en-US"/>
              <a:t>User acceptance</a:t>
            </a:r>
          </a:p>
          <a:p>
            <a:pPr lvl="1"/>
            <a:r>
              <a:rPr lang="en-US"/>
              <a:t>Installation </a:t>
            </a:r>
          </a:p>
        </p:txBody>
      </p:sp>
      <p:sp>
        <p:nvSpPr>
          <p:cNvPr id="4" name="Footer Placeholder 3">
            <a:extLst>
              <a:ext uri="{FF2B5EF4-FFF2-40B4-BE49-F238E27FC236}">
                <a16:creationId xmlns:a16="http://schemas.microsoft.com/office/drawing/2014/main" id="{146711B2-D8F4-460B-AA32-43DD52239207}"/>
              </a:ext>
            </a:extLst>
          </p:cNvPr>
          <p:cNvSpPr>
            <a:spLocks noGrp="1"/>
          </p:cNvSpPr>
          <p:nvPr>
            <p:ph type="ftr" sz="quarter" idx="11"/>
          </p:nvPr>
        </p:nvSpPr>
        <p:spPr>
          <a:xfrm>
            <a:off x="3489960" y="6214535"/>
            <a:ext cx="5212080" cy="256032"/>
          </a:xfrm>
        </p:spPr>
        <p:txBody>
          <a:bodyPr>
            <a:normAutofit/>
          </a:bodyPr>
          <a:lstStyle/>
          <a:p>
            <a:pPr>
              <a:spcAft>
                <a:spcPts val="600"/>
              </a:spcAft>
            </a:pPr>
            <a:r>
              <a:rPr lang="en-US"/>
              <a:t>Group 5</a:t>
            </a:r>
          </a:p>
        </p:txBody>
      </p:sp>
    </p:spTree>
    <p:extLst>
      <p:ext uri="{BB962C8B-B14F-4D97-AF65-F5344CB8AC3E}">
        <p14:creationId xmlns:p14="http://schemas.microsoft.com/office/powerpoint/2010/main" val="3873085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0">
            <a:extLst>
              <a:ext uri="{FF2B5EF4-FFF2-40B4-BE49-F238E27FC236}">
                <a16:creationId xmlns:a16="http://schemas.microsoft.com/office/drawing/2014/main" id="{8E90402B-F829-48C3-8037-7738137F2E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2">
            <a:extLst>
              <a:ext uri="{FF2B5EF4-FFF2-40B4-BE49-F238E27FC236}">
                <a16:creationId xmlns:a16="http://schemas.microsoft.com/office/drawing/2014/main" id="{EE35CCD1-2093-4AC0-AABD-494F51FE882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solidFill>
          <a:ln w="6350" cap="flat" cmpd="sng" algn="ctr">
            <a:solidFill>
              <a:schemeClr val="tx1">
                <a:lumMod val="75000"/>
              </a:schemeClr>
            </a:solidFill>
            <a:prstDash val="solid"/>
          </a:ln>
          <a:effectLst>
            <a:softEdge rad="0"/>
          </a:effectLst>
        </p:spPr>
      </p:sp>
      <p:sp>
        <p:nvSpPr>
          <p:cNvPr id="16" name="Rectangle 14">
            <a:extLst>
              <a:ext uri="{FF2B5EF4-FFF2-40B4-BE49-F238E27FC236}">
                <a16:creationId xmlns:a16="http://schemas.microsoft.com/office/drawing/2014/main" id="{EB32BAC1-5F58-428B-A1B8-B0BBB38A66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78373" cy="6108192"/>
          </a:xfrm>
          <a:prstGeom prst="rect">
            <a:avLst/>
          </a:prstGeom>
          <a:solidFill>
            <a:schemeClr val="tx2"/>
          </a:solidFill>
          <a:ln w="6350" cap="sq" cmpd="sng" algn="ctr">
            <a:noFill/>
            <a:prstDash val="solid"/>
            <a:miter lim="800000"/>
          </a:ln>
          <a:effectLst/>
        </p:spPr>
      </p:sp>
      <p:sp>
        <p:nvSpPr>
          <p:cNvPr id="2" name="Title 1">
            <a:extLst>
              <a:ext uri="{FF2B5EF4-FFF2-40B4-BE49-F238E27FC236}">
                <a16:creationId xmlns:a16="http://schemas.microsoft.com/office/drawing/2014/main" id="{5FED5CA3-DA1A-4A3D-8270-D8AD7771AC9B}"/>
              </a:ext>
            </a:extLst>
          </p:cNvPr>
          <p:cNvSpPr>
            <a:spLocks noGrp="1"/>
          </p:cNvSpPr>
          <p:nvPr>
            <p:ph type="title"/>
          </p:nvPr>
        </p:nvSpPr>
        <p:spPr>
          <a:xfrm>
            <a:off x="573409" y="674915"/>
            <a:ext cx="3765200" cy="5479056"/>
          </a:xfrm>
        </p:spPr>
        <p:txBody>
          <a:bodyPr>
            <a:normAutofit/>
          </a:bodyPr>
          <a:lstStyle/>
          <a:p>
            <a:pPr algn="ctr"/>
            <a:r>
              <a:rPr lang="en-US" sz="4400">
                <a:solidFill>
                  <a:schemeClr val="bg1"/>
                </a:solidFill>
              </a:rPr>
              <a:t>Issues Encountered</a:t>
            </a:r>
          </a:p>
        </p:txBody>
      </p:sp>
      <p:graphicFrame>
        <p:nvGraphicFramePr>
          <p:cNvPr id="17" name="Content Placeholder 2">
            <a:extLst>
              <a:ext uri="{FF2B5EF4-FFF2-40B4-BE49-F238E27FC236}">
                <a16:creationId xmlns:a16="http://schemas.microsoft.com/office/drawing/2014/main" id="{A37C847B-D4C7-4579-8CF0-03E12C818E54}"/>
              </a:ext>
            </a:extLst>
          </p:cNvPr>
          <p:cNvGraphicFramePr>
            <a:graphicFrameLocks noGrp="1"/>
          </p:cNvGraphicFramePr>
          <p:nvPr>
            <p:ph idx="1"/>
            <p:extLst>
              <p:ext uri="{D42A27DB-BD31-4B8C-83A1-F6EECF244321}">
                <p14:modId xmlns:p14="http://schemas.microsoft.com/office/powerpoint/2010/main" val="2121638467"/>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C12BB7F8-4CA0-410F-BB36-3EEB57B06151}"/>
              </a:ext>
            </a:extLst>
          </p:cNvPr>
          <p:cNvSpPr>
            <a:spLocks noGrp="1"/>
          </p:cNvSpPr>
          <p:nvPr>
            <p:ph type="ftr" sz="quarter" idx="11"/>
          </p:nvPr>
        </p:nvSpPr>
        <p:spPr>
          <a:xfrm>
            <a:off x="5478124" y="6200664"/>
            <a:ext cx="5212080" cy="274320"/>
          </a:xfrm>
        </p:spPr>
        <p:txBody>
          <a:bodyPr>
            <a:normAutofit/>
          </a:bodyPr>
          <a:lstStyle/>
          <a:p>
            <a:pPr algn="l">
              <a:spcAft>
                <a:spcPts val="600"/>
              </a:spcAft>
            </a:pPr>
            <a:r>
              <a:rPr lang="en-US"/>
              <a:t>Group 5</a:t>
            </a:r>
          </a:p>
        </p:txBody>
      </p:sp>
    </p:spTree>
    <p:extLst>
      <p:ext uri="{BB962C8B-B14F-4D97-AF65-F5344CB8AC3E}">
        <p14:creationId xmlns:p14="http://schemas.microsoft.com/office/powerpoint/2010/main" val="2976447030"/>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C280602-6B4E-4A9C-91DA-10765899E8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308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863A707-C950-46B3-A33E-745CFD385F8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33"/>
            <a:ext cx="675365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294E7DD-8358-41B4-983D-A97A1A11A0D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257" y="12699"/>
            <a:ext cx="5427262" cy="6858000"/>
          </a:xfrm>
          <a:prstGeom prst="rect">
            <a:avLst/>
          </a:prstGeom>
          <a:blipFill dpi="0" rotWithShape="1">
            <a:blip r:embed="rId3">
              <a:alphaModFix amt="2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EA26AAF4-9243-4564-9869-A0081F6EB50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1973" y="643464"/>
            <a:ext cx="4143830" cy="5566305"/>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19" name="Rectangle 18">
            <a:extLst>
              <a:ext uri="{FF2B5EF4-FFF2-40B4-BE49-F238E27FC236}">
                <a16:creationId xmlns:a16="http://schemas.microsoft.com/office/drawing/2014/main" id="{BBC6212C-3141-4CEC-BD34-E90B534C22C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7364" y="806860"/>
            <a:ext cx="3813048" cy="5239512"/>
          </a:xfrm>
          <a:prstGeom prst="rect">
            <a:avLst/>
          </a:prstGeom>
          <a:solidFill>
            <a:schemeClr val="tx2"/>
          </a:solidFill>
          <a:ln w="6350" cap="sq" cmpd="sng" algn="ctr">
            <a:solidFill>
              <a:schemeClr val="tx2"/>
            </a:solidFill>
            <a:prstDash val="solid"/>
            <a:miter lim="800000"/>
          </a:ln>
          <a:effectLst/>
        </p:spPr>
      </p:sp>
      <p:sp>
        <p:nvSpPr>
          <p:cNvPr id="2" name="Title 1">
            <a:extLst>
              <a:ext uri="{FF2B5EF4-FFF2-40B4-BE49-F238E27FC236}">
                <a16:creationId xmlns:a16="http://schemas.microsoft.com/office/drawing/2014/main" id="{1138259B-A1D0-4415-9670-EFBAC2757E7B}"/>
              </a:ext>
            </a:extLst>
          </p:cNvPr>
          <p:cNvSpPr>
            <a:spLocks noGrp="1"/>
          </p:cNvSpPr>
          <p:nvPr>
            <p:ph type="title"/>
          </p:nvPr>
        </p:nvSpPr>
        <p:spPr>
          <a:xfrm>
            <a:off x="7747000" y="1243753"/>
            <a:ext cx="3454400" cy="4378962"/>
          </a:xfrm>
        </p:spPr>
        <p:txBody>
          <a:bodyPr>
            <a:normAutofit/>
          </a:bodyPr>
          <a:lstStyle/>
          <a:p>
            <a:pPr algn="ctr"/>
            <a:r>
              <a:rPr lang="en-US">
                <a:solidFill>
                  <a:schemeClr val="bg1"/>
                </a:solidFill>
              </a:rPr>
              <a:t>Triumphs</a:t>
            </a:r>
          </a:p>
        </p:txBody>
      </p:sp>
      <p:graphicFrame>
        <p:nvGraphicFramePr>
          <p:cNvPr id="6" name="Content Placeholder 2">
            <a:extLst>
              <a:ext uri="{FF2B5EF4-FFF2-40B4-BE49-F238E27FC236}">
                <a16:creationId xmlns:a16="http://schemas.microsoft.com/office/drawing/2014/main" id="{39AA5820-9E11-408B-86FD-4BF779CDB39A}"/>
              </a:ext>
            </a:extLst>
          </p:cNvPr>
          <p:cNvGraphicFramePr>
            <a:graphicFrameLocks noGrp="1"/>
          </p:cNvGraphicFramePr>
          <p:nvPr>
            <p:ph idx="1"/>
            <p:extLst>
              <p:ext uri="{D42A27DB-BD31-4B8C-83A1-F6EECF244321}">
                <p14:modId xmlns:p14="http://schemas.microsoft.com/office/powerpoint/2010/main" val="4251029511"/>
              </p:ext>
            </p:extLst>
          </p:nvPr>
        </p:nvGraphicFramePr>
        <p:xfrm>
          <a:off x="793591" y="800946"/>
          <a:ext cx="5166475" cy="52523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Footer Placeholder 3">
            <a:extLst>
              <a:ext uri="{FF2B5EF4-FFF2-40B4-BE49-F238E27FC236}">
                <a16:creationId xmlns:a16="http://schemas.microsoft.com/office/drawing/2014/main" id="{A92C7290-C3E1-4C96-820E-A2FC94596910}"/>
              </a:ext>
            </a:extLst>
          </p:cNvPr>
          <p:cNvSpPr>
            <a:spLocks noGrp="1"/>
          </p:cNvSpPr>
          <p:nvPr>
            <p:ph type="ftr" sz="quarter" idx="11"/>
          </p:nvPr>
        </p:nvSpPr>
        <p:spPr>
          <a:xfrm>
            <a:off x="889460" y="6307672"/>
            <a:ext cx="5212080" cy="274320"/>
          </a:xfrm>
        </p:spPr>
        <p:txBody>
          <a:bodyPr>
            <a:normAutofit/>
          </a:bodyPr>
          <a:lstStyle/>
          <a:p>
            <a:pPr algn="l">
              <a:spcAft>
                <a:spcPts val="600"/>
              </a:spcAft>
            </a:pPr>
            <a:r>
              <a:rPr lang="en-US"/>
              <a:t>Group 5</a:t>
            </a:r>
          </a:p>
        </p:txBody>
      </p:sp>
    </p:spTree>
    <p:extLst>
      <p:ext uri="{BB962C8B-B14F-4D97-AF65-F5344CB8AC3E}">
        <p14:creationId xmlns:p14="http://schemas.microsoft.com/office/powerpoint/2010/main" val="3255647458"/>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8259B-A1D0-4415-9670-EFBAC2757E7B}"/>
              </a:ext>
            </a:extLst>
          </p:cNvPr>
          <p:cNvSpPr>
            <a:spLocks noGrp="1"/>
          </p:cNvSpPr>
          <p:nvPr>
            <p:ph type="title"/>
          </p:nvPr>
        </p:nvSpPr>
        <p:spPr/>
        <p:txBody>
          <a:bodyPr/>
          <a:lstStyle/>
          <a:p>
            <a:r>
              <a:rPr lang="en-US"/>
              <a:t>Improvements for Future</a:t>
            </a:r>
          </a:p>
        </p:txBody>
      </p:sp>
      <p:sp>
        <p:nvSpPr>
          <p:cNvPr id="3" name="Content Placeholder 2">
            <a:extLst>
              <a:ext uri="{FF2B5EF4-FFF2-40B4-BE49-F238E27FC236}">
                <a16:creationId xmlns:a16="http://schemas.microsoft.com/office/drawing/2014/main" id="{D16EFC19-E8E8-4621-812F-162DFE35E202}"/>
              </a:ext>
            </a:extLst>
          </p:cNvPr>
          <p:cNvSpPr>
            <a:spLocks noGrp="1"/>
          </p:cNvSpPr>
          <p:nvPr>
            <p:ph idx="1"/>
          </p:nvPr>
        </p:nvSpPr>
        <p:spPr/>
        <p:txBody>
          <a:bodyPr vert="horz" lIns="91440" tIns="45720" rIns="91440" bIns="45720" rtlCol="0" anchor="t">
            <a:normAutofit/>
          </a:bodyPr>
          <a:lstStyle/>
          <a:p>
            <a:r>
              <a:rPr lang="en-US"/>
              <a:t>More robust recommendations</a:t>
            </a:r>
          </a:p>
          <a:p>
            <a:pPr lvl="1"/>
            <a:r>
              <a:rPr lang="en-US"/>
              <a:t>Wider zip code range, add interest section</a:t>
            </a:r>
          </a:p>
          <a:p>
            <a:r>
              <a:rPr lang="en-US"/>
              <a:t>Cleaner UI</a:t>
            </a:r>
          </a:p>
          <a:p>
            <a:pPr lvl="1"/>
            <a:r>
              <a:rPr lang="en-US"/>
              <a:t>All React Native components created from scratch</a:t>
            </a:r>
          </a:p>
          <a:p>
            <a:r>
              <a:rPr lang="en-US"/>
              <a:t>Data visualization for hours worked at different locations</a:t>
            </a:r>
          </a:p>
          <a:p>
            <a:r>
              <a:rPr lang="en-US"/>
              <a:t>CAPTCHA verification for organization signup on web app</a:t>
            </a:r>
          </a:p>
          <a:p>
            <a:r>
              <a:rPr lang="en-US"/>
              <a:t>Link to social media </a:t>
            </a:r>
          </a:p>
        </p:txBody>
      </p:sp>
      <p:sp>
        <p:nvSpPr>
          <p:cNvPr id="4" name="Footer Placeholder 3">
            <a:extLst>
              <a:ext uri="{FF2B5EF4-FFF2-40B4-BE49-F238E27FC236}">
                <a16:creationId xmlns:a16="http://schemas.microsoft.com/office/drawing/2014/main" id="{A92C7290-C3E1-4C96-820E-A2FC94596910}"/>
              </a:ext>
            </a:extLst>
          </p:cNvPr>
          <p:cNvSpPr>
            <a:spLocks noGrp="1"/>
          </p:cNvSpPr>
          <p:nvPr>
            <p:ph type="ftr" sz="quarter" idx="11"/>
          </p:nvPr>
        </p:nvSpPr>
        <p:spPr/>
        <p:txBody>
          <a:bodyPr/>
          <a:lstStyle/>
          <a:p>
            <a:r>
              <a:rPr lang="en-US" sz="1600"/>
              <a:t>Group 5</a:t>
            </a:r>
          </a:p>
        </p:txBody>
      </p:sp>
    </p:spTree>
    <p:extLst>
      <p:ext uri="{BB962C8B-B14F-4D97-AF65-F5344CB8AC3E}">
        <p14:creationId xmlns:p14="http://schemas.microsoft.com/office/powerpoint/2010/main" val="2926804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8259B-A1D0-4415-9670-EFBAC2757E7B}"/>
              </a:ext>
            </a:extLst>
          </p:cNvPr>
          <p:cNvSpPr>
            <a:spLocks noGrp="1"/>
          </p:cNvSpPr>
          <p:nvPr>
            <p:ph type="title"/>
          </p:nvPr>
        </p:nvSpPr>
        <p:spPr/>
        <p:txBody>
          <a:bodyPr/>
          <a:lstStyle/>
          <a:p>
            <a:r>
              <a:rPr lang="en-US"/>
              <a:t>Demo</a:t>
            </a:r>
          </a:p>
        </p:txBody>
      </p:sp>
      <p:sp>
        <p:nvSpPr>
          <p:cNvPr id="3" name="Content Placeholder 2">
            <a:extLst>
              <a:ext uri="{FF2B5EF4-FFF2-40B4-BE49-F238E27FC236}">
                <a16:creationId xmlns:a16="http://schemas.microsoft.com/office/drawing/2014/main" id="{D16EFC19-E8E8-4621-812F-162DFE35E202}"/>
              </a:ext>
            </a:extLst>
          </p:cNvPr>
          <p:cNvSpPr>
            <a:spLocks noGrp="1"/>
          </p:cNvSpPr>
          <p:nvPr>
            <p:ph idx="1"/>
          </p:nvPr>
        </p:nvSpPr>
        <p:spPr/>
        <p:txBody>
          <a:bodyPr vert="horz" lIns="91440" tIns="45720" rIns="91440" bIns="45720" rtlCol="0" anchor="t">
            <a:normAutofit/>
          </a:bodyPr>
          <a:lstStyle/>
          <a:p>
            <a:r>
              <a:rPr lang="en-US"/>
              <a:t>aptimage</a:t>
            </a:r>
            <a:r>
              <a:rPr lang="en-US" dirty="0"/>
              <a:t>.net</a:t>
            </a:r>
          </a:p>
        </p:txBody>
      </p:sp>
      <p:sp>
        <p:nvSpPr>
          <p:cNvPr id="4" name="Footer Placeholder 3">
            <a:extLst>
              <a:ext uri="{FF2B5EF4-FFF2-40B4-BE49-F238E27FC236}">
                <a16:creationId xmlns:a16="http://schemas.microsoft.com/office/drawing/2014/main" id="{A92C7290-C3E1-4C96-820E-A2FC94596910}"/>
              </a:ext>
            </a:extLst>
          </p:cNvPr>
          <p:cNvSpPr>
            <a:spLocks noGrp="1"/>
          </p:cNvSpPr>
          <p:nvPr>
            <p:ph type="ftr" sz="quarter" idx="11"/>
          </p:nvPr>
        </p:nvSpPr>
        <p:spPr/>
        <p:txBody>
          <a:bodyPr/>
          <a:lstStyle/>
          <a:p>
            <a:r>
              <a:rPr lang="en-US" sz="1600"/>
              <a:t>Group 5</a:t>
            </a:r>
          </a:p>
        </p:txBody>
      </p:sp>
    </p:spTree>
    <p:extLst>
      <p:ext uri="{BB962C8B-B14F-4D97-AF65-F5344CB8AC3E}">
        <p14:creationId xmlns:p14="http://schemas.microsoft.com/office/powerpoint/2010/main" val="1990570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8259B-A1D0-4415-9670-EFBAC2757E7B}"/>
              </a:ext>
            </a:extLst>
          </p:cNvPr>
          <p:cNvSpPr>
            <a:spLocks noGrp="1"/>
          </p:cNvSpPr>
          <p:nvPr>
            <p:ph type="title"/>
          </p:nvPr>
        </p:nvSpPr>
        <p:spPr/>
        <p:txBody>
          <a:bodyPr/>
          <a:lstStyle/>
          <a:p>
            <a:r>
              <a:rPr lang="en-US"/>
              <a:t>Questions?</a:t>
            </a:r>
          </a:p>
        </p:txBody>
      </p:sp>
      <p:sp>
        <p:nvSpPr>
          <p:cNvPr id="3" name="Content Placeholder 2">
            <a:extLst>
              <a:ext uri="{FF2B5EF4-FFF2-40B4-BE49-F238E27FC236}">
                <a16:creationId xmlns:a16="http://schemas.microsoft.com/office/drawing/2014/main" id="{D16EFC19-E8E8-4621-812F-162DFE35E202}"/>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A92C7290-C3E1-4C96-820E-A2FC94596910}"/>
              </a:ext>
            </a:extLst>
          </p:cNvPr>
          <p:cNvSpPr>
            <a:spLocks noGrp="1"/>
          </p:cNvSpPr>
          <p:nvPr>
            <p:ph type="ftr" sz="quarter" idx="11"/>
          </p:nvPr>
        </p:nvSpPr>
        <p:spPr/>
        <p:txBody>
          <a:bodyPr/>
          <a:lstStyle/>
          <a:p>
            <a:r>
              <a:rPr lang="en-US" sz="1600"/>
              <a:t>Group 5</a:t>
            </a:r>
          </a:p>
        </p:txBody>
      </p:sp>
    </p:spTree>
    <p:extLst>
      <p:ext uri="{BB962C8B-B14F-4D97-AF65-F5344CB8AC3E}">
        <p14:creationId xmlns:p14="http://schemas.microsoft.com/office/powerpoint/2010/main" val="2608239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E90402B-F829-48C3-8037-7738137F2E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E35CCD1-2093-4AC0-AABD-494F51FE882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solidFill>
          <a:ln w="6350" cap="flat" cmpd="sng" algn="ctr">
            <a:solidFill>
              <a:schemeClr val="tx1">
                <a:lumMod val="75000"/>
              </a:schemeClr>
            </a:solidFill>
            <a:prstDash val="solid"/>
          </a:ln>
          <a:effectLst>
            <a:softEdge rad="0"/>
          </a:effectLst>
        </p:spPr>
      </p:sp>
      <p:sp>
        <p:nvSpPr>
          <p:cNvPr id="14" name="Rectangle 13">
            <a:extLst>
              <a:ext uri="{FF2B5EF4-FFF2-40B4-BE49-F238E27FC236}">
                <a16:creationId xmlns:a16="http://schemas.microsoft.com/office/drawing/2014/main" id="{EB32BAC1-5F58-428B-A1B8-B0BBB38A66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78373" cy="6108192"/>
          </a:xfrm>
          <a:prstGeom prst="rect">
            <a:avLst/>
          </a:prstGeom>
          <a:solidFill>
            <a:schemeClr val="tx2"/>
          </a:solidFill>
          <a:ln w="6350" cap="sq" cmpd="sng" algn="ctr">
            <a:noFill/>
            <a:prstDash val="solid"/>
            <a:miter lim="800000"/>
          </a:ln>
          <a:effectLst/>
        </p:spPr>
      </p:sp>
      <p:sp>
        <p:nvSpPr>
          <p:cNvPr id="2" name="Title 1">
            <a:extLst>
              <a:ext uri="{FF2B5EF4-FFF2-40B4-BE49-F238E27FC236}">
                <a16:creationId xmlns:a16="http://schemas.microsoft.com/office/drawing/2014/main" id="{C0B4D836-8060-4EA0-A49A-D08EE22CC184}"/>
              </a:ext>
            </a:extLst>
          </p:cNvPr>
          <p:cNvSpPr>
            <a:spLocks noGrp="1"/>
          </p:cNvSpPr>
          <p:nvPr>
            <p:ph type="title"/>
          </p:nvPr>
        </p:nvSpPr>
        <p:spPr>
          <a:xfrm>
            <a:off x="573409" y="674915"/>
            <a:ext cx="3765200" cy="5479056"/>
          </a:xfrm>
        </p:spPr>
        <p:txBody>
          <a:bodyPr>
            <a:normAutofit/>
          </a:bodyPr>
          <a:lstStyle/>
          <a:p>
            <a:pPr algn="ctr"/>
            <a:r>
              <a:rPr lang="en-US">
                <a:solidFill>
                  <a:schemeClr val="bg1"/>
                </a:solidFill>
              </a:rPr>
              <a:t>Members</a:t>
            </a:r>
          </a:p>
        </p:txBody>
      </p:sp>
      <p:graphicFrame>
        <p:nvGraphicFramePr>
          <p:cNvPr id="5" name="Content Placeholder 2">
            <a:extLst>
              <a:ext uri="{FF2B5EF4-FFF2-40B4-BE49-F238E27FC236}">
                <a16:creationId xmlns:a16="http://schemas.microsoft.com/office/drawing/2014/main" id="{5D059618-D843-4595-9540-23E6C37B40B4}"/>
              </a:ext>
            </a:extLst>
          </p:cNvPr>
          <p:cNvGraphicFramePr>
            <a:graphicFrameLocks noGrp="1"/>
          </p:cNvGraphicFramePr>
          <p:nvPr>
            <p:ph idx="1"/>
            <p:extLst>
              <p:ext uri="{D42A27DB-BD31-4B8C-83A1-F6EECF244321}">
                <p14:modId xmlns:p14="http://schemas.microsoft.com/office/powerpoint/2010/main" val="2123427432"/>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D9CF3888-4970-4F63-8166-970B023513FD}"/>
              </a:ext>
            </a:extLst>
          </p:cNvPr>
          <p:cNvSpPr>
            <a:spLocks noGrp="1"/>
          </p:cNvSpPr>
          <p:nvPr>
            <p:ph type="ftr" sz="quarter" idx="11"/>
          </p:nvPr>
        </p:nvSpPr>
        <p:spPr>
          <a:xfrm>
            <a:off x="5104406" y="6214535"/>
            <a:ext cx="1983188" cy="405721"/>
          </a:xfrm>
        </p:spPr>
        <p:txBody>
          <a:bodyPr/>
          <a:lstStyle/>
          <a:p>
            <a:r>
              <a:rPr lang="en-US" sz="1600"/>
              <a:t>Group 5</a:t>
            </a:r>
          </a:p>
        </p:txBody>
      </p:sp>
    </p:spTree>
    <p:extLst>
      <p:ext uri="{BB962C8B-B14F-4D97-AF65-F5344CB8AC3E}">
        <p14:creationId xmlns:p14="http://schemas.microsoft.com/office/powerpoint/2010/main" val="328352002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D5CA3-DA1A-4A3D-8270-D8AD7771AC9B}"/>
              </a:ext>
            </a:extLst>
          </p:cNvPr>
          <p:cNvSpPr>
            <a:spLocks noGrp="1"/>
          </p:cNvSpPr>
          <p:nvPr>
            <p:ph type="title"/>
          </p:nvPr>
        </p:nvSpPr>
        <p:spPr/>
        <p:txBody>
          <a:bodyPr/>
          <a:lstStyle/>
          <a:p>
            <a:r>
              <a:rPr lang="en-US"/>
              <a:t>vTrak</a:t>
            </a:r>
          </a:p>
        </p:txBody>
      </p:sp>
      <p:sp>
        <p:nvSpPr>
          <p:cNvPr id="3" name="Content Placeholder 2">
            <a:extLst>
              <a:ext uri="{FF2B5EF4-FFF2-40B4-BE49-F238E27FC236}">
                <a16:creationId xmlns:a16="http://schemas.microsoft.com/office/drawing/2014/main" id="{F060D433-DD7F-4E03-B0F5-BB5E946A1D3F}"/>
              </a:ext>
            </a:extLst>
          </p:cNvPr>
          <p:cNvSpPr>
            <a:spLocks noGrp="1"/>
          </p:cNvSpPr>
          <p:nvPr>
            <p:ph idx="1"/>
          </p:nvPr>
        </p:nvSpPr>
        <p:spPr/>
        <p:txBody>
          <a:bodyPr vert="horz" lIns="91440" tIns="45720" rIns="91440" bIns="45720" rtlCol="0" anchor="t">
            <a:normAutofit/>
          </a:bodyPr>
          <a:lstStyle/>
          <a:p>
            <a:pPr marL="0" indent="0">
              <a:buNone/>
            </a:pPr>
            <a:r>
              <a:rPr lang="en-US" err="1"/>
              <a:t>vTrak</a:t>
            </a:r>
          </a:p>
          <a:p>
            <a:r>
              <a:rPr lang="en-US"/>
              <a:t>App to track your community service hours &amp; offer new volunteering opportunities .</a:t>
            </a:r>
          </a:p>
          <a:p>
            <a:pPr lvl="1"/>
            <a:r>
              <a:rPr lang="en-US"/>
              <a:t>Set goals and monitor progress.</a:t>
            </a:r>
          </a:p>
          <a:p>
            <a:pPr lvl="1"/>
            <a:r>
              <a:rPr lang="en-US"/>
              <a:t>See recommended volunteer organizations based on your zipcode.</a:t>
            </a:r>
          </a:p>
          <a:p>
            <a:pPr lvl="1"/>
            <a:r>
              <a:rPr lang="en-US"/>
              <a:t>Platform for community service organizations to find potential volunteers .</a:t>
            </a:r>
          </a:p>
          <a:p>
            <a:endParaRPr lang="en-US"/>
          </a:p>
        </p:txBody>
      </p:sp>
      <p:sp>
        <p:nvSpPr>
          <p:cNvPr id="4" name="Footer Placeholder 3">
            <a:extLst>
              <a:ext uri="{FF2B5EF4-FFF2-40B4-BE49-F238E27FC236}">
                <a16:creationId xmlns:a16="http://schemas.microsoft.com/office/drawing/2014/main" id="{C12BB7F8-4CA0-410F-BB36-3EEB57B06151}"/>
              </a:ext>
            </a:extLst>
          </p:cNvPr>
          <p:cNvSpPr>
            <a:spLocks noGrp="1"/>
          </p:cNvSpPr>
          <p:nvPr>
            <p:ph type="ftr" sz="quarter" idx="11"/>
          </p:nvPr>
        </p:nvSpPr>
        <p:spPr/>
        <p:txBody>
          <a:bodyPr/>
          <a:lstStyle/>
          <a:p>
            <a:r>
              <a:rPr lang="en-US" sz="1600"/>
              <a:t>Group 5</a:t>
            </a:r>
          </a:p>
        </p:txBody>
      </p:sp>
    </p:spTree>
    <p:extLst>
      <p:ext uri="{BB962C8B-B14F-4D97-AF65-F5344CB8AC3E}">
        <p14:creationId xmlns:p14="http://schemas.microsoft.com/office/powerpoint/2010/main" val="3760823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5" descr="A close up of a logo&#10;&#10;Description generated with very high confidence">
            <a:extLst>
              <a:ext uri="{FF2B5EF4-FFF2-40B4-BE49-F238E27FC236}">
                <a16:creationId xmlns:a16="http://schemas.microsoft.com/office/drawing/2014/main" id="{EDE62935-AB9D-447B-A622-53E46F111409}"/>
              </a:ext>
            </a:extLst>
          </p:cNvPr>
          <p:cNvPicPr>
            <a:picLocks noChangeAspect="1"/>
          </p:cNvPicPr>
          <p:nvPr/>
        </p:nvPicPr>
        <p:blipFill>
          <a:blip r:embed="rId3"/>
          <a:stretch>
            <a:fillRect/>
          </a:stretch>
        </p:blipFill>
        <p:spPr>
          <a:xfrm>
            <a:off x="8020573" y="2237949"/>
            <a:ext cx="3019646" cy="3019646"/>
          </a:xfrm>
          <a:prstGeom prst="rect">
            <a:avLst/>
          </a:prstGeom>
        </p:spPr>
      </p:pic>
      <p:sp>
        <p:nvSpPr>
          <p:cNvPr id="2" name="Title 1">
            <a:extLst>
              <a:ext uri="{FF2B5EF4-FFF2-40B4-BE49-F238E27FC236}">
                <a16:creationId xmlns:a16="http://schemas.microsoft.com/office/drawing/2014/main" id="{5FED5CA3-DA1A-4A3D-8270-D8AD7771AC9B}"/>
              </a:ext>
            </a:extLst>
          </p:cNvPr>
          <p:cNvSpPr>
            <a:spLocks noGrp="1"/>
          </p:cNvSpPr>
          <p:nvPr>
            <p:ph type="title"/>
          </p:nvPr>
        </p:nvSpPr>
        <p:spPr>
          <a:xfrm>
            <a:off x="1066800" y="642594"/>
            <a:ext cx="10058400" cy="1371600"/>
          </a:xfrm>
        </p:spPr>
        <p:txBody>
          <a:bodyPr>
            <a:normAutofit/>
          </a:bodyPr>
          <a:lstStyle/>
          <a:p>
            <a:r>
              <a:rPr lang="en-US"/>
              <a:t>Design </a:t>
            </a:r>
          </a:p>
        </p:txBody>
      </p:sp>
      <p:sp>
        <p:nvSpPr>
          <p:cNvPr id="3" name="Content Placeholder 2">
            <a:extLst>
              <a:ext uri="{FF2B5EF4-FFF2-40B4-BE49-F238E27FC236}">
                <a16:creationId xmlns:a16="http://schemas.microsoft.com/office/drawing/2014/main" id="{F060D433-DD7F-4E03-B0F5-BB5E946A1D3F}"/>
              </a:ext>
            </a:extLst>
          </p:cNvPr>
          <p:cNvSpPr>
            <a:spLocks noGrp="1"/>
          </p:cNvSpPr>
          <p:nvPr>
            <p:ph idx="1"/>
          </p:nvPr>
        </p:nvSpPr>
        <p:spPr>
          <a:xfrm>
            <a:off x="1066800" y="2103120"/>
            <a:ext cx="6485467" cy="3931920"/>
          </a:xfrm>
        </p:spPr>
        <p:txBody>
          <a:bodyPr vert="horz" lIns="91440" tIns="45720" rIns="91440" bIns="45720" rtlCol="0" anchor="t">
            <a:normAutofit/>
          </a:bodyPr>
          <a:lstStyle/>
          <a:p>
            <a:r>
              <a:rPr lang="en-US"/>
              <a:t>Company brand was inspired by the simple and classic design of contemporary tech trend </a:t>
            </a:r>
          </a:p>
          <a:p>
            <a:r>
              <a:rPr lang="en-US"/>
              <a:t>UI for app and mobile mocked up with Figma</a:t>
            </a:r>
          </a:p>
          <a:p>
            <a:r>
              <a:rPr lang="en-US"/>
              <a:t>Web app UI </a:t>
            </a:r>
          </a:p>
          <a:p>
            <a:pPr lvl="1"/>
            <a:r>
              <a:rPr lang="en-US"/>
              <a:t>Inspired by Goodreads' 3-column design/interface</a:t>
            </a:r>
          </a:p>
          <a:p>
            <a:pPr lvl="1"/>
            <a:r>
              <a:rPr lang="en-US"/>
              <a:t>Built with Bootstrap framework </a:t>
            </a:r>
          </a:p>
          <a:p>
            <a:r>
              <a:rPr lang="en-US"/>
              <a:t>App UI</a:t>
            </a:r>
          </a:p>
          <a:p>
            <a:pPr lvl="1"/>
            <a:r>
              <a:rPr lang="en-US"/>
              <a:t>Built with React Native </a:t>
            </a:r>
          </a:p>
          <a:p>
            <a:pPr lvl="1"/>
            <a:r>
              <a:rPr lang="en-US"/>
              <a:t>Components were built from scratch </a:t>
            </a:r>
          </a:p>
          <a:p>
            <a:pPr lvl="1"/>
            <a:endParaRPr lang="en-US"/>
          </a:p>
          <a:p>
            <a:endParaRPr lang="en-US"/>
          </a:p>
        </p:txBody>
      </p:sp>
      <p:sp>
        <p:nvSpPr>
          <p:cNvPr id="4" name="Footer Placeholder 3">
            <a:extLst>
              <a:ext uri="{FF2B5EF4-FFF2-40B4-BE49-F238E27FC236}">
                <a16:creationId xmlns:a16="http://schemas.microsoft.com/office/drawing/2014/main" id="{C12BB7F8-4CA0-410F-BB36-3EEB57B06151}"/>
              </a:ext>
            </a:extLst>
          </p:cNvPr>
          <p:cNvSpPr>
            <a:spLocks noGrp="1"/>
          </p:cNvSpPr>
          <p:nvPr>
            <p:ph type="ftr" sz="quarter" idx="11"/>
          </p:nvPr>
        </p:nvSpPr>
        <p:spPr>
          <a:xfrm>
            <a:off x="3489960" y="6214535"/>
            <a:ext cx="5212080" cy="256032"/>
          </a:xfrm>
        </p:spPr>
        <p:txBody>
          <a:bodyPr>
            <a:normAutofit/>
          </a:bodyPr>
          <a:lstStyle/>
          <a:p>
            <a:pPr>
              <a:spcAft>
                <a:spcPts val="600"/>
              </a:spcAft>
            </a:pPr>
            <a:r>
              <a:rPr lang="en-US"/>
              <a:t>Group 5</a:t>
            </a:r>
          </a:p>
        </p:txBody>
      </p:sp>
    </p:spTree>
    <p:extLst>
      <p:ext uri="{BB962C8B-B14F-4D97-AF65-F5344CB8AC3E}">
        <p14:creationId xmlns:p14="http://schemas.microsoft.com/office/powerpoint/2010/main" val="369916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09EE64C5-58A7-47AA-A1F2-FA07DE93FE8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0082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FAE0B-AEC0-4659-982E-957683B7D2D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1157" y="237744"/>
            <a:ext cx="3426147"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29" name="Rectangle 28">
            <a:extLst>
              <a:ext uri="{FF2B5EF4-FFF2-40B4-BE49-F238E27FC236}">
                <a16:creationId xmlns:a16="http://schemas.microsoft.com/office/drawing/2014/main" id="{E37AC2B4-0F64-42FF-AFB4-62DAFFD48E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3826" y="372498"/>
            <a:ext cx="3127248" cy="61130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8">
            <a:extLst>
              <a:ext uri="{FF2B5EF4-FFF2-40B4-BE49-F238E27FC236}">
                <a16:creationId xmlns:a16="http://schemas.microsoft.com/office/drawing/2014/main" id="{E6EFF7D1-BE8E-4B21-ADA9-673D2A03054C}"/>
              </a:ext>
            </a:extLst>
          </p:cNvPr>
          <p:cNvPicPr>
            <a:picLocks noChangeAspect="1"/>
          </p:cNvPicPr>
          <p:nvPr/>
        </p:nvPicPr>
        <p:blipFill rotWithShape="1">
          <a:blip r:embed="rId2"/>
          <a:srcRect t="3003" r="2" b="8572"/>
          <a:stretch/>
        </p:blipFill>
        <p:spPr>
          <a:xfrm>
            <a:off x="726149" y="727628"/>
            <a:ext cx="7312678" cy="5415552"/>
          </a:xfrm>
          <a:prstGeom prst="rect">
            <a:avLst/>
          </a:prstGeom>
        </p:spPr>
      </p:pic>
      <p:sp>
        <p:nvSpPr>
          <p:cNvPr id="2" name="Title 1">
            <a:extLst>
              <a:ext uri="{FF2B5EF4-FFF2-40B4-BE49-F238E27FC236}">
                <a16:creationId xmlns:a16="http://schemas.microsoft.com/office/drawing/2014/main" id="{5FED5CA3-DA1A-4A3D-8270-D8AD7771AC9B}"/>
              </a:ext>
            </a:extLst>
          </p:cNvPr>
          <p:cNvSpPr>
            <a:spLocks noGrp="1"/>
          </p:cNvSpPr>
          <p:nvPr>
            <p:ph type="title"/>
          </p:nvPr>
        </p:nvSpPr>
        <p:spPr>
          <a:xfrm>
            <a:off x="8881352" y="892120"/>
            <a:ext cx="2665380" cy="1377029"/>
          </a:xfrm>
        </p:spPr>
        <p:txBody>
          <a:bodyPr anchor="b">
            <a:normAutofit/>
          </a:bodyPr>
          <a:lstStyle/>
          <a:p>
            <a:r>
              <a:rPr lang="en-US" sz="2800"/>
              <a:t>Use Case Diagram</a:t>
            </a:r>
          </a:p>
        </p:txBody>
      </p:sp>
      <p:sp>
        <p:nvSpPr>
          <p:cNvPr id="4" name="Footer Placeholder 3">
            <a:extLst>
              <a:ext uri="{FF2B5EF4-FFF2-40B4-BE49-F238E27FC236}">
                <a16:creationId xmlns:a16="http://schemas.microsoft.com/office/drawing/2014/main" id="{C12BB7F8-4CA0-410F-BB36-3EEB57B06151}"/>
              </a:ext>
            </a:extLst>
          </p:cNvPr>
          <p:cNvSpPr>
            <a:spLocks noGrp="1"/>
          </p:cNvSpPr>
          <p:nvPr>
            <p:ph type="ftr" sz="quarter" idx="11"/>
          </p:nvPr>
        </p:nvSpPr>
        <p:spPr>
          <a:xfrm>
            <a:off x="2920243" y="6212549"/>
            <a:ext cx="5212080" cy="274320"/>
          </a:xfrm>
        </p:spPr>
        <p:txBody>
          <a:bodyPr>
            <a:normAutofit/>
          </a:bodyPr>
          <a:lstStyle/>
          <a:p>
            <a:pPr algn="r">
              <a:spcAft>
                <a:spcPts val="600"/>
              </a:spcAft>
            </a:pPr>
            <a:r>
              <a:rPr lang="en-US">
                <a:solidFill>
                  <a:schemeClr val="bg1">
                    <a:lumMod val="75000"/>
                    <a:lumOff val="25000"/>
                  </a:schemeClr>
                </a:solidFill>
              </a:rPr>
              <a:t>Group 5</a:t>
            </a:r>
          </a:p>
        </p:txBody>
      </p:sp>
    </p:spTree>
    <p:extLst>
      <p:ext uri="{BB962C8B-B14F-4D97-AF65-F5344CB8AC3E}">
        <p14:creationId xmlns:p14="http://schemas.microsoft.com/office/powerpoint/2010/main" val="212264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B77F478D-A773-43B4-80DF-A229B5A0FBD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blipFill dpi="0" rotWithShape="1">
            <a:blip r:embed="rId3">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F34668B3-D82D-4011-810E-1D47D3FC0C6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32" name="Rectangle 31">
            <a:extLst>
              <a:ext uri="{FF2B5EF4-FFF2-40B4-BE49-F238E27FC236}">
                <a16:creationId xmlns:a16="http://schemas.microsoft.com/office/drawing/2014/main" id="{CF756813-AFA6-4588-BE17-2C5032F07AB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solidFill>
            <a:schemeClr val="bg2"/>
          </a:solidFill>
          <a:ln w="9525" cap="sq" cmpd="sng" algn="ctr">
            <a:noFill/>
            <a:prstDash val="solid"/>
            <a:miter lim="800000"/>
          </a:ln>
          <a:effectLst/>
        </p:spPr>
      </p:sp>
      <p:sp>
        <p:nvSpPr>
          <p:cNvPr id="34" name="Rectangle 33">
            <a:extLst>
              <a:ext uri="{FF2B5EF4-FFF2-40B4-BE49-F238E27FC236}">
                <a16:creationId xmlns:a16="http://schemas.microsoft.com/office/drawing/2014/main" id="{BE1F3C65-2218-406A-8F6B-4250159206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36" name="Group 35">
            <a:extLst>
              <a:ext uri="{FF2B5EF4-FFF2-40B4-BE49-F238E27FC236}">
                <a16:creationId xmlns:a16="http://schemas.microsoft.com/office/drawing/2014/main" id="{FEADC416-2CB9-42D8-B647-6B83826E2BE8}"/>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37" name="Straight Connector 36">
              <a:extLst>
                <a:ext uri="{FF2B5EF4-FFF2-40B4-BE49-F238E27FC236}">
                  <a16:creationId xmlns:a16="http://schemas.microsoft.com/office/drawing/2014/main" id="{E3244EEC-028E-41B0-918C-00418535733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08BE727-A9F7-4F6A-AB25-6100EC58173D}"/>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5DB03F5-6EDF-4104-A2F1-4C7F5AA1FF9D}"/>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41" name="Rectangle 40">
            <a:extLst>
              <a:ext uri="{FF2B5EF4-FFF2-40B4-BE49-F238E27FC236}">
                <a16:creationId xmlns:a16="http://schemas.microsoft.com/office/drawing/2014/main" id="{5D377F6A-7E62-4A93-AA39-C9CD43ABE89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5C7B93C-50D9-4318-A3FD-A06FF828F82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a:effectLst>
            <a:outerShdw blurRad="38100" dist="635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cxnSp>
        <p:nvCxnSpPr>
          <p:cNvPr id="45" name="Straight Connector 44">
            <a:extLst>
              <a:ext uri="{FF2B5EF4-FFF2-40B4-BE49-F238E27FC236}">
                <a16:creationId xmlns:a16="http://schemas.microsoft.com/office/drawing/2014/main" id="{62FE939F-1168-4607-A22A-75DFD70B54B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89208C5-AB46-4313-AF29-84F6C1AE227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6BE47C8-6AB2-4A9D-9E30-253802F65DC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7BDCDB79-973A-437B-B115-985DE2F89B1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descr="A screenshot of a cell phone&#10;&#10;Description generated with very high confidence">
            <a:extLst>
              <a:ext uri="{FF2B5EF4-FFF2-40B4-BE49-F238E27FC236}">
                <a16:creationId xmlns:a16="http://schemas.microsoft.com/office/drawing/2014/main" id="{29D25684-CAA0-48AB-AA11-3963A7B62D81}"/>
              </a:ext>
            </a:extLst>
          </p:cNvPr>
          <p:cNvPicPr>
            <a:picLocks noChangeAspect="1"/>
          </p:cNvPicPr>
          <p:nvPr/>
        </p:nvPicPr>
        <p:blipFill>
          <a:blip r:embed="rId4"/>
          <a:stretch>
            <a:fillRect/>
          </a:stretch>
        </p:blipFill>
        <p:spPr>
          <a:xfrm>
            <a:off x="1526433" y="645106"/>
            <a:ext cx="5142903" cy="5559896"/>
          </a:xfrm>
          <a:prstGeom prst="rect">
            <a:avLst/>
          </a:prstGeom>
        </p:spPr>
      </p:pic>
      <p:sp>
        <p:nvSpPr>
          <p:cNvPr id="2" name="Title 1">
            <a:extLst>
              <a:ext uri="{FF2B5EF4-FFF2-40B4-BE49-F238E27FC236}">
                <a16:creationId xmlns:a16="http://schemas.microsoft.com/office/drawing/2014/main" id="{5FED5CA3-DA1A-4A3D-8270-D8AD7771AC9B}"/>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cap="all" spc="-100">
                <a:solidFill>
                  <a:srgbClr val="FFFFFF"/>
                </a:solidFill>
                <a:effectLst>
                  <a:outerShdw blurRad="38100" dist="12700" dir="2700000" algn="tl" rotWithShape="0">
                    <a:prstClr val="black">
                      <a:alpha val="40000"/>
                    </a:prstClr>
                  </a:outerShdw>
                </a:effectLst>
              </a:rPr>
              <a:t>Class Diagram</a:t>
            </a:r>
          </a:p>
        </p:txBody>
      </p:sp>
      <p:sp>
        <p:nvSpPr>
          <p:cNvPr id="4" name="Footer Placeholder 3">
            <a:extLst>
              <a:ext uri="{FF2B5EF4-FFF2-40B4-BE49-F238E27FC236}">
                <a16:creationId xmlns:a16="http://schemas.microsoft.com/office/drawing/2014/main" id="{C12BB7F8-4CA0-410F-BB36-3EEB57B06151}"/>
              </a:ext>
            </a:extLst>
          </p:cNvPr>
          <p:cNvSpPr>
            <a:spLocks noGrp="1"/>
          </p:cNvSpPr>
          <p:nvPr>
            <p:ph type="ftr" sz="quarter" idx="11"/>
          </p:nvPr>
        </p:nvSpPr>
        <p:spPr>
          <a:xfrm>
            <a:off x="640229" y="6391656"/>
            <a:ext cx="5852160" cy="228600"/>
          </a:xfrm>
        </p:spPr>
        <p:txBody>
          <a:bodyPr vert="horz" lIns="91440" tIns="45720" rIns="91440" bIns="45720" rtlCol="0" anchor="ctr">
            <a:normAutofit/>
          </a:bodyPr>
          <a:lstStyle/>
          <a:p>
            <a:pPr algn="l" defTabSz="914400">
              <a:lnSpc>
                <a:spcPct val="90000"/>
              </a:lnSpc>
              <a:spcAft>
                <a:spcPts val="600"/>
              </a:spcAft>
            </a:pPr>
            <a:r>
              <a:rPr lang="en-US" kern="1200">
                <a:solidFill>
                  <a:schemeClr val="bg1">
                    <a:lumMod val="75000"/>
                    <a:lumOff val="25000"/>
                  </a:schemeClr>
                </a:solidFill>
                <a:latin typeface="+mn-lt"/>
                <a:ea typeface="+mn-ea"/>
                <a:cs typeface="+mn-cs"/>
              </a:rPr>
              <a:t>Group 5</a:t>
            </a:r>
          </a:p>
        </p:txBody>
      </p:sp>
    </p:spTree>
    <p:extLst>
      <p:ext uri="{BB962C8B-B14F-4D97-AF65-F5344CB8AC3E}">
        <p14:creationId xmlns:p14="http://schemas.microsoft.com/office/powerpoint/2010/main" val="3291477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9" name="Rectangle 24">
            <a:extLst>
              <a:ext uri="{FF2B5EF4-FFF2-40B4-BE49-F238E27FC236}">
                <a16:creationId xmlns:a16="http://schemas.microsoft.com/office/drawing/2014/main" id="{EFF5D5D3-8E5C-431F-8A46-4EC7333E6D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1" name="Rectangle 26">
            <a:extLst>
              <a:ext uri="{FF2B5EF4-FFF2-40B4-BE49-F238E27FC236}">
                <a16:creationId xmlns:a16="http://schemas.microsoft.com/office/drawing/2014/main" id="{2EED4FE5-E011-48EB-BF16-B127FDB7629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0386" y="237744"/>
            <a:ext cx="2926080"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23" name="Rectangle 28">
            <a:extLst>
              <a:ext uri="{FF2B5EF4-FFF2-40B4-BE49-F238E27FC236}">
                <a16:creationId xmlns:a16="http://schemas.microsoft.com/office/drawing/2014/main" id="{7D1D3795-2AE3-4E10-B3E0-8C87DE95B9D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57546" y="374904"/>
            <a:ext cx="2651760" cy="6108192"/>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pic>
        <p:nvPicPr>
          <p:cNvPr id="24" name="Picture 13">
            <a:extLst>
              <a:ext uri="{FF2B5EF4-FFF2-40B4-BE49-F238E27FC236}">
                <a16:creationId xmlns:a16="http://schemas.microsoft.com/office/drawing/2014/main" id="{BB8A2425-2218-48FF-94C6-7CF4423FF8F3}"/>
              </a:ext>
            </a:extLst>
          </p:cNvPr>
          <p:cNvPicPr>
            <a:picLocks noChangeAspect="1"/>
          </p:cNvPicPr>
          <p:nvPr/>
        </p:nvPicPr>
        <p:blipFill>
          <a:blip r:embed="rId3"/>
          <a:stretch>
            <a:fillRect/>
          </a:stretch>
        </p:blipFill>
        <p:spPr>
          <a:xfrm>
            <a:off x="711190" y="884449"/>
            <a:ext cx="7681665" cy="5089102"/>
          </a:xfrm>
          <a:prstGeom prst="rect">
            <a:avLst/>
          </a:prstGeom>
        </p:spPr>
      </p:pic>
      <p:sp>
        <p:nvSpPr>
          <p:cNvPr id="2" name="Title 1">
            <a:extLst>
              <a:ext uri="{FF2B5EF4-FFF2-40B4-BE49-F238E27FC236}">
                <a16:creationId xmlns:a16="http://schemas.microsoft.com/office/drawing/2014/main" id="{5FED5CA3-DA1A-4A3D-8270-D8AD7771AC9B}"/>
              </a:ext>
            </a:extLst>
          </p:cNvPr>
          <p:cNvSpPr>
            <a:spLocks noGrp="1"/>
          </p:cNvSpPr>
          <p:nvPr>
            <p:ph type="title"/>
          </p:nvPr>
        </p:nvSpPr>
        <p:spPr>
          <a:xfrm>
            <a:off x="9387189" y="612843"/>
            <a:ext cx="2247091" cy="1499738"/>
          </a:xfrm>
        </p:spPr>
        <p:txBody>
          <a:bodyPr anchor="b">
            <a:normAutofit/>
          </a:bodyPr>
          <a:lstStyle/>
          <a:p>
            <a:r>
              <a:rPr lang="en-US" sz="2600"/>
              <a:t>Entity Relationship Diagram</a:t>
            </a:r>
          </a:p>
        </p:txBody>
      </p:sp>
      <p:sp>
        <p:nvSpPr>
          <p:cNvPr id="4" name="Footer Placeholder 3">
            <a:extLst>
              <a:ext uri="{FF2B5EF4-FFF2-40B4-BE49-F238E27FC236}">
                <a16:creationId xmlns:a16="http://schemas.microsoft.com/office/drawing/2014/main" id="{C12BB7F8-4CA0-410F-BB36-3EEB57B06151}"/>
              </a:ext>
            </a:extLst>
          </p:cNvPr>
          <p:cNvSpPr>
            <a:spLocks noGrp="1"/>
          </p:cNvSpPr>
          <p:nvPr>
            <p:ph type="ftr" sz="quarter" idx="11"/>
          </p:nvPr>
        </p:nvSpPr>
        <p:spPr>
          <a:xfrm>
            <a:off x="3340657" y="6232871"/>
            <a:ext cx="5212080" cy="274320"/>
          </a:xfrm>
        </p:spPr>
        <p:txBody>
          <a:bodyPr>
            <a:normAutofit/>
          </a:bodyPr>
          <a:lstStyle/>
          <a:p>
            <a:pPr algn="r">
              <a:spcAft>
                <a:spcPts val="600"/>
              </a:spcAft>
            </a:pPr>
            <a:r>
              <a:rPr lang="en-US">
                <a:solidFill>
                  <a:schemeClr val="bg1">
                    <a:lumMod val="75000"/>
                    <a:lumOff val="25000"/>
                  </a:schemeClr>
                </a:solidFill>
              </a:rPr>
              <a:t>Group 5</a:t>
            </a:r>
          </a:p>
        </p:txBody>
      </p:sp>
    </p:spTree>
    <p:extLst>
      <p:ext uri="{BB962C8B-B14F-4D97-AF65-F5344CB8AC3E}">
        <p14:creationId xmlns:p14="http://schemas.microsoft.com/office/powerpoint/2010/main" val="388664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77F478D-A773-43B4-80DF-A229B5A0FBD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blipFill dpi="0" rotWithShape="1">
            <a:blip r:embed="rId3">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F34668B3-D82D-4011-810E-1D47D3FC0C6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24" name="Rectangle 23">
            <a:extLst>
              <a:ext uri="{FF2B5EF4-FFF2-40B4-BE49-F238E27FC236}">
                <a16:creationId xmlns:a16="http://schemas.microsoft.com/office/drawing/2014/main" id="{CF756813-AFA6-4588-BE17-2C5032F07AB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solidFill>
            <a:schemeClr val="bg2"/>
          </a:solidFill>
          <a:ln w="9525" cap="sq" cmpd="sng" algn="ctr">
            <a:noFill/>
            <a:prstDash val="solid"/>
            <a:miter lim="800000"/>
          </a:ln>
          <a:effectLst/>
        </p:spPr>
      </p:sp>
      <p:sp>
        <p:nvSpPr>
          <p:cNvPr id="26" name="Rectangle 25">
            <a:extLst>
              <a:ext uri="{FF2B5EF4-FFF2-40B4-BE49-F238E27FC236}">
                <a16:creationId xmlns:a16="http://schemas.microsoft.com/office/drawing/2014/main" id="{BE1F3C65-2218-406A-8F6B-4250159206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28" name="Group 27">
            <a:extLst>
              <a:ext uri="{FF2B5EF4-FFF2-40B4-BE49-F238E27FC236}">
                <a16:creationId xmlns:a16="http://schemas.microsoft.com/office/drawing/2014/main" id="{FEADC416-2CB9-42D8-B647-6B83826E2BE8}"/>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29" name="Straight Connector 28">
              <a:extLst>
                <a:ext uri="{FF2B5EF4-FFF2-40B4-BE49-F238E27FC236}">
                  <a16:creationId xmlns:a16="http://schemas.microsoft.com/office/drawing/2014/main" id="{E3244EEC-028E-41B0-918C-00418535733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08BE727-A9F7-4F6A-AB25-6100EC58173D}"/>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5DB03F5-6EDF-4104-A2F1-4C7F5AA1FF9D}"/>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3" name="Rectangle 32">
            <a:extLst>
              <a:ext uri="{FF2B5EF4-FFF2-40B4-BE49-F238E27FC236}">
                <a16:creationId xmlns:a16="http://schemas.microsoft.com/office/drawing/2014/main" id="{86265412-C498-4909-9726-B53E6877CE6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chemeClr val="tx1"/>
          </a:solidFill>
          <a:ln w="6350" cap="flat" cmpd="sng" algn="ctr">
            <a:noFill/>
            <a:prstDash val="solid"/>
          </a:ln>
          <a:effectLst>
            <a:outerShdw blurRad="50800" algn="ctr" rotWithShape="0">
              <a:prstClr val="black">
                <a:alpha val="66000"/>
              </a:prstClr>
            </a:outerShdw>
            <a:softEdge rad="0"/>
          </a:effectLst>
        </p:spPr>
      </p:sp>
      <p:sp>
        <p:nvSpPr>
          <p:cNvPr id="35" name="Rectangle 34">
            <a:extLst>
              <a:ext uri="{FF2B5EF4-FFF2-40B4-BE49-F238E27FC236}">
                <a16:creationId xmlns:a16="http://schemas.microsoft.com/office/drawing/2014/main" id="{EC05A477-974A-44E2-BF78-9CE2CEFDDFC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2"/>
          </a:solidFill>
          <a:ln w="6350" cap="sq" cmpd="sng" algn="ctr">
            <a:noFill/>
            <a:prstDash val="solid"/>
            <a:miter lim="800000"/>
          </a:ln>
          <a:effectLst/>
        </p:spPr>
      </p:sp>
      <p:sp>
        <p:nvSpPr>
          <p:cNvPr id="37" name="Rectangle 36">
            <a:extLst>
              <a:ext uri="{FF2B5EF4-FFF2-40B4-BE49-F238E27FC236}">
                <a16:creationId xmlns:a16="http://schemas.microsoft.com/office/drawing/2014/main" id="{FC0B3AAD-FDAF-45B0-A2CE-CD9AEC0AAB6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a:effectLst>
            <a:outerShdw blurRad="38100" dist="635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cxnSp>
        <p:nvCxnSpPr>
          <p:cNvPr id="39" name="Straight Connector 38">
            <a:extLst>
              <a:ext uri="{FF2B5EF4-FFF2-40B4-BE49-F238E27FC236}">
                <a16:creationId xmlns:a16="http://schemas.microsoft.com/office/drawing/2014/main" id="{939C7C8F-F71C-4C73-9A9C-3A13ECB72BF9}"/>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D71626-AC85-4109-94D5-BD8355C2667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8AC9CB9-FD92-4FB1-A148-8E3BE440E75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F88505E-1BEB-4BFE-910E-ACD7435623BF}"/>
              </a:ext>
            </a:extLst>
          </p:cNvPr>
          <p:cNvSpPr>
            <a:spLocks noGrp="1"/>
          </p:cNvSpPr>
          <p:nvPr>
            <p:ph type="title"/>
          </p:nvPr>
        </p:nvSpPr>
        <p:spPr>
          <a:xfrm>
            <a:off x="5353249" y="1348844"/>
            <a:ext cx="5716338" cy="1947332"/>
          </a:xfrm>
        </p:spPr>
        <p:txBody>
          <a:bodyPr vert="horz" lIns="91440" tIns="45720" rIns="91440" bIns="45720" rtlCol="0" anchor="ctr">
            <a:normAutofit/>
          </a:bodyPr>
          <a:lstStyle/>
          <a:p>
            <a:pPr algn="ctr">
              <a:lnSpc>
                <a:spcPct val="83000"/>
              </a:lnSpc>
            </a:pPr>
            <a:r>
              <a:rPr lang="en-US" sz="6000" cap="all" spc="-100">
                <a:effectLst>
                  <a:outerShdw blurRad="38100" dist="12700" dir="2700000" algn="tl" rotWithShape="0">
                    <a:prstClr val="black">
                      <a:alpha val="40000"/>
                    </a:prstClr>
                  </a:outerShdw>
                </a:effectLst>
              </a:rPr>
              <a:t>Web</a:t>
            </a:r>
          </a:p>
        </p:txBody>
      </p:sp>
      <p:sp>
        <p:nvSpPr>
          <p:cNvPr id="4" name="Footer Placeholder 3">
            <a:extLst>
              <a:ext uri="{FF2B5EF4-FFF2-40B4-BE49-F238E27FC236}">
                <a16:creationId xmlns:a16="http://schemas.microsoft.com/office/drawing/2014/main" id="{5B3CE94D-38AE-4F89-A3F6-BFD5D1F4CE43}"/>
              </a:ext>
            </a:extLst>
          </p:cNvPr>
          <p:cNvSpPr>
            <a:spLocks noGrp="1"/>
          </p:cNvSpPr>
          <p:nvPr>
            <p:ph type="ftr" sz="quarter" idx="11"/>
          </p:nvPr>
        </p:nvSpPr>
        <p:spPr>
          <a:xfrm>
            <a:off x="5411268" y="5834313"/>
            <a:ext cx="5905500" cy="228600"/>
          </a:xfrm>
        </p:spPr>
        <p:txBody>
          <a:bodyPr vert="horz" lIns="91440" tIns="45720" rIns="91440" bIns="45720" rtlCol="0" anchor="b">
            <a:normAutofit/>
          </a:bodyPr>
          <a:lstStyle/>
          <a:p>
            <a:pPr algn="r" defTabSz="914400">
              <a:lnSpc>
                <a:spcPct val="90000"/>
              </a:lnSpc>
              <a:spcAft>
                <a:spcPts val="600"/>
              </a:spcAft>
            </a:pPr>
            <a:r>
              <a:rPr lang="en-US" kern="1200">
                <a:solidFill>
                  <a:schemeClr val="tx2"/>
                </a:solidFill>
                <a:latin typeface="+mn-lt"/>
                <a:ea typeface="+mn-ea"/>
                <a:cs typeface="+mn-cs"/>
              </a:rPr>
              <a:t>Group 5</a:t>
            </a:r>
          </a:p>
        </p:txBody>
      </p:sp>
      <p:pic>
        <p:nvPicPr>
          <p:cNvPr id="6" name="Picture 6">
            <a:extLst>
              <a:ext uri="{FF2B5EF4-FFF2-40B4-BE49-F238E27FC236}">
                <a16:creationId xmlns:a16="http://schemas.microsoft.com/office/drawing/2014/main" id="{E1A8C691-B8E1-4ED7-80B7-99FFBB24C9F7}"/>
              </a:ext>
            </a:extLst>
          </p:cNvPr>
          <p:cNvPicPr>
            <a:picLocks noGrp="1" noChangeAspect="1"/>
          </p:cNvPicPr>
          <p:nvPr>
            <p:ph idx="1"/>
          </p:nvPr>
        </p:nvPicPr>
        <p:blipFill>
          <a:blip r:embed="rId4"/>
          <a:stretch>
            <a:fillRect/>
          </a:stretch>
        </p:blipFill>
        <p:spPr>
          <a:xfrm>
            <a:off x="1311107" y="1657875"/>
            <a:ext cx="3775557" cy="3534631"/>
          </a:xfrm>
          <a:prstGeom prst="rect">
            <a:avLst/>
          </a:prstGeom>
        </p:spPr>
      </p:pic>
      <p:sp>
        <p:nvSpPr>
          <p:cNvPr id="3" name="Content Placeholder 9">
            <a:extLst>
              <a:ext uri="{FF2B5EF4-FFF2-40B4-BE49-F238E27FC236}">
                <a16:creationId xmlns:a16="http://schemas.microsoft.com/office/drawing/2014/main" id="{CD80432E-D885-4535-918C-B675342E77A8}"/>
              </a:ext>
            </a:extLst>
          </p:cNvPr>
          <p:cNvSpPr txBox="1">
            <a:spLocks/>
          </p:cNvSpPr>
          <p:nvPr/>
        </p:nvSpPr>
        <p:spPr>
          <a:xfrm>
            <a:off x="5533786" y="3384281"/>
            <a:ext cx="5343358" cy="2248757"/>
          </a:xfrm>
          <a:prstGeom prst="rect">
            <a:avLst/>
          </a:prstGeom>
        </p:spPr>
        <p:txBody>
          <a:bodyPr vert="horz" lIns="91440" tIns="45720" rIns="91440" bIns="45720" rtlCol="0" anchor="t">
            <a:normAutofit/>
          </a:bodyPr>
          <a:lst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6pPr>
            <a:lvl7pPr marL="19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7pPr>
            <a:lvl8pPr marL="22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8pPr>
            <a:lvl9pPr marL="25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9pPr>
          </a:lstStyle>
          <a:p>
            <a:r>
              <a:rPr lang="en-US"/>
              <a:t>WAMP stack</a:t>
            </a:r>
          </a:p>
          <a:p>
            <a:r>
              <a:rPr lang="en-US"/>
              <a:t>Hosting by GoDaddy</a:t>
            </a:r>
          </a:p>
        </p:txBody>
      </p:sp>
    </p:spTree>
    <p:extLst>
      <p:ext uri="{BB962C8B-B14F-4D97-AF65-F5344CB8AC3E}">
        <p14:creationId xmlns:p14="http://schemas.microsoft.com/office/powerpoint/2010/main" val="3636160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77F478D-A773-43B4-80DF-A229B5A0FBD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blipFill dpi="0" rotWithShape="1">
            <a:blip r:embed="rId3">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F34668B3-D82D-4011-810E-1D47D3FC0C6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24" name="Rectangle 23">
            <a:extLst>
              <a:ext uri="{FF2B5EF4-FFF2-40B4-BE49-F238E27FC236}">
                <a16:creationId xmlns:a16="http://schemas.microsoft.com/office/drawing/2014/main" id="{CF756813-AFA6-4588-BE17-2C5032F07AB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solidFill>
            <a:schemeClr val="bg2"/>
          </a:solidFill>
          <a:ln w="9525" cap="sq" cmpd="sng" algn="ctr">
            <a:noFill/>
            <a:prstDash val="solid"/>
            <a:miter lim="800000"/>
          </a:ln>
          <a:effectLst/>
        </p:spPr>
      </p:sp>
      <p:sp>
        <p:nvSpPr>
          <p:cNvPr id="26" name="Rectangle 25">
            <a:extLst>
              <a:ext uri="{FF2B5EF4-FFF2-40B4-BE49-F238E27FC236}">
                <a16:creationId xmlns:a16="http://schemas.microsoft.com/office/drawing/2014/main" id="{BE1F3C65-2218-406A-8F6B-4250159206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28" name="Group 27">
            <a:extLst>
              <a:ext uri="{FF2B5EF4-FFF2-40B4-BE49-F238E27FC236}">
                <a16:creationId xmlns:a16="http://schemas.microsoft.com/office/drawing/2014/main" id="{FEADC416-2CB9-42D8-B647-6B83826E2BE8}"/>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29" name="Straight Connector 28">
              <a:extLst>
                <a:ext uri="{FF2B5EF4-FFF2-40B4-BE49-F238E27FC236}">
                  <a16:creationId xmlns:a16="http://schemas.microsoft.com/office/drawing/2014/main" id="{E3244EEC-028E-41B0-918C-00418535733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08BE727-A9F7-4F6A-AB25-6100EC58173D}"/>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5DB03F5-6EDF-4104-A2F1-4C7F5AA1FF9D}"/>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3" name="Rectangle 32">
            <a:extLst>
              <a:ext uri="{FF2B5EF4-FFF2-40B4-BE49-F238E27FC236}">
                <a16:creationId xmlns:a16="http://schemas.microsoft.com/office/drawing/2014/main" id="{86265412-C498-4909-9726-B53E6877CE6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chemeClr val="tx1"/>
          </a:solidFill>
          <a:ln w="6350" cap="flat" cmpd="sng" algn="ctr">
            <a:noFill/>
            <a:prstDash val="solid"/>
          </a:ln>
          <a:effectLst>
            <a:outerShdw blurRad="50800" algn="ctr" rotWithShape="0">
              <a:prstClr val="black">
                <a:alpha val="66000"/>
              </a:prstClr>
            </a:outerShdw>
            <a:softEdge rad="0"/>
          </a:effectLst>
        </p:spPr>
      </p:sp>
      <p:sp>
        <p:nvSpPr>
          <p:cNvPr id="35" name="Rectangle 34">
            <a:extLst>
              <a:ext uri="{FF2B5EF4-FFF2-40B4-BE49-F238E27FC236}">
                <a16:creationId xmlns:a16="http://schemas.microsoft.com/office/drawing/2014/main" id="{EC05A477-974A-44E2-BF78-9CE2CEFDDFC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2"/>
          </a:solidFill>
          <a:ln w="6350" cap="sq" cmpd="sng" algn="ctr">
            <a:noFill/>
            <a:prstDash val="solid"/>
            <a:miter lim="800000"/>
          </a:ln>
          <a:effectLst/>
        </p:spPr>
      </p:sp>
      <p:sp>
        <p:nvSpPr>
          <p:cNvPr id="37" name="Rectangle 36">
            <a:extLst>
              <a:ext uri="{FF2B5EF4-FFF2-40B4-BE49-F238E27FC236}">
                <a16:creationId xmlns:a16="http://schemas.microsoft.com/office/drawing/2014/main" id="{FC0B3AAD-FDAF-45B0-A2CE-CD9AEC0AAB6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a:effectLst>
            <a:outerShdw blurRad="38100" dist="635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cxnSp>
        <p:nvCxnSpPr>
          <p:cNvPr id="39" name="Straight Connector 38">
            <a:extLst>
              <a:ext uri="{FF2B5EF4-FFF2-40B4-BE49-F238E27FC236}">
                <a16:creationId xmlns:a16="http://schemas.microsoft.com/office/drawing/2014/main" id="{939C7C8F-F71C-4C73-9A9C-3A13ECB72BF9}"/>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D71626-AC85-4109-94D5-BD8355C2667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8AC9CB9-FD92-4FB1-A148-8E3BE440E75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8" name="Picture 5">
            <a:extLst>
              <a:ext uri="{FF2B5EF4-FFF2-40B4-BE49-F238E27FC236}">
                <a16:creationId xmlns:a16="http://schemas.microsoft.com/office/drawing/2014/main" id="{12CC395D-8A3B-4C34-AC8E-ABB6389F2131}"/>
              </a:ext>
            </a:extLst>
          </p:cNvPr>
          <p:cNvPicPr>
            <a:picLocks noChangeAspect="1"/>
          </p:cNvPicPr>
          <p:nvPr/>
        </p:nvPicPr>
        <p:blipFill rotWithShape="1">
          <a:blip r:embed="rId4"/>
          <a:srcRect l="24771" r="25693"/>
          <a:stretch/>
        </p:blipFill>
        <p:spPr>
          <a:xfrm>
            <a:off x="1241170" y="1544418"/>
            <a:ext cx="3752067" cy="3787210"/>
          </a:xfrm>
          <a:prstGeom prst="rect">
            <a:avLst/>
          </a:prstGeom>
        </p:spPr>
      </p:pic>
      <p:sp>
        <p:nvSpPr>
          <p:cNvPr id="2" name="Title 1">
            <a:extLst>
              <a:ext uri="{FF2B5EF4-FFF2-40B4-BE49-F238E27FC236}">
                <a16:creationId xmlns:a16="http://schemas.microsoft.com/office/drawing/2014/main" id="{7F88505E-1BEB-4BFE-910E-ACD7435623BF}"/>
              </a:ext>
            </a:extLst>
          </p:cNvPr>
          <p:cNvSpPr>
            <a:spLocks noGrp="1"/>
          </p:cNvSpPr>
          <p:nvPr>
            <p:ph type="title"/>
          </p:nvPr>
        </p:nvSpPr>
        <p:spPr>
          <a:xfrm>
            <a:off x="5353249" y="1348844"/>
            <a:ext cx="5716338" cy="1625863"/>
          </a:xfrm>
        </p:spPr>
        <p:txBody>
          <a:bodyPr vert="horz" lIns="91440" tIns="45720" rIns="91440" bIns="45720" rtlCol="0" anchor="ctr">
            <a:normAutofit/>
          </a:bodyPr>
          <a:lstStyle/>
          <a:p>
            <a:pPr algn="ctr">
              <a:lnSpc>
                <a:spcPct val="83000"/>
              </a:lnSpc>
            </a:pPr>
            <a:r>
              <a:rPr lang="en-US" sz="6000" cap="all" spc="-100">
                <a:effectLst>
                  <a:outerShdw blurRad="38100" dist="12700" dir="2700000" algn="tl" rotWithShape="0">
                    <a:prstClr val="black">
                      <a:alpha val="40000"/>
                    </a:prstClr>
                  </a:outerShdw>
                </a:effectLst>
                <a:ea typeface="+mj-lt"/>
                <a:cs typeface="+mj-lt"/>
              </a:rPr>
              <a:t>Mobile </a:t>
            </a:r>
            <a:endParaRPr lang="en-US" sz="6000" cap="all" spc="-100">
              <a:ea typeface="+mj-lt"/>
              <a:cs typeface="+mj-lt"/>
            </a:endParaRPr>
          </a:p>
        </p:txBody>
      </p:sp>
      <p:sp>
        <p:nvSpPr>
          <p:cNvPr id="4" name="Footer Placeholder 3">
            <a:extLst>
              <a:ext uri="{FF2B5EF4-FFF2-40B4-BE49-F238E27FC236}">
                <a16:creationId xmlns:a16="http://schemas.microsoft.com/office/drawing/2014/main" id="{5B3CE94D-38AE-4F89-A3F6-BFD5D1F4CE43}"/>
              </a:ext>
            </a:extLst>
          </p:cNvPr>
          <p:cNvSpPr>
            <a:spLocks noGrp="1"/>
          </p:cNvSpPr>
          <p:nvPr>
            <p:ph type="ftr" sz="quarter" idx="11"/>
          </p:nvPr>
        </p:nvSpPr>
        <p:spPr>
          <a:xfrm>
            <a:off x="5411268" y="5834313"/>
            <a:ext cx="5905500" cy="228600"/>
          </a:xfrm>
        </p:spPr>
        <p:txBody>
          <a:bodyPr vert="horz" lIns="91440" tIns="45720" rIns="91440" bIns="45720" rtlCol="0" anchor="b">
            <a:normAutofit/>
          </a:bodyPr>
          <a:lstStyle/>
          <a:p>
            <a:pPr algn="r" defTabSz="914400">
              <a:lnSpc>
                <a:spcPct val="90000"/>
              </a:lnSpc>
              <a:spcAft>
                <a:spcPts val="600"/>
              </a:spcAft>
            </a:pPr>
            <a:r>
              <a:rPr lang="en-US" kern="1200">
                <a:solidFill>
                  <a:schemeClr val="tx2"/>
                </a:solidFill>
                <a:latin typeface="+mn-lt"/>
                <a:ea typeface="+mn-ea"/>
                <a:cs typeface="+mn-cs"/>
              </a:rPr>
              <a:t>Group 5</a:t>
            </a:r>
          </a:p>
        </p:txBody>
      </p:sp>
      <p:sp>
        <p:nvSpPr>
          <p:cNvPr id="10" name="Content Placeholder 9">
            <a:extLst>
              <a:ext uri="{FF2B5EF4-FFF2-40B4-BE49-F238E27FC236}">
                <a16:creationId xmlns:a16="http://schemas.microsoft.com/office/drawing/2014/main" id="{0A7FF46D-8568-4B3C-A12E-8957E17045AB}"/>
              </a:ext>
            </a:extLst>
          </p:cNvPr>
          <p:cNvSpPr>
            <a:spLocks noGrp="1"/>
          </p:cNvSpPr>
          <p:nvPr>
            <p:ph idx="1"/>
          </p:nvPr>
        </p:nvSpPr>
        <p:spPr>
          <a:xfrm>
            <a:off x="5533786" y="3384281"/>
            <a:ext cx="5343358" cy="2248757"/>
          </a:xfrm>
        </p:spPr>
        <p:txBody>
          <a:bodyPr vert="horz" lIns="91440" tIns="45720" rIns="91440" bIns="45720" rtlCol="0" anchor="t">
            <a:normAutofit/>
          </a:bodyPr>
          <a:lstStyle/>
          <a:p>
            <a:r>
              <a:rPr lang="en-US"/>
              <a:t>Front end: React Native</a:t>
            </a:r>
          </a:p>
          <a:p>
            <a:r>
              <a:rPr lang="en-US"/>
              <a:t>Back end: PHP</a:t>
            </a:r>
          </a:p>
        </p:txBody>
      </p:sp>
    </p:spTree>
    <p:extLst>
      <p:ext uri="{BB962C8B-B14F-4D97-AF65-F5344CB8AC3E}">
        <p14:creationId xmlns:p14="http://schemas.microsoft.com/office/powerpoint/2010/main" val="17349288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26B0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6728D11B-929E-4324-91B0-4A4DA4CAC3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536</Words>
  <Application>Microsoft Office PowerPoint</Application>
  <PresentationFormat>Widescreen</PresentationFormat>
  <Paragraphs>148</Paragraphs>
  <Slides>17</Slides>
  <Notes>12</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Sansation</vt:lpstr>
      <vt:lpstr>Savon</vt:lpstr>
      <vt:lpstr>vTrak</vt:lpstr>
      <vt:lpstr>Members</vt:lpstr>
      <vt:lpstr>vTrak</vt:lpstr>
      <vt:lpstr>Design </vt:lpstr>
      <vt:lpstr>Use Case Diagram</vt:lpstr>
      <vt:lpstr>Class Diagram</vt:lpstr>
      <vt:lpstr>Entity Relationship Diagram</vt:lpstr>
      <vt:lpstr>Web</vt:lpstr>
      <vt:lpstr>Mobile </vt:lpstr>
      <vt:lpstr>Security</vt:lpstr>
      <vt:lpstr>Sessions Table</vt:lpstr>
      <vt:lpstr>       Testing</vt:lpstr>
      <vt:lpstr>Issues Encountered</vt:lpstr>
      <vt:lpstr>Triumphs</vt:lpstr>
      <vt:lpstr>Improvements for Future</vt:lpstr>
      <vt:lpstr>Demo</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vTrak</dc:title>
  <cp:lastModifiedBy>Rachael Sera</cp:lastModifiedBy>
  <cp:revision>3</cp:revision>
  <dcterms:modified xsi:type="dcterms:W3CDTF">2018-04-18T19:25:37Z</dcterms:modified>
</cp:coreProperties>
</file>