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7" r:id="rId3"/>
    <p:sldId id="270" r:id="rId4"/>
    <p:sldId id="274" r:id="rId5"/>
    <p:sldId id="269" r:id="rId6"/>
    <p:sldId id="257" r:id="rId7"/>
    <p:sldId id="275" r:id="rId8"/>
    <p:sldId id="278" r:id="rId9"/>
    <p:sldId id="261" r:id="rId10"/>
    <p:sldId id="260" r:id="rId11"/>
    <p:sldId id="264" r:id="rId12"/>
    <p:sldId id="258" r:id="rId13"/>
    <p:sldId id="273" r:id="rId14"/>
    <p:sldId id="265" r:id="rId15"/>
    <p:sldId id="271" r:id="rId16"/>
    <p:sldId id="259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A14EA-8E4E-4D64-A81E-732F74D73E37}" v="14" dt="2018-02-22T20:03:21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2716" autoAdjust="0"/>
  </p:normalViewPr>
  <p:slideViewPr>
    <p:cSldViewPr snapToGrid="0">
      <p:cViewPr varScale="1">
        <p:scale>
          <a:sx n="62" d="100"/>
          <a:sy n="62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F33E6-2FCE-404B-9520-80700D58670D}" type="doc">
      <dgm:prSet loTypeId="urn:microsoft.com/office/officeart/2005/8/layout/default" loCatId="list" qsTypeId="urn:microsoft.com/office/officeart/2005/8/quickstyle/simple3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365782E6-062A-4376-B152-1C754B674FC0}">
      <dgm:prSet/>
      <dgm:spPr/>
      <dgm:t>
        <a:bodyPr/>
        <a:lstStyle/>
        <a:p>
          <a:r>
            <a:rPr lang="en-US"/>
            <a:t>Huong Dang</a:t>
          </a:r>
        </a:p>
      </dgm:t>
    </dgm:pt>
    <dgm:pt modelId="{E3614981-88C2-43B3-BB33-5753A1F560DF}" type="parTrans" cxnId="{684CEB67-5BDE-46F0-8CF4-E2C302946E4B}">
      <dgm:prSet/>
      <dgm:spPr/>
      <dgm:t>
        <a:bodyPr/>
        <a:lstStyle/>
        <a:p>
          <a:endParaRPr lang="en-US"/>
        </a:p>
      </dgm:t>
    </dgm:pt>
    <dgm:pt modelId="{8332B8FA-F959-42CE-87C2-5A9360E2DEA9}" type="sibTrans" cxnId="{684CEB67-5BDE-46F0-8CF4-E2C302946E4B}">
      <dgm:prSet/>
      <dgm:spPr/>
      <dgm:t>
        <a:bodyPr/>
        <a:lstStyle/>
        <a:p>
          <a:endParaRPr lang="en-US"/>
        </a:p>
      </dgm:t>
    </dgm:pt>
    <dgm:pt modelId="{9BE10DF6-7CE6-4161-8A16-6E18E066A1BE}">
      <dgm:prSet/>
      <dgm:spPr/>
      <dgm:t>
        <a:bodyPr/>
        <a:lstStyle/>
        <a:p>
          <a:r>
            <a:rPr lang="en-US"/>
            <a:t>Jacquelyn Law</a:t>
          </a:r>
        </a:p>
      </dgm:t>
    </dgm:pt>
    <dgm:pt modelId="{651387FC-8A43-4C00-8754-761B8152B867}" type="parTrans" cxnId="{B0883FE4-F5E6-404A-8334-C664F1C4A210}">
      <dgm:prSet/>
      <dgm:spPr/>
      <dgm:t>
        <a:bodyPr/>
        <a:lstStyle/>
        <a:p>
          <a:endParaRPr lang="en-US"/>
        </a:p>
      </dgm:t>
    </dgm:pt>
    <dgm:pt modelId="{2189EDFF-351D-4A1A-98B5-711642F6C648}" type="sibTrans" cxnId="{B0883FE4-F5E6-404A-8334-C664F1C4A210}">
      <dgm:prSet/>
      <dgm:spPr/>
      <dgm:t>
        <a:bodyPr/>
        <a:lstStyle/>
        <a:p>
          <a:endParaRPr lang="en-US"/>
        </a:p>
      </dgm:t>
    </dgm:pt>
    <dgm:pt modelId="{22DB72A2-A1A0-4F82-A802-39072714068A}">
      <dgm:prSet/>
      <dgm:spPr/>
      <dgm:t>
        <a:bodyPr/>
        <a:lstStyle/>
        <a:p>
          <a:r>
            <a:rPr lang="en-US"/>
            <a:t>Jessica Moreno</a:t>
          </a:r>
        </a:p>
      </dgm:t>
    </dgm:pt>
    <dgm:pt modelId="{E610440B-ED66-4A4F-BE76-341F8BAF3F02}" type="parTrans" cxnId="{48F51A36-D87E-4FCE-83B5-DB52A6CCEBFF}">
      <dgm:prSet/>
      <dgm:spPr/>
      <dgm:t>
        <a:bodyPr/>
        <a:lstStyle/>
        <a:p>
          <a:endParaRPr lang="en-US"/>
        </a:p>
      </dgm:t>
    </dgm:pt>
    <dgm:pt modelId="{359DD228-9FE7-4424-8E29-76C64ADCFD7B}" type="sibTrans" cxnId="{48F51A36-D87E-4FCE-83B5-DB52A6CCEBFF}">
      <dgm:prSet/>
      <dgm:spPr/>
      <dgm:t>
        <a:bodyPr/>
        <a:lstStyle/>
        <a:p>
          <a:endParaRPr lang="en-US"/>
        </a:p>
      </dgm:t>
    </dgm:pt>
    <dgm:pt modelId="{F4582E93-AE4A-4AA6-8BD6-1FA1E69389E9}">
      <dgm:prSet/>
      <dgm:spPr/>
      <dgm:t>
        <a:bodyPr/>
        <a:lstStyle/>
        <a:p>
          <a:r>
            <a:rPr lang="en-US"/>
            <a:t>Krystal Siler</a:t>
          </a:r>
        </a:p>
      </dgm:t>
    </dgm:pt>
    <dgm:pt modelId="{B0C217D6-06EC-4D7A-BB6E-96CC730EB550}" type="parTrans" cxnId="{7CE6072F-4DF3-406E-AAA6-2E3501811D19}">
      <dgm:prSet/>
      <dgm:spPr/>
      <dgm:t>
        <a:bodyPr/>
        <a:lstStyle/>
        <a:p>
          <a:endParaRPr lang="en-US"/>
        </a:p>
      </dgm:t>
    </dgm:pt>
    <dgm:pt modelId="{E5635FC6-CB56-4706-A29A-C524885CAEF3}" type="sibTrans" cxnId="{7CE6072F-4DF3-406E-AAA6-2E3501811D19}">
      <dgm:prSet/>
      <dgm:spPr/>
      <dgm:t>
        <a:bodyPr/>
        <a:lstStyle/>
        <a:p>
          <a:endParaRPr lang="en-US"/>
        </a:p>
      </dgm:t>
    </dgm:pt>
    <dgm:pt modelId="{6C9FEC35-E47F-4A17-9982-1AFAF49AE981}">
      <dgm:prSet/>
      <dgm:spPr/>
      <dgm:t>
        <a:bodyPr/>
        <a:lstStyle/>
        <a:p>
          <a:r>
            <a:rPr lang="en-US"/>
            <a:t>Lorraine Yerger</a:t>
          </a:r>
        </a:p>
      </dgm:t>
    </dgm:pt>
    <dgm:pt modelId="{0609D075-DC62-4EA5-9C2D-F9CAEF1BE833}" type="parTrans" cxnId="{D69DCBE2-51CC-4E45-835A-83B6606BC271}">
      <dgm:prSet/>
      <dgm:spPr/>
      <dgm:t>
        <a:bodyPr/>
        <a:lstStyle/>
        <a:p>
          <a:endParaRPr lang="en-US"/>
        </a:p>
      </dgm:t>
    </dgm:pt>
    <dgm:pt modelId="{D2EFE3B0-2568-47A8-8F32-A9B1CD9FAD49}" type="sibTrans" cxnId="{D69DCBE2-51CC-4E45-835A-83B6606BC271}">
      <dgm:prSet/>
      <dgm:spPr/>
      <dgm:t>
        <a:bodyPr/>
        <a:lstStyle/>
        <a:p>
          <a:endParaRPr lang="en-US"/>
        </a:p>
      </dgm:t>
    </dgm:pt>
    <dgm:pt modelId="{0CBC80A7-2D05-4FFF-A56D-E8C9EBEE850E}">
      <dgm:prSet/>
      <dgm:spPr/>
      <dgm:t>
        <a:bodyPr/>
        <a:lstStyle/>
        <a:p>
          <a:r>
            <a:rPr lang="en-US"/>
            <a:t>Rachael Sera</a:t>
          </a:r>
        </a:p>
      </dgm:t>
    </dgm:pt>
    <dgm:pt modelId="{6735F89E-C13D-40E6-9925-9BD49A7F3F71}" type="parTrans" cxnId="{6B532C72-14C9-441A-8B25-38D707AED4AC}">
      <dgm:prSet/>
      <dgm:spPr/>
      <dgm:t>
        <a:bodyPr/>
        <a:lstStyle/>
        <a:p>
          <a:endParaRPr lang="en-US"/>
        </a:p>
      </dgm:t>
    </dgm:pt>
    <dgm:pt modelId="{DB8860D1-6410-4D8B-9C18-70F37E330BA9}" type="sibTrans" cxnId="{6B532C72-14C9-441A-8B25-38D707AED4AC}">
      <dgm:prSet/>
      <dgm:spPr/>
      <dgm:t>
        <a:bodyPr/>
        <a:lstStyle/>
        <a:p>
          <a:endParaRPr lang="en-US"/>
        </a:p>
      </dgm:t>
    </dgm:pt>
    <dgm:pt modelId="{26C391A9-F7BB-4CDA-AB1E-E2D6E49EDB85}">
      <dgm:prSet/>
      <dgm:spPr/>
      <dgm:t>
        <a:bodyPr/>
        <a:lstStyle/>
        <a:p>
          <a:r>
            <a:rPr lang="en-US"/>
            <a:t>Timothy Rigby</a:t>
          </a:r>
        </a:p>
      </dgm:t>
    </dgm:pt>
    <dgm:pt modelId="{E33741F2-A75E-4D5F-A9E8-DEB71D0022D5}" type="parTrans" cxnId="{93D118CB-38F7-4CE3-BA53-B3AF07667F67}">
      <dgm:prSet/>
      <dgm:spPr/>
      <dgm:t>
        <a:bodyPr/>
        <a:lstStyle/>
        <a:p>
          <a:endParaRPr lang="en-US"/>
        </a:p>
      </dgm:t>
    </dgm:pt>
    <dgm:pt modelId="{A38C1A42-36A2-494C-800C-A8BE71FC3C61}" type="sibTrans" cxnId="{93D118CB-38F7-4CE3-BA53-B3AF07667F67}">
      <dgm:prSet/>
      <dgm:spPr/>
      <dgm:t>
        <a:bodyPr/>
        <a:lstStyle/>
        <a:p>
          <a:endParaRPr lang="en-US"/>
        </a:p>
      </dgm:t>
    </dgm:pt>
    <dgm:pt modelId="{230AA89A-EE5F-42A4-87F4-CFCCCE679D18}" type="pres">
      <dgm:prSet presAssocID="{761F33E6-2FCE-404B-9520-80700D58670D}" presName="diagram" presStyleCnt="0">
        <dgm:presLayoutVars>
          <dgm:dir/>
          <dgm:resizeHandles val="exact"/>
        </dgm:presLayoutVars>
      </dgm:prSet>
      <dgm:spPr/>
    </dgm:pt>
    <dgm:pt modelId="{2CE046D9-1E66-4966-B8DE-B4CA0D90B592}" type="pres">
      <dgm:prSet presAssocID="{365782E6-062A-4376-B152-1C754B674FC0}" presName="node" presStyleLbl="node1" presStyleIdx="0" presStyleCnt="7">
        <dgm:presLayoutVars>
          <dgm:bulletEnabled val="1"/>
        </dgm:presLayoutVars>
      </dgm:prSet>
      <dgm:spPr/>
    </dgm:pt>
    <dgm:pt modelId="{2E00A758-D3E4-43AC-8D91-9394A7469887}" type="pres">
      <dgm:prSet presAssocID="{8332B8FA-F959-42CE-87C2-5A9360E2DEA9}" presName="sibTrans" presStyleCnt="0"/>
      <dgm:spPr/>
    </dgm:pt>
    <dgm:pt modelId="{D2A62536-B555-4693-9788-736BF8AE7149}" type="pres">
      <dgm:prSet presAssocID="{9BE10DF6-7CE6-4161-8A16-6E18E066A1BE}" presName="node" presStyleLbl="node1" presStyleIdx="1" presStyleCnt="7">
        <dgm:presLayoutVars>
          <dgm:bulletEnabled val="1"/>
        </dgm:presLayoutVars>
      </dgm:prSet>
      <dgm:spPr/>
    </dgm:pt>
    <dgm:pt modelId="{25C675B1-0F63-45B5-BE9D-6CCF98A6FDB5}" type="pres">
      <dgm:prSet presAssocID="{2189EDFF-351D-4A1A-98B5-711642F6C648}" presName="sibTrans" presStyleCnt="0"/>
      <dgm:spPr/>
    </dgm:pt>
    <dgm:pt modelId="{A34AE900-8271-4E5C-B8D6-866C96087E5E}" type="pres">
      <dgm:prSet presAssocID="{22DB72A2-A1A0-4F82-A802-39072714068A}" presName="node" presStyleLbl="node1" presStyleIdx="2" presStyleCnt="7">
        <dgm:presLayoutVars>
          <dgm:bulletEnabled val="1"/>
        </dgm:presLayoutVars>
      </dgm:prSet>
      <dgm:spPr/>
    </dgm:pt>
    <dgm:pt modelId="{17AA5CDB-EC60-427F-AB8D-3E6D4753844F}" type="pres">
      <dgm:prSet presAssocID="{359DD228-9FE7-4424-8E29-76C64ADCFD7B}" presName="sibTrans" presStyleCnt="0"/>
      <dgm:spPr/>
    </dgm:pt>
    <dgm:pt modelId="{29336441-E67B-4632-A465-8A968906E250}" type="pres">
      <dgm:prSet presAssocID="{F4582E93-AE4A-4AA6-8BD6-1FA1E69389E9}" presName="node" presStyleLbl="node1" presStyleIdx="3" presStyleCnt="7">
        <dgm:presLayoutVars>
          <dgm:bulletEnabled val="1"/>
        </dgm:presLayoutVars>
      </dgm:prSet>
      <dgm:spPr/>
    </dgm:pt>
    <dgm:pt modelId="{67E75372-9536-466D-8102-D67775EFDEE2}" type="pres">
      <dgm:prSet presAssocID="{E5635FC6-CB56-4706-A29A-C524885CAEF3}" presName="sibTrans" presStyleCnt="0"/>
      <dgm:spPr/>
    </dgm:pt>
    <dgm:pt modelId="{56654E7D-010A-49D3-BF27-ACDB05B12D5C}" type="pres">
      <dgm:prSet presAssocID="{6C9FEC35-E47F-4A17-9982-1AFAF49AE981}" presName="node" presStyleLbl="node1" presStyleIdx="4" presStyleCnt="7">
        <dgm:presLayoutVars>
          <dgm:bulletEnabled val="1"/>
        </dgm:presLayoutVars>
      </dgm:prSet>
      <dgm:spPr/>
    </dgm:pt>
    <dgm:pt modelId="{E510064A-55C6-4E89-A63A-5224D642CAA2}" type="pres">
      <dgm:prSet presAssocID="{D2EFE3B0-2568-47A8-8F32-A9B1CD9FAD49}" presName="sibTrans" presStyleCnt="0"/>
      <dgm:spPr/>
    </dgm:pt>
    <dgm:pt modelId="{1417D9B5-BAA6-4770-8540-6287B04C1B64}" type="pres">
      <dgm:prSet presAssocID="{0CBC80A7-2D05-4FFF-A56D-E8C9EBEE850E}" presName="node" presStyleLbl="node1" presStyleIdx="5" presStyleCnt="7">
        <dgm:presLayoutVars>
          <dgm:bulletEnabled val="1"/>
        </dgm:presLayoutVars>
      </dgm:prSet>
      <dgm:spPr/>
    </dgm:pt>
    <dgm:pt modelId="{C3F5853A-22F9-4190-9F93-E7237240C220}" type="pres">
      <dgm:prSet presAssocID="{DB8860D1-6410-4D8B-9C18-70F37E330BA9}" presName="sibTrans" presStyleCnt="0"/>
      <dgm:spPr/>
    </dgm:pt>
    <dgm:pt modelId="{2C1273FB-6741-4992-A59B-20B4564F2C8C}" type="pres">
      <dgm:prSet presAssocID="{26C391A9-F7BB-4CDA-AB1E-E2D6E49EDB85}" presName="node" presStyleLbl="node1" presStyleIdx="6" presStyleCnt="7">
        <dgm:presLayoutVars>
          <dgm:bulletEnabled val="1"/>
        </dgm:presLayoutVars>
      </dgm:prSet>
      <dgm:spPr/>
    </dgm:pt>
  </dgm:ptLst>
  <dgm:cxnLst>
    <dgm:cxn modelId="{3F6D0A10-F404-4E9B-B08F-56B6216ABC56}" type="presOf" srcId="{0CBC80A7-2D05-4FFF-A56D-E8C9EBEE850E}" destId="{1417D9B5-BAA6-4770-8540-6287B04C1B64}" srcOrd="0" destOrd="0" presId="urn:microsoft.com/office/officeart/2005/8/layout/default"/>
    <dgm:cxn modelId="{80B4A917-1B28-4227-968D-FE89A0493CE0}" type="presOf" srcId="{365782E6-062A-4376-B152-1C754B674FC0}" destId="{2CE046D9-1E66-4966-B8DE-B4CA0D90B592}" srcOrd="0" destOrd="0" presId="urn:microsoft.com/office/officeart/2005/8/layout/default"/>
    <dgm:cxn modelId="{7CE6072F-4DF3-406E-AAA6-2E3501811D19}" srcId="{761F33E6-2FCE-404B-9520-80700D58670D}" destId="{F4582E93-AE4A-4AA6-8BD6-1FA1E69389E9}" srcOrd="3" destOrd="0" parTransId="{B0C217D6-06EC-4D7A-BB6E-96CC730EB550}" sibTransId="{E5635FC6-CB56-4706-A29A-C524885CAEF3}"/>
    <dgm:cxn modelId="{48F51A36-D87E-4FCE-83B5-DB52A6CCEBFF}" srcId="{761F33E6-2FCE-404B-9520-80700D58670D}" destId="{22DB72A2-A1A0-4F82-A802-39072714068A}" srcOrd="2" destOrd="0" parTransId="{E610440B-ED66-4A4F-BE76-341F8BAF3F02}" sibTransId="{359DD228-9FE7-4424-8E29-76C64ADCFD7B}"/>
    <dgm:cxn modelId="{E8DCBF3F-6CCB-46B9-85D4-2284D0C62217}" type="presOf" srcId="{761F33E6-2FCE-404B-9520-80700D58670D}" destId="{230AA89A-EE5F-42A4-87F4-CFCCCE679D18}" srcOrd="0" destOrd="0" presId="urn:microsoft.com/office/officeart/2005/8/layout/default"/>
    <dgm:cxn modelId="{308F0E64-BFCF-4384-BEC0-E64785E79581}" type="presOf" srcId="{6C9FEC35-E47F-4A17-9982-1AFAF49AE981}" destId="{56654E7D-010A-49D3-BF27-ACDB05B12D5C}" srcOrd="0" destOrd="0" presId="urn:microsoft.com/office/officeart/2005/8/layout/default"/>
    <dgm:cxn modelId="{7CF93066-16A5-4442-8A17-00C0E4C182C1}" type="presOf" srcId="{26C391A9-F7BB-4CDA-AB1E-E2D6E49EDB85}" destId="{2C1273FB-6741-4992-A59B-20B4564F2C8C}" srcOrd="0" destOrd="0" presId="urn:microsoft.com/office/officeart/2005/8/layout/default"/>
    <dgm:cxn modelId="{684CEB67-5BDE-46F0-8CF4-E2C302946E4B}" srcId="{761F33E6-2FCE-404B-9520-80700D58670D}" destId="{365782E6-062A-4376-B152-1C754B674FC0}" srcOrd="0" destOrd="0" parTransId="{E3614981-88C2-43B3-BB33-5753A1F560DF}" sibTransId="{8332B8FA-F959-42CE-87C2-5A9360E2DEA9}"/>
    <dgm:cxn modelId="{6B532C72-14C9-441A-8B25-38D707AED4AC}" srcId="{761F33E6-2FCE-404B-9520-80700D58670D}" destId="{0CBC80A7-2D05-4FFF-A56D-E8C9EBEE850E}" srcOrd="5" destOrd="0" parTransId="{6735F89E-C13D-40E6-9925-9BD49A7F3F71}" sibTransId="{DB8860D1-6410-4D8B-9C18-70F37E330BA9}"/>
    <dgm:cxn modelId="{89FEF6C9-8386-44F7-985C-AC618B8C5D33}" type="presOf" srcId="{22DB72A2-A1A0-4F82-A802-39072714068A}" destId="{A34AE900-8271-4E5C-B8D6-866C96087E5E}" srcOrd="0" destOrd="0" presId="urn:microsoft.com/office/officeart/2005/8/layout/default"/>
    <dgm:cxn modelId="{93D118CB-38F7-4CE3-BA53-B3AF07667F67}" srcId="{761F33E6-2FCE-404B-9520-80700D58670D}" destId="{26C391A9-F7BB-4CDA-AB1E-E2D6E49EDB85}" srcOrd="6" destOrd="0" parTransId="{E33741F2-A75E-4D5F-A9E8-DEB71D0022D5}" sibTransId="{A38C1A42-36A2-494C-800C-A8BE71FC3C61}"/>
    <dgm:cxn modelId="{D69DCBE2-51CC-4E45-835A-83B6606BC271}" srcId="{761F33E6-2FCE-404B-9520-80700D58670D}" destId="{6C9FEC35-E47F-4A17-9982-1AFAF49AE981}" srcOrd="4" destOrd="0" parTransId="{0609D075-DC62-4EA5-9C2D-F9CAEF1BE833}" sibTransId="{D2EFE3B0-2568-47A8-8F32-A9B1CD9FAD49}"/>
    <dgm:cxn modelId="{B0883FE4-F5E6-404A-8334-C664F1C4A210}" srcId="{761F33E6-2FCE-404B-9520-80700D58670D}" destId="{9BE10DF6-7CE6-4161-8A16-6E18E066A1BE}" srcOrd="1" destOrd="0" parTransId="{651387FC-8A43-4C00-8754-761B8152B867}" sibTransId="{2189EDFF-351D-4A1A-98B5-711642F6C648}"/>
    <dgm:cxn modelId="{4FDFB9E9-5D57-4781-ADAA-F5FE9AD02D85}" type="presOf" srcId="{9BE10DF6-7CE6-4161-8A16-6E18E066A1BE}" destId="{D2A62536-B555-4693-9788-736BF8AE7149}" srcOrd="0" destOrd="0" presId="urn:microsoft.com/office/officeart/2005/8/layout/default"/>
    <dgm:cxn modelId="{00FC0BFC-9DD0-4D8A-90D5-97F5A055BB3A}" type="presOf" srcId="{F4582E93-AE4A-4AA6-8BD6-1FA1E69389E9}" destId="{29336441-E67B-4632-A465-8A968906E250}" srcOrd="0" destOrd="0" presId="urn:microsoft.com/office/officeart/2005/8/layout/default"/>
    <dgm:cxn modelId="{C5E10218-6046-40E4-AADF-4711091613E6}" type="presParOf" srcId="{230AA89A-EE5F-42A4-87F4-CFCCCE679D18}" destId="{2CE046D9-1E66-4966-B8DE-B4CA0D90B592}" srcOrd="0" destOrd="0" presId="urn:microsoft.com/office/officeart/2005/8/layout/default"/>
    <dgm:cxn modelId="{A1B144A2-BCB7-4B37-85FB-DD4AD37A159E}" type="presParOf" srcId="{230AA89A-EE5F-42A4-87F4-CFCCCE679D18}" destId="{2E00A758-D3E4-43AC-8D91-9394A7469887}" srcOrd="1" destOrd="0" presId="urn:microsoft.com/office/officeart/2005/8/layout/default"/>
    <dgm:cxn modelId="{81DDA6FE-77DE-464D-AA8E-13892136879A}" type="presParOf" srcId="{230AA89A-EE5F-42A4-87F4-CFCCCE679D18}" destId="{D2A62536-B555-4693-9788-736BF8AE7149}" srcOrd="2" destOrd="0" presId="urn:microsoft.com/office/officeart/2005/8/layout/default"/>
    <dgm:cxn modelId="{93974549-6D4A-4E48-9666-E17B31B6C7F2}" type="presParOf" srcId="{230AA89A-EE5F-42A4-87F4-CFCCCE679D18}" destId="{25C675B1-0F63-45B5-BE9D-6CCF98A6FDB5}" srcOrd="3" destOrd="0" presId="urn:microsoft.com/office/officeart/2005/8/layout/default"/>
    <dgm:cxn modelId="{D7FF632A-6EE4-45CA-A980-E338352AA3B9}" type="presParOf" srcId="{230AA89A-EE5F-42A4-87F4-CFCCCE679D18}" destId="{A34AE900-8271-4E5C-B8D6-866C96087E5E}" srcOrd="4" destOrd="0" presId="urn:microsoft.com/office/officeart/2005/8/layout/default"/>
    <dgm:cxn modelId="{CA7DE602-DDF3-4FD4-B399-C6921A543DEA}" type="presParOf" srcId="{230AA89A-EE5F-42A4-87F4-CFCCCE679D18}" destId="{17AA5CDB-EC60-427F-AB8D-3E6D4753844F}" srcOrd="5" destOrd="0" presId="urn:microsoft.com/office/officeart/2005/8/layout/default"/>
    <dgm:cxn modelId="{399FCD4F-F2A8-401C-818F-6DADC7D32E81}" type="presParOf" srcId="{230AA89A-EE5F-42A4-87F4-CFCCCE679D18}" destId="{29336441-E67B-4632-A465-8A968906E250}" srcOrd="6" destOrd="0" presId="urn:microsoft.com/office/officeart/2005/8/layout/default"/>
    <dgm:cxn modelId="{A54E08F6-7C62-4F2F-97A0-9441C2DB75F0}" type="presParOf" srcId="{230AA89A-EE5F-42A4-87F4-CFCCCE679D18}" destId="{67E75372-9536-466D-8102-D67775EFDEE2}" srcOrd="7" destOrd="0" presId="urn:microsoft.com/office/officeart/2005/8/layout/default"/>
    <dgm:cxn modelId="{E3BE37C5-EC07-4434-8172-B746DB980156}" type="presParOf" srcId="{230AA89A-EE5F-42A4-87F4-CFCCCE679D18}" destId="{56654E7D-010A-49D3-BF27-ACDB05B12D5C}" srcOrd="8" destOrd="0" presId="urn:microsoft.com/office/officeart/2005/8/layout/default"/>
    <dgm:cxn modelId="{256DCB1C-55C2-4C42-BB93-268CFE994D36}" type="presParOf" srcId="{230AA89A-EE5F-42A4-87F4-CFCCCE679D18}" destId="{E510064A-55C6-4E89-A63A-5224D642CAA2}" srcOrd="9" destOrd="0" presId="urn:microsoft.com/office/officeart/2005/8/layout/default"/>
    <dgm:cxn modelId="{D81150B2-2D0F-42A2-A8DB-870488307B7A}" type="presParOf" srcId="{230AA89A-EE5F-42A4-87F4-CFCCCE679D18}" destId="{1417D9B5-BAA6-4770-8540-6287B04C1B64}" srcOrd="10" destOrd="0" presId="urn:microsoft.com/office/officeart/2005/8/layout/default"/>
    <dgm:cxn modelId="{C7E88B2F-80C2-4FAF-9607-771069884FDB}" type="presParOf" srcId="{230AA89A-EE5F-42A4-87F4-CFCCCE679D18}" destId="{C3F5853A-22F9-4190-9F93-E7237240C220}" srcOrd="11" destOrd="0" presId="urn:microsoft.com/office/officeart/2005/8/layout/default"/>
    <dgm:cxn modelId="{644EDE77-33A9-4521-8E2B-D5136CB39C3A}" type="presParOf" srcId="{230AA89A-EE5F-42A4-87F4-CFCCCE679D18}" destId="{2C1273FB-6741-4992-A59B-20B4564F2C8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C25BA-2E66-4A18-961C-924D4AC329BC}" type="doc">
      <dgm:prSet loTypeId="urn:microsoft.com/office/officeart/2005/8/layout/hierarchy2" loCatId="hierarchy" qsTypeId="urn:microsoft.com/office/officeart/2005/8/quickstyle/simple4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D9536692-0D0C-4C0F-89B3-08B29AC50795}">
      <dgm:prSet/>
      <dgm:spPr/>
      <dgm:t>
        <a:bodyPr/>
        <a:lstStyle/>
        <a:p>
          <a:r>
            <a:rPr lang="en-US"/>
            <a:t>People who want to keep track of how many community service hours they have completed and track progress toward a goal</a:t>
          </a:r>
        </a:p>
      </dgm:t>
    </dgm:pt>
    <dgm:pt modelId="{D13BE8E1-E575-4144-8736-938A8F6514BF}" type="parTrans" cxnId="{9F22D3E2-35A6-455C-9AEC-9A0BC4E20D6D}">
      <dgm:prSet/>
      <dgm:spPr/>
      <dgm:t>
        <a:bodyPr/>
        <a:lstStyle/>
        <a:p>
          <a:endParaRPr lang="en-US"/>
        </a:p>
      </dgm:t>
    </dgm:pt>
    <dgm:pt modelId="{75303502-7468-442B-8952-76342C4EFEBD}" type="sibTrans" cxnId="{9F22D3E2-35A6-455C-9AEC-9A0BC4E20D6D}">
      <dgm:prSet/>
      <dgm:spPr/>
      <dgm:t>
        <a:bodyPr/>
        <a:lstStyle/>
        <a:p>
          <a:endParaRPr lang="en-US"/>
        </a:p>
      </dgm:t>
    </dgm:pt>
    <dgm:pt modelId="{4A5A5898-4CCB-4D1E-8B49-7AD35E269699}">
      <dgm:prSet/>
      <dgm:spPr/>
      <dgm:t>
        <a:bodyPr/>
        <a:lstStyle/>
        <a:p>
          <a:r>
            <a:rPr lang="en-US"/>
            <a:t>Students</a:t>
          </a:r>
        </a:p>
      </dgm:t>
    </dgm:pt>
    <dgm:pt modelId="{47EA8B8B-1FD3-4D00-BCC0-BA6D9C3FBBAB}" type="parTrans" cxnId="{1E7E9EA4-18CA-4BC4-B8F2-5045333E8C3E}">
      <dgm:prSet/>
      <dgm:spPr/>
      <dgm:t>
        <a:bodyPr/>
        <a:lstStyle/>
        <a:p>
          <a:endParaRPr lang="en-US"/>
        </a:p>
      </dgm:t>
    </dgm:pt>
    <dgm:pt modelId="{45A6CE06-7E23-4BA0-B79F-A96891E0AEA9}" type="sibTrans" cxnId="{1E7E9EA4-18CA-4BC4-B8F2-5045333E8C3E}">
      <dgm:prSet/>
      <dgm:spPr/>
      <dgm:t>
        <a:bodyPr/>
        <a:lstStyle/>
        <a:p>
          <a:endParaRPr lang="en-US"/>
        </a:p>
      </dgm:t>
    </dgm:pt>
    <dgm:pt modelId="{23B597B3-48F0-47F2-93FD-2F7579585A7E}">
      <dgm:prSet/>
      <dgm:spPr/>
      <dgm:t>
        <a:bodyPr/>
        <a:lstStyle/>
        <a:p>
          <a:r>
            <a:rPr lang="en-US"/>
            <a:t>Professionals at companies that donate to NPOs when their employees volunteer</a:t>
          </a:r>
        </a:p>
      </dgm:t>
    </dgm:pt>
    <dgm:pt modelId="{1744CBCB-731D-4C8E-A74D-86FE1CA887EC}" type="parTrans" cxnId="{81DB3A7D-4CC8-4160-B3D2-767C73B60A93}">
      <dgm:prSet/>
      <dgm:spPr/>
      <dgm:t>
        <a:bodyPr/>
        <a:lstStyle/>
        <a:p>
          <a:endParaRPr lang="en-US"/>
        </a:p>
      </dgm:t>
    </dgm:pt>
    <dgm:pt modelId="{B7E31DD6-1FF2-4244-9794-98F6D5E2DA41}" type="sibTrans" cxnId="{81DB3A7D-4CC8-4160-B3D2-767C73B60A93}">
      <dgm:prSet/>
      <dgm:spPr/>
      <dgm:t>
        <a:bodyPr/>
        <a:lstStyle/>
        <a:p>
          <a:endParaRPr lang="en-US"/>
        </a:p>
      </dgm:t>
    </dgm:pt>
    <dgm:pt modelId="{EEF1A09E-0601-4D12-B4D8-4F0C8F022D7D}">
      <dgm:prSet/>
      <dgm:spPr/>
      <dgm:t>
        <a:bodyPr/>
        <a:lstStyle/>
        <a:p>
          <a:r>
            <a:rPr lang="en-US"/>
            <a:t>People who want to discover new volunteer opportunities similar to their current ones</a:t>
          </a:r>
        </a:p>
      </dgm:t>
    </dgm:pt>
    <dgm:pt modelId="{B42EAC42-E5C7-496B-AE40-DF5043204FF6}" type="parTrans" cxnId="{E825BF73-B5F4-40E3-B598-DB858B934EFF}">
      <dgm:prSet/>
      <dgm:spPr/>
      <dgm:t>
        <a:bodyPr/>
        <a:lstStyle/>
        <a:p>
          <a:endParaRPr lang="en-US"/>
        </a:p>
      </dgm:t>
    </dgm:pt>
    <dgm:pt modelId="{8BFFD7C3-0256-4B4C-BA5B-12DCE2C92DC9}" type="sibTrans" cxnId="{E825BF73-B5F4-40E3-B598-DB858B934EFF}">
      <dgm:prSet/>
      <dgm:spPr/>
      <dgm:t>
        <a:bodyPr/>
        <a:lstStyle/>
        <a:p>
          <a:endParaRPr lang="en-US"/>
        </a:p>
      </dgm:t>
    </dgm:pt>
    <dgm:pt modelId="{918BF356-4274-49B8-84BF-89315911134D}" type="pres">
      <dgm:prSet presAssocID="{D4CC25BA-2E66-4A18-961C-924D4AC329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76F0A4-8DF0-4D3C-A44F-4D680ACF67B2}" type="pres">
      <dgm:prSet presAssocID="{D9536692-0D0C-4C0F-89B3-08B29AC50795}" presName="root1" presStyleCnt="0"/>
      <dgm:spPr/>
    </dgm:pt>
    <dgm:pt modelId="{04E697C3-1C8B-4D66-81F4-25BF91969CD1}" type="pres">
      <dgm:prSet presAssocID="{D9536692-0D0C-4C0F-89B3-08B29AC50795}" presName="LevelOneTextNode" presStyleLbl="node0" presStyleIdx="0" presStyleCnt="2">
        <dgm:presLayoutVars>
          <dgm:chPref val="3"/>
        </dgm:presLayoutVars>
      </dgm:prSet>
      <dgm:spPr/>
    </dgm:pt>
    <dgm:pt modelId="{88644302-B3EE-42E9-8F7F-40117AEEE74D}" type="pres">
      <dgm:prSet presAssocID="{D9536692-0D0C-4C0F-89B3-08B29AC50795}" presName="level2hierChild" presStyleCnt="0"/>
      <dgm:spPr/>
    </dgm:pt>
    <dgm:pt modelId="{07624864-2E47-4247-A803-C3520F0695ED}" type="pres">
      <dgm:prSet presAssocID="{47EA8B8B-1FD3-4D00-BCC0-BA6D9C3FBBAB}" presName="conn2-1" presStyleLbl="parChTrans1D2" presStyleIdx="0" presStyleCnt="2"/>
      <dgm:spPr/>
    </dgm:pt>
    <dgm:pt modelId="{B503E484-6451-4A9D-A37C-ADF8825BF169}" type="pres">
      <dgm:prSet presAssocID="{47EA8B8B-1FD3-4D00-BCC0-BA6D9C3FBBAB}" presName="connTx" presStyleLbl="parChTrans1D2" presStyleIdx="0" presStyleCnt="2"/>
      <dgm:spPr/>
    </dgm:pt>
    <dgm:pt modelId="{BE296B75-50ED-4FEB-8937-F16808840669}" type="pres">
      <dgm:prSet presAssocID="{4A5A5898-4CCB-4D1E-8B49-7AD35E269699}" presName="root2" presStyleCnt="0"/>
      <dgm:spPr/>
    </dgm:pt>
    <dgm:pt modelId="{C95140B6-DD98-4999-88D4-1E4B157C9D9C}" type="pres">
      <dgm:prSet presAssocID="{4A5A5898-4CCB-4D1E-8B49-7AD35E269699}" presName="LevelTwoTextNode" presStyleLbl="node2" presStyleIdx="0" presStyleCnt="2">
        <dgm:presLayoutVars>
          <dgm:chPref val="3"/>
        </dgm:presLayoutVars>
      </dgm:prSet>
      <dgm:spPr/>
    </dgm:pt>
    <dgm:pt modelId="{208099CD-7BD5-4FD0-8926-AEEBD34993F6}" type="pres">
      <dgm:prSet presAssocID="{4A5A5898-4CCB-4D1E-8B49-7AD35E269699}" presName="level3hierChild" presStyleCnt="0"/>
      <dgm:spPr/>
    </dgm:pt>
    <dgm:pt modelId="{ECBA316B-B483-4AE1-B434-DBBDD24ECE59}" type="pres">
      <dgm:prSet presAssocID="{1744CBCB-731D-4C8E-A74D-86FE1CA887EC}" presName="conn2-1" presStyleLbl="parChTrans1D2" presStyleIdx="1" presStyleCnt="2"/>
      <dgm:spPr/>
    </dgm:pt>
    <dgm:pt modelId="{62F0F999-4C94-41A1-9BD1-BA1AB6B6ACBC}" type="pres">
      <dgm:prSet presAssocID="{1744CBCB-731D-4C8E-A74D-86FE1CA887EC}" presName="connTx" presStyleLbl="parChTrans1D2" presStyleIdx="1" presStyleCnt="2"/>
      <dgm:spPr/>
    </dgm:pt>
    <dgm:pt modelId="{BA2FC8BE-6211-4370-AFFC-7F579918BD69}" type="pres">
      <dgm:prSet presAssocID="{23B597B3-48F0-47F2-93FD-2F7579585A7E}" presName="root2" presStyleCnt="0"/>
      <dgm:spPr/>
    </dgm:pt>
    <dgm:pt modelId="{3E021AA5-A38A-48D7-91C7-21A35F715C71}" type="pres">
      <dgm:prSet presAssocID="{23B597B3-48F0-47F2-93FD-2F7579585A7E}" presName="LevelTwoTextNode" presStyleLbl="node2" presStyleIdx="1" presStyleCnt="2">
        <dgm:presLayoutVars>
          <dgm:chPref val="3"/>
        </dgm:presLayoutVars>
      </dgm:prSet>
      <dgm:spPr/>
    </dgm:pt>
    <dgm:pt modelId="{166F2C17-309D-47B7-86B5-46005E2C480C}" type="pres">
      <dgm:prSet presAssocID="{23B597B3-48F0-47F2-93FD-2F7579585A7E}" presName="level3hierChild" presStyleCnt="0"/>
      <dgm:spPr/>
    </dgm:pt>
    <dgm:pt modelId="{2B57FECC-0464-475A-9C68-0B7EA215F734}" type="pres">
      <dgm:prSet presAssocID="{EEF1A09E-0601-4D12-B4D8-4F0C8F022D7D}" presName="root1" presStyleCnt="0"/>
      <dgm:spPr/>
    </dgm:pt>
    <dgm:pt modelId="{4421EC36-AE2E-42C5-ABAD-EC52B50116F3}" type="pres">
      <dgm:prSet presAssocID="{EEF1A09E-0601-4D12-B4D8-4F0C8F022D7D}" presName="LevelOneTextNode" presStyleLbl="node0" presStyleIdx="1" presStyleCnt="2">
        <dgm:presLayoutVars>
          <dgm:chPref val="3"/>
        </dgm:presLayoutVars>
      </dgm:prSet>
      <dgm:spPr/>
    </dgm:pt>
    <dgm:pt modelId="{E5A71511-6C81-4591-924A-38BF3CF48E14}" type="pres">
      <dgm:prSet presAssocID="{EEF1A09E-0601-4D12-B4D8-4F0C8F022D7D}" presName="level2hierChild" presStyleCnt="0"/>
      <dgm:spPr/>
    </dgm:pt>
  </dgm:ptLst>
  <dgm:cxnLst>
    <dgm:cxn modelId="{84EA8B03-FF6A-4159-B27E-14F1102AD93D}" type="presOf" srcId="{D9536692-0D0C-4C0F-89B3-08B29AC50795}" destId="{04E697C3-1C8B-4D66-81F4-25BF91969CD1}" srcOrd="0" destOrd="0" presId="urn:microsoft.com/office/officeart/2005/8/layout/hierarchy2"/>
    <dgm:cxn modelId="{44C93008-F69C-4D3C-B9CE-A6FB98485CBA}" type="presOf" srcId="{EEF1A09E-0601-4D12-B4D8-4F0C8F022D7D}" destId="{4421EC36-AE2E-42C5-ABAD-EC52B50116F3}" srcOrd="0" destOrd="0" presId="urn:microsoft.com/office/officeart/2005/8/layout/hierarchy2"/>
    <dgm:cxn modelId="{69FCC20B-B186-41CF-A5AC-1D395AE5F79C}" type="presOf" srcId="{4A5A5898-4CCB-4D1E-8B49-7AD35E269699}" destId="{C95140B6-DD98-4999-88D4-1E4B157C9D9C}" srcOrd="0" destOrd="0" presId="urn:microsoft.com/office/officeart/2005/8/layout/hierarchy2"/>
    <dgm:cxn modelId="{7F876219-CBF2-43F2-81DE-89CDD7203ABC}" type="presOf" srcId="{47EA8B8B-1FD3-4D00-BCC0-BA6D9C3FBBAB}" destId="{07624864-2E47-4247-A803-C3520F0695ED}" srcOrd="0" destOrd="0" presId="urn:microsoft.com/office/officeart/2005/8/layout/hierarchy2"/>
    <dgm:cxn modelId="{2E597E70-AB3E-42AE-8F8D-C77227F80CA3}" type="presOf" srcId="{D4CC25BA-2E66-4A18-961C-924D4AC329BC}" destId="{918BF356-4274-49B8-84BF-89315911134D}" srcOrd="0" destOrd="0" presId="urn:microsoft.com/office/officeart/2005/8/layout/hierarchy2"/>
    <dgm:cxn modelId="{7DD73952-745C-4181-B912-B8381D8AEE66}" type="presOf" srcId="{47EA8B8B-1FD3-4D00-BCC0-BA6D9C3FBBAB}" destId="{B503E484-6451-4A9D-A37C-ADF8825BF169}" srcOrd="1" destOrd="0" presId="urn:microsoft.com/office/officeart/2005/8/layout/hierarchy2"/>
    <dgm:cxn modelId="{E825BF73-B5F4-40E3-B598-DB858B934EFF}" srcId="{D4CC25BA-2E66-4A18-961C-924D4AC329BC}" destId="{EEF1A09E-0601-4D12-B4D8-4F0C8F022D7D}" srcOrd="1" destOrd="0" parTransId="{B42EAC42-E5C7-496B-AE40-DF5043204FF6}" sibTransId="{8BFFD7C3-0256-4B4C-BA5B-12DCE2C92DC9}"/>
    <dgm:cxn modelId="{81DB3A7D-4CC8-4160-B3D2-767C73B60A93}" srcId="{D9536692-0D0C-4C0F-89B3-08B29AC50795}" destId="{23B597B3-48F0-47F2-93FD-2F7579585A7E}" srcOrd="1" destOrd="0" parTransId="{1744CBCB-731D-4C8E-A74D-86FE1CA887EC}" sibTransId="{B7E31DD6-1FF2-4244-9794-98F6D5E2DA41}"/>
    <dgm:cxn modelId="{1E7E9EA4-18CA-4BC4-B8F2-5045333E8C3E}" srcId="{D9536692-0D0C-4C0F-89B3-08B29AC50795}" destId="{4A5A5898-4CCB-4D1E-8B49-7AD35E269699}" srcOrd="0" destOrd="0" parTransId="{47EA8B8B-1FD3-4D00-BCC0-BA6D9C3FBBAB}" sibTransId="{45A6CE06-7E23-4BA0-B79F-A96891E0AEA9}"/>
    <dgm:cxn modelId="{64746DAE-ED0D-4B02-9259-358CFD2EFAEA}" type="presOf" srcId="{1744CBCB-731D-4C8E-A74D-86FE1CA887EC}" destId="{ECBA316B-B483-4AE1-B434-DBBDD24ECE59}" srcOrd="0" destOrd="0" presId="urn:microsoft.com/office/officeart/2005/8/layout/hierarchy2"/>
    <dgm:cxn modelId="{BEE2BCC0-2F0E-469D-B9F8-44D5E2E944A8}" type="presOf" srcId="{1744CBCB-731D-4C8E-A74D-86FE1CA887EC}" destId="{62F0F999-4C94-41A1-9BD1-BA1AB6B6ACBC}" srcOrd="1" destOrd="0" presId="urn:microsoft.com/office/officeart/2005/8/layout/hierarchy2"/>
    <dgm:cxn modelId="{9F22D3E2-35A6-455C-9AEC-9A0BC4E20D6D}" srcId="{D4CC25BA-2E66-4A18-961C-924D4AC329BC}" destId="{D9536692-0D0C-4C0F-89B3-08B29AC50795}" srcOrd="0" destOrd="0" parTransId="{D13BE8E1-E575-4144-8736-938A8F6514BF}" sibTransId="{75303502-7468-442B-8952-76342C4EFEBD}"/>
    <dgm:cxn modelId="{D7C912F0-26C0-4585-A4C4-259913F8E1DF}" type="presOf" srcId="{23B597B3-48F0-47F2-93FD-2F7579585A7E}" destId="{3E021AA5-A38A-48D7-91C7-21A35F715C71}" srcOrd="0" destOrd="0" presId="urn:microsoft.com/office/officeart/2005/8/layout/hierarchy2"/>
    <dgm:cxn modelId="{ABB4D1E7-F55B-4ACC-AA45-7C8629123E07}" type="presParOf" srcId="{918BF356-4274-49B8-84BF-89315911134D}" destId="{3176F0A4-8DF0-4D3C-A44F-4D680ACF67B2}" srcOrd="0" destOrd="0" presId="urn:microsoft.com/office/officeart/2005/8/layout/hierarchy2"/>
    <dgm:cxn modelId="{396292CA-9909-4726-8A6F-9AAD9C992C8D}" type="presParOf" srcId="{3176F0A4-8DF0-4D3C-A44F-4D680ACF67B2}" destId="{04E697C3-1C8B-4D66-81F4-25BF91969CD1}" srcOrd="0" destOrd="0" presId="urn:microsoft.com/office/officeart/2005/8/layout/hierarchy2"/>
    <dgm:cxn modelId="{BBCE2343-F07E-4B40-B667-DCA303683CF7}" type="presParOf" srcId="{3176F0A4-8DF0-4D3C-A44F-4D680ACF67B2}" destId="{88644302-B3EE-42E9-8F7F-40117AEEE74D}" srcOrd="1" destOrd="0" presId="urn:microsoft.com/office/officeart/2005/8/layout/hierarchy2"/>
    <dgm:cxn modelId="{ECF1FE2C-83E8-4843-9688-DF363219A812}" type="presParOf" srcId="{88644302-B3EE-42E9-8F7F-40117AEEE74D}" destId="{07624864-2E47-4247-A803-C3520F0695ED}" srcOrd="0" destOrd="0" presId="urn:microsoft.com/office/officeart/2005/8/layout/hierarchy2"/>
    <dgm:cxn modelId="{49B527EF-BB39-4B42-953A-147351B0170F}" type="presParOf" srcId="{07624864-2E47-4247-A803-C3520F0695ED}" destId="{B503E484-6451-4A9D-A37C-ADF8825BF169}" srcOrd="0" destOrd="0" presId="urn:microsoft.com/office/officeart/2005/8/layout/hierarchy2"/>
    <dgm:cxn modelId="{0450649B-F703-4B69-8BD9-497B1DDBCE0A}" type="presParOf" srcId="{88644302-B3EE-42E9-8F7F-40117AEEE74D}" destId="{BE296B75-50ED-4FEB-8937-F16808840669}" srcOrd="1" destOrd="0" presId="urn:microsoft.com/office/officeart/2005/8/layout/hierarchy2"/>
    <dgm:cxn modelId="{263F3121-5A2D-4077-A92D-7DF4669EE9EB}" type="presParOf" srcId="{BE296B75-50ED-4FEB-8937-F16808840669}" destId="{C95140B6-DD98-4999-88D4-1E4B157C9D9C}" srcOrd="0" destOrd="0" presId="urn:microsoft.com/office/officeart/2005/8/layout/hierarchy2"/>
    <dgm:cxn modelId="{8D4E3E4E-37D2-4AF0-BD68-F502E1996C05}" type="presParOf" srcId="{BE296B75-50ED-4FEB-8937-F16808840669}" destId="{208099CD-7BD5-4FD0-8926-AEEBD34993F6}" srcOrd="1" destOrd="0" presId="urn:microsoft.com/office/officeart/2005/8/layout/hierarchy2"/>
    <dgm:cxn modelId="{BEC56915-BD59-4F1A-A57D-D747331A5ADB}" type="presParOf" srcId="{88644302-B3EE-42E9-8F7F-40117AEEE74D}" destId="{ECBA316B-B483-4AE1-B434-DBBDD24ECE59}" srcOrd="2" destOrd="0" presId="urn:microsoft.com/office/officeart/2005/8/layout/hierarchy2"/>
    <dgm:cxn modelId="{3E185EDE-1A63-46D3-BC4C-BFD7A15E7EA7}" type="presParOf" srcId="{ECBA316B-B483-4AE1-B434-DBBDD24ECE59}" destId="{62F0F999-4C94-41A1-9BD1-BA1AB6B6ACBC}" srcOrd="0" destOrd="0" presId="urn:microsoft.com/office/officeart/2005/8/layout/hierarchy2"/>
    <dgm:cxn modelId="{C858E0CF-34C7-441C-A3C4-1453C122C13A}" type="presParOf" srcId="{88644302-B3EE-42E9-8F7F-40117AEEE74D}" destId="{BA2FC8BE-6211-4370-AFFC-7F579918BD69}" srcOrd="3" destOrd="0" presId="urn:microsoft.com/office/officeart/2005/8/layout/hierarchy2"/>
    <dgm:cxn modelId="{D7DB6BFE-FCB7-4EBA-8559-A7531D325EFB}" type="presParOf" srcId="{BA2FC8BE-6211-4370-AFFC-7F579918BD69}" destId="{3E021AA5-A38A-48D7-91C7-21A35F715C71}" srcOrd="0" destOrd="0" presId="urn:microsoft.com/office/officeart/2005/8/layout/hierarchy2"/>
    <dgm:cxn modelId="{D9B17429-AB0F-4398-BE5F-62D795411A42}" type="presParOf" srcId="{BA2FC8BE-6211-4370-AFFC-7F579918BD69}" destId="{166F2C17-309D-47B7-86B5-46005E2C480C}" srcOrd="1" destOrd="0" presId="urn:microsoft.com/office/officeart/2005/8/layout/hierarchy2"/>
    <dgm:cxn modelId="{DAC81570-2D85-49EA-A232-ADB7E9B315F4}" type="presParOf" srcId="{918BF356-4274-49B8-84BF-89315911134D}" destId="{2B57FECC-0464-475A-9C68-0B7EA215F734}" srcOrd="1" destOrd="0" presId="urn:microsoft.com/office/officeart/2005/8/layout/hierarchy2"/>
    <dgm:cxn modelId="{316D1849-FBB6-471E-B072-B88BC13E630E}" type="presParOf" srcId="{2B57FECC-0464-475A-9C68-0B7EA215F734}" destId="{4421EC36-AE2E-42C5-ABAD-EC52B50116F3}" srcOrd="0" destOrd="0" presId="urn:microsoft.com/office/officeart/2005/8/layout/hierarchy2"/>
    <dgm:cxn modelId="{4ECCCC46-5424-43E1-A1A5-43E7D020D8A6}" type="presParOf" srcId="{2B57FECC-0464-475A-9C68-0B7EA215F734}" destId="{E5A71511-6C81-4591-924A-38BF3CF48E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94D7B8-B33F-4C48-B95D-1428BCC5BCD5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45C18D-4029-4F9E-9B44-C176F010F0B1}">
      <dgm:prSet/>
      <dgm:spPr/>
      <dgm:t>
        <a:bodyPr/>
        <a:lstStyle/>
        <a:p>
          <a:r>
            <a:rPr lang="en-US"/>
            <a:t>Web app: LAMP stack</a:t>
          </a:r>
        </a:p>
      </dgm:t>
    </dgm:pt>
    <dgm:pt modelId="{826AEFAB-D5B1-4DFF-ADBB-A4533A53D11D}" type="parTrans" cxnId="{37463E56-A754-4940-8051-C4D25F36E14C}">
      <dgm:prSet/>
      <dgm:spPr/>
      <dgm:t>
        <a:bodyPr/>
        <a:lstStyle/>
        <a:p>
          <a:endParaRPr lang="en-US"/>
        </a:p>
      </dgm:t>
    </dgm:pt>
    <dgm:pt modelId="{4172C733-24E2-4C9F-ADD6-981E7D36219B}" type="sibTrans" cxnId="{37463E56-A754-4940-8051-C4D25F36E14C}">
      <dgm:prSet/>
      <dgm:spPr/>
      <dgm:t>
        <a:bodyPr/>
        <a:lstStyle/>
        <a:p>
          <a:endParaRPr lang="en-US"/>
        </a:p>
      </dgm:t>
    </dgm:pt>
    <dgm:pt modelId="{7A9180EB-6B90-4DEA-B6C8-ECF2B2A56972}">
      <dgm:prSet/>
      <dgm:spPr/>
      <dgm:t>
        <a:bodyPr/>
        <a:lstStyle/>
        <a:p>
          <a:r>
            <a:rPr lang="en-US" dirty="0"/>
            <a:t>Mobile app: React Native, redux</a:t>
          </a:r>
        </a:p>
      </dgm:t>
    </dgm:pt>
    <dgm:pt modelId="{AAAC688C-9764-4BF4-B7D5-6C2F8D76F2FE}" type="parTrans" cxnId="{409B20D1-6BB6-4BBD-AD1B-B2D7262F8D7B}">
      <dgm:prSet/>
      <dgm:spPr/>
      <dgm:t>
        <a:bodyPr/>
        <a:lstStyle/>
        <a:p>
          <a:endParaRPr lang="en-US"/>
        </a:p>
      </dgm:t>
    </dgm:pt>
    <dgm:pt modelId="{16420413-5B1B-4DFD-B577-401064D801C7}" type="sibTrans" cxnId="{409B20D1-6BB6-4BBD-AD1B-B2D7262F8D7B}">
      <dgm:prSet/>
      <dgm:spPr/>
      <dgm:t>
        <a:bodyPr/>
        <a:lstStyle/>
        <a:p>
          <a:endParaRPr lang="en-US"/>
        </a:p>
      </dgm:t>
    </dgm:pt>
    <dgm:pt modelId="{546ACE28-D667-4844-87D3-7AC06AD7133A}" type="pres">
      <dgm:prSet presAssocID="{1D94D7B8-B33F-4C48-B95D-1428BCC5BCD5}" presName="linear" presStyleCnt="0">
        <dgm:presLayoutVars>
          <dgm:animLvl val="lvl"/>
          <dgm:resizeHandles val="exact"/>
        </dgm:presLayoutVars>
      </dgm:prSet>
      <dgm:spPr/>
    </dgm:pt>
    <dgm:pt modelId="{B1DCAEC5-F601-4BE1-986F-68160E438B3A}" type="pres">
      <dgm:prSet presAssocID="{A645C18D-4029-4F9E-9B44-C176F010F0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3E0712-D1F8-4A63-889E-647061A69D2C}" type="pres">
      <dgm:prSet presAssocID="{4172C733-24E2-4C9F-ADD6-981E7D36219B}" presName="spacer" presStyleCnt="0"/>
      <dgm:spPr/>
    </dgm:pt>
    <dgm:pt modelId="{E7E995CF-1950-4B0D-99CA-C63C9C8C28B4}" type="pres">
      <dgm:prSet presAssocID="{7A9180EB-6B90-4DEA-B6C8-ECF2B2A5697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7463E56-A754-4940-8051-C4D25F36E14C}" srcId="{1D94D7B8-B33F-4C48-B95D-1428BCC5BCD5}" destId="{A645C18D-4029-4F9E-9B44-C176F010F0B1}" srcOrd="0" destOrd="0" parTransId="{826AEFAB-D5B1-4DFF-ADBB-A4533A53D11D}" sibTransId="{4172C733-24E2-4C9F-ADD6-981E7D36219B}"/>
    <dgm:cxn modelId="{621B327D-99C6-433A-8246-A7A33EFA2FDB}" type="presOf" srcId="{7A9180EB-6B90-4DEA-B6C8-ECF2B2A56972}" destId="{E7E995CF-1950-4B0D-99CA-C63C9C8C28B4}" srcOrd="0" destOrd="0" presId="urn:microsoft.com/office/officeart/2005/8/layout/vList2"/>
    <dgm:cxn modelId="{23F99180-3F6A-4E37-99B9-AD8FB9893147}" type="presOf" srcId="{1D94D7B8-B33F-4C48-B95D-1428BCC5BCD5}" destId="{546ACE28-D667-4844-87D3-7AC06AD7133A}" srcOrd="0" destOrd="0" presId="urn:microsoft.com/office/officeart/2005/8/layout/vList2"/>
    <dgm:cxn modelId="{1E884F87-BD3B-420A-BA27-EC99A20F7F5C}" type="presOf" srcId="{A645C18D-4029-4F9E-9B44-C176F010F0B1}" destId="{B1DCAEC5-F601-4BE1-986F-68160E438B3A}" srcOrd="0" destOrd="0" presId="urn:microsoft.com/office/officeart/2005/8/layout/vList2"/>
    <dgm:cxn modelId="{409B20D1-6BB6-4BBD-AD1B-B2D7262F8D7B}" srcId="{1D94D7B8-B33F-4C48-B95D-1428BCC5BCD5}" destId="{7A9180EB-6B90-4DEA-B6C8-ECF2B2A56972}" srcOrd="1" destOrd="0" parTransId="{AAAC688C-9764-4BF4-B7D5-6C2F8D76F2FE}" sibTransId="{16420413-5B1B-4DFD-B577-401064D801C7}"/>
    <dgm:cxn modelId="{7D371343-9D1D-40C7-B086-78F9EAF3B0DE}" type="presParOf" srcId="{546ACE28-D667-4844-87D3-7AC06AD7133A}" destId="{B1DCAEC5-F601-4BE1-986F-68160E438B3A}" srcOrd="0" destOrd="0" presId="urn:microsoft.com/office/officeart/2005/8/layout/vList2"/>
    <dgm:cxn modelId="{00CBFACC-4967-4D5E-B4D1-562740D97F93}" type="presParOf" srcId="{546ACE28-D667-4844-87D3-7AC06AD7133A}" destId="{E83E0712-D1F8-4A63-889E-647061A69D2C}" srcOrd="1" destOrd="0" presId="urn:microsoft.com/office/officeart/2005/8/layout/vList2"/>
    <dgm:cxn modelId="{8FF7215F-F413-4F41-A9FB-7B66B8AD3502}" type="presParOf" srcId="{546ACE28-D667-4844-87D3-7AC06AD7133A}" destId="{E7E995CF-1950-4B0D-99CA-C63C9C8C28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046D9-1E66-4966-B8DE-B4CA0D90B592}">
      <dsp:nvSpPr>
        <dsp:cNvPr id="0" name=""/>
        <dsp:cNvSpPr/>
      </dsp:nvSpPr>
      <dsp:spPr>
        <a:xfrm>
          <a:off x="2946" y="343241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Huong Dang</a:t>
          </a:r>
        </a:p>
      </dsp:txBody>
      <dsp:txXfrm>
        <a:off x="2946" y="343241"/>
        <a:ext cx="2337792" cy="1402675"/>
      </dsp:txXfrm>
    </dsp:sp>
    <dsp:sp modelId="{D2A62536-B555-4693-9788-736BF8AE7149}">
      <dsp:nvSpPr>
        <dsp:cNvPr id="0" name=""/>
        <dsp:cNvSpPr/>
      </dsp:nvSpPr>
      <dsp:spPr>
        <a:xfrm>
          <a:off x="2574518" y="343241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6781"/>
                <a:satOff val="-796"/>
                <a:lumOff val="4189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shade val="80000"/>
                <a:hueOff val="-6781"/>
                <a:satOff val="-796"/>
                <a:lumOff val="4189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shade val="80000"/>
                <a:hueOff val="-6781"/>
                <a:satOff val="-796"/>
                <a:lumOff val="4189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Jacquelyn Law</a:t>
          </a:r>
        </a:p>
      </dsp:txBody>
      <dsp:txXfrm>
        <a:off x="2574518" y="343241"/>
        <a:ext cx="2337792" cy="1402675"/>
      </dsp:txXfrm>
    </dsp:sp>
    <dsp:sp modelId="{A34AE900-8271-4E5C-B8D6-866C96087E5E}">
      <dsp:nvSpPr>
        <dsp:cNvPr id="0" name=""/>
        <dsp:cNvSpPr/>
      </dsp:nvSpPr>
      <dsp:spPr>
        <a:xfrm>
          <a:off x="5146089" y="343241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13561"/>
                <a:satOff val="-1592"/>
                <a:lumOff val="8377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shade val="80000"/>
                <a:hueOff val="-13561"/>
                <a:satOff val="-1592"/>
                <a:lumOff val="8377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shade val="80000"/>
                <a:hueOff val="-13561"/>
                <a:satOff val="-1592"/>
                <a:lumOff val="8377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Jessica Moreno</a:t>
          </a:r>
        </a:p>
      </dsp:txBody>
      <dsp:txXfrm>
        <a:off x="5146089" y="343241"/>
        <a:ext cx="2337792" cy="1402675"/>
      </dsp:txXfrm>
    </dsp:sp>
    <dsp:sp modelId="{29336441-E67B-4632-A465-8A968906E250}">
      <dsp:nvSpPr>
        <dsp:cNvPr id="0" name=""/>
        <dsp:cNvSpPr/>
      </dsp:nvSpPr>
      <dsp:spPr>
        <a:xfrm>
          <a:off x="7717661" y="343241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20342"/>
                <a:satOff val="-2388"/>
                <a:lumOff val="12566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shade val="80000"/>
                <a:hueOff val="-20342"/>
                <a:satOff val="-2388"/>
                <a:lumOff val="12566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shade val="80000"/>
                <a:hueOff val="-20342"/>
                <a:satOff val="-2388"/>
                <a:lumOff val="12566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Krystal Siler</a:t>
          </a:r>
        </a:p>
      </dsp:txBody>
      <dsp:txXfrm>
        <a:off x="7717661" y="343241"/>
        <a:ext cx="2337792" cy="1402675"/>
      </dsp:txXfrm>
    </dsp:sp>
    <dsp:sp modelId="{56654E7D-010A-49D3-BF27-ACDB05B12D5C}">
      <dsp:nvSpPr>
        <dsp:cNvPr id="0" name=""/>
        <dsp:cNvSpPr/>
      </dsp:nvSpPr>
      <dsp:spPr>
        <a:xfrm>
          <a:off x="1288732" y="1979695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27122"/>
                <a:satOff val="-3184"/>
                <a:lumOff val="16755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shade val="80000"/>
                <a:hueOff val="-27122"/>
                <a:satOff val="-3184"/>
                <a:lumOff val="16755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shade val="80000"/>
                <a:hueOff val="-27122"/>
                <a:satOff val="-3184"/>
                <a:lumOff val="16755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Lorraine Yerger</a:t>
          </a:r>
        </a:p>
      </dsp:txBody>
      <dsp:txXfrm>
        <a:off x="1288732" y="1979695"/>
        <a:ext cx="2337792" cy="1402675"/>
      </dsp:txXfrm>
    </dsp:sp>
    <dsp:sp modelId="{1417D9B5-BAA6-4770-8540-6287B04C1B64}">
      <dsp:nvSpPr>
        <dsp:cNvPr id="0" name=""/>
        <dsp:cNvSpPr/>
      </dsp:nvSpPr>
      <dsp:spPr>
        <a:xfrm>
          <a:off x="3860303" y="1979695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33903"/>
                <a:satOff val="-3980"/>
                <a:lumOff val="20943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shade val="80000"/>
                <a:hueOff val="-33903"/>
                <a:satOff val="-3980"/>
                <a:lumOff val="20943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shade val="80000"/>
                <a:hueOff val="-33903"/>
                <a:satOff val="-3980"/>
                <a:lumOff val="20943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Rachael Sera</a:t>
          </a:r>
        </a:p>
      </dsp:txBody>
      <dsp:txXfrm>
        <a:off x="3860303" y="1979695"/>
        <a:ext cx="2337792" cy="1402675"/>
      </dsp:txXfrm>
    </dsp:sp>
    <dsp:sp modelId="{2C1273FB-6741-4992-A59B-20B4564F2C8C}">
      <dsp:nvSpPr>
        <dsp:cNvPr id="0" name=""/>
        <dsp:cNvSpPr/>
      </dsp:nvSpPr>
      <dsp:spPr>
        <a:xfrm>
          <a:off x="6431875" y="1979695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40683"/>
                <a:satOff val="-4776"/>
                <a:lumOff val="25132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shade val="80000"/>
                <a:hueOff val="-40683"/>
                <a:satOff val="-4776"/>
                <a:lumOff val="25132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shade val="80000"/>
                <a:hueOff val="-40683"/>
                <a:satOff val="-4776"/>
                <a:lumOff val="25132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Timothy Rigby</a:t>
          </a:r>
        </a:p>
      </dsp:txBody>
      <dsp:txXfrm>
        <a:off x="6431875" y="1979695"/>
        <a:ext cx="2337792" cy="1402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97C3-1C8B-4D66-81F4-25BF91969CD1}">
      <dsp:nvSpPr>
        <dsp:cNvPr id="0" name=""/>
        <dsp:cNvSpPr/>
      </dsp:nvSpPr>
      <dsp:spPr>
        <a:xfrm>
          <a:off x="1750370" y="786940"/>
          <a:ext cx="2732358" cy="1366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People who want to keep track of how many community service hours they have completed and track progress toward a goal</a:t>
          </a:r>
        </a:p>
      </dsp:txBody>
      <dsp:txXfrm>
        <a:off x="1790384" y="826954"/>
        <a:ext cx="2652330" cy="1286151"/>
      </dsp:txXfrm>
    </dsp:sp>
    <dsp:sp modelId="{07624864-2E47-4247-A803-C3520F0695ED}">
      <dsp:nvSpPr>
        <dsp:cNvPr id="0" name=""/>
        <dsp:cNvSpPr/>
      </dsp:nvSpPr>
      <dsp:spPr>
        <a:xfrm rot="19457599">
          <a:off x="4356218" y="1044250"/>
          <a:ext cx="1345963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345963" y="33002"/>
              </a:lnTo>
            </a:path>
          </a:pathLst>
        </a:custGeom>
        <a:noFill/>
        <a:ln w="635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5550" y="1043603"/>
        <a:ext cx="67298" cy="67298"/>
      </dsp:txXfrm>
    </dsp:sp>
    <dsp:sp modelId="{C95140B6-DD98-4999-88D4-1E4B157C9D9C}">
      <dsp:nvSpPr>
        <dsp:cNvPr id="0" name=""/>
        <dsp:cNvSpPr/>
      </dsp:nvSpPr>
      <dsp:spPr>
        <a:xfrm>
          <a:off x="5575671" y="1387"/>
          <a:ext cx="2732358" cy="1366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Students</a:t>
          </a:r>
        </a:p>
      </dsp:txBody>
      <dsp:txXfrm>
        <a:off x="5615685" y="41401"/>
        <a:ext cx="2652330" cy="1286151"/>
      </dsp:txXfrm>
    </dsp:sp>
    <dsp:sp modelId="{ECBA316B-B483-4AE1-B434-DBBDD24ECE59}">
      <dsp:nvSpPr>
        <dsp:cNvPr id="0" name=""/>
        <dsp:cNvSpPr/>
      </dsp:nvSpPr>
      <dsp:spPr>
        <a:xfrm rot="2142401">
          <a:off x="4356218" y="1829803"/>
          <a:ext cx="1345963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345963" y="33002"/>
              </a:lnTo>
            </a:path>
          </a:pathLst>
        </a:custGeom>
        <a:noFill/>
        <a:ln w="635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5550" y="1829156"/>
        <a:ext cx="67298" cy="67298"/>
      </dsp:txXfrm>
    </dsp:sp>
    <dsp:sp modelId="{3E021AA5-A38A-48D7-91C7-21A35F715C71}">
      <dsp:nvSpPr>
        <dsp:cNvPr id="0" name=""/>
        <dsp:cNvSpPr/>
      </dsp:nvSpPr>
      <dsp:spPr>
        <a:xfrm>
          <a:off x="5575671" y="1572492"/>
          <a:ext cx="2732358" cy="1366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Professionals at companies that donate to NPOs when their employees volunteer</a:t>
          </a:r>
        </a:p>
      </dsp:txBody>
      <dsp:txXfrm>
        <a:off x="5615685" y="1612506"/>
        <a:ext cx="2652330" cy="1286151"/>
      </dsp:txXfrm>
    </dsp:sp>
    <dsp:sp modelId="{4421EC36-AE2E-42C5-ABAD-EC52B50116F3}">
      <dsp:nvSpPr>
        <dsp:cNvPr id="0" name=""/>
        <dsp:cNvSpPr/>
      </dsp:nvSpPr>
      <dsp:spPr>
        <a:xfrm>
          <a:off x="1750370" y="2358045"/>
          <a:ext cx="2732358" cy="1366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People who want to discover new volunteer opportunities similar to their current ones</a:t>
          </a:r>
        </a:p>
      </dsp:txBody>
      <dsp:txXfrm>
        <a:off x="1790384" y="2398059"/>
        <a:ext cx="2652330" cy="1286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CAEC5-F601-4BE1-986F-68160E438B3A}">
      <dsp:nvSpPr>
        <dsp:cNvPr id="0" name=""/>
        <dsp:cNvSpPr/>
      </dsp:nvSpPr>
      <dsp:spPr>
        <a:xfrm>
          <a:off x="0" y="667831"/>
          <a:ext cx="10058399" cy="11272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Web app: LAMP stack</a:t>
          </a:r>
        </a:p>
      </dsp:txBody>
      <dsp:txXfrm>
        <a:off x="55030" y="722861"/>
        <a:ext cx="9948339" cy="1017235"/>
      </dsp:txXfrm>
    </dsp:sp>
    <dsp:sp modelId="{E7E995CF-1950-4B0D-99CA-C63C9C8C28B4}">
      <dsp:nvSpPr>
        <dsp:cNvPr id="0" name=""/>
        <dsp:cNvSpPr/>
      </dsp:nvSpPr>
      <dsp:spPr>
        <a:xfrm>
          <a:off x="0" y="1930486"/>
          <a:ext cx="10058399" cy="1127295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Mobile app: React Native, redux</a:t>
          </a:r>
        </a:p>
      </dsp:txBody>
      <dsp:txXfrm>
        <a:off x="55030" y="1985516"/>
        <a:ext cx="9948339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2F584-52A5-4FDD-9B31-1B0FC89F63E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EAF5-ED4D-47A4-96E1-9C5275698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6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  <a:p>
            <a:r>
              <a:rPr lang="en-US" dirty="0"/>
              <a:t>“What will your team do to get the project complete. 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6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  <a:p>
            <a:r>
              <a:rPr lang="en-US" dirty="0"/>
              <a:t>“What will your team do to get the project complete. 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  <a:p>
            <a:r>
              <a:rPr lang="en-US" dirty="0"/>
              <a:t>“What will your team do to get the project complete. 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BCFD08A-D74B-4A38-9975-41DBA9514DA5}" type="datetime1">
              <a:rPr lang="en-US" smtClean="0"/>
              <a:t>2/22/2018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Group 5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7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0841-7B09-4754-8A2C-58E53A6A8EE9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48-9D49-4637-9D0F-F3A252329F95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C6A3-14D7-4FBB-8989-11A1FA0BD0C2}" type="datetime1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69BAB2-5A94-4F98-8E25-C6AAB35B7BAC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87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D0A-C9F4-485D-826E-F88A83A4FE69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5DF-6C78-4DB9-A6BB-8C9B333803AE}" type="datetime1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AF1-0074-46B5-A49A-37F83725F33C}" type="datetime1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0770-8109-49A8-924A-9D9E05C2591E}" type="datetime1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074E-AA47-4855-AAC2-DA6D32168E0B}" type="datetime1">
              <a:rPr lang="en-US" smtClean="0"/>
              <a:t>2/22/2018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Group 5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05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09773D2-02CC-4A5B-BA32-4942FC71B27C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Group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89C08E-797A-44BE-8E35-829D7FA4F09E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0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BE4C-D32B-4BD7-9B4D-21C25CAA7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Service </a:t>
            </a:r>
            <a:br>
              <a:rPr lang="en-US" dirty="0"/>
            </a:br>
            <a:r>
              <a:rPr lang="en-US" dirty="0"/>
              <a:t>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6505D-0506-4824-9F9A-3DC668422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FBA52-BE55-4785-8B2A-6D707F4D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9370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FB4-60D8-4FA7-80C0-5CBED74F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(Jessica)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2AE5-9C99-42EC-892A-1F1C9E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5CD8D-6EE1-4E17-BBD6-227D263A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05413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FB4-60D8-4FA7-80C0-5CBED74F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(Jessica)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2AE5-9C99-42EC-892A-1F1C9E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F7EC8-8BF7-4755-9982-31B19437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9101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02B1-C352-448D-A11C-A34C8E67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 (Huong)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0FF5-B121-41E4-977A-F5146F41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 (Rachael)</a:t>
            </a:r>
          </a:p>
          <a:p>
            <a:r>
              <a:rPr lang="en-US" dirty="0"/>
              <a:t>Testing (Jessica) </a:t>
            </a:r>
          </a:p>
          <a:p>
            <a:r>
              <a:rPr lang="en-US" dirty="0"/>
              <a:t>Two teams </a:t>
            </a:r>
          </a:p>
          <a:p>
            <a:r>
              <a:rPr lang="en-US" dirty="0"/>
              <a:t>Task-based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707D-956A-4A7D-A0A9-6835987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409478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02B1-C352-448D-A11C-A34C8E67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out another title (Huong)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0FF5-B121-41E4-977A-F5146F41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</a:t>
            </a:r>
          </a:p>
          <a:p>
            <a:r>
              <a:rPr lang="en-US" dirty="0"/>
              <a:t>Trello</a:t>
            </a:r>
          </a:p>
          <a:p>
            <a:r>
              <a:rPr lang="en-US" dirty="0"/>
              <a:t>Scrum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707D-956A-4A7D-A0A9-6835987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97225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0D35-78CC-469C-B754-A11896CD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Platforms and Tools (Krystal)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16401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F517F-4BE8-41F3-A08B-7578F7F3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71166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Concept – Stretch Goals (Jackie!)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67987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79CD-B4A8-4F40-B2BE-366BCD1F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Challenges (Jackie!)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906E-D562-4CEB-8631-3072F66E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you expect to encounter”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A69BC-E6CE-4F82-9E16-B6B3ADE8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5074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2F37-EFFE-46E2-8428-B93971EC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(Rachael)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2D12-05DD-482E-A402-112E34B8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CB950-36A3-441A-AEF8-A7C19571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56364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8E6B-D97D-4A75-87DD-62F855D8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(Rachael)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6ED8-D87C-473C-A5F7-6738FC77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CC37C-E5BC-4170-922F-5B0191EA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79258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7289-A6D0-4BAD-A1D7-D7500E2B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10DB-9837-4FC4-8DDC-71870D3D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1FCE0-F7AD-4F2B-B974-DBDD9AD5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88524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Members - Group 5</a:t>
            </a:r>
            <a:endParaRPr lang="en-US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76413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72423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25BDA2-3F4D-4B38-90E7-989465ECDD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EEA05-AD42-442F-B6C6-CB9FC28942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6869A-A70D-42F7-876F-605CB1718F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D407CC-EF5C-486F-9A14-7F681F986D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D76B5F-5BAA-48C6-9065-9AEF15D30B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dirty="0"/>
              <a:t>Project Concept – Why? – Lorraine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People trying to apply for secondary education often need to hit a community service hour requirement, which can be hard to budget out and make time for.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example, certain Bright Futures scholarships require 75-100 community service hours by high school graduation.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Competitive med school applicants complete over 1000 hours during their undergraduate alone. </a:t>
            </a:r>
            <a:b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6229" y="5437293"/>
            <a:ext cx="1218275" cy="440605"/>
          </a:xfrm>
        </p:spPr>
        <p:txBody>
          <a:bodyPr anchor="ctr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7069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25BDA2-3F4D-4B38-90E7-989465ECDD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EEA05-AD42-442F-B6C6-CB9FC28942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6869A-A70D-42F7-876F-605CB1718F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D407CC-EF5C-486F-9A14-7F681F986D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D76B5F-5BAA-48C6-9065-9AEF15D30B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dirty="0"/>
              <a:t>Project Concept – Why? (Lorraine)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app will help people keep track of how many hours they’ve completed and from where, monitor their progress, and learn about new opportunities.</a:t>
            </a:r>
            <a:b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6229" y="5437293"/>
            <a:ext cx="1218275" cy="440605"/>
          </a:xfrm>
        </p:spPr>
        <p:txBody>
          <a:bodyPr anchor="ctr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8205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Concept – Market Lorraine</a:t>
            </a:r>
          </a:p>
        </p:txBody>
      </p:sp>
      <p:graphicFrame>
        <p:nvGraphicFramePr>
          <p:cNvPr id="1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75581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40806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en-US"/>
              <a:t> </a:t>
            </a:r>
            <a:r>
              <a:rPr lang="en-US" dirty="0"/>
              <a:t>Concept</a:t>
            </a:r>
            <a:r>
              <a:rPr lang="en-US"/>
              <a:t> – Lorraine :)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22348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Concept – Key Features (Tim)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13676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Mockup (Tim)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85641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550F-E7F6-47C7-839D-EAF65A25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(Jessica)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0C29-6391-4CF1-A064-B16EE9EF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7FC85-F346-40C4-B4E5-97400B92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510797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111</TotalTime>
  <Words>834</Words>
  <Application>Microsoft Office PowerPoint</Application>
  <PresentationFormat>Widescreen</PresentationFormat>
  <Paragraphs>105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Garamond</vt:lpstr>
      <vt:lpstr>Wingdings</vt:lpstr>
      <vt:lpstr>Savon</vt:lpstr>
      <vt:lpstr>Community Service  Tracker</vt:lpstr>
      <vt:lpstr>Members - Group 5</vt:lpstr>
      <vt:lpstr>Project Concept – Why? – Lorraine </vt:lpstr>
      <vt:lpstr>Project Concept – Why? (Lorraine)</vt:lpstr>
      <vt:lpstr>Project Concept – Market Lorraine</vt:lpstr>
      <vt:lpstr>Project Concept – Lorraine :)</vt:lpstr>
      <vt:lpstr>Project Concept – Key Features (Tim)</vt:lpstr>
      <vt:lpstr>Mockup (Tim) </vt:lpstr>
      <vt:lpstr>Use Case Diagram (Jessica)</vt:lpstr>
      <vt:lpstr>ERD (Jessica)</vt:lpstr>
      <vt:lpstr>Class Diagram (Jessica)</vt:lpstr>
      <vt:lpstr>Team Organization (Huong)</vt:lpstr>
      <vt:lpstr>Figure out another title (Huong)</vt:lpstr>
      <vt:lpstr>Platforms and Tools (Krystal)</vt:lpstr>
      <vt:lpstr>Project Concept – Stretch Goals (Jackie!) </vt:lpstr>
      <vt:lpstr>Expected Challenges (Jackie!) </vt:lpstr>
      <vt:lpstr>Milestones (Rachael)</vt:lpstr>
      <vt:lpstr>Gantt Chart (Rachael)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Service  Tracker</dc:title>
  <dc:creator>Rachael Sera</dc:creator>
  <cp:lastModifiedBy>Huong Dang</cp:lastModifiedBy>
  <cp:revision>21</cp:revision>
  <dcterms:created xsi:type="dcterms:W3CDTF">2018-02-19T19:24:51Z</dcterms:created>
  <dcterms:modified xsi:type="dcterms:W3CDTF">2018-02-22T20:40:11Z</dcterms:modified>
</cp:coreProperties>
</file>