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7"/>
  </p:notesMasterIdLst>
  <p:sldIdLst>
    <p:sldId id="256" r:id="rId2"/>
    <p:sldId id="258" r:id="rId3"/>
    <p:sldId id="257" r:id="rId4"/>
    <p:sldId id="261" r:id="rId5"/>
    <p:sldId id="262" r:id="rId6"/>
    <p:sldId id="266" r:id="rId7"/>
    <p:sldId id="270" r:id="rId8"/>
    <p:sldId id="267" r:id="rId9"/>
    <p:sldId id="264" r:id="rId10"/>
    <p:sldId id="265" r:id="rId11"/>
    <p:sldId id="259" r:id="rId12"/>
    <p:sldId id="260" r:id="rId13"/>
    <p:sldId id="26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E68ED-C507-4D41-91C2-BA1E8DEB73CF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D1D15F-15CD-4C96-AB50-298EFEBBCAE1}">
      <dgm:prSet/>
      <dgm:spPr/>
      <dgm:t>
        <a:bodyPr/>
        <a:lstStyle/>
        <a:p>
          <a:r>
            <a:rPr lang="en-US"/>
            <a:t>Huong Dang</a:t>
          </a:r>
        </a:p>
      </dgm:t>
    </dgm:pt>
    <dgm:pt modelId="{C4EDAD98-3B8C-4EC3-80AC-1339AB26C337}" type="parTrans" cxnId="{E9360A1D-C77C-43B7-9F35-F157916FD384}">
      <dgm:prSet/>
      <dgm:spPr/>
      <dgm:t>
        <a:bodyPr/>
        <a:lstStyle/>
        <a:p>
          <a:endParaRPr lang="en-US"/>
        </a:p>
      </dgm:t>
    </dgm:pt>
    <dgm:pt modelId="{0947ED2B-6673-4997-8843-23F890AB27AC}" type="sibTrans" cxnId="{E9360A1D-C77C-43B7-9F35-F157916FD384}">
      <dgm:prSet/>
      <dgm:spPr/>
      <dgm:t>
        <a:bodyPr/>
        <a:lstStyle/>
        <a:p>
          <a:endParaRPr lang="en-US"/>
        </a:p>
      </dgm:t>
    </dgm:pt>
    <dgm:pt modelId="{EDC4C3B2-D19F-409D-A2B5-775AA4A6367C}">
      <dgm:prSet/>
      <dgm:spPr/>
      <dgm:t>
        <a:bodyPr/>
        <a:lstStyle/>
        <a:p>
          <a:r>
            <a:rPr lang="en-US"/>
            <a:t>Web – front end</a:t>
          </a:r>
        </a:p>
      </dgm:t>
    </dgm:pt>
    <dgm:pt modelId="{82A44810-4289-47FC-94E0-470FF3B6BF83}" type="parTrans" cxnId="{E4526478-7AF1-4A88-AD09-F80AE173C60F}">
      <dgm:prSet/>
      <dgm:spPr/>
      <dgm:t>
        <a:bodyPr/>
        <a:lstStyle/>
        <a:p>
          <a:endParaRPr lang="en-US"/>
        </a:p>
      </dgm:t>
    </dgm:pt>
    <dgm:pt modelId="{CCFA3C71-41D5-46F1-BC61-1CC89AAC657F}" type="sibTrans" cxnId="{E4526478-7AF1-4A88-AD09-F80AE173C60F}">
      <dgm:prSet/>
      <dgm:spPr/>
      <dgm:t>
        <a:bodyPr/>
        <a:lstStyle/>
        <a:p>
          <a:endParaRPr lang="en-US"/>
        </a:p>
      </dgm:t>
    </dgm:pt>
    <dgm:pt modelId="{4FBFC890-B101-4C16-B097-8FB9B115522A}">
      <dgm:prSet/>
      <dgm:spPr/>
      <dgm:t>
        <a:bodyPr/>
        <a:lstStyle/>
        <a:p>
          <a:r>
            <a:rPr lang="en-US"/>
            <a:t>Jacquelyn Law</a:t>
          </a:r>
        </a:p>
      </dgm:t>
    </dgm:pt>
    <dgm:pt modelId="{234B8503-088E-4BF7-8972-A62DC8B19827}" type="parTrans" cxnId="{82459255-A95F-423E-A13B-F6B3CD36BE7F}">
      <dgm:prSet/>
      <dgm:spPr/>
      <dgm:t>
        <a:bodyPr/>
        <a:lstStyle/>
        <a:p>
          <a:endParaRPr lang="en-US"/>
        </a:p>
      </dgm:t>
    </dgm:pt>
    <dgm:pt modelId="{0B10D0A9-0FF3-414E-9592-3BF1E75C9EA4}" type="sibTrans" cxnId="{82459255-A95F-423E-A13B-F6B3CD36BE7F}">
      <dgm:prSet/>
      <dgm:spPr/>
      <dgm:t>
        <a:bodyPr/>
        <a:lstStyle/>
        <a:p>
          <a:endParaRPr lang="en-US"/>
        </a:p>
      </dgm:t>
    </dgm:pt>
    <dgm:pt modelId="{8C9E0099-9313-4D3F-AB80-C9836540326E}">
      <dgm:prSet/>
      <dgm:spPr/>
      <dgm:t>
        <a:bodyPr/>
        <a:lstStyle/>
        <a:p>
          <a:r>
            <a:rPr lang="en-US"/>
            <a:t>App</a:t>
          </a:r>
        </a:p>
      </dgm:t>
    </dgm:pt>
    <dgm:pt modelId="{570482F4-2BB0-4C83-BCCB-20F0940A3579}" type="parTrans" cxnId="{0CB2E6AA-091A-4353-828E-FBB206349C61}">
      <dgm:prSet/>
      <dgm:spPr/>
      <dgm:t>
        <a:bodyPr/>
        <a:lstStyle/>
        <a:p>
          <a:endParaRPr lang="en-US"/>
        </a:p>
      </dgm:t>
    </dgm:pt>
    <dgm:pt modelId="{5FE54997-BC3C-4B02-B646-02EBCE0A3C72}" type="sibTrans" cxnId="{0CB2E6AA-091A-4353-828E-FBB206349C61}">
      <dgm:prSet/>
      <dgm:spPr/>
      <dgm:t>
        <a:bodyPr/>
        <a:lstStyle/>
        <a:p>
          <a:endParaRPr lang="en-US"/>
        </a:p>
      </dgm:t>
    </dgm:pt>
    <dgm:pt modelId="{86F0AAC2-D647-44AE-A01B-173A848EEE6A}">
      <dgm:prSet/>
      <dgm:spPr/>
      <dgm:t>
        <a:bodyPr/>
        <a:lstStyle/>
        <a:p>
          <a:r>
            <a:rPr lang="en-US"/>
            <a:t>Jessica Moreno</a:t>
          </a:r>
        </a:p>
      </dgm:t>
    </dgm:pt>
    <dgm:pt modelId="{30D57B27-D8BB-469C-88D3-BD2E3296A3E2}" type="parTrans" cxnId="{05A26375-11D3-453D-80F6-50145E0853EB}">
      <dgm:prSet/>
      <dgm:spPr/>
      <dgm:t>
        <a:bodyPr/>
        <a:lstStyle/>
        <a:p>
          <a:endParaRPr lang="en-US"/>
        </a:p>
      </dgm:t>
    </dgm:pt>
    <dgm:pt modelId="{83213665-A9DB-4085-865B-B9FC12DDA572}" type="sibTrans" cxnId="{05A26375-11D3-453D-80F6-50145E0853EB}">
      <dgm:prSet/>
      <dgm:spPr/>
      <dgm:t>
        <a:bodyPr/>
        <a:lstStyle/>
        <a:p>
          <a:endParaRPr lang="en-US"/>
        </a:p>
      </dgm:t>
    </dgm:pt>
    <dgm:pt modelId="{CFAF2FCF-46FA-40F7-9B78-AB992DEBBC21}">
      <dgm:prSet/>
      <dgm:spPr/>
      <dgm:t>
        <a:bodyPr/>
        <a:lstStyle/>
        <a:p>
          <a:r>
            <a:rPr lang="en-US"/>
            <a:t>Web – front end</a:t>
          </a:r>
        </a:p>
      </dgm:t>
    </dgm:pt>
    <dgm:pt modelId="{EEC61AFE-BDFE-4451-A4C2-F73498A339CD}" type="parTrans" cxnId="{72E2114C-ED04-4B79-A6C0-AE69B4B9874C}">
      <dgm:prSet/>
      <dgm:spPr/>
      <dgm:t>
        <a:bodyPr/>
        <a:lstStyle/>
        <a:p>
          <a:endParaRPr lang="en-US"/>
        </a:p>
      </dgm:t>
    </dgm:pt>
    <dgm:pt modelId="{4CC46A4C-2EB0-4374-982A-C61CC31A860F}" type="sibTrans" cxnId="{72E2114C-ED04-4B79-A6C0-AE69B4B9874C}">
      <dgm:prSet/>
      <dgm:spPr/>
      <dgm:t>
        <a:bodyPr/>
        <a:lstStyle/>
        <a:p>
          <a:endParaRPr lang="en-US"/>
        </a:p>
      </dgm:t>
    </dgm:pt>
    <dgm:pt modelId="{4B70AE51-185E-445F-991C-A97C39F47BA5}">
      <dgm:prSet/>
      <dgm:spPr/>
      <dgm:t>
        <a:bodyPr/>
        <a:lstStyle/>
        <a:p>
          <a:r>
            <a:rPr lang="en-US"/>
            <a:t>Tim Rigby</a:t>
          </a:r>
        </a:p>
      </dgm:t>
    </dgm:pt>
    <dgm:pt modelId="{F275EE77-D50E-448E-BC58-B839964BE7B3}" type="parTrans" cxnId="{AAC89B67-767E-49CE-8772-CCED4D606F12}">
      <dgm:prSet/>
      <dgm:spPr/>
      <dgm:t>
        <a:bodyPr/>
        <a:lstStyle/>
        <a:p>
          <a:endParaRPr lang="en-US"/>
        </a:p>
      </dgm:t>
    </dgm:pt>
    <dgm:pt modelId="{4544A727-E0DE-45C0-9CE8-D682F5E5791A}" type="sibTrans" cxnId="{AAC89B67-767E-49CE-8772-CCED4D606F12}">
      <dgm:prSet/>
      <dgm:spPr/>
      <dgm:t>
        <a:bodyPr/>
        <a:lstStyle/>
        <a:p>
          <a:endParaRPr lang="en-US"/>
        </a:p>
      </dgm:t>
    </dgm:pt>
    <dgm:pt modelId="{ECF8466E-E4DB-4B38-A086-8A0F18D618DF}">
      <dgm:prSet/>
      <dgm:spPr/>
      <dgm:t>
        <a:bodyPr/>
        <a:lstStyle/>
        <a:p>
          <a:r>
            <a:rPr lang="en-US"/>
            <a:t>App</a:t>
          </a:r>
        </a:p>
      </dgm:t>
    </dgm:pt>
    <dgm:pt modelId="{3473F73F-D86C-4AB1-A474-93C9A3D3CEBD}" type="parTrans" cxnId="{F6D20DBB-C005-4F75-8108-2092B53BDAEE}">
      <dgm:prSet/>
      <dgm:spPr/>
      <dgm:t>
        <a:bodyPr/>
        <a:lstStyle/>
        <a:p>
          <a:endParaRPr lang="en-US"/>
        </a:p>
      </dgm:t>
    </dgm:pt>
    <dgm:pt modelId="{AE49ADC2-C59C-4DB3-9A2B-74798ECFB4F8}" type="sibTrans" cxnId="{F6D20DBB-C005-4F75-8108-2092B53BDAEE}">
      <dgm:prSet/>
      <dgm:spPr/>
      <dgm:t>
        <a:bodyPr/>
        <a:lstStyle/>
        <a:p>
          <a:endParaRPr lang="en-US"/>
        </a:p>
      </dgm:t>
    </dgm:pt>
    <dgm:pt modelId="{9B6BA098-F236-469F-AA0B-58CBBB69BD13}">
      <dgm:prSet/>
      <dgm:spPr/>
      <dgm:t>
        <a:bodyPr/>
        <a:lstStyle/>
        <a:p>
          <a:r>
            <a:rPr lang="en-US"/>
            <a:t>Rachael Sera</a:t>
          </a:r>
        </a:p>
      </dgm:t>
    </dgm:pt>
    <dgm:pt modelId="{3B493F11-D7F1-4495-BB4A-92ABA323A7EB}" type="parTrans" cxnId="{0D1DF8B7-E49A-4091-B0AF-04C3BA10B41F}">
      <dgm:prSet/>
      <dgm:spPr/>
      <dgm:t>
        <a:bodyPr/>
        <a:lstStyle/>
        <a:p>
          <a:endParaRPr lang="en-US"/>
        </a:p>
      </dgm:t>
    </dgm:pt>
    <dgm:pt modelId="{0D672192-E4CF-4D47-9D59-BEFE805D594F}" type="sibTrans" cxnId="{0D1DF8B7-E49A-4091-B0AF-04C3BA10B41F}">
      <dgm:prSet/>
      <dgm:spPr/>
      <dgm:t>
        <a:bodyPr/>
        <a:lstStyle/>
        <a:p>
          <a:endParaRPr lang="en-US"/>
        </a:p>
      </dgm:t>
    </dgm:pt>
    <dgm:pt modelId="{CD45B7DA-4459-4119-ADF0-27D848053EF1}">
      <dgm:prSet/>
      <dgm:spPr/>
      <dgm:t>
        <a:bodyPr/>
        <a:lstStyle/>
        <a:p>
          <a:r>
            <a:rPr lang="en-US" dirty="0"/>
            <a:t>Web – API/back end</a:t>
          </a:r>
        </a:p>
      </dgm:t>
    </dgm:pt>
    <dgm:pt modelId="{F83AD9F2-CAE7-4C8B-9645-EC9A1CF8276F}" type="parTrans" cxnId="{FEE52569-D3D6-49B6-BD15-00BFCFB22A56}">
      <dgm:prSet/>
      <dgm:spPr/>
      <dgm:t>
        <a:bodyPr/>
        <a:lstStyle/>
        <a:p>
          <a:endParaRPr lang="en-US"/>
        </a:p>
      </dgm:t>
    </dgm:pt>
    <dgm:pt modelId="{37B29A55-CCF8-4CAA-BFFA-AEEAF66AEE88}" type="sibTrans" cxnId="{FEE52569-D3D6-49B6-BD15-00BFCFB22A56}">
      <dgm:prSet/>
      <dgm:spPr/>
      <dgm:t>
        <a:bodyPr/>
        <a:lstStyle/>
        <a:p>
          <a:endParaRPr lang="en-US"/>
        </a:p>
      </dgm:t>
    </dgm:pt>
    <dgm:pt modelId="{B25E5F51-E76A-4EFA-8BE0-3AA84E1299DA}">
      <dgm:prSet/>
      <dgm:spPr/>
      <dgm:t>
        <a:bodyPr/>
        <a:lstStyle/>
        <a:p>
          <a:r>
            <a:rPr lang="en-US"/>
            <a:t>Krystal Siler</a:t>
          </a:r>
        </a:p>
      </dgm:t>
    </dgm:pt>
    <dgm:pt modelId="{EFA29297-4F5D-4D25-8209-486C7AA0EF0F}" type="parTrans" cxnId="{DE370AE5-34E6-4A07-B635-6BE581E869DE}">
      <dgm:prSet/>
      <dgm:spPr/>
      <dgm:t>
        <a:bodyPr/>
        <a:lstStyle/>
        <a:p>
          <a:endParaRPr lang="en-US"/>
        </a:p>
      </dgm:t>
    </dgm:pt>
    <dgm:pt modelId="{CAB44085-F3EF-4FDE-949D-D6BB74726BD3}" type="sibTrans" cxnId="{DE370AE5-34E6-4A07-B635-6BE581E869DE}">
      <dgm:prSet/>
      <dgm:spPr/>
      <dgm:t>
        <a:bodyPr/>
        <a:lstStyle/>
        <a:p>
          <a:endParaRPr lang="en-US"/>
        </a:p>
      </dgm:t>
    </dgm:pt>
    <dgm:pt modelId="{E2D2B0D5-4B09-44FB-BFC4-67C725285B8C}">
      <dgm:prSet/>
      <dgm:spPr/>
      <dgm:t>
        <a:bodyPr/>
        <a:lstStyle/>
        <a:p>
          <a:r>
            <a:rPr lang="en-US"/>
            <a:t>App</a:t>
          </a:r>
        </a:p>
      </dgm:t>
    </dgm:pt>
    <dgm:pt modelId="{AA30E9EB-E5BB-41AF-9F7C-5509EEA3E8D8}" type="parTrans" cxnId="{E4A96452-54BD-44DE-9871-B9531F427161}">
      <dgm:prSet/>
      <dgm:spPr/>
      <dgm:t>
        <a:bodyPr/>
        <a:lstStyle/>
        <a:p>
          <a:endParaRPr lang="en-US"/>
        </a:p>
      </dgm:t>
    </dgm:pt>
    <dgm:pt modelId="{CE0D202F-5401-4642-903A-218B0508E7AC}" type="sibTrans" cxnId="{E4A96452-54BD-44DE-9871-B9531F427161}">
      <dgm:prSet/>
      <dgm:spPr/>
      <dgm:t>
        <a:bodyPr/>
        <a:lstStyle/>
        <a:p>
          <a:endParaRPr lang="en-US"/>
        </a:p>
      </dgm:t>
    </dgm:pt>
    <dgm:pt modelId="{73443EAF-3833-49E0-8FA2-A49F36998D90}">
      <dgm:prSet/>
      <dgm:spPr/>
      <dgm:t>
        <a:bodyPr/>
        <a:lstStyle/>
        <a:p>
          <a:r>
            <a:rPr lang="en-US"/>
            <a:t>Lorraine Yerger</a:t>
          </a:r>
        </a:p>
      </dgm:t>
    </dgm:pt>
    <dgm:pt modelId="{28B4FCA7-8FFC-419A-80FF-B09ADD337351}" type="parTrans" cxnId="{0D433976-D95C-4216-9050-25C890DC4E11}">
      <dgm:prSet/>
      <dgm:spPr/>
      <dgm:t>
        <a:bodyPr/>
        <a:lstStyle/>
        <a:p>
          <a:endParaRPr lang="en-US"/>
        </a:p>
      </dgm:t>
    </dgm:pt>
    <dgm:pt modelId="{6DE8EAA5-A60C-4FC5-BE5E-5E8D9290747E}" type="sibTrans" cxnId="{0D433976-D95C-4216-9050-25C890DC4E11}">
      <dgm:prSet/>
      <dgm:spPr/>
      <dgm:t>
        <a:bodyPr/>
        <a:lstStyle/>
        <a:p>
          <a:endParaRPr lang="en-US"/>
        </a:p>
      </dgm:t>
    </dgm:pt>
    <dgm:pt modelId="{DE9984A4-3978-48E8-80C8-4A6F1CA8F350}">
      <dgm:prSet/>
      <dgm:spPr/>
      <dgm:t>
        <a:bodyPr/>
        <a:lstStyle/>
        <a:p>
          <a:r>
            <a:rPr lang="en-US"/>
            <a:t>App</a:t>
          </a:r>
        </a:p>
      </dgm:t>
    </dgm:pt>
    <dgm:pt modelId="{5C494921-44A6-46C9-97D7-3800D68465AE}" type="parTrans" cxnId="{9C5BF157-DCB0-4118-8DE2-708F0E12F4F2}">
      <dgm:prSet/>
      <dgm:spPr/>
      <dgm:t>
        <a:bodyPr/>
        <a:lstStyle/>
        <a:p>
          <a:endParaRPr lang="en-US"/>
        </a:p>
      </dgm:t>
    </dgm:pt>
    <dgm:pt modelId="{C03D3E67-D6C1-40B8-A471-7DADD4E42E00}" type="sibTrans" cxnId="{9C5BF157-DCB0-4118-8DE2-708F0E12F4F2}">
      <dgm:prSet/>
      <dgm:spPr/>
      <dgm:t>
        <a:bodyPr/>
        <a:lstStyle/>
        <a:p>
          <a:endParaRPr lang="en-US"/>
        </a:p>
      </dgm:t>
    </dgm:pt>
    <dgm:pt modelId="{08EA6234-5BCB-43D7-83C5-5ACDD5B15442}" type="pres">
      <dgm:prSet presAssocID="{6ABE68ED-C507-4D41-91C2-BA1E8DEB73CF}" presName="linear" presStyleCnt="0">
        <dgm:presLayoutVars>
          <dgm:animLvl val="lvl"/>
          <dgm:resizeHandles val="exact"/>
        </dgm:presLayoutVars>
      </dgm:prSet>
      <dgm:spPr/>
    </dgm:pt>
    <dgm:pt modelId="{5B093E57-D3FD-4FB0-8ABF-3E75BF52D270}" type="pres">
      <dgm:prSet presAssocID="{C0D1D15F-15CD-4C96-AB50-298EFEBBCAE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7D1CBAE-9DB0-47B8-B69B-87297741258D}" type="pres">
      <dgm:prSet presAssocID="{C0D1D15F-15CD-4C96-AB50-298EFEBBCAE1}" presName="childText" presStyleLbl="revTx" presStyleIdx="0" presStyleCnt="7">
        <dgm:presLayoutVars>
          <dgm:bulletEnabled val="1"/>
        </dgm:presLayoutVars>
      </dgm:prSet>
      <dgm:spPr/>
    </dgm:pt>
    <dgm:pt modelId="{52CF48F0-B2E3-4F4E-8E6A-ACD390093079}" type="pres">
      <dgm:prSet presAssocID="{4FBFC890-B101-4C16-B097-8FB9B115522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037F343-1D70-4CAD-9A3D-116173A579E6}" type="pres">
      <dgm:prSet presAssocID="{4FBFC890-B101-4C16-B097-8FB9B115522A}" presName="childText" presStyleLbl="revTx" presStyleIdx="1" presStyleCnt="7">
        <dgm:presLayoutVars>
          <dgm:bulletEnabled val="1"/>
        </dgm:presLayoutVars>
      </dgm:prSet>
      <dgm:spPr/>
    </dgm:pt>
    <dgm:pt modelId="{36C337F9-EDA3-4F20-9D41-E7C7399FC654}" type="pres">
      <dgm:prSet presAssocID="{86F0AAC2-D647-44AE-A01B-173A848EEE6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AF69BCA-24D6-4103-86C1-EDD08ABCD3B4}" type="pres">
      <dgm:prSet presAssocID="{86F0AAC2-D647-44AE-A01B-173A848EEE6A}" presName="childText" presStyleLbl="revTx" presStyleIdx="2" presStyleCnt="7">
        <dgm:presLayoutVars>
          <dgm:bulletEnabled val="1"/>
        </dgm:presLayoutVars>
      </dgm:prSet>
      <dgm:spPr/>
    </dgm:pt>
    <dgm:pt modelId="{6BF8B2D3-BA3F-4816-A9DC-4E10A168B8B0}" type="pres">
      <dgm:prSet presAssocID="{4B70AE51-185E-445F-991C-A97C39F47BA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9412F96-310B-4A45-A6E0-21E9932EDD9F}" type="pres">
      <dgm:prSet presAssocID="{4B70AE51-185E-445F-991C-A97C39F47BA5}" presName="childText" presStyleLbl="revTx" presStyleIdx="3" presStyleCnt="7">
        <dgm:presLayoutVars>
          <dgm:bulletEnabled val="1"/>
        </dgm:presLayoutVars>
      </dgm:prSet>
      <dgm:spPr/>
    </dgm:pt>
    <dgm:pt modelId="{D4801C6F-A45B-403C-9CEB-99432965EE92}" type="pres">
      <dgm:prSet presAssocID="{9B6BA098-F236-469F-AA0B-58CBBB69BD1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C813751-E0E6-46E1-8E51-739D51D3E046}" type="pres">
      <dgm:prSet presAssocID="{9B6BA098-F236-469F-AA0B-58CBBB69BD13}" presName="childText" presStyleLbl="revTx" presStyleIdx="4" presStyleCnt="7">
        <dgm:presLayoutVars>
          <dgm:bulletEnabled val="1"/>
        </dgm:presLayoutVars>
      </dgm:prSet>
      <dgm:spPr/>
    </dgm:pt>
    <dgm:pt modelId="{53EBD2C9-6F64-4639-8750-421C0723B9E8}" type="pres">
      <dgm:prSet presAssocID="{B25E5F51-E76A-4EFA-8BE0-3AA84E1299D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71F61C5-581C-4F93-92D8-6D5A3AC92D3A}" type="pres">
      <dgm:prSet presAssocID="{B25E5F51-E76A-4EFA-8BE0-3AA84E1299DA}" presName="childText" presStyleLbl="revTx" presStyleIdx="5" presStyleCnt="7">
        <dgm:presLayoutVars>
          <dgm:bulletEnabled val="1"/>
        </dgm:presLayoutVars>
      </dgm:prSet>
      <dgm:spPr/>
    </dgm:pt>
    <dgm:pt modelId="{9D11EB9D-33AF-4C96-B7FF-B8D25EDE1A56}" type="pres">
      <dgm:prSet presAssocID="{73443EAF-3833-49E0-8FA2-A49F36998D9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4B91B53B-6A08-431B-ADBE-56A0B1E8ACA0}" type="pres">
      <dgm:prSet presAssocID="{73443EAF-3833-49E0-8FA2-A49F36998D90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57C6A708-34D0-480D-9D1B-BBEDF9192712}" type="presOf" srcId="{CFAF2FCF-46FA-40F7-9B78-AB992DEBBC21}" destId="{6AF69BCA-24D6-4103-86C1-EDD08ABCD3B4}" srcOrd="0" destOrd="0" presId="urn:microsoft.com/office/officeart/2005/8/layout/vList2"/>
    <dgm:cxn modelId="{F68FBA15-B7AF-43F0-952F-AA4B7B669F58}" type="presOf" srcId="{E2D2B0D5-4B09-44FB-BFC4-67C725285B8C}" destId="{471F61C5-581C-4F93-92D8-6D5A3AC92D3A}" srcOrd="0" destOrd="0" presId="urn:microsoft.com/office/officeart/2005/8/layout/vList2"/>
    <dgm:cxn modelId="{ED7BBB1A-11C1-4756-9E21-47B8204AD38B}" type="presOf" srcId="{4B70AE51-185E-445F-991C-A97C39F47BA5}" destId="{6BF8B2D3-BA3F-4816-A9DC-4E10A168B8B0}" srcOrd="0" destOrd="0" presId="urn:microsoft.com/office/officeart/2005/8/layout/vList2"/>
    <dgm:cxn modelId="{E9360A1D-C77C-43B7-9F35-F157916FD384}" srcId="{6ABE68ED-C507-4D41-91C2-BA1E8DEB73CF}" destId="{C0D1D15F-15CD-4C96-AB50-298EFEBBCAE1}" srcOrd="0" destOrd="0" parTransId="{C4EDAD98-3B8C-4EC3-80AC-1339AB26C337}" sibTransId="{0947ED2B-6673-4997-8843-23F890AB27AC}"/>
    <dgm:cxn modelId="{894D8022-CC96-4F3A-9BDE-1EF42E6F3D41}" type="presOf" srcId="{4FBFC890-B101-4C16-B097-8FB9B115522A}" destId="{52CF48F0-B2E3-4F4E-8E6A-ACD390093079}" srcOrd="0" destOrd="0" presId="urn:microsoft.com/office/officeart/2005/8/layout/vList2"/>
    <dgm:cxn modelId="{638F1736-AB29-4003-8C08-02208BCD1111}" type="presOf" srcId="{B25E5F51-E76A-4EFA-8BE0-3AA84E1299DA}" destId="{53EBD2C9-6F64-4639-8750-421C0723B9E8}" srcOrd="0" destOrd="0" presId="urn:microsoft.com/office/officeart/2005/8/layout/vList2"/>
    <dgm:cxn modelId="{308E7537-65DD-4238-88E5-1BE8F3C0F52D}" type="presOf" srcId="{ECF8466E-E4DB-4B38-A086-8A0F18D618DF}" destId="{09412F96-310B-4A45-A6E0-21E9932EDD9F}" srcOrd="0" destOrd="0" presId="urn:microsoft.com/office/officeart/2005/8/layout/vList2"/>
    <dgm:cxn modelId="{AAC89B67-767E-49CE-8772-CCED4D606F12}" srcId="{6ABE68ED-C507-4D41-91C2-BA1E8DEB73CF}" destId="{4B70AE51-185E-445F-991C-A97C39F47BA5}" srcOrd="3" destOrd="0" parTransId="{F275EE77-D50E-448E-BC58-B839964BE7B3}" sibTransId="{4544A727-E0DE-45C0-9CE8-D682F5E5791A}"/>
    <dgm:cxn modelId="{FEE52569-D3D6-49B6-BD15-00BFCFB22A56}" srcId="{9B6BA098-F236-469F-AA0B-58CBBB69BD13}" destId="{CD45B7DA-4459-4119-ADF0-27D848053EF1}" srcOrd="0" destOrd="0" parTransId="{F83AD9F2-CAE7-4C8B-9645-EC9A1CF8276F}" sibTransId="{37B29A55-CCF8-4CAA-BFFA-AEEAF66AEE88}"/>
    <dgm:cxn modelId="{72E2114C-ED04-4B79-A6C0-AE69B4B9874C}" srcId="{86F0AAC2-D647-44AE-A01B-173A848EEE6A}" destId="{CFAF2FCF-46FA-40F7-9B78-AB992DEBBC21}" srcOrd="0" destOrd="0" parTransId="{EEC61AFE-BDFE-4451-A4C2-F73498A339CD}" sibTransId="{4CC46A4C-2EB0-4374-982A-C61CC31A860F}"/>
    <dgm:cxn modelId="{E4A96452-54BD-44DE-9871-B9531F427161}" srcId="{B25E5F51-E76A-4EFA-8BE0-3AA84E1299DA}" destId="{E2D2B0D5-4B09-44FB-BFC4-67C725285B8C}" srcOrd="0" destOrd="0" parTransId="{AA30E9EB-E5BB-41AF-9F7C-5509EEA3E8D8}" sibTransId="{CE0D202F-5401-4642-903A-218B0508E7AC}"/>
    <dgm:cxn modelId="{D9226952-ED79-4354-A547-62EBE53D5EC9}" type="presOf" srcId="{EDC4C3B2-D19F-409D-A2B5-775AA4A6367C}" destId="{E7D1CBAE-9DB0-47B8-B69B-87297741258D}" srcOrd="0" destOrd="0" presId="urn:microsoft.com/office/officeart/2005/8/layout/vList2"/>
    <dgm:cxn modelId="{05A26375-11D3-453D-80F6-50145E0853EB}" srcId="{6ABE68ED-C507-4D41-91C2-BA1E8DEB73CF}" destId="{86F0AAC2-D647-44AE-A01B-173A848EEE6A}" srcOrd="2" destOrd="0" parTransId="{30D57B27-D8BB-469C-88D3-BD2E3296A3E2}" sibTransId="{83213665-A9DB-4085-865B-B9FC12DDA572}"/>
    <dgm:cxn modelId="{82459255-A95F-423E-A13B-F6B3CD36BE7F}" srcId="{6ABE68ED-C507-4D41-91C2-BA1E8DEB73CF}" destId="{4FBFC890-B101-4C16-B097-8FB9B115522A}" srcOrd="1" destOrd="0" parTransId="{234B8503-088E-4BF7-8972-A62DC8B19827}" sibTransId="{0B10D0A9-0FF3-414E-9592-3BF1E75C9EA4}"/>
    <dgm:cxn modelId="{0D433976-D95C-4216-9050-25C890DC4E11}" srcId="{6ABE68ED-C507-4D41-91C2-BA1E8DEB73CF}" destId="{73443EAF-3833-49E0-8FA2-A49F36998D90}" srcOrd="6" destOrd="0" parTransId="{28B4FCA7-8FFC-419A-80FF-B09ADD337351}" sibTransId="{6DE8EAA5-A60C-4FC5-BE5E-5E8D9290747E}"/>
    <dgm:cxn modelId="{9C5BF157-DCB0-4118-8DE2-708F0E12F4F2}" srcId="{73443EAF-3833-49E0-8FA2-A49F36998D90}" destId="{DE9984A4-3978-48E8-80C8-4A6F1CA8F350}" srcOrd="0" destOrd="0" parTransId="{5C494921-44A6-46C9-97D7-3800D68465AE}" sibTransId="{C03D3E67-D6C1-40B8-A471-7DADD4E42E00}"/>
    <dgm:cxn modelId="{E4526478-7AF1-4A88-AD09-F80AE173C60F}" srcId="{C0D1D15F-15CD-4C96-AB50-298EFEBBCAE1}" destId="{EDC4C3B2-D19F-409D-A2B5-775AA4A6367C}" srcOrd="0" destOrd="0" parTransId="{82A44810-4289-47FC-94E0-470FF3B6BF83}" sibTransId="{CCFA3C71-41D5-46F1-BC61-1CC89AAC657F}"/>
    <dgm:cxn modelId="{BAD03495-7748-4E59-BE57-9C1160118B76}" type="presOf" srcId="{86F0AAC2-D647-44AE-A01B-173A848EEE6A}" destId="{36C337F9-EDA3-4F20-9D41-E7C7399FC654}" srcOrd="0" destOrd="0" presId="urn:microsoft.com/office/officeart/2005/8/layout/vList2"/>
    <dgm:cxn modelId="{1BF6B0A3-2A83-4F36-A17E-F26D0A2D2FB1}" type="presOf" srcId="{CD45B7DA-4459-4119-ADF0-27D848053EF1}" destId="{2C813751-E0E6-46E1-8E51-739D51D3E046}" srcOrd="0" destOrd="0" presId="urn:microsoft.com/office/officeart/2005/8/layout/vList2"/>
    <dgm:cxn modelId="{4A720CA4-D9FF-4B40-AA16-FD17BDFA5D51}" type="presOf" srcId="{73443EAF-3833-49E0-8FA2-A49F36998D90}" destId="{9D11EB9D-33AF-4C96-B7FF-B8D25EDE1A56}" srcOrd="0" destOrd="0" presId="urn:microsoft.com/office/officeart/2005/8/layout/vList2"/>
    <dgm:cxn modelId="{0CB2E6AA-091A-4353-828E-FBB206349C61}" srcId="{4FBFC890-B101-4C16-B097-8FB9B115522A}" destId="{8C9E0099-9313-4D3F-AB80-C9836540326E}" srcOrd="0" destOrd="0" parTransId="{570482F4-2BB0-4C83-BCCB-20F0940A3579}" sibTransId="{5FE54997-BC3C-4B02-B646-02EBCE0A3C72}"/>
    <dgm:cxn modelId="{0D1DF8B7-E49A-4091-B0AF-04C3BA10B41F}" srcId="{6ABE68ED-C507-4D41-91C2-BA1E8DEB73CF}" destId="{9B6BA098-F236-469F-AA0B-58CBBB69BD13}" srcOrd="4" destOrd="0" parTransId="{3B493F11-D7F1-4495-BB4A-92ABA323A7EB}" sibTransId="{0D672192-E4CF-4D47-9D59-BEFE805D594F}"/>
    <dgm:cxn modelId="{F6D20DBB-C005-4F75-8108-2092B53BDAEE}" srcId="{4B70AE51-185E-445F-991C-A97C39F47BA5}" destId="{ECF8466E-E4DB-4B38-A086-8A0F18D618DF}" srcOrd="0" destOrd="0" parTransId="{3473F73F-D86C-4AB1-A474-93C9A3D3CEBD}" sibTransId="{AE49ADC2-C59C-4DB3-9A2B-74798ECFB4F8}"/>
    <dgm:cxn modelId="{BE4D36C3-1DC4-4923-AF9E-40004418FCDE}" type="presOf" srcId="{8C9E0099-9313-4D3F-AB80-C9836540326E}" destId="{E037F343-1D70-4CAD-9A3D-116173A579E6}" srcOrd="0" destOrd="0" presId="urn:microsoft.com/office/officeart/2005/8/layout/vList2"/>
    <dgm:cxn modelId="{95DD57CC-37FC-4DCF-A354-51DCE502E0BE}" type="presOf" srcId="{DE9984A4-3978-48E8-80C8-4A6F1CA8F350}" destId="{4B91B53B-6A08-431B-ADBE-56A0B1E8ACA0}" srcOrd="0" destOrd="0" presId="urn:microsoft.com/office/officeart/2005/8/layout/vList2"/>
    <dgm:cxn modelId="{466BD6CF-CAD1-4A5B-80E3-63EC4CC2711F}" type="presOf" srcId="{9B6BA098-F236-469F-AA0B-58CBBB69BD13}" destId="{D4801C6F-A45B-403C-9CEB-99432965EE92}" srcOrd="0" destOrd="0" presId="urn:microsoft.com/office/officeart/2005/8/layout/vList2"/>
    <dgm:cxn modelId="{DE370AE5-34E6-4A07-B635-6BE581E869DE}" srcId="{6ABE68ED-C507-4D41-91C2-BA1E8DEB73CF}" destId="{B25E5F51-E76A-4EFA-8BE0-3AA84E1299DA}" srcOrd="5" destOrd="0" parTransId="{EFA29297-4F5D-4D25-8209-486C7AA0EF0F}" sibTransId="{CAB44085-F3EF-4FDE-949D-D6BB74726BD3}"/>
    <dgm:cxn modelId="{9D0987E5-FF55-4365-BBF0-892980A8CA82}" type="presOf" srcId="{C0D1D15F-15CD-4C96-AB50-298EFEBBCAE1}" destId="{5B093E57-D3FD-4FB0-8ABF-3E75BF52D270}" srcOrd="0" destOrd="0" presId="urn:microsoft.com/office/officeart/2005/8/layout/vList2"/>
    <dgm:cxn modelId="{415AE0F6-290E-47F1-8E0E-AF8F9244C1EA}" type="presOf" srcId="{6ABE68ED-C507-4D41-91C2-BA1E8DEB73CF}" destId="{08EA6234-5BCB-43D7-83C5-5ACDD5B15442}" srcOrd="0" destOrd="0" presId="urn:microsoft.com/office/officeart/2005/8/layout/vList2"/>
    <dgm:cxn modelId="{6B3DCEFE-D91D-4CFF-B4B9-4A5986276B39}" type="presParOf" srcId="{08EA6234-5BCB-43D7-83C5-5ACDD5B15442}" destId="{5B093E57-D3FD-4FB0-8ABF-3E75BF52D270}" srcOrd="0" destOrd="0" presId="urn:microsoft.com/office/officeart/2005/8/layout/vList2"/>
    <dgm:cxn modelId="{04BA0A8A-0651-4D3D-9F4C-11C65791F3A9}" type="presParOf" srcId="{08EA6234-5BCB-43D7-83C5-5ACDD5B15442}" destId="{E7D1CBAE-9DB0-47B8-B69B-87297741258D}" srcOrd="1" destOrd="0" presId="urn:microsoft.com/office/officeart/2005/8/layout/vList2"/>
    <dgm:cxn modelId="{6618F057-A5C5-4700-AFCB-22045D12D6C8}" type="presParOf" srcId="{08EA6234-5BCB-43D7-83C5-5ACDD5B15442}" destId="{52CF48F0-B2E3-4F4E-8E6A-ACD390093079}" srcOrd="2" destOrd="0" presId="urn:microsoft.com/office/officeart/2005/8/layout/vList2"/>
    <dgm:cxn modelId="{15797609-0D9A-4FFA-9238-AFB966C654DD}" type="presParOf" srcId="{08EA6234-5BCB-43D7-83C5-5ACDD5B15442}" destId="{E037F343-1D70-4CAD-9A3D-116173A579E6}" srcOrd="3" destOrd="0" presId="urn:microsoft.com/office/officeart/2005/8/layout/vList2"/>
    <dgm:cxn modelId="{CCA0D1FB-AE6C-471D-B2A5-F9C2B467A3AF}" type="presParOf" srcId="{08EA6234-5BCB-43D7-83C5-5ACDD5B15442}" destId="{36C337F9-EDA3-4F20-9D41-E7C7399FC654}" srcOrd="4" destOrd="0" presId="urn:microsoft.com/office/officeart/2005/8/layout/vList2"/>
    <dgm:cxn modelId="{148F48DC-C54E-4869-8D4D-DCAA58994F4E}" type="presParOf" srcId="{08EA6234-5BCB-43D7-83C5-5ACDD5B15442}" destId="{6AF69BCA-24D6-4103-86C1-EDD08ABCD3B4}" srcOrd="5" destOrd="0" presId="urn:microsoft.com/office/officeart/2005/8/layout/vList2"/>
    <dgm:cxn modelId="{5183FF29-97FA-459D-85AE-CD92AF646205}" type="presParOf" srcId="{08EA6234-5BCB-43D7-83C5-5ACDD5B15442}" destId="{6BF8B2D3-BA3F-4816-A9DC-4E10A168B8B0}" srcOrd="6" destOrd="0" presId="urn:microsoft.com/office/officeart/2005/8/layout/vList2"/>
    <dgm:cxn modelId="{650A3414-A9F4-4B5D-B8F8-257AB4EF8D33}" type="presParOf" srcId="{08EA6234-5BCB-43D7-83C5-5ACDD5B15442}" destId="{09412F96-310B-4A45-A6E0-21E9932EDD9F}" srcOrd="7" destOrd="0" presId="urn:microsoft.com/office/officeart/2005/8/layout/vList2"/>
    <dgm:cxn modelId="{DDB1393F-9D23-4FE2-87CA-A8EE8045BEC2}" type="presParOf" srcId="{08EA6234-5BCB-43D7-83C5-5ACDD5B15442}" destId="{D4801C6F-A45B-403C-9CEB-99432965EE92}" srcOrd="8" destOrd="0" presId="urn:microsoft.com/office/officeart/2005/8/layout/vList2"/>
    <dgm:cxn modelId="{9AA56277-12D3-40E5-81ED-CADDEE9DD743}" type="presParOf" srcId="{08EA6234-5BCB-43D7-83C5-5ACDD5B15442}" destId="{2C813751-E0E6-46E1-8E51-739D51D3E046}" srcOrd="9" destOrd="0" presId="urn:microsoft.com/office/officeart/2005/8/layout/vList2"/>
    <dgm:cxn modelId="{6A302C5B-3C5D-4F2C-8B90-BA35FE8A47D4}" type="presParOf" srcId="{08EA6234-5BCB-43D7-83C5-5ACDD5B15442}" destId="{53EBD2C9-6F64-4639-8750-421C0723B9E8}" srcOrd="10" destOrd="0" presId="urn:microsoft.com/office/officeart/2005/8/layout/vList2"/>
    <dgm:cxn modelId="{4215D539-90B0-4D5F-87E2-F15600067E2F}" type="presParOf" srcId="{08EA6234-5BCB-43D7-83C5-5ACDD5B15442}" destId="{471F61C5-581C-4F93-92D8-6D5A3AC92D3A}" srcOrd="11" destOrd="0" presId="urn:microsoft.com/office/officeart/2005/8/layout/vList2"/>
    <dgm:cxn modelId="{E97F7647-3EC8-4368-A3B0-031DECE88404}" type="presParOf" srcId="{08EA6234-5BCB-43D7-83C5-5ACDD5B15442}" destId="{9D11EB9D-33AF-4C96-B7FF-B8D25EDE1A56}" srcOrd="12" destOrd="0" presId="urn:microsoft.com/office/officeart/2005/8/layout/vList2"/>
    <dgm:cxn modelId="{B92C5A5F-3049-40AC-826F-3305014CDB67}" type="presParOf" srcId="{08EA6234-5BCB-43D7-83C5-5ACDD5B15442}" destId="{4B91B53B-6A08-431B-ADBE-56A0B1E8ACA0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93E57-D3FD-4FB0-8ABF-3E75BF52D270}">
      <dsp:nvSpPr>
        <dsp:cNvPr id="0" name=""/>
        <dsp:cNvSpPr/>
      </dsp:nvSpPr>
      <dsp:spPr>
        <a:xfrm>
          <a:off x="0" y="61023"/>
          <a:ext cx="5906181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Huong Dang</a:t>
          </a:r>
        </a:p>
      </dsp:txBody>
      <dsp:txXfrm>
        <a:off x="21075" y="82098"/>
        <a:ext cx="5864031" cy="389580"/>
      </dsp:txXfrm>
    </dsp:sp>
    <dsp:sp modelId="{E7D1CBAE-9DB0-47B8-B69B-87297741258D}">
      <dsp:nvSpPr>
        <dsp:cNvPr id="0" name=""/>
        <dsp:cNvSpPr/>
      </dsp:nvSpPr>
      <dsp:spPr>
        <a:xfrm>
          <a:off x="0" y="492753"/>
          <a:ext cx="59061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Web – front end</a:t>
          </a:r>
        </a:p>
      </dsp:txBody>
      <dsp:txXfrm>
        <a:off x="0" y="492753"/>
        <a:ext cx="5906181" cy="298080"/>
      </dsp:txXfrm>
    </dsp:sp>
    <dsp:sp modelId="{52CF48F0-B2E3-4F4E-8E6A-ACD390093079}">
      <dsp:nvSpPr>
        <dsp:cNvPr id="0" name=""/>
        <dsp:cNvSpPr/>
      </dsp:nvSpPr>
      <dsp:spPr>
        <a:xfrm>
          <a:off x="0" y="790833"/>
          <a:ext cx="5906181" cy="4317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Jacquelyn Law</a:t>
          </a:r>
        </a:p>
      </dsp:txBody>
      <dsp:txXfrm>
        <a:off x="21075" y="811908"/>
        <a:ext cx="5864031" cy="389580"/>
      </dsp:txXfrm>
    </dsp:sp>
    <dsp:sp modelId="{E037F343-1D70-4CAD-9A3D-116173A579E6}">
      <dsp:nvSpPr>
        <dsp:cNvPr id="0" name=""/>
        <dsp:cNvSpPr/>
      </dsp:nvSpPr>
      <dsp:spPr>
        <a:xfrm>
          <a:off x="0" y="1222563"/>
          <a:ext cx="59061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App</a:t>
          </a:r>
        </a:p>
      </dsp:txBody>
      <dsp:txXfrm>
        <a:off x="0" y="1222563"/>
        <a:ext cx="5906181" cy="298080"/>
      </dsp:txXfrm>
    </dsp:sp>
    <dsp:sp modelId="{36C337F9-EDA3-4F20-9D41-E7C7399FC654}">
      <dsp:nvSpPr>
        <dsp:cNvPr id="0" name=""/>
        <dsp:cNvSpPr/>
      </dsp:nvSpPr>
      <dsp:spPr>
        <a:xfrm>
          <a:off x="0" y="1520643"/>
          <a:ext cx="5906181" cy="4317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Jessica Moreno</a:t>
          </a:r>
        </a:p>
      </dsp:txBody>
      <dsp:txXfrm>
        <a:off x="21075" y="1541718"/>
        <a:ext cx="5864031" cy="389580"/>
      </dsp:txXfrm>
    </dsp:sp>
    <dsp:sp modelId="{6AF69BCA-24D6-4103-86C1-EDD08ABCD3B4}">
      <dsp:nvSpPr>
        <dsp:cNvPr id="0" name=""/>
        <dsp:cNvSpPr/>
      </dsp:nvSpPr>
      <dsp:spPr>
        <a:xfrm>
          <a:off x="0" y="1952373"/>
          <a:ext cx="59061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Web – front end</a:t>
          </a:r>
        </a:p>
      </dsp:txBody>
      <dsp:txXfrm>
        <a:off x="0" y="1952373"/>
        <a:ext cx="5906181" cy="298080"/>
      </dsp:txXfrm>
    </dsp:sp>
    <dsp:sp modelId="{6BF8B2D3-BA3F-4816-A9DC-4E10A168B8B0}">
      <dsp:nvSpPr>
        <dsp:cNvPr id="0" name=""/>
        <dsp:cNvSpPr/>
      </dsp:nvSpPr>
      <dsp:spPr>
        <a:xfrm>
          <a:off x="0" y="2250453"/>
          <a:ext cx="5906181" cy="4317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Tim Rigby</a:t>
          </a:r>
        </a:p>
      </dsp:txBody>
      <dsp:txXfrm>
        <a:off x="21075" y="2271528"/>
        <a:ext cx="5864031" cy="389580"/>
      </dsp:txXfrm>
    </dsp:sp>
    <dsp:sp modelId="{09412F96-310B-4A45-A6E0-21E9932EDD9F}">
      <dsp:nvSpPr>
        <dsp:cNvPr id="0" name=""/>
        <dsp:cNvSpPr/>
      </dsp:nvSpPr>
      <dsp:spPr>
        <a:xfrm>
          <a:off x="0" y="2682183"/>
          <a:ext cx="59061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App</a:t>
          </a:r>
        </a:p>
      </dsp:txBody>
      <dsp:txXfrm>
        <a:off x="0" y="2682183"/>
        <a:ext cx="5906181" cy="298080"/>
      </dsp:txXfrm>
    </dsp:sp>
    <dsp:sp modelId="{D4801C6F-A45B-403C-9CEB-99432965EE92}">
      <dsp:nvSpPr>
        <dsp:cNvPr id="0" name=""/>
        <dsp:cNvSpPr/>
      </dsp:nvSpPr>
      <dsp:spPr>
        <a:xfrm>
          <a:off x="0" y="2980264"/>
          <a:ext cx="5906181" cy="4317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Rachael Sera</a:t>
          </a:r>
        </a:p>
      </dsp:txBody>
      <dsp:txXfrm>
        <a:off x="21075" y="3001339"/>
        <a:ext cx="5864031" cy="389580"/>
      </dsp:txXfrm>
    </dsp:sp>
    <dsp:sp modelId="{2C813751-E0E6-46E1-8E51-739D51D3E046}">
      <dsp:nvSpPr>
        <dsp:cNvPr id="0" name=""/>
        <dsp:cNvSpPr/>
      </dsp:nvSpPr>
      <dsp:spPr>
        <a:xfrm>
          <a:off x="0" y="3411994"/>
          <a:ext cx="59061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Web – API/back end</a:t>
          </a:r>
        </a:p>
      </dsp:txBody>
      <dsp:txXfrm>
        <a:off x="0" y="3411994"/>
        <a:ext cx="5906181" cy="298080"/>
      </dsp:txXfrm>
    </dsp:sp>
    <dsp:sp modelId="{53EBD2C9-6F64-4639-8750-421C0723B9E8}">
      <dsp:nvSpPr>
        <dsp:cNvPr id="0" name=""/>
        <dsp:cNvSpPr/>
      </dsp:nvSpPr>
      <dsp:spPr>
        <a:xfrm>
          <a:off x="0" y="3710074"/>
          <a:ext cx="5906181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Krystal Siler</a:t>
          </a:r>
        </a:p>
      </dsp:txBody>
      <dsp:txXfrm>
        <a:off x="21075" y="3731149"/>
        <a:ext cx="5864031" cy="389580"/>
      </dsp:txXfrm>
    </dsp:sp>
    <dsp:sp modelId="{471F61C5-581C-4F93-92D8-6D5A3AC92D3A}">
      <dsp:nvSpPr>
        <dsp:cNvPr id="0" name=""/>
        <dsp:cNvSpPr/>
      </dsp:nvSpPr>
      <dsp:spPr>
        <a:xfrm>
          <a:off x="0" y="4141804"/>
          <a:ext cx="59061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App</a:t>
          </a:r>
        </a:p>
      </dsp:txBody>
      <dsp:txXfrm>
        <a:off x="0" y="4141804"/>
        <a:ext cx="5906181" cy="298080"/>
      </dsp:txXfrm>
    </dsp:sp>
    <dsp:sp modelId="{9D11EB9D-33AF-4C96-B7FF-B8D25EDE1A56}">
      <dsp:nvSpPr>
        <dsp:cNvPr id="0" name=""/>
        <dsp:cNvSpPr/>
      </dsp:nvSpPr>
      <dsp:spPr>
        <a:xfrm>
          <a:off x="0" y="4439884"/>
          <a:ext cx="5906181" cy="4317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Lorraine Yerger</a:t>
          </a:r>
        </a:p>
      </dsp:txBody>
      <dsp:txXfrm>
        <a:off x="21075" y="4460959"/>
        <a:ext cx="5864031" cy="389580"/>
      </dsp:txXfrm>
    </dsp:sp>
    <dsp:sp modelId="{4B91B53B-6A08-431B-ADBE-56A0B1E8ACA0}">
      <dsp:nvSpPr>
        <dsp:cNvPr id="0" name=""/>
        <dsp:cNvSpPr/>
      </dsp:nvSpPr>
      <dsp:spPr>
        <a:xfrm>
          <a:off x="0" y="4871614"/>
          <a:ext cx="59061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App</a:t>
          </a:r>
        </a:p>
      </dsp:txBody>
      <dsp:txXfrm>
        <a:off x="0" y="4871614"/>
        <a:ext cx="5906181" cy="2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FAEF4-5741-46B3-B132-65A30E4A18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15DF-2751-4788-8267-DEA03805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8FBC713-C1BE-4E73-8565-5EE583F3A452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B298CD-E102-413A-B872-4F1B08447F21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09EF7-4998-43F8-BC3B-1B1C5370E913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174507-333F-4E85-BB1A-0A0766CE45ED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8214F51-E00A-46BC-94E4-C531B29F19A1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0F37-591C-454D-835F-A04246715A31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805AB2-B591-4EB0-8F5E-C9068A7E0AFD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4B99B3-1297-4985-9763-0DACF48C9B49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B4BEC-AA95-4085-B9E9-20A7CDA258E6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EE319-A0E0-4C1D-A8AB-DC6E4A09B9DD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92E30D-4271-4521-9982-00E0BA9367CE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5276A7F7-21FA-4F24-9740-2CB4A78B45EA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Group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3F1E-9430-4D2B-B548-840CF442D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>
                <a:latin typeface="Sansation" panose="02000000000000000000" pitchFamily="2" charset="0"/>
              </a:rPr>
              <a:t>vTrak</a:t>
            </a:r>
            <a:endParaRPr lang="en-US" cap="none" dirty="0">
              <a:latin typeface="Sansation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3543-E7ED-4C52-9B77-EB200DD35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50AE8-1404-4B4F-8421-4AB4E9DB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5CA3-DA1A-4A3D-8270-D8AD7771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D433-DD7F-4E03-B0F5-BB5E946A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(how it was developed)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B7F8-4CA0-410F-BB36-3EEB57B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8866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505E-1BEB-4BFE-910E-ACD74356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85C2-68B2-485F-8EF6-3F6E5937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rachael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CE94D-38AE-4F89-A3F6-BFD5D1F4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41108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70">
            <a:extLst>
              <a:ext uri="{FF2B5EF4-FFF2-40B4-BE49-F238E27FC236}">
                <a16:creationId xmlns:a16="http://schemas.microsoft.com/office/drawing/2014/main" id="{2A4D183E-A455-400F-B558-5EF3C42F66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39" name="Rectangle 72">
            <a:extLst>
              <a:ext uri="{FF2B5EF4-FFF2-40B4-BE49-F238E27FC236}">
                <a16:creationId xmlns:a16="http://schemas.microsoft.com/office/drawing/2014/main" id="{46EC6A0A-8EDD-4CAD-8301-B0613EFB68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1026" name="Picture 2" descr="Image result for cookies">
            <a:extLst>
              <a:ext uri="{FF2B5EF4-FFF2-40B4-BE49-F238E27FC236}">
                <a16:creationId xmlns:a16="http://schemas.microsoft.com/office/drawing/2014/main" id="{3A79E49E-E86C-4D38-BBD3-FA3E7C230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8" r="11445" b="3"/>
          <a:stretch/>
        </p:blipFill>
        <p:spPr bwMode="auto">
          <a:xfrm>
            <a:off x="1304515" y="1328394"/>
            <a:ext cx="4188221" cy="42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8259B-A1D0-4415-9670-EFBAC275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r>
              <a:rPr lang="en-US"/>
              <a:t>Cookies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FC19-E8E8-4621-812F-162DFE35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384" y="2103120"/>
            <a:ext cx="4810816" cy="3931920"/>
          </a:xfrm>
        </p:spPr>
        <p:txBody>
          <a:bodyPr>
            <a:normAutofit/>
          </a:bodyPr>
          <a:lstStyle/>
          <a:p>
            <a:r>
              <a:rPr lang="en-US" dirty="0"/>
              <a:t>RACHAEL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C7290-C3E1-4C96-820E-A2FC9459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214535"/>
            <a:ext cx="5212080" cy="25603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3129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259B-A1D0-4415-9670-EFBAC275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FC19-E8E8-4621-812F-162DFE35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C7290-C3E1-4C96-820E-A2FC9459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80529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259B-A1D0-4415-9670-EFBAC275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FC19-E8E8-4621-812F-162DFE35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C7290-C3E1-4C96-820E-A2FC9459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99057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259B-A1D0-4415-9670-EFBAC275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FC19-E8E8-4621-812F-162DFE35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C7290-C3E1-4C96-820E-A2FC9459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6082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90402B-F829-48C3-8037-7738137F2E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CCD1-2093-4AC0-AABD-494F51FE88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2BAC1-5F58-428B-A1B8-B0BBB38A66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4D836-8060-4EA0-A49A-D08EE22C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674915"/>
            <a:ext cx="3765200" cy="547905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059618-D843-4595-9540-23E6C37B4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47048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F3888-4970-4F63-8166-970B0235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4406" y="6214535"/>
            <a:ext cx="1983188" cy="405721"/>
          </a:xfrm>
        </p:spPr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28352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07E-87B7-45E1-BF61-7B72E509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E668-773E-483E-AB2C-2241A240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dev life cycle and issues encountered who did what</a:t>
            </a:r>
          </a:p>
          <a:p>
            <a:r>
              <a:rPr lang="en-US" dirty="0"/>
              <a:t>What project is, how it was developed, anything important</a:t>
            </a:r>
          </a:p>
          <a:p>
            <a:r>
              <a:rPr lang="en-US" dirty="0"/>
              <a:t>UML/ER/other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EA2BF-C03A-4A84-83F2-B9540ED4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09278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5CA3-DA1A-4A3D-8270-D8AD7771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D433-DD7F-4E03-B0F5-BB5E946A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(what the project 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B7F8-4CA0-410F-BB36-3EEB57B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76082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5CA3-DA1A-4A3D-8270-D8AD7771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D433-DD7F-4E03-B0F5-BB5E946A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(how it was developed)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B7F8-4CA0-410F-BB36-3EEB57B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6161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5CA3-DA1A-4A3D-8270-D8AD7771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something – Huong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D433-DD7F-4E03-B0F5-BB5E946A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UI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B7F8-4CA0-410F-BB36-3EEB57B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6991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5CA3-DA1A-4A3D-8270-D8AD7771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D433-DD7F-4E03-B0F5-BB5E946A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React Native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B7F8-4CA0-410F-BB36-3EEB57B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04069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5CA3-DA1A-4A3D-8270-D8AD7771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D433-DD7F-4E03-B0F5-BB5E946A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Emulator is </a:t>
            </a:r>
            <a:r>
              <a:rPr lang="en-US" dirty="0" err="1"/>
              <a:t>sloooow</a:t>
            </a:r>
            <a:r>
              <a:rPr lang="en-US" dirty="0"/>
              <a:t> – fixed by viewing on phone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B7F8-4CA0-410F-BB36-3EEB57B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1658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5CA3-DA1A-4A3D-8270-D8AD7771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D433-DD7F-4E03-B0F5-BB5E946A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B7F8-4CA0-410F-BB36-3EEB57B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12264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47</TotalTime>
  <Words>146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Sansation</vt:lpstr>
      <vt:lpstr>Savon</vt:lpstr>
      <vt:lpstr>vTrak</vt:lpstr>
      <vt:lpstr>Members</vt:lpstr>
      <vt:lpstr>PowerPoint Presentation</vt:lpstr>
      <vt:lpstr>PowerPoint Presentation</vt:lpstr>
      <vt:lpstr>PowerPoint Presentation</vt:lpstr>
      <vt:lpstr>UI something – Huong </vt:lpstr>
      <vt:lpstr>Issues Encountered</vt:lpstr>
      <vt:lpstr>Issues Encountered</vt:lpstr>
      <vt:lpstr>Use Case Diagram</vt:lpstr>
      <vt:lpstr>Entity Relationship Diagram</vt:lpstr>
      <vt:lpstr>Sessions Table</vt:lpstr>
      <vt:lpstr>Cookies</vt:lpstr>
      <vt:lpstr>???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Sera</dc:creator>
  <cp:lastModifiedBy>Rachael Sera</cp:lastModifiedBy>
  <cp:revision>6</cp:revision>
  <dcterms:created xsi:type="dcterms:W3CDTF">2018-04-04T16:33:47Z</dcterms:created>
  <dcterms:modified xsi:type="dcterms:W3CDTF">2018-04-04T17:21:06Z</dcterms:modified>
</cp:coreProperties>
</file>