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C52D887-F9B0-4063-AC97-D9EEE8C28A9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67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D887-F9B0-4063-AC97-D9EEE8C28A9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2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D887-F9B0-4063-AC97-D9EEE8C28A9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D887-F9B0-4063-AC97-D9EEE8C28A9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6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C52D887-F9B0-4063-AC97-D9EEE8C28A9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87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D887-F9B0-4063-AC97-D9EEE8C28A9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5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D887-F9B0-4063-AC97-D9EEE8C28A9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4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D887-F9B0-4063-AC97-D9EEE8C28A9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D887-F9B0-4063-AC97-D9EEE8C28A9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2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D887-F9B0-4063-AC97-D9EEE8C28A9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505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52D887-F9B0-4063-AC97-D9EEE8C28A9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C52D887-F9B0-4063-AC97-D9EEE8C28A94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1B929EC-DA2B-4976-B139-4F53DCE8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0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BE4C-D32B-4BD7-9B4D-21C25CAA7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Community Service </a:t>
            </a:r>
            <a:br>
              <a:rPr lang="en-US" dirty="0"/>
            </a:br>
            <a:r>
              <a:rPr lang="en-US" dirty="0"/>
              <a:t>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6505D-0506-4824-9F9A-3DC668422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5</a:t>
            </a:r>
          </a:p>
        </p:txBody>
      </p:sp>
    </p:spTree>
    <p:extLst>
      <p:ext uri="{BB962C8B-B14F-4D97-AF65-F5344CB8AC3E}">
        <p14:creationId xmlns:p14="http://schemas.microsoft.com/office/powerpoint/2010/main" val="29370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57A4-4F2A-41E1-98A5-E48800A0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D8274-A118-4EFC-BC17-D4B5A4F72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Huong Dang</a:t>
            </a:r>
          </a:p>
          <a:p>
            <a:r>
              <a:rPr lang="en-US" dirty="0"/>
              <a:t>Jacquelyn Law</a:t>
            </a:r>
          </a:p>
          <a:p>
            <a:r>
              <a:rPr lang="en-US" dirty="0"/>
              <a:t>Jessica Moreno</a:t>
            </a:r>
          </a:p>
          <a:p>
            <a:r>
              <a:rPr lang="en-US" dirty="0"/>
              <a:t>Krystal Siler</a:t>
            </a:r>
          </a:p>
          <a:p>
            <a:r>
              <a:rPr lang="en-US" dirty="0"/>
              <a:t>Rachael Sera</a:t>
            </a:r>
          </a:p>
          <a:p>
            <a:r>
              <a:rPr lang="en-US" dirty="0"/>
              <a:t>Timothy Rigby</a:t>
            </a:r>
          </a:p>
        </p:txBody>
      </p:sp>
    </p:spTree>
    <p:extLst>
      <p:ext uri="{BB962C8B-B14F-4D97-AF65-F5344CB8AC3E}">
        <p14:creationId xmlns:p14="http://schemas.microsoft.com/office/powerpoint/2010/main" val="387253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7F3B-3AB5-4812-8BDC-22287170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9698-9EE2-4FD7-B459-BC091952A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“You should talk about the end project”</a:t>
            </a:r>
          </a:p>
        </p:txBody>
      </p:sp>
    </p:spTree>
    <p:extLst>
      <p:ext uri="{BB962C8B-B14F-4D97-AF65-F5344CB8AC3E}">
        <p14:creationId xmlns:p14="http://schemas.microsoft.com/office/powerpoint/2010/main" val="322348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02B1-C352-448D-A11C-A34C8E67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0FF5-B121-41E4-977A-F5146F41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“what it will take to get it done”</a:t>
            </a:r>
          </a:p>
        </p:txBody>
      </p:sp>
    </p:spTree>
    <p:extLst>
      <p:ext uri="{BB962C8B-B14F-4D97-AF65-F5344CB8AC3E}">
        <p14:creationId xmlns:p14="http://schemas.microsoft.com/office/powerpoint/2010/main" val="409478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79CD-B4A8-4F40-B2BE-366BCD1F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906E-D562-4CEB-8631-3072F66ED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“what you expect to encounter”</a:t>
            </a:r>
          </a:p>
        </p:txBody>
      </p:sp>
    </p:spTree>
    <p:extLst>
      <p:ext uri="{BB962C8B-B14F-4D97-AF65-F5344CB8AC3E}">
        <p14:creationId xmlns:p14="http://schemas.microsoft.com/office/powerpoint/2010/main" val="15074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BFBF-14CA-409B-B903-9B552C17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44F3-3605-44ED-B181-D9F8B56C5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“enough supporting information to make your case”</a:t>
            </a:r>
          </a:p>
        </p:txBody>
      </p:sp>
    </p:spTree>
    <p:extLst>
      <p:ext uri="{BB962C8B-B14F-4D97-AF65-F5344CB8AC3E}">
        <p14:creationId xmlns:p14="http://schemas.microsoft.com/office/powerpoint/2010/main" val="429242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550F-E7F6-47C7-839D-EAF65A25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0C29-6391-4CF1-A064-B16EE9EFE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9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9FB4-60D8-4FA7-80C0-5CBED74F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2AE5-9C99-42EC-892A-1F1C9E41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31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</TotalTime>
  <Words>56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Garamond</vt:lpstr>
      <vt:lpstr>Savon</vt:lpstr>
      <vt:lpstr>Community Service  Tracker</vt:lpstr>
      <vt:lpstr>Members</vt:lpstr>
      <vt:lpstr>Project Concept</vt:lpstr>
      <vt:lpstr>PowerPoint Presentation</vt:lpstr>
      <vt:lpstr>PowerPoint Presentation</vt:lpstr>
      <vt:lpstr>PowerPoint Presentation</vt:lpstr>
      <vt:lpstr>UML</vt:lpstr>
      <vt:lpstr>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Service  Tracker</dc:title>
  <dc:creator>Rachael Sera</dc:creator>
  <cp:lastModifiedBy>Rachael Sera</cp:lastModifiedBy>
  <cp:revision>1</cp:revision>
  <dcterms:created xsi:type="dcterms:W3CDTF">2018-02-19T19:24:51Z</dcterms:created>
  <dcterms:modified xsi:type="dcterms:W3CDTF">2018-02-19T19:33:01Z</dcterms:modified>
</cp:coreProperties>
</file>