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3" r:id="rId3"/>
    <p:sldId id="257" r:id="rId4"/>
    <p:sldId id="270" r:id="rId5"/>
    <p:sldId id="269" r:id="rId6"/>
    <p:sldId id="271" r:id="rId7"/>
    <p:sldId id="258" r:id="rId8"/>
    <p:sldId id="273" r:id="rId9"/>
    <p:sldId id="272" r:id="rId10"/>
    <p:sldId id="261" r:id="rId11"/>
    <p:sldId id="264" r:id="rId12"/>
    <p:sldId id="260" r:id="rId13"/>
    <p:sldId id="265" r:id="rId14"/>
    <p:sldId id="259" r:id="rId15"/>
    <p:sldId id="266" r:id="rId16"/>
    <p:sldId id="267" r:id="rId17"/>
    <p:sldId id="26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2F584-52A5-4FDD-9B31-1B0FC89F63E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BEAF5-ED4D-47A4-96E1-9C5275698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2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“what it will take to get it done”</a:t>
            </a:r>
          </a:p>
          <a:p>
            <a:r>
              <a:rPr lang="en-US" dirty="0"/>
              <a:t>“What will your team do to get the project complete. 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“what it will take to get it done”</a:t>
            </a:r>
          </a:p>
          <a:p>
            <a:r>
              <a:rPr lang="en-US" dirty="0"/>
              <a:t>“What will your team do to get the project complete. 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8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BCFD08A-D74B-4A38-9975-41DBA9514DA5}" type="datetime1">
              <a:rPr lang="en-US" smtClean="0"/>
              <a:t>2/22/2018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Group 5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7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0841-7B09-4754-8A2C-58E53A6A8EE9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48-9D49-4637-9D0F-F3A252329F95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C6A3-14D7-4FBB-8989-11A1FA0BD0C2}" type="datetime1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69BAB2-5A94-4F98-8E25-C6AAB35B7BAC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Group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87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D0A-C9F4-485D-826E-F88A83A4FE69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5DF-6C78-4DB9-A6BB-8C9B333803AE}" type="datetime1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AF1-0074-46B5-A49A-37F83725F33C}" type="datetime1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0770-8109-49A8-924A-9D9E05C2591E}" type="datetime1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074E-AA47-4855-AAC2-DA6D32168E0B}" type="datetime1">
              <a:rPr lang="en-US" smtClean="0"/>
              <a:t>2/22/2018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Group 5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05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09773D2-02CC-4A5B-BA32-4942FC71B27C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Group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89C08E-797A-44BE-8E35-829D7FA4F09E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Group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0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BE4C-D32B-4BD7-9B4D-21C25CAA7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Service </a:t>
            </a:r>
            <a:br>
              <a:rPr lang="en-US" dirty="0"/>
            </a:br>
            <a:r>
              <a:rPr lang="en-US" dirty="0"/>
              <a:t>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6505D-0506-4824-9F9A-3DC668422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FBA52-BE55-4785-8B2A-6D707F4D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9370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550F-E7F6-47C7-839D-EAF65A25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0C29-6391-4CF1-A064-B16EE9EF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7FC85-F346-40C4-B4E5-97400B92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51079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FB4-60D8-4FA7-80C0-5CBED74F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2AE5-9C99-42EC-892A-1F1C9E41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F7EC8-8BF7-4755-9982-31B19437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91016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FB4-60D8-4FA7-80C0-5CBED74F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2AE5-9C99-42EC-892A-1F1C9E41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5CD8D-6EE1-4E17-BBD6-227D263A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05413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0D35-78CC-469C-B754-A11896CD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7872-D5F5-40AE-9F27-45FEB115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development platforms and tools. Justify these with your decision rationale.</a:t>
            </a:r>
          </a:p>
          <a:p>
            <a:endParaRPr lang="en-US" dirty="0"/>
          </a:p>
          <a:p>
            <a:r>
              <a:rPr lang="en-US" dirty="0"/>
              <a:t>Web app: LAMP stack</a:t>
            </a:r>
          </a:p>
          <a:p>
            <a:r>
              <a:rPr lang="en-US" dirty="0"/>
              <a:t>Mobile app: React Native, redux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F517F-4BE8-41F3-A08B-7578F7F3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71166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79CD-B4A8-4F40-B2BE-366BCD1F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906E-D562-4CEB-8631-3072F66E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you expect to encounter”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A69BC-E6CE-4F82-9E16-B6B3ADE8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5074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2F37-EFFE-46E2-8428-B93971EC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2D12-05DD-482E-A402-112E34B8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CB950-36A3-441A-AEF8-A7C19571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56364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8E6B-D97D-4A75-87DD-62F855D8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6ED8-D87C-473C-A5F7-6738FC77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CC37C-E5BC-4170-922F-5B0191EA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79258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BFBF-14CA-409B-B903-9B552C17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44F3-3605-44ED-B181-D9F8B56C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“enough supporting information to make your case”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1F755-FFD7-4BE4-9F5D-F6ACF793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429242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7289-A6D0-4BAD-A1D7-D7500E2B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10DB-9837-4FC4-8DDC-71870D3D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1FCE0-F7AD-4F2B-B974-DBDD9AD5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88524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57A4-4F2A-41E1-98A5-E48800A0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– Group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8274-A118-4EFC-BC17-D4B5A4F7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Huong Dang</a:t>
            </a:r>
          </a:p>
          <a:p>
            <a:r>
              <a:rPr lang="en-US" dirty="0"/>
              <a:t>Jacquelyn Law</a:t>
            </a:r>
          </a:p>
          <a:p>
            <a:r>
              <a:rPr lang="en-US" dirty="0"/>
              <a:t>Jessica Moreno</a:t>
            </a:r>
          </a:p>
          <a:p>
            <a:r>
              <a:rPr lang="en-US" dirty="0"/>
              <a:t>Krystal Siler</a:t>
            </a:r>
          </a:p>
          <a:p>
            <a:r>
              <a:rPr lang="en-US" dirty="0"/>
              <a:t>Lorraine </a:t>
            </a:r>
            <a:r>
              <a:rPr lang="en-US"/>
              <a:t>Yerger</a:t>
            </a:r>
            <a:endParaRPr lang="en-US" dirty="0"/>
          </a:p>
          <a:p>
            <a:r>
              <a:rPr lang="en-US" dirty="0"/>
              <a:t>Rachael Sera</a:t>
            </a:r>
          </a:p>
          <a:p>
            <a:r>
              <a:rPr lang="en-US" dirty="0"/>
              <a:t>Timothy Rigby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A1AB4-CE70-425C-886D-1BD1631D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87253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22348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Concept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trying to apply for secondary education often need to hit a community service hour requirement, which can be hard to budget out and make time for. </a:t>
            </a:r>
          </a:p>
          <a:p>
            <a:pPr lvl="1"/>
            <a:r>
              <a:rPr lang="en-US" dirty="0"/>
              <a:t>For example, certain Bright Futures scholarships require 75-100 community service hours by high school graduation. </a:t>
            </a:r>
          </a:p>
          <a:p>
            <a:pPr lvl="1"/>
            <a:r>
              <a:rPr lang="en-US" dirty="0"/>
              <a:t>Competitive med school applicants complete over 1000 hours during their undergraduate alone. </a:t>
            </a:r>
          </a:p>
          <a:p>
            <a:r>
              <a:rPr lang="en-US" dirty="0"/>
              <a:t>Our app will help people keep track of how many hours they’ve completed and from where, monitor their progress, and learn about new opportunities.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7069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Concept -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want to keep track of how many community service hours they have completed and track progress toward a goal</a:t>
            </a:r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Professionals at companies that donate to NPOs when their employees volunteer</a:t>
            </a:r>
          </a:p>
          <a:p>
            <a:r>
              <a:rPr lang="en-US" dirty="0"/>
              <a:t>People who want to discover new volunteer opportunities similar to their current ones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40806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Concept – 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67987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02B1-C352-448D-A11C-A34C8E67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0FF5-B121-41E4-977A-F5146F41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???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707D-956A-4A7D-A0A9-68359876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409478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02B1-C352-448D-A11C-A34C8E67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0FF5-B121-41E4-977A-F5146F41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it will take to get it done”</a:t>
            </a:r>
          </a:p>
          <a:p>
            <a:r>
              <a:rPr lang="en-US" dirty="0"/>
              <a:t>“What will your team do to get the project complete. 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707D-956A-4A7D-A0A9-68359876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97225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02B1-C352-448D-A11C-A34C8E67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0FF5-B121-41E4-977A-F5146F41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it will take to get it done”</a:t>
            </a:r>
          </a:p>
          <a:p>
            <a:r>
              <a:rPr lang="en-US" dirty="0"/>
              <a:t>“What will your team do to get the project complete. 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707D-956A-4A7D-A0A9-68359876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545283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68</TotalTime>
  <Words>584</Words>
  <Application>Microsoft Office PowerPoint</Application>
  <PresentationFormat>Widescreen</PresentationFormat>
  <Paragraphs>85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Garamond</vt:lpstr>
      <vt:lpstr>Savon</vt:lpstr>
      <vt:lpstr>Community Service  Tracker</vt:lpstr>
      <vt:lpstr>Members – Group 5</vt:lpstr>
      <vt:lpstr>Project Concept</vt:lpstr>
      <vt:lpstr>Project Concept – Why?</vt:lpstr>
      <vt:lpstr>Project Concept - Market</vt:lpstr>
      <vt:lpstr>Project Concept – Stretch Goals</vt:lpstr>
      <vt:lpstr>Team Organization</vt:lpstr>
      <vt:lpstr>Methodologies</vt:lpstr>
      <vt:lpstr>PowerPoint Presentation</vt:lpstr>
      <vt:lpstr>Use Case Diagram</vt:lpstr>
      <vt:lpstr>Class Diagram</vt:lpstr>
      <vt:lpstr>ERD</vt:lpstr>
      <vt:lpstr>Platforms and Tools</vt:lpstr>
      <vt:lpstr>PowerPoint Presentation</vt:lpstr>
      <vt:lpstr>Milestones</vt:lpstr>
      <vt:lpstr>Gantt Chart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Service  Tracker</dc:title>
  <dc:creator>Rachael Sera</dc:creator>
  <cp:lastModifiedBy>Jessica</cp:lastModifiedBy>
  <cp:revision>10</cp:revision>
  <dcterms:created xsi:type="dcterms:W3CDTF">2018-02-19T19:24:51Z</dcterms:created>
  <dcterms:modified xsi:type="dcterms:W3CDTF">2018-02-22T18:15:50Z</dcterms:modified>
</cp:coreProperties>
</file>