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Brìan Phelps"/>
  <p:cmAuthor clrIdx="1" id="1" initials="" lastIdx="1" name="HouSSeM Zouaghi"/>
  <p:cmAuthor clrIdx="2" id="2" initials="" lastIdx="3" name="Brad Ch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BAF81B-42A9-4921-928B-980507D63056}">
  <a:tblStyle styleId="{75BAF81B-42A9-4921-928B-980507D63056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3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2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5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4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7.xml"/><Relationship Id="rId37" Type="http://schemas.openxmlformats.org/officeDocument/2006/relationships/font" Target="fonts/GillSans-bold.fntdata"/><Relationship Id="rId14" Type="http://schemas.openxmlformats.org/officeDocument/2006/relationships/slide" Target="slides/slide6.xml"/><Relationship Id="rId36" Type="http://schemas.openxmlformats.org/officeDocument/2006/relationships/font" Target="fonts/GillSans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29T02:37:43.712">
    <p:pos x="6000" y="0"/>
    <p:text>Where are the answers for the exercises?</p:text>
  </p:cm>
  <p:cm authorId="1" idx="1" dt="2019-08-12T21:10:28.265">
    <p:pos x="6000" y="0"/>
    <p:text>Hello, did you get the answer ?</p:text>
  </p:cm>
  <p:cm authorId="0" idx="2" dt="2019-08-13T04:05:30.389">
    <p:pos x="6000" y="0"/>
    <p:text>Looking for the answer slides to the lectures.</p:text>
  </p:cm>
  <p:cm authorId="2" idx="1" dt="2019-10-29T02:19:43.710">
    <p:pos x="6000" y="0"/>
    <p:text>_Marked as resolved_</p:text>
  </p:cm>
  <p:cm authorId="2" idx="2" dt="2019-10-29T02:19:55.400">
    <p:pos x="6000" y="0"/>
    <p:text>_Re-opened_</p:text>
  </p:cm>
  <p:cm authorId="2" idx="3" dt="2019-10-29T02:37:43.712">
    <p:pos x="6000" y="0"/>
    <p:text>1). 2x(x^2w2 + xw1 + b - y)
2). 2x^2(x^2w2 + xw1 + b - y)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5.jp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{75BAF81B-42A9-4921-928B-980507D63056}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{75BAF81B-42A9-4921-928B-980507D63056}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