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GillSans-bold.fntdata"/><Relationship Id="rId14" Type="http://schemas.openxmlformats.org/officeDocument/2006/relationships/slide" Target="slides/slide8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be483e3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be483e3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be483e3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7be483e3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be483e3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7be483e3f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13e29b7e_2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7be397cce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7be397cce_3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7be483e3f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397cc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7be483e3f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7be483e3f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7be483e3f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7be483e3f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7be483e3f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7be483e3f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7be483e3f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be483e3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be483e3f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1.png"/><Relationship Id="rId13" Type="http://schemas.openxmlformats.org/officeDocument/2006/relationships/image" Target="../media/image33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gif"/><Relationship Id="rId4" Type="http://schemas.openxmlformats.org/officeDocument/2006/relationships/image" Target="../media/image39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jpg"/><Relationship Id="rId4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jpg"/><Relationship Id="rId4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Google Shape;2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Google Shape;2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Google Shape;2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Google Shape;2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Google Shape;2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Google Shape;2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Google Shape;2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Google Shape;2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Google Shape;27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Google Shape;28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Google Shape;28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Google Shape;2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Google Shape;2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Google Shape;2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Google Shape;30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Google Shape;3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Google Shape;32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Google Shape;3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Google Shape;3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Google Shape;34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Google Shape;3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Google Shape;355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Google Shape;3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Google Shape;36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Google Shape;3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Google Shape;3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Google Shape;3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Google Shape;38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Google Shape;392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Google Shape;3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Google Shape;4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Google Shape;40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Google Shape;406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Google Shape;407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Google Shape;40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Google Shape;410;p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Google Shape;411;p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Google Shape;415;p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Google Shape;4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Google Shape;42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Google Shape;42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Google Shape;43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Google Shape;431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Google Shape;433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Google Shape;434;p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Google Shape;436;p6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Google Shape;437;p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Google Shape;438;p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Google Shape;442;p6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Google Shape;4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Google Shape;45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Google Shape;4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Google Shape;45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Google Shape;458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Google Shape;46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Google Shape;46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Google Shape;46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Google Shape;466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Google Shape;46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Google Shape;4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Google Shape;4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Google Shape;4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Google Shape;4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Google Shape;51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Google Shape;51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Google Shape;51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Google Shape;51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Google Shape;52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Google Shape;52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Google Shape;5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Google Shape;53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Google Shape;5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Google Shape;54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Google Shape;55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Google Shape;5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Google Shape;56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Google Shape;5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Google Shape;17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Google Shape;18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Google Shape;5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Google Shape;59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Google Shape;6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Google Shape;60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Google Shape;1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Google Shape;19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Google Shape;1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Google Shape;2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Google Shape;2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