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294801-BDF9-4716-B01F-85DC715D0497}">
  <a:tblStyle styleId="{F6294801-BDF9-4716-B01F-85DC715D049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4FC25FEE-A1AF-4675-8DE5-DAEEFE819D40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35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15.jp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5.jp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3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768900"/>
              </a:tblGrid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{4FC25FEE-A1AF-4675-8DE5-DAEEFE819D40}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{F6294801-BDF9-4716-B01F-85DC715D0497}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{F6294801-BDF9-4716-B01F-85DC715D0497}</a:tableStyleId>
              </a:tblPr>
              <a:tblGrid>
                <a:gridCol w="110825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