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4"/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Merriweather Sans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  <p:embeddedFont>
      <p:font typeface="Gil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350340-AE39-4477-ABC9-844E21AA79F2}">
  <a:tblStyle styleId="{B0350340-AE39-4477-ABC9-844E21AA79F2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2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4.xml"/><Relationship Id="rId44" Type="http://schemas.openxmlformats.org/officeDocument/2006/relationships/font" Target="fonts/GillSans-bold.fntdata"/><Relationship Id="rId21" Type="http://schemas.openxmlformats.org/officeDocument/2006/relationships/slide" Target="slides/slide13.xml"/><Relationship Id="rId43" Type="http://schemas.openxmlformats.org/officeDocument/2006/relationships/font" Target="fonts/GillSans-regular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MerriweatherSans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MerriweatherSans-italic.fntdata"/><Relationship Id="rId10" Type="http://schemas.openxmlformats.org/officeDocument/2006/relationships/slide" Target="slides/slide2.xml"/><Relationship Id="rId32" Type="http://schemas.openxmlformats.org/officeDocument/2006/relationships/font" Target="fonts/MerriweatherSans-bold.fntdata"/><Relationship Id="rId13" Type="http://schemas.openxmlformats.org/officeDocument/2006/relationships/slide" Target="slides/slide5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4.xml"/><Relationship Id="rId34" Type="http://schemas.openxmlformats.org/officeDocument/2006/relationships/font" Target="fonts/MerriweatherSans-boldItalic.fntdata"/><Relationship Id="rId15" Type="http://schemas.openxmlformats.org/officeDocument/2006/relationships/slide" Target="slides/slide7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6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9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8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dd722406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6dd722406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d722406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6dd722406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dd722406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6dd722406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0bb5f2c6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90bb5f2c6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dd722406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6dd722406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dd722406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6dd722406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dd722406_0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6dd722406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cbb59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7cbb59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dd722406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26dd722406_0_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dd722406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26dd722406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be53b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be53b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dd722406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g26dd722406_0_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b25d6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b25d6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6dd722406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6dd722406_0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be53b36d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7be53b36d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dd72240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6dd72240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d722406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6dd722406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dd722406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26dd722406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0bb5f2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90bb5f2c6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dd722406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6dd722406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7" name="Google Shape;147;p38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Google Shape;148;p3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5" name="Google Shape;155;p40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6" name="Google Shape;156;p40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9" name="Google Shape;159;p4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hyperlink" Target="http://rasbt.github.io/mlxtend/user_guide/general_concepts/activation-function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15.png"/><Relationship Id="rId7" Type="http://schemas.openxmlformats.org/officeDocument/2006/relationships/hyperlink" Target="http://excelsior-cjh.tistory.com/entry/RNN-LSTMLong-Short-Term-Memory-network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hyperlink" Target="http://rasbt.github.io/mlxtend/user_guide/general_concepts/activation-functions/" TargetMode="External"/><Relationship Id="rId8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ashee87.github.io/data%20science/deep%20learning/visualising-activation-functions-in-neural-networks/" TargetMode="External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Relationship Id="rId4" Type="http://schemas.openxmlformats.org/officeDocument/2006/relationships/image" Target="../media/image25.png"/><Relationship Id="rId5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jp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9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9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7" name="Google Shape;16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8" name="Google Shape;16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70" name="Google Shape;17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72" name="Google Shape;172;p43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  <a:endParaRPr/>
          </a:p>
        </p:txBody>
      </p:sp>
      <p:sp>
        <p:nvSpPr>
          <p:cNvPr id="312" name="Google Shape;312;p5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13" name="Google Shape;31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2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5" name="Google Shape;315;p52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" name="Google Shape;316;p52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17" name="Google Shape;317;p52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8" name="Google Shape;318;p52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9" name="Google Shape;319;p52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0" name="Google Shape;320;p52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1" name="Google Shape;321;p52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2" name="Google Shape;322;p5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23" name="Google Shape;323;p52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24" name="Google Shape;32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52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6" name="Google Shape;326;p52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7" name="Google Shape;327;p52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28" name="Google Shape;328;p52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29" name="Google Shape;32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0" name="Google Shape;33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cxnSp>
        <p:nvCxnSpPr>
          <p:cNvPr id="336" name="Google Shape;336;p53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7" name="Google Shape;337;p53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38" name="Google Shape;338;p53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9" name="Google Shape;339;p53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40" name="Google Shape;340;p53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41" name="Google Shape;3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2" name="Google Shape;34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pic>
        <p:nvPicPr>
          <p:cNvPr descr="Image" id="348" name="Google Shape;3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54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350" name="Google Shape;350;p54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Google Shape;351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2" name="Google Shape;352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3" name="Google Shape;353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4" name="Google Shape;354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5" name="Google Shape;35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54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Google Shape;357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8" name="Google Shape;358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9" name="Google Shape;359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0" name="Google Shape;360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361" name="Google Shape;361;p54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Google Shape;362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63" name="Google Shape;363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4" name="Google Shape;364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5" name="Google Shape;365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66" name="Google Shape;36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4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68" name="Google Shape;368;p54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cap="flat" cmpd="sng" w="127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i="0" lang="en" sz="1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  <a:endParaRPr/>
          </a:p>
        </p:txBody>
      </p:sp>
      <p:grpSp>
        <p:nvGrpSpPr>
          <p:cNvPr id="374" name="Google Shape;374;p55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Google Shape;375;p5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76" name="Google Shape;376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77" name="Google Shape;377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Google Shape;378;p55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79" name="Google Shape;379;p55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80" name="Google Shape;380;p55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81" name="Google Shape;381;p55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  <a:endParaRPr/>
          </a:p>
        </p:txBody>
      </p:sp>
      <p:grpSp>
        <p:nvGrpSpPr>
          <p:cNvPr id="387" name="Google Shape;387;p56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Google Shape;388;p56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89" name="Google Shape;389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0" name="Google Shape;390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Google Shape;391;p56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92" name="Google Shape;392;p56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93" name="Google Shape;393;p56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94" name="Google Shape;394;p56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02" name="Google Shape;402;p57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03" name="Google Shape;40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4" name="Google Shape;40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7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6" name="Google Shape;406;p57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07" name="Google Shape;407;p5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08" name="Google Shape;408;p57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Google Shape;409;p57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10" name="Google Shape;410;p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16" name="Google Shape;416;p58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17" name="Google Shape;41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8" name="Google Shape;41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8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0" name="Google Shape;420;p58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21" name="Google Shape;421;p58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22" name="Google Shape;422;p58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descr="Image" id="423" name="Google Shape;423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4" name="Google Shape;424;p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5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Google Shape;426;p58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27" name="Google Shape;427;p5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/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Activation Functions</a:t>
            </a:r>
            <a:endParaRPr/>
          </a:p>
        </p:txBody>
      </p:sp>
      <p:sp>
        <p:nvSpPr>
          <p:cNvPr id="433" name="Google Shape;433;p59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100"/>
          </a:p>
        </p:txBody>
      </p:sp>
      <p:pic>
        <p:nvPicPr>
          <p:cNvPr id="434" name="Google Shape;4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pic>
        <p:nvPicPr>
          <p:cNvPr descr="Image" id="440" name="Google Shape;44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6d48r2iVVawPk1d9Z7lBuRU6x1NWFEHfeIemEO6ooCTyTS8wEdGqlXwW0gAWquPB4vePoJvJmWLX1vQ4MWb4-_wGgfC9lk6iNd03UfphMJ2oQhUKbo2Em9hCfGnrYm9WhOif6g8J2M.png" id="441" name="Google Shape;44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pic>
        <p:nvPicPr>
          <p:cNvPr descr="RHx5ub7gwVar7Va1nYJ5bgQwSiR_ZY8ByYhujBGtJRuI5Ws_3qLWTDo4-nrOcgb_5rkUf7D2TgYGz9d3hDOTIUYFBf27bxX7UQXxWxJ_SH-w8xIcAeqbDGlCY1lPhc-V9lx0wvp8nqM.jpg" id="442" name="Google Shape;442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0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  <a:endParaRPr/>
          </a:p>
        </p:txBody>
      </p:sp>
      <p:pic>
        <p:nvPicPr>
          <p:cNvPr descr="Image" id="449" name="Google Shape;44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1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78" name="Google Shape;178;p44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79" name="Google Shape;1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456" name="Google Shape;456;p62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457" name="Google Shape;45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yYhr_VuwmB_l4ddk_Fj4pnr0PXe-0yjoYM_XG0ZZE1k3bE0HeO8-U__pKBI20Knfh7_heXn673ERI4VZkw-fDXWiMoEozis9OmlzVKDKkiDD2VWyZss37sWZTkAxzKdWHFCXbaZO2M.png" id="458" name="Google Shape;45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2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460" name="Google Shape;460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462" name="Google Shape;462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7-1</a:t>
            </a:r>
            <a:endParaRPr/>
          </a:p>
        </p:txBody>
      </p:sp>
      <p:sp>
        <p:nvSpPr>
          <p:cNvPr id="469" name="Google Shape;469;p63"/>
          <p:cNvSpPr txBox="1"/>
          <p:nvPr>
            <p:ph idx="1" type="body"/>
          </p:nvPr>
        </p:nvSpPr>
        <p:spPr>
          <a:xfrm>
            <a:off x="495450" y="1595075"/>
            <a:ext cx="8081400" cy="3036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Classifying Diabetes with deep nets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More than 10 layers</a:t>
            </a:r>
            <a:endParaRPr sz="24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Find other classification datasets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Try with deep network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Try different activation functions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Sigmoid to something else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74" name="Google Shape;47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Google Shape;47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4"/>
          <p:cNvSpPr txBox="1"/>
          <p:nvPr/>
        </p:nvSpPr>
        <p:spPr>
          <a:xfrm>
            <a:off x="4845200" y="2022550"/>
            <a:ext cx="3299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4" name="Google Shape;1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5" name="Google Shape;18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5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87" name="Google Shape;18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5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89" name="Google Shape;189;p45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HKUST PHD Program Application</a:t>
            </a:r>
            <a:endParaRPr/>
          </a:p>
        </p:txBody>
      </p:sp>
      <p:graphicFrame>
        <p:nvGraphicFramePr>
          <p:cNvPr id="195" name="Google Shape;195;p46"/>
          <p:cNvGraphicFramePr/>
          <p:nvPr/>
        </p:nvGraphicFramePr>
        <p:xfrm>
          <a:off x="918114" y="164100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{B0350340-AE39-4477-ABC9-844E21AA79F2}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GPA (a)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4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197" name="Google Shape;197;p46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sp>
        <p:nvSpPr>
          <p:cNvPr id="198" name="Google Shape;198;p46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199" name="Google Shape;1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4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1" name="Google Shape;201;p46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" name="Google Shape;202;p46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03" name="Google Shape;203;p46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04" name="Google Shape;20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  <a:endParaRPr/>
          </a:p>
        </p:txBody>
      </p:sp>
      <p:graphicFrame>
        <p:nvGraphicFramePr>
          <p:cNvPr id="210" name="Google Shape;210;p47"/>
          <p:cNvGraphicFramePr/>
          <p:nvPr/>
        </p:nvGraphicFramePr>
        <p:xfrm>
          <a:off x="1630264" y="168643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{B0350340-AE39-4477-ABC9-844E21AA79F2}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Experience (b)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47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12" name="Google Shape;212;p47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13" name="Google Shape;2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7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15" name="Google Shape;21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7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" name="Google Shape;217;p4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" name="Google Shape;218;p47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19" name="Google Shape;219;p47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" name="Google Shape;220;p47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21" name="Google Shape;221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2" name="Google Shape;222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28" name="Google Shape;228;p4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29" name="Google Shape;22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48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1" name="Google Shape;231;p4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" name="Google Shape;232;p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33" name="Google Shape;233;p48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" name="Google Shape;234;p48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5" name="Google Shape;235;p48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36" name="Google Shape;236;p48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37" name="Google Shape;23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8" name="Google Shape;23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44" name="Google Shape;244;p49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45" name="Google Shape;2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49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7" name="Google Shape;247;p49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8" name="Google Shape;248;p4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49" name="Google Shape;249;p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0" name="Google Shape;250;p49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" name="Google Shape;251;p49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52" name="Google Shape;252;p49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53" name="Google Shape;25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4" name="Google Shape;25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56" name="Google Shape;256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7" name="Google Shape;257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8" name="Google Shape;258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66" name="Google Shape;26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5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8" name="Google Shape;268;p50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" name="Google Shape;269;p50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70" name="Google Shape;270;p5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" name="Google Shape;271;p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2" name="Google Shape;272;p50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73" name="Google Shape;273;p50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74" name="Google Shape;27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5" name="Google Shape;27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6" name="Google Shape;276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7" name="Google Shape;277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8" name="Google Shape;278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0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80" name="Google Shape;280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2" name="Google Shape;282;p5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88" name="Google Shape;288;p51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89" name="Google Shape;2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51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" name="Google Shape;291;p5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2" name="Google Shape;292;p51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93" name="Google Shape;293;p51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4" name="Google Shape;294;p5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" name="Google Shape;295;p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96" name="Google Shape;296;p51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97" name="Google Shape;29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8" name="Google Shape;29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9" name="Google Shape;299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  <a:endParaRPr sz="500"/>
          </a:p>
        </p:txBody>
      </p:sp>
      <p:pic>
        <p:nvPicPr>
          <p:cNvPr descr="Image" id="301" name="Google Shape;301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Google Shape;302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1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04" name="Google Shape;304;p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6" name="Google Shape;306;p5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