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erriweather Sa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erriweatherSans-bold.fntdata"/><Relationship Id="rId23" Type="http://schemas.openxmlformats.org/officeDocument/2006/relationships/font" Target="fonts/Merriweather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erriweatherSans-boldItalic.fntdata"/><Relationship Id="rId25" Type="http://schemas.openxmlformats.org/officeDocument/2006/relationships/font" Target="fonts/MerriweatherSa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schemas.openxmlformats.org/officeDocument/2006/relationships/font" Target="fonts/GillSans-regular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Gill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f9a7ab90_1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f9a7ab90_1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dd72242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6dd72242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rPr>
              <a:t>loss = \frac{1}{N}\sum_{n=1}^{N} y^{(n)} \log \hat{y}^{(n)} + (1 - y^{(n)}) \log (1-\hat{y}^{(n})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dd72242e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6dd72242e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dd72242e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6dd72242e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dd7225cd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6dd7225cd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dd7225cd_3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dd7225cd_3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dd72242e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6dd72242e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dd7225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dd7225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dd7225cd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6dd7225cd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dd72242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6dd72242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f9a7ab90_19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f9a7ab90_19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f9a7ab90_1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f9a7ab90_1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dd72242e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6dd72242e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dd72242e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6dd72242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dd72242e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6dd72242e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4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3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github.com/yunjey/pytorch-tutori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kaggle.com/c/titanic/download/train.csv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stackoverflow.com/questions/475262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hyperlink" Target="https://github.com/yunjey/pytorch-tutoria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Google Shape;1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50" name="Google Shape;150;p3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type="title"/>
          </p:nvPr>
        </p:nvSpPr>
        <p:spPr>
          <a:xfrm>
            <a:off x="395700" y="7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DataLoader</a:t>
            </a:r>
            <a:endParaRPr/>
          </a:p>
        </p:txBody>
      </p:sp>
      <p:sp>
        <p:nvSpPr>
          <p:cNvPr id="223" name="Google Shape;223;p46"/>
          <p:cNvSpPr txBox="1"/>
          <p:nvPr>
            <p:ph idx="1" type="body"/>
          </p:nvPr>
        </p:nvSpPr>
        <p:spPr>
          <a:xfrm>
            <a:off x="495450" y="964500"/>
            <a:ext cx="8081400" cy="4095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=dataset,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(train_loader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lang="en" sz="1100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7"/>
          <p:cNvSpPr txBox="1"/>
          <p:nvPr>
            <p:ph type="title"/>
          </p:nvPr>
        </p:nvSpPr>
        <p:spPr>
          <a:xfrm>
            <a:off x="1576599" y="266493"/>
            <a:ext cx="30639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Classifying Diabetes</a:t>
            </a:r>
            <a:endParaRPr/>
          </a:p>
        </p:txBody>
      </p:sp>
      <p:sp>
        <p:nvSpPr>
          <p:cNvPr id="229" name="Google Shape;229;p47"/>
          <p:cNvSpPr txBox="1"/>
          <p:nvPr/>
        </p:nvSpPr>
        <p:spPr>
          <a:xfrm>
            <a:off x="4825199" y="-26789"/>
            <a:ext cx="4250100" cy="5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Model(torch.nn.Module):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constructor we instantiate two nn.Linear module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(Model,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 = torch.nn.Linear(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 = torch.nn.Sigmoid()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forward(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x):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1" i="1" sz="12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In the forward function we accept a Variable of input data and we must return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a Variable of output data. We can use Modules defined in the constructor as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well as arbitrary operators on Variables.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out1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.l1(x))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out2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.l2(out1))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y_pred =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.sigmoid(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.l3(out2))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our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model = Model()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Construct our loss function and an Optimizer. The call to model.parameters()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in the SGD constructor will contain the learnable parameters of the two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nn.Linear modules which are members of the model.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criterion = torch.nn.BCELoss(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size_average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 = torch.optim.SGD(model.parameters(),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lr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model(inputs)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labels)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loss.data[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30" name="Google Shape;2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13" y="16668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7"/>
          <p:cNvSpPr txBox="1"/>
          <p:nvPr/>
        </p:nvSpPr>
        <p:spPr>
          <a:xfrm>
            <a:off x="170473" y="1353446"/>
            <a:ext cx="4932600" cy="30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References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https://github.com/yunjey/pytorch-tutorial/blob/master/tutorials/01-basics/pytorch_basics/main.py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http://pytorch.org/tutorials/beginner/data_loading_tutorial.html#dataset-class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torch.utils.data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Dataset, DataLoader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6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6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6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6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6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6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6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following dataset loaders are available</a:t>
            </a:r>
            <a:endParaRPr/>
          </a:p>
        </p:txBody>
      </p:sp>
      <p:sp>
        <p:nvSpPr>
          <p:cNvPr id="237" name="Google Shape;237;p48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31625" y="4784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loading</a:t>
            </a:r>
            <a:endParaRPr/>
          </a:p>
        </p:txBody>
      </p:sp>
      <p:sp>
        <p:nvSpPr>
          <p:cNvPr id="243" name="Google Shape;243;p49"/>
          <p:cNvSpPr txBox="1"/>
          <p:nvPr/>
        </p:nvSpPr>
        <p:spPr>
          <a:xfrm>
            <a:off x="638825" y="1375550"/>
            <a:ext cx="5172600" cy="358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MNIST Dataset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download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test_dataset = datasets.MNIST(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'./data/'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train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transform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=transforms.ToTensor())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Data Loader (Input Pipeline)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=train_dataset,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test_loader = torch.utils.data.DataLoader(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=test_dataset,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=batch_size,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</a:t>
            </a:r>
            <a:r>
              <a:rPr i="0" lang="en" sz="10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batch_idx, (data, target)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data, target = Variable(data), Variable(target)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244" name="Google Shape;2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770" y="2115005"/>
            <a:ext cx="2524091" cy="195198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type="title"/>
          </p:nvPr>
        </p:nvSpPr>
        <p:spPr>
          <a:xfrm>
            <a:off x="431625" y="24988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>
                <a:solidFill>
                  <a:schemeClr val="dk1"/>
                </a:solidFill>
              </a:rPr>
              <a:t>More dataset loaders are available</a:t>
            </a:r>
            <a:endParaRPr/>
          </a:p>
        </p:txBody>
      </p:sp>
      <p:sp>
        <p:nvSpPr>
          <p:cNvPr id="251" name="Google Shape;251;p50"/>
          <p:cNvSpPr txBox="1"/>
          <p:nvPr>
            <p:ph idx="1" type="body"/>
          </p:nvPr>
        </p:nvSpPr>
        <p:spPr>
          <a:xfrm>
            <a:off x="914591" y="1461715"/>
            <a:ext cx="76338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and FashionMNIST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COCO (Captioning and Detection)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LSUN Classification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ImageFolder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Imagenet-12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CIFAR10 and CIFAR100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STL10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SVHN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Char char="•"/>
            </a:pPr>
            <a:r>
              <a:rPr b="0" i="0" lang="en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PhotoTour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8-1: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95450" y="1595073"/>
            <a:ext cx="8081400" cy="2465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existing data sets (torch.vision)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DataLoader for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>
                <a:solidFill>
                  <a:schemeClr val="dk1"/>
                </a:solidFill>
              </a:rPr>
              <a:t>Titanic dataset: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https://www.kaggle.com/c/titanic/download/train.csv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Build a classifier using the DataLoader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63" name="Google Shape;26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2"/>
          <p:cNvSpPr txBox="1"/>
          <p:nvPr/>
        </p:nvSpPr>
        <p:spPr>
          <a:xfrm>
            <a:off x="4323499" y="2022550"/>
            <a:ext cx="4491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9: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Softmax Classifier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Google Shape;1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Google Shape;16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Google Shape;16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9"/>
          <p:cNvSpPr txBox="1"/>
          <p:nvPr/>
        </p:nvSpPr>
        <p:spPr>
          <a:xfrm>
            <a:off x="628326" y="647304"/>
            <a:ext cx="81945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8: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DataLoader</a:t>
            </a:r>
            <a:endParaRPr sz="500"/>
          </a:p>
        </p:txBody>
      </p:sp>
      <p:sp>
        <p:nvSpPr>
          <p:cNvPr id="167" name="Google Shape;167;p39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Manual data feed</a:t>
            </a:r>
            <a:endParaRPr/>
          </a:p>
        </p:txBody>
      </p:sp>
      <p:sp>
        <p:nvSpPr>
          <p:cNvPr id="173" name="Google Shape;173;p40"/>
          <p:cNvSpPr txBox="1"/>
          <p:nvPr/>
        </p:nvSpPr>
        <p:spPr>
          <a:xfrm>
            <a:off x="1489190" y="1374476"/>
            <a:ext cx="61656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 = Variable(torch.from_numpy(xy[:,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y_data = Variable(torch.from_numpy(xy[:,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Forward pass: Compute predicted y by passing x to the model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y_pred = model(</a:t>
            </a:r>
            <a:r>
              <a:rPr b="1"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and print loss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loss = criterion(y_pred, y_data)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loss.data[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Zero gradients, perform a backward pass, and update the weights.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optimizer.zero_grad()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loss.backward()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optimizer.step()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" id="174" name="Google Shape;17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50" y="2540802"/>
            <a:ext cx="887434" cy="88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0" name="Google Shape;180;p41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(batch size)</a:t>
            </a:r>
            <a:endParaRPr/>
          </a:p>
        </p:txBody>
      </p:sp>
      <p:sp>
        <p:nvSpPr>
          <p:cNvPr id="186" name="Google Shape;186;p42"/>
          <p:cNvSpPr txBox="1"/>
          <p:nvPr>
            <p:ph idx="1" type="body"/>
          </p:nvPr>
        </p:nvSpPr>
        <p:spPr>
          <a:xfrm>
            <a:off x="495450" y="1595070"/>
            <a:ext cx="8081400" cy="1663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# Training cycle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epoch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6A737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Loop over all batches</a:t>
            </a:r>
            <a:endParaRPr sz="1200">
              <a:solidFill>
                <a:srgbClr val="6A737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5CC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</a:t>
            </a:r>
            <a:r>
              <a:rPr lang="en" sz="1200">
                <a:solidFill>
                  <a:srgbClr val="D73A4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</p:txBody>
      </p:sp>
      <p:pic>
        <p:nvPicPr>
          <p:cNvPr id="187" name="Google Shape;1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50" y="2820800"/>
            <a:ext cx="6659423" cy="215277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42"/>
          <p:cNvSpPr txBox="1"/>
          <p:nvPr/>
        </p:nvSpPr>
        <p:spPr>
          <a:xfrm>
            <a:off x="5977000" y="4779750"/>
            <a:ext cx="53793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https://stackoverflow.com/questions/4752626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DataLoader</a:t>
            </a:r>
            <a:endParaRPr/>
          </a:p>
        </p:txBody>
      </p:sp>
      <p:sp>
        <p:nvSpPr>
          <p:cNvPr id="194" name="Google Shape;194;p43"/>
          <p:cNvSpPr txBox="1"/>
          <p:nvPr/>
        </p:nvSpPr>
        <p:spPr>
          <a:xfrm>
            <a:off x="2131944" y="3266479"/>
            <a:ext cx="4880100" cy="1658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data </a:t>
            </a:r>
            <a:r>
              <a:rPr b="1"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enumerate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(train_loader, </a:t>
            </a:r>
            <a:r>
              <a:rPr i="0" lang="en" sz="10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get the inputs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data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wrap them in Variable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inputs, labels = Variable(inputs), Variable(labels)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Run your training process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0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(epoch, i,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"inputs"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inputs.data, </a:t>
            </a:r>
            <a:r>
              <a:rPr b="1" i="0" lang="en" sz="10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"labels"</a:t>
            </a:r>
            <a:r>
              <a:rPr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labels.data)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43"/>
          <p:cNvGrpSpPr/>
          <p:nvPr/>
        </p:nvGrpSpPr>
        <p:grpSpPr>
          <a:xfrm>
            <a:off x="728663" y="1216819"/>
            <a:ext cx="7707535" cy="2033367"/>
            <a:chOff x="0" y="0"/>
            <a:chExt cx="20553426" cy="5422313"/>
          </a:xfrm>
        </p:grpSpPr>
        <p:pic>
          <p:nvPicPr>
            <p:cNvPr descr="Image" id="196" name="Google Shape;196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553426" cy="5422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3"/>
            <p:cNvSpPr txBox="1"/>
            <p:nvPr/>
          </p:nvSpPr>
          <p:spPr>
            <a:xfrm>
              <a:off x="13810770" y="925950"/>
              <a:ext cx="2124300" cy="7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iterable</a:t>
              </a:r>
              <a:endParaRPr sz="500"/>
            </a:p>
          </p:txBody>
        </p:sp>
        <p:sp>
          <p:nvSpPr>
            <p:cNvPr id="198" name="Google Shape;198;p43"/>
            <p:cNvSpPr txBox="1"/>
            <p:nvPr/>
          </p:nvSpPr>
          <p:spPr>
            <a:xfrm>
              <a:off x="19586663" y="1998022"/>
              <a:ext cx="3744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5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04" name="Google Shape;204;p44"/>
          <p:cNvSpPr txBox="1"/>
          <p:nvPr/>
        </p:nvSpPr>
        <p:spPr>
          <a:xfrm>
            <a:off x="1727600" y="1015324"/>
            <a:ext cx="6325200" cy="394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delimiter=</a:t>
            </a:r>
            <a:r>
              <a:rPr b="1"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dtype=np.float32)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self.len = xy.shape[0]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self.x_data = torch.from_numpy(xy[:, 0:-1])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self.y_data = torch.from_numpy(xy[:, [-1]])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self.x_data[index], self.y_data[index]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self.len</a:t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2yYhr_VuwmB_l4ddk_Fj4pnr0PXe-0yjoYM_XG0ZZE1k3bE0HeO8-U__pKBI20Knfh7_heXn673ERI4VZkw-fDXWiMoEozis9OmlzVKDKkiDD2VWyZss37sWZTkAxzKdWHFCXbaZO2M.png" id="205" name="Google Shape;2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739" y="2638644"/>
            <a:ext cx="424002" cy="420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oniHf09-3d1otJoHaUncKi3XSNZkQPgVumx2XiTNfuVheUQ6MSRNoKzIXk879J6HutJbPBIFdziSubsjW7vjiSkbqaPN0ntv28n02E-m8c_7HbWHnAJD2rqssPlMh3a3nxxA3D_vM.png" id="206" name="Google Shape;2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1342" y="3205911"/>
            <a:ext cx="424170" cy="4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VqhwWvXFhSt2CvTqHgSYEBekFdAvqQdVm9fUSw_5YppHeIrOB_3z1v0WcKRPyyRiE61zuf7KkaOhmkjcESVNLvd3PCPS53qN5WwmvVNhITUH-g3IZ4iuLdrmZQgYajSnza1vLFX2Lc.png" id="207" name="Google Shape;2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4501" y="1822189"/>
            <a:ext cx="424170" cy="421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5252447" y="1892326"/>
            <a:ext cx="2361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download, read data, etc.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4940517" y="2708781"/>
            <a:ext cx="26724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one item on the index </a:t>
            </a:r>
            <a:endParaRPr sz="500"/>
          </a:p>
        </p:txBody>
      </p:sp>
      <p:sp>
        <p:nvSpPr>
          <p:cNvPr id="210" name="Google Shape;210;p44"/>
          <p:cNvSpPr txBox="1"/>
          <p:nvPr/>
        </p:nvSpPr>
        <p:spPr>
          <a:xfrm>
            <a:off x="4209147" y="3276048"/>
            <a:ext cx="20271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b="1" i="0" lang="en" sz="15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the data length</a:t>
            </a:r>
            <a:endParaRPr sz="500"/>
          </a:p>
        </p:txBody>
      </p:sp>
      <p:sp>
        <p:nvSpPr>
          <p:cNvPr id="211" name="Google Shape;211;p44"/>
          <p:cNvSpPr txBox="1"/>
          <p:nvPr/>
        </p:nvSpPr>
        <p:spPr>
          <a:xfrm>
            <a:off x="5971732" y="4921277"/>
            <a:ext cx="3163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https://github.com/yunjey/pytorch-tutorial</a:t>
            </a: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>
            <a:off x="431625" y="18205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 DataLoader </a:t>
            </a:r>
            <a:endParaRPr/>
          </a:p>
        </p:txBody>
      </p:sp>
      <p:sp>
        <p:nvSpPr>
          <p:cNvPr id="217" name="Google Shape;217;p45"/>
          <p:cNvSpPr txBox="1"/>
          <p:nvPr/>
        </p:nvSpPr>
        <p:spPr>
          <a:xfrm>
            <a:off x="1727600" y="1015325"/>
            <a:ext cx="6325200" cy="3923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DiabetesDataset(Dataset):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""" Diabetes dataset."""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t/>
            </a:r>
            <a:endParaRPr i="1" sz="1100" u="none" cap="none" strike="noStrik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# Initialize your data, download, etc.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i="1" lang="en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xy = np.loadtxt(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'data-diabetes.csv'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 = xy.shape[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 = torch.from_numpy(xy[:, 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 = torch.from_numpy(xy[:, [-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__getitem__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index):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.x_data[index],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.y_data[index]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i="0" lang="en" sz="1100" u="none" cap="none" strike="noStrike">
                <a:solidFill>
                  <a:srgbClr val="B22AB2"/>
                </a:solidFill>
                <a:latin typeface="Consolas"/>
                <a:ea typeface="Consolas"/>
                <a:cs typeface="Consolas"/>
                <a:sym typeface="Consolas"/>
              </a:rPr>
              <a:t>__len__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b="1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i="0" lang="en" sz="1100" u="none" cap="none" strike="noStrike">
                <a:solidFill>
                  <a:srgbClr val="94558D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dataset = DiabetesDataset()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train_loader = DataLoader(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=dataset,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batch_size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i="0" lang="en" sz="1100" u="none" cap="none" strike="noStrik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i="0" lang="en" sz="1100" u="none" cap="none" strike="noStrik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num_workers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i="0" lang="en" sz="1100" u="none" cap="none" strike="noStrik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i="0" lang="en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