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bo Chen"/>
  <p:cmAuthor clrIdx="1" id="1" initials="" lastIdx="1" name="Sung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30T03:47:55.345">
    <p:pos x="6000" y="0"/>
    <p:text>Thank you for sharing the slides. Very helpful and learnt a lot. I think it will be more helpful to have 1 lecture introducing the optimizer.</p:text>
  </p:cm>
  <p:cm authorId="1" idx="1" dt="2017-10-30T03:47:55.345">
    <p:pos x="6000" y="0"/>
    <p:text>Good idea. I'll try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