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CC7C7B-CA86-48F7-88D2-7F29E34CCCFE}">
  <a:tblStyle styleId="{26CC7C7B-CA86-48F7-88D2-7F29E34CC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3462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3462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33462c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33462c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3462c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3462c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33462c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33462c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2 Praktikum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Gruppe 8: GodPutASmileUponYourFace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Ergebnisse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Sentiment Analysis auf Tweets mit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eigener Daten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83200" y="2991400"/>
            <a:ext cx="6888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5" y="2363725"/>
            <a:ext cx="3519383" cy="191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4629000" y="27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{26CC7C7B-CA86-48F7-88D2-7F29E34CCCFE}</a:tableStyleId>
              </a:tblPr>
              <a:tblGrid>
                <a:gridCol w="2233200"/>
                <a:gridCol w="2190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Input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Label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Schau dir mal ihre Knie an, vielleicht findest du da eine Antwort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850" y="3249663"/>
            <a:ext cx="407125" cy="5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über 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Vorverarbeitung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1,3 Mio individuelle Tweets mit Emojis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Methoden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