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5" r:id="rId7"/>
    <p:sldId id="266" r:id="rId8"/>
    <p:sldId id="262" r:id="rId9"/>
    <p:sldId id="278" r:id="rId10"/>
    <p:sldId id="279" r:id="rId11"/>
    <p:sldId id="280" r:id="rId12"/>
    <p:sldId id="272" r:id="rId13"/>
    <p:sldId id="282" r:id="rId14"/>
    <p:sldId id="285" r:id="rId15"/>
    <p:sldId id="281" r:id="rId16"/>
    <p:sldId id="287" r:id="rId17"/>
    <p:sldId id="283" r:id="rId18"/>
    <p:sldId id="284" r:id="rId19"/>
    <p:sldId id="273" r:id="rId20"/>
    <p:sldId id="274" r:id="rId21"/>
    <p:sldId id="275" r:id="rId22"/>
    <p:sldId id="260" r:id="rId23"/>
    <p:sldId id="267" r:id="rId24"/>
    <p:sldId id="268" r:id="rId25"/>
    <p:sldId id="276" r:id="rId26"/>
    <p:sldId id="269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ortmann" userId="f18d38356bdd0fa5" providerId="LiveId" clId="{78173A7D-D0C9-45C1-A4B3-2FA9EFDC3DF5}"/>
    <pc:docChg chg="undo redo custSel addSld delSld modSld sldOrd">
      <pc:chgData name="Tim Wortmann" userId="f18d38356bdd0fa5" providerId="LiveId" clId="{78173A7D-D0C9-45C1-A4B3-2FA9EFDC3DF5}" dt="2023-06-18T13:14:17.055" v="2022" actId="27636"/>
      <pc:docMkLst>
        <pc:docMk/>
      </pc:docMkLst>
      <pc:sldChg chg="addSp delSp modSp mod delDesignElem">
        <pc:chgData name="Tim Wortmann" userId="f18d38356bdd0fa5" providerId="LiveId" clId="{78173A7D-D0C9-45C1-A4B3-2FA9EFDC3DF5}" dt="2023-06-16T16:13:13.072" v="1885" actId="12"/>
        <pc:sldMkLst>
          <pc:docMk/>
          <pc:sldMk cId="4093262894" sldId="256"/>
        </pc:sldMkLst>
        <pc:spChg chg="add mod">
          <ac:chgData name="Tim Wortmann" userId="f18d38356bdd0fa5" providerId="LiveId" clId="{78173A7D-D0C9-45C1-A4B3-2FA9EFDC3DF5}" dt="2023-06-16T16:13:13.072" v="1885" actId="12"/>
          <ac:spMkLst>
            <pc:docMk/>
            <pc:sldMk cId="4093262894" sldId="256"/>
            <ac:spMk id="4" creationId="{64FF05B7-120E-987E-638E-A01F62DF2C57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59" creationId="{A88B2AAA-B805-498E-A9E6-98B885855498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60" creationId="{07322A9E-F1EC-405E-8971-BA906EFFCCB8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61" creationId="{9B8051E0-19D7-43E1-BFD9-E6DBFEB3A3F1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62" creationId="{A5704422-1118-4FD1-95AD-29A064EB80D9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63" creationId="{4EDB2B02-86A2-46F5-A4BE-B7D9B10411D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65" creationId="{43954639-FB5D-41F4-9560-6F6DFE778425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67" creationId="{E898931C-0323-41FA-A036-20F818B1FF81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69" creationId="{89AFE9DD-0792-4B98-B4EB-97ACA17E6AA8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71" creationId="{3981F5C4-9AE1-404E-AF44-A4E6DB374F9D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73" creationId="{763C1781-8726-4FAC-8C45-FF40376BE409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75" creationId="{301491B5-56C7-43DC-A3D9-861EECCA056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77" creationId="{237E2353-22DF-46E0-A200-FB30F8F394E2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79" creationId="{DD6138DB-057B-45F7-A5F4-E7BFDA20D02C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4093262894" sldId="256"/>
            <ac:spMk id="2081" creationId="{79A54AB1-B64F-4843-BFAB-81CB74E66B65}"/>
          </ac:spMkLst>
        </pc:spChg>
      </pc:sldChg>
      <pc:sldChg chg="delSp modSp mod delDesignElem">
        <pc:chgData name="Tim Wortmann" userId="f18d38356bdd0fa5" providerId="LiveId" clId="{78173A7D-D0C9-45C1-A4B3-2FA9EFDC3DF5}" dt="2023-06-18T13:14:17.055" v="2022" actId="27636"/>
        <pc:sldMkLst>
          <pc:docMk/>
          <pc:sldMk cId="341900793" sldId="257"/>
        </pc:sldMkLst>
        <pc:spChg chg="mod">
          <ac:chgData name="Tim Wortmann" userId="f18d38356bdd0fa5" providerId="LiveId" clId="{78173A7D-D0C9-45C1-A4B3-2FA9EFDC3DF5}" dt="2023-06-16T15:42:51.200" v="780"/>
          <ac:spMkLst>
            <pc:docMk/>
            <pc:sldMk cId="341900793" sldId="257"/>
            <ac:spMk id="2" creationId="{B5BB4167-4BC6-5DDE-B91B-A734E9CAC03C}"/>
          </ac:spMkLst>
        </pc:spChg>
        <pc:spChg chg="mod">
          <ac:chgData name="Tim Wortmann" userId="f18d38356bdd0fa5" providerId="LiveId" clId="{78173A7D-D0C9-45C1-A4B3-2FA9EFDC3DF5}" dt="2023-06-18T13:14:17.055" v="2022" actId="27636"/>
          <ac:spMkLst>
            <pc:docMk/>
            <pc:sldMk cId="341900793" sldId="257"/>
            <ac:spMk id="4" creationId="{D2B84820-98E7-23C6-F6C5-32260F5D6FB2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41900793" sldId="257"/>
            <ac:spMk id="9" creationId="{100EDD19-6802-4EC3-95CE-CFFAB042CFD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41900793" sldId="257"/>
            <ac:spMk id="11" creationId="{DB17E863-922E-4C26-BD64-E8FD41D28661}"/>
          </ac:spMkLst>
        </pc:spChg>
      </pc:sldChg>
      <pc:sldChg chg="addSp delSp modSp mod addAnim delAnim delDesignElem">
        <pc:chgData name="Tim Wortmann" userId="f18d38356bdd0fa5" providerId="LiveId" clId="{78173A7D-D0C9-45C1-A4B3-2FA9EFDC3DF5}" dt="2023-06-16T15:42:51.200" v="780"/>
        <pc:sldMkLst>
          <pc:docMk/>
          <pc:sldMk cId="3136938385" sldId="258"/>
        </pc:sldMkLst>
        <pc:spChg chg="mod">
          <ac:chgData name="Tim Wortmann" userId="f18d38356bdd0fa5" providerId="LiveId" clId="{78173A7D-D0C9-45C1-A4B3-2FA9EFDC3DF5}" dt="2023-06-16T15:42:38.229" v="774" actId="26606"/>
          <ac:spMkLst>
            <pc:docMk/>
            <pc:sldMk cId="3136938385" sldId="258"/>
            <ac:spMk id="2" creationId="{EF973E32-B3ED-1AFA-D543-D24EAD81E328}"/>
          </ac:spMkLst>
        </pc:spChg>
        <pc:spChg chg="mod">
          <ac:chgData name="Tim Wortmann" userId="f18d38356bdd0fa5" providerId="LiveId" clId="{78173A7D-D0C9-45C1-A4B3-2FA9EFDC3DF5}" dt="2023-06-16T15:42:38.229" v="774" actId="26606"/>
          <ac:spMkLst>
            <pc:docMk/>
            <pc:sldMk cId="3136938385" sldId="258"/>
            <ac:spMk id="4" creationId="{762A318E-E880-9CBB-8432-26EA07145B67}"/>
          </ac:spMkLst>
        </pc:spChg>
        <pc:spChg chg="add del">
          <ac:chgData name="Tim Wortmann" userId="f18d38356bdd0fa5" providerId="LiveId" clId="{78173A7D-D0C9-45C1-A4B3-2FA9EFDC3DF5}" dt="2023-06-16T15:42:38.192" v="773" actId="26606"/>
          <ac:spMkLst>
            <pc:docMk/>
            <pc:sldMk cId="3136938385" sldId="258"/>
            <ac:spMk id="10" creationId="{5C28659E-412C-4600-B45E-BAE370BC24B9}"/>
          </ac:spMkLst>
        </pc:spChg>
        <pc:spChg chg="add del">
          <ac:chgData name="Tim Wortmann" userId="f18d38356bdd0fa5" providerId="LiveId" clId="{78173A7D-D0C9-45C1-A4B3-2FA9EFDC3DF5}" dt="2023-06-16T15:42:51.200" v="780"/>
          <ac:spMkLst>
            <pc:docMk/>
            <pc:sldMk cId="3136938385" sldId="258"/>
            <ac:spMk id="11" creationId="{EDF3BDB2-0586-430E-811A-74BAFDEE663D}"/>
          </ac:spMkLst>
        </pc:spChg>
        <pc:spChg chg="add del">
          <ac:chgData name="Tim Wortmann" userId="f18d38356bdd0fa5" providerId="LiveId" clId="{78173A7D-D0C9-45C1-A4B3-2FA9EFDC3DF5}" dt="2023-06-16T15:42:38.192" v="773" actId="26606"/>
          <ac:spMkLst>
            <pc:docMk/>
            <pc:sldMk cId="3136938385" sldId="258"/>
            <ac:spMk id="12" creationId="{AE95896B-6905-4618-A7DF-DED8A61FBC83}"/>
          </ac:spMkLst>
        </pc:spChg>
        <pc:spChg chg="add del">
          <ac:chgData name="Tim Wortmann" userId="f18d38356bdd0fa5" providerId="LiveId" clId="{78173A7D-D0C9-45C1-A4B3-2FA9EFDC3DF5}" dt="2023-06-16T15:42:51.200" v="780"/>
          <ac:spMkLst>
            <pc:docMk/>
            <pc:sldMk cId="3136938385" sldId="258"/>
            <ac:spMk id="13" creationId="{821E305B-0351-4E03-8C1B-F23D3A346E81}"/>
          </ac:spMkLst>
        </pc:spChg>
        <pc:spChg chg="add del">
          <ac:chgData name="Tim Wortmann" userId="f18d38356bdd0fa5" providerId="LiveId" clId="{78173A7D-D0C9-45C1-A4B3-2FA9EFDC3DF5}" dt="2023-06-16T15:42:38.192" v="773" actId="26606"/>
          <ac:spMkLst>
            <pc:docMk/>
            <pc:sldMk cId="3136938385" sldId="258"/>
            <ac:spMk id="14" creationId="{7748BD8C-4984-4138-94CA-2DC5F39DC379}"/>
          </ac:spMkLst>
        </pc:spChg>
        <pc:spChg chg="add del">
          <ac:chgData name="Tim Wortmann" userId="f18d38356bdd0fa5" providerId="LiveId" clId="{78173A7D-D0C9-45C1-A4B3-2FA9EFDC3DF5}" dt="2023-06-16T15:42:51.200" v="780"/>
          <ac:spMkLst>
            <pc:docMk/>
            <pc:sldMk cId="3136938385" sldId="258"/>
            <ac:spMk id="15" creationId="{3C848660-F9C2-4F86-A218-6AE0FB4CCC5E}"/>
          </ac:spMkLst>
        </pc:spChg>
        <pc:spChg chg="add del">
          <ac:chgData name="Tim Wortmann" userId="f18d38356bdd0fa5" providerId="LiveId" clId="{78173A7D-D0C9-45C1-A4B3-2FA9EFDC3DF5}" dt="2023-06-16T15:42:51.200" v="780"/>
          <ac:spMkLst>
            <pc:docMk/>
            <pc:sldMk cId="3136938385" sldId="258"/>
            <ac:spMk id="17" creationId="{5CABD882-B7CE-4433-B509-99205DB70549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136938385" sldId="258"/>
            <ac:spMk id="24" creationId="{943CAA20-3569-4189-9E48-239A229A86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136938385" sldId="258"/>
            <ac:spMk id="26" creationId="{DA542B6D-E775-4832-91DC-2D20F857813A}"/>
          </ac:spMkLst>
        </pc:spChg>
        <pc:grpChg chg="add del">
          <ac:chgData name="Tim Wortmann" userId="f18d38356bdd0fa5" providerId="LiveId" clId="{78173A7D-D0C9-45C1-A4B3-2FA9EFDC3DF5}" dt="2023-06-16T15:42:51.200" v="780"/>
          <ac:grpSpMkLst>
            <pc:docMk/>
            <pc:sldMk cId="3136938385" sldId="258"/>
            <ac:grpSpMk id="19" creationId="{49F6A645-6137-4F43-8E88-D91CC337D5B7}"/>
          </ac:grpSpMkLst>
        </pc:grpChg>
        <pc:picChg chg="add del">
          <ac:chgData name="Tim Wortmann" userId="f18d38356bdd0fa5" providerId="LiveId" clId="{78173A7D-D0C9-45C1-A4B3-2FA9EFDC3DF5}" dt="2023-06-16T15:42:38.192" v="773" actId="26606"/>
          <ac:picMkLst>
            <pc:docMk/>
            <pc:sldMk cId="3136938385" sldId="258"/>
            <ac:picMk id="6" creationId="{B2D1F5C3-5F5B-DECB-3894-EB87C36A48BD}"/>
          </ac:picMkLst>
        </pc:picChg>
        <pc:picChg chg="add">
          <ac:chgData name="Tim Wortmann" userId="f18d38356bdd0fa5" providerId="LiveId" clId="{78173A7D-D0C9-45C1-A4B3-2FA9EFDC3DF5}" dt="2023-06-16T15:42:38.229" v="774" actId="26606"/>
          <ac:picMkLst>
            <pc:docMk/>
            <pc:sldMk cId="3136938385" sldId="258"/>
            <ac:picMk id="8" creationId="{0CC816D0-64D5-46B6-A44F-E54C75559372}"/>
          </ac:picMkLst>
        </pc:picChg>
      </pc:sldChg>
      <pc:sldChg chg="delSp modSp mod delDesignElem">
        <pc:chgData name="Tim Wortmann" userId="f18d38356bdd0fa5" providerId="LiveId" clId="{78173A7D-D0C9-45C1-A4B3-2FA9EFDC3DF5}" dt="2023-06-16T15:42:51.200" v="780"/>
        <pc:sldMkLst>
          <pc:docMk/>
          <pc:sldMk cId="3172068517" sldId="259"/>
        </pc:sldMkLst>
        <pc:spChg chg="mod">
          <ac:chgData name="Tim Wortmann" userId="f18d38356bdd0fa5" providerId="LiveId" clId="{78173A7D-D0C9-45C1-A4B3-2FA9EFDC3DF5}" dt="2023-06-16T15:42:51.200" v="780"/>
          <ac:spMkLst>
            <pc:docMk/>
            <pc:sldMk cId="3172068517" sldId="259"/>
            <ac:spMk id="2" creationId="{1E042A0C-A725-0023-31CA-09393A163E49}"/>
          </ac:spMkLst>
        </pc:spChg>
        <pc:spChg chg="mod">
          <ac:chgData name="Tim Wortmann" userId="f18d38356bdd0fa5" providerId="LiveId" clId="{78173A7D-D0C9-45C1-A4B3-2FA9EFDC3DF5}" dt="2023-06-16T15:34:24.890" v="534" actId="20577"/>
          <ac:spMkLst>
            <pc:docMk/>
            <pc:sldMk cId="3172068517" sldId="259"/>
            <ac:spMk id="3" creationId="{80EDC277-C673-4B6A-08D2-774B3D2DC1D4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172068517" sldId="259"/>
            <ac:spMk id="8" creationId="{100EDD19-6802-4EC3-95CE-CFFAB042CFD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172068517" sldId="259"/>
            <ac:spMk id="10" creationId="{DB17E863-922E-4C26-BD64-E8FD41D28661}"/>
          </ac:spMkLst>
        </pc:spChg>
      </pc:sldChg>
      <pc:sldChg chg="delSp modSp mod delDesignElem">
        <pc:chgData name="Tim Wortmann" userId="f18d38356bdd0fa5" providerId="LiveId" clId="{78173A7D-D0C9-45C1-A4B3-2FA9EFDC3DF5}" dt="2023-06-16T16:04:40.034" v="1263" actId="20577"/>
        <pc:sldMkLst>
          <pc:docMk/>
          <pc:sldMk cId="67008560" sldId="260"/>
        </pc:sldMkLst>
        <pc:spChg chg="mod">
          <ac:chgData name="Tim Wortmann" userId="f18d38356bdd0fa5" providerId="LiveId" clId="{78173A7D-D0C9-45C1-A4B3-2FA9EFDC3DF5}" dt="2023-06-16T16:04:40.034" v="1263" actId="20577"/>
          <ac:spMkLst>
            <pc:docMk/>
            <pc:sldMk cId="67008560" sldId="260"/>
            <ac:spMk id="4" creationId="{6A952D89-168D-6199-142D-AF6234F42386}"/>
          </ac:spMkLst>
        </pc:spChg>
        <pc:spChg chg="mod">
          <ac:chgData name="Tim Wortmann" userId="f18d38356bdd0fa5" providerId="LiveId" clId="{78173A7D-D0C9-45C1-A4B3-2FA9EFDC3DF5}" dt="2023-06-16T16:04:34.694" v="1252" actId="20577"/>
          <ac:spMkLst>
            <pc:docMk/>
            <pc:sldMk cId="67008560" sldId="260"/>
            <ac:spMk id="5" creationId="{BD29B358-9D61-FAEE-A062-0C5081F26332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67008560" sldId="260"/>
            <ac:spMk id="10" creationId="{943CAA20-3569-4189-9E48-239A229A86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67008560" sldId="260"/>
            <ac:spMk id="12" creationId="{DA542B6D-E775-4832-91DC-2D20F857813A}"/>
          </ac:spMkLst>
        </pc:spChg>
      </pc:sldChg>
      <pc:sldChg chg="delSp delDesignElem">
        <pc:chgData name="Tim Wortmann" userId="f18d38356bdd0fa5" providerId="LiveId" clId="{78173A7D-D0C9-45C1-A4B3-2FA9EFDC3DF5}" dt="2023-06-16T15:42:27.998" v="767"/>
        <pc:sldMkLst>
          <pc:docMk/>
          <pc:sldMk cId="766361689" sldId="262"/>
        </pc:sldMkLst>
        <pc:spChg chg="del">
          <ac:chgData name="Tim Wortmann" userId="f18d38356bdd0fa5" providerId="LiveId" clId="{78173A7D-D0C9-45C1-A4B3-2FA9EFDC3DF5}" dt="2023-06-16T15:42:27.998" v="767"/>
          <ac:spMkLst>
            <pc:docMk/>
            <pc:sldMk cId="766361689" sldId="262"/>
            <ac:spMk id="10" creationId="{943CAA20-3569-4189-9E48-239A229A86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766361689" sldId="262"/>
            <ac:spMk id="12" creationId="{DA542B6D-E775-4832-91DC-2D20F857813A}"/>
          </ac:spMkLst>
        </pc:spChg>
      </pc:sldChg>
      <pc:sldChg chg="delSp modSp add del mod ord setBg delDesignElem">
        <pc:chgData name="Tim Wortmann" userId="f18d38356bdd0fa5" providerId="LiveId" clId="{78173A7D-D0C9-45C1-A4B3-2FA9EFDC3DF5}" dt="2023-06-16T15:48:09.748" v="850" actId="47"/>
        <pc:sldMkLst>
          <pc:docMk/>
          <pc:sldMk cId="3625843203" sldId="263"/>
        </pc:sldMkLst>
        <pc:spChg chg="mod">
          <ac:chgData name="Tim Wortmann" userId="f18d38356bdd0fa5" providerId="LiveId" clId="{78173A7D-D0C9-45C1-A4B3-2FA9EFDC3DF5}" dt="2023-06-16T15:42:51.200" v="780"/>
          <ac:spMkLst>
            <pc:docMk/>
            <pc:sldMk cId="3625843203" sldId="263"/>
            <ac:spMk id="2" creationId="{61DC8A92-BA49-B9EC-A2A1-020E473152B3}"/>
          </ac:spMkLst>
        </pc:spChg>
        <pc:spChg chg="mod">
          <ac:chgData name="Tim Wortmann" userId="f18d38356bdd0fa5" providerId="LiveId" clId="{78173A7D-D0C9-45C1-A4B3-2FA9EFDC3DF5}" dt="2023-06-16T15:42:51.200" v="780"/>
          <ac:spMkLst>
            <pc:docMk/>
            <pc:sldMk cId="3625843203" sldId="263"/>
            <ac:spMk id="4" creationId="{09FBEF29-B77A-BAAD-BD0B-942405193B7B}"/>
          </ac:spMkLst>
        </pc:spChg>
        <pc:spChg chg="del">
          <ac:chgData name="Tim Wortmann" userId="f18d38356bdd0fa5" providerId="LiveId" clId="{78173A7D-D0C9-45C1-A4B3-2FA9EFDC3DF5}" dt="2023-06-16T15:34:57.782" v="537"/>
          <ac:spMkLst>
            <pc:docMk/>
            <pc:sldMk cId="3625843203" sldId="263"/>
            <ac:spMk id="9" creationId="{100EDD19-6802-4EC3-95CE-CFFAB042CFD6}"/>
          </ac:spMkLst>
        </pc:spChg>
        <pc:spChg chg="del">
          <ac:chgData name="Tim Wortmann" userId="f18d38356bdd0fa5" providerId="LiveId" clId="{78173A7D-D0C9-45C1-A4B3-2FA9EFDC3DF5}" dt="2023-06-16T15:34:57.782" v="537"/>
          <ac:spMkLst>
            <pc:docMk/>
            <pc:sldMk cId="3625843203" sldId="263"/>
            <ac:spMk id="11" creationId="{DB17E863-922E-4C26-BD64-E8FD41D28661}"/>
          </ac:spMkLst>
        </pc:spChg>
      </pc:sldChg>
      <pc:sldChg chg="delSp ord delDesignElem">
        <pc:chgData name="Tim Wortmann" userId="f18d38356bdd0fa5" providerId="LiveId" clId="{78173A7D-D0C9-45C1-A4B3-2FA9EFDC3DF5}" dt="2023-06-18T13:14:03.443" v="2015"/>
        <pc:sldMkLst>
          <pc:docMk/>
          <pc:sldMk cId="3969976696" sldId="265"/>
        </pc:sldMkLst>
        <pc:spChg chg="del">
          <ac:chgData name="Tim Wortmann" userId="f18d38356bdd0fa5" providerId="LiveId" clId="{78173A7D-D0C9-45C1-A4B3-2FA9EFDC3DF5}" dt="2023-06-16T15:42:27.998" v="767"/>
          <ac:spMkLst>
            <pc:docMk/>
            <pc:sldMk cId="3969976696" sldId="265"/>
            <ac:spMk id="10" creationId="{943CAA20-3569-4189-9E48-239A229A86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969976696" sldId="265"/>
            <ac:spMk id="12" creationId="{DA542B6D-E775-4832-91DC-2D20F857813A}"/>
          </ac:spMkLst>
        </pc:spChg>
      </pc:sldChg>
      <pc:sldChg chg="delSp modSp mod ord delDesignElem">
        <pc:chgData name="Tim Wortmann" userId="f18d38356bdd0fa5" providerId="LiveId" clId="{78173A7D-D0C9-45C1-A4B3-2FA9EFDC3DF5}" dt="2023-06-18T13:14:03.443" v="2015"/>
        <pc:sldMkLst>
          <pc:docMk/>
          <pc:sldMk cId="2026215381" sldId="266"/>
        </pc:sldMkLst>
        <pc:spChg chg="mod">
          <ac:chgData name="Tim Wortmann" userId="f18d38356bdd0fa5" providerId="LiveId" clId="{78173A7D-D0C9-45C1-A4B3-2FA9EFDC3DF5}" dt="2023-06-16T15:42:51.200" v="780"/>
          <ac:spMkLst>
            <pc:docMk/>
            <pc:sldMk cId="2026215381" sldId="266"/>
            <ac:spMk id="2" creationId="{EF9A2BDC-51FA-3928-9B93-DCE2850101CA}"/>
          </ac:spMkLst>
        </pc:spChg>
        <pc:spChg chg="mod">
          <ac:chgData name="Tim Wortmann" userId="f18d38356bdd0fa5" providerId="LiveId" clId="{78173A7D-D0C9-45C1-A4B3-2FA9EFDC3DF5}" dt="2023-06-18T13:02:28.122" v="2013" actId="20577"/>
          <ac:spMkLst>
            <pc:docMk/>
            <pc:sldMk cId="2026215381" sldId="266"/>
            <ac:spMk id="3" creationId="{EE11CE04-8C2C-E2E0-0880-FE6BC167F2CC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2026215381" sldId="266"/>
            <ac:spMk id="8" creationId="{100EDD19-6802-4EC3-95CE-CFFAB042CFD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2026215381" sldId="266"/>
            <ac:spMk id="10" creationId="{DB17E863-922E-4C26-BD64-E8FD41D28661}"/>
          </ac:spMkLst>
        </pc:spChg>
      </pc:sldChg>
      <pc:sldChg chg="delSp delDesignElem">
        <pc:chgData name="Tim Wortmann" userId="f18d38356bdd0fa5" providerId="LiveId" clId="{78173A7D-D0C9-45C1-A4B3-2FA9EFDC3DF5}" dt="2023-06-16T15:42:27.998" v="767"/>
        <pc:sldMkLst>
          <pc:docMk/>
          <pc:sldMk cId="274669814" sldId="267"/>
        </pc:sldMkLst>
        <pc:spChg chg="del">
          <ac:chgData name="Tim Wortmann" userId="f18d38356bdd0fa5" providerId="LiveId" clId="{78173A7D-D0C9-45C1-A4B3-2FA9EFDC3DF5}" dt="2023-06-16T15:42:27.998" v="767"/>
          <ac:spMkLst>
            <pc:docMk/>
            <pc:sldMk cId="274669814" sldId="267"/>
            <ac:spMk id="10" creationId="{943CAA20-3569-4189-9E48-239A229A86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274669814" sldId="267"/>
            <ac:spMk id="12" creationId="{DA542B6D-E775-4832-91DC-2D20F857813A}"/>
          </ac:spMkLst>
        </pc:spChg>
      </pc:sldChg>
      <pc:sldChg chg="delSp modSp mod delDesignElem">
        <pc:chgData name="Tim Wortmann" userId="f18d38356bdd0fa5" providerId="LiveId" clId="{78173A7D-D0C9-45C1-A4B3-2FA9EFDC3DF5}" dt="2023-06-16T16:07:10.203" v="1449" actId="20577"/>
        <pc:sldMkLst>
          <pc:docMk/>
          <pc:sldMk cId="1921117494" sldId="268"/>
        </pc:sldMkLst>
        <pc:spChg chg="mod">
          <ac:chgData name="Tim Wortmann" userId="f18d38356bdd0fa5" providerId="LiveId" clId="{78173A7D-D0C9-45C1-A4B3-2FA9EFDC3DF5}" dt="2023-06-16T15:42:51.200" v="780"/>
          <ac:spMkLst>
            <pc:docMk/>
            <pc:sldMk cId="1921117494" sldId="268"/>
            <ac:spMk id="2" creationId="{23872A7F-9D59-EF86-0EA3-56A01CA8E837}"/>
          </ac:spMkLst>
        </pc:spChg>
        <pc:spChg chg="mod">
          <ac:chgData name="Tim Wortmann" userId="f18d38356bdd0fa5" providerId="LiveId" clId="{78173A7D-D0C9-45C1-A4B3-2FA9EFDC3DF5}" dt="2023-06-16T16:07:10.203" v="1449" actId="20577"/>
          <ac:spMkLst>
            <pc:docMk/>
            <pc:sldMk cId="1921117494" sldId="268"/>
            <ac:spMk id="3" creationId="{B4BD3CC1-2B75-46D6-0B8C-538502D91CE9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1921117494" sldId="268"/>
            <ac:spMk id="8" creationId="{100EDD19-6802-4EC3-95CE-CFFAB042CFD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1921117494" sldId="268"/>
            <ac:spMk id="10" creationId="{DB17E863-922E-4C26-BD64-E8FD41D28661}"/>
          </ac:spMkLst>
        </pc:spChg>
      </pc:sldChg>
      <pc:sldChg chg="delSp modSp mod delDesignElem">
        <pc:chgData name="Tim Wortmann" userId="f18d38356bdd0fa5" providerId="LiveId" clId="{78173A7D-D0C9-45C1-A4B3-2FA9EFDC3DF5}" dt="2023-06-16T16:14:35.397" v="1937" actId="20577"/>
        <pc:sldMkLst>
          <pc:docMk/>
          <pc:sldMk cId="2015397355" sldId="269"/>
        </pc:sldMkLst>
        <pc:spChg chg="mod">
          <ac:chgData name="Tim Wortmann" userId="f18d38356bdd0fa5" providerId="LiveId" clId="{78173A7D-D0C9-45C1-A4B3-2FA9EFDC3DF5}" dt="2023-06-16T15:42:51.200" v="780"/>
          <ac:spMkLst>
            <pc:docMk/>
            <pc:sldMk cId="2015397355" sldId="269"/>
            <ac:spMk id="2" creationId="{9A738E96-2D08-F6A3-0FDD-D7C99F114550}"/>
          </ac:spMkLst>
        </pc:spChg>
        <pc:spChg chg="mod">
          <ac:chgData name="Tim Wortmann" userId="f18d38356bdd0fa5" providerId="LiveId" clId="{78173A7D-D0C9-45C1-A4B3-2FA9EFDC3DF5}" dt="2023-06-16T16:14:35.397" v="1937" actId="20577"/>
          <ac:spMkLst>
            <pc:docMk/>
            <pc:sldMk cId="2015397355" sldId="269"/>
            <ac:spMk id="3" creationId="{5A6A185D-D933-CF88-C5C4-98B70C32239E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2015397355" sldId="269"/>
            <ac:spMk id="8" creationId="{100EDD19-6802-4EC3-95CE-CFFAB042CFD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2015397355" sldId="269"/>
            <ac:spMk id="10" creationId="{DB17E863-922E-4C26-BD64-E8FD41D28661}"/>
          </ac:spMkLst>
        </pc:spChg>
      </pc:sldChg>
      <pc:sldChg chg="delSp modSp mod delDesignElem">
        <pc:chgData name="Tim Wortmann" userId="f18d38356bdd0fa5" providerId="LiveId" clId="{78173A7D-D0C9-45C1-A4B3-2FA9EFDC3DF5}" dt="2023-06-18T13:02:09.633" v="2000" actId="20577"/>
        <pc:sldMkLst>
          <pc:docMk/>
          <pc:sldMk cId="2645856763" sldId="272"/>
        </pc:sldMkLst>
        <pc:spChg chg="mod">
          <ac:chgData name="Tim Wortmann" userId="f18d38356bdd0fa5" providerId="LiveId" clId="{78173A7D-D0C9-45C1-A4B3-2FA9EFDC3DF5}" dt="2023-06-16T16:10:29.641" v="1700" actId="20577"/>
          <ac:spMkLst>
            <pc:docMk/>
            <pc:sldMk cId="2645856763" sldId="272"/>
            <ac:spMk id="2" creationId="{61C5BEFC-23E0-D219-457E-AF2E521391A8}"/>
          </ac:spMkLst>
        </pc:spChg>
        <pc:spChg chg="mod">
          <ac:chgData name="Tim Wortmann" userId="f18d38356bdd0fa5" providerId="LiveId" clId="{78173A7D-D0C9-45C1-A4B3-2FA9EFDC3DF5}" dt="2023-06-18T13:02:09.633" v="2000" actId="20577"/>
          <ac:spMkLst>
            <pc:docMk/>
            <pc:sldMk cId="2645856763" sldId="272"/>
            <ac:spMk id="3" creationId="{83A151AA-80F3-16E2-3663-BCE2A4954F29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2645856763" sldId="272"/>
            <ac:spMk id="8" creationId="{100EDD19-6802-4EC3-95CE-CFFAB042CFD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2645856763" sldId="272"/>
            <ac:spMk id="10" creationId="{DB17E863-922E-4C26-BD64-E8FD41D28661}"/>
          </ac:spMkLst>
        </pc:spChg>
      </pc:sldChg>
      <pc:sldChg chg="delSp delDesignElem">
        <pc:chgData name="Tim Wortmann" userId="f18d38356bdd0fa5" providerId="LiveId" clId="{78173A7D-D0C9-45C1-A4B3-2FA9EFDC3DF5}" dt="2023-06-16T15:42:27.998" v="767"/>
        <pc:sldMkLst>
          <pc:docMk/>
          <pc:sldMk cId="2125326068" sldId="273"/>
        </pc:sldMkLst>
        <pc:spChg chg="del">
          <ac:chgData name="Tim Wortmann" userId="f18d38356bdd0fa5" providerId="LiveId" clId="{78173A7D-D0C9-45C1-A4B3-2FA9EFDC3DF5}" dt="2023-06-16T15:42:27.998" v="767"/>
          <ac:spMkLst>
            <pc:docMk/>
            <pc:sldMk cId="2125326068" sldId="273"/>
            <ac:spMk id="18" creationId="{943CAA20-3569-4189-9E48-239A229A86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2125326068" sldId="273"/>
            <ac:spMk id="19" creationId="{DA542B6D-E775-4832-91DC-2D20F857813A}"/>
          </ac:spMkLst>
        </pc:spChg>
      </pc:sldChg>
      <pc:sldChg chg="addSp delSp modSp mod delDesignElem">
        <pc:chgData name="Tim Wortmann" userId="f18d38356bdd0fa5" providerId="LiveId" clId="{78173A7D-D0C9-45C1-A4B3-2FA9EFDC3DF5}" dt="2023-06-18T10:44:48.562" v="1986"/>
        <pc:sldMkLst>
          <pc:docMk/>
          <pc:sldMk cId="3336752712" sldId="274"/>
        </pc:sldMkLst>
        <pc:spChg chg="mod">
          <ac:chgData name="Tim Wortmann" userId="f18d38356bdd0fa5" providerId="LiveId" clId="{78173A7D-D0C9-45C1-A4B3-2FA9EFDC3DF5}" dt="2023-06-18T10:44:12.403" v="1980" actId="20577"/>
          <ac:spMkLst>
            <pc:docMk/>
            <pc:sldMk cId="3336752712" sldId="274"/>
            <ac:spMk id="2" creationId="{EF9A2BDC-51FA-3928-9B93-DCE2850101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336752712" sldId="274"/>
            <ac:spMk id="5" creationId="{100EDD19-6802-4EC3-95CE-CFFAB042CFD6}"/>
          </ac:spMkLst>
        </pc:spChg>
        <pc:spChg chg="add del mod">
          <ac:chgData name="Tim Wortmann" userId="f18d38356bdd0fa5" providerId="LiveId" clId="{78173A7D-D0C9-45C1-A4B3-2FA9EFDC3DF5}" dt="2023-06-18T10:44:48.562" v="1986"/>
          <ac:spMkLst>
            <pc:docMk/>
            <pc:sldMk cId="3336752712" sldId="274"/>
            <ac:spMk id="5" creationId="{76F05D1B-81EB-FB99-F8BB-AF3B70E8D6DF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336752712" sldId="274"/>
            <ac:spMk id="6" creationId="{DB17E863-922E-4C26-BD64-E8FD41D28661}"/>
          </ac:spMkLst>
        </pc:spChg>
        <pc:graphicFrameChg chg="del">
          <ac:chgData name="Tim Wortmann" userId="f18d38356bdd0fa5" providerId="LiveId" clId="{78173A7D-D0C9-45C1-A4B3-2FA9EFDC3DF5}" dt="2023-06-18T10:44:16.934" v="1981" actId="478"/>
          <ac:graphicFrameMkLst>
            <pc:docMk/>
            <pc:sldMk cId="3336752712" sldId="274"/>
            <ac:graphicFrameMk id="4" creationId="{BDB9A3C4-86D2-1D9B-1494-ADE0856F1C69}"/>
          </ac:graphicFrameMkLst>
        </pc:graphicFrameChg>
        <pc:graphicFrameChg chg="add mod">
          <ac:chgData name="Tim Wortmann" userId="f18d38356bdd0fa5" providerId="LiveId" clId="{78173A7D-D0C9-45C1-A4B3-2FA9EFDC3DF5}" dt="2023-06-18T10:44:42.847" v="1983"/>
          <ac:graphicFrameMkLst>
            <pc:docMk/>
            <pc:sldMk cId="3336752712" sldId="274"/>
            <ac:graphicFrameMk id="6" creationId="{1D888DE7-65D3-E46B-3B6F-43E9D8CD53E1}"/>
          </ac:graphicFrameMkLst>
        </pc:graphicFrameChg>
        <pc:graphicFrameChg chg="add mod">
          <ac:chgData name="Tim Wortmann" userId="f18d38356bdd0fa5" providerId="LiveId" clId="{78173A7D-D0C9-45C1-A4B3-2FA9EFDC3DF5}" dt="2023-06-18T10:44:46.142" v="1985"/>
          <ac:graphicFrameMkLst>
            <pc:docMk/>
            <pc:sldMk cId="3336752712" sldId="274"/>
            <ac:graphicFrameMk id="7" creationId="{BDB9A3C4-86D2-1D9B-1494-ADE0856F1C69}"/>
          </ac:graphicFrameMkLst>
        </pc:graphicFrameChg>
        <pc:graphicFrameChg chg="add mod">
          <ac:chgData name="Tim Wortmann" userId="f18d38356bdd0fa5" providerId="LiveId" clId="{78173A7D-D0C9-45C1-A4B3-2FA9EFDC3DF5}" dt="2023-06-18T10:44:48.562" v="1986"/>
          <ac:graphicFrameMkLst>
            <pc:docMk/>
            <pc:sldMk cId="3336752712" sldId="274"/>
            <ac:graphicFrameMk id="8" creationId="{BDB9A3C4-86D2-1D9B-1494-ADE0856F1C69}"/>
          </ac:graphicFrameMkLst>
        </pc:graphicFrameChg>
      </pc:sldChg>
      <pc:sldChg chg="addSp delSp modSp mod delDesignElem">
        <pc:chgData name="Tim Wortmann" userId="f18d38356bdd0fa5" providerId="LiveId" clId="{78173A7D-D0C9-45C1-A4B3-2FA9EFDC3DF5}" dt="2023-06-18T10:45:09.540" v="1991"/>
        <pc:sldMkLst>
          <pc:docMk/>
          <pc:sldMk cId="1344694924" sldId="275"/>
        </pc:sldMkLst>
        <pc:spChg chg="mod">
          <ac:chgData name="Tim Wortmann" userId="f18d38356bdd0fa5" providerId="LiveId" clId="{78173A7D-D0C9-45C1-A4B3-2FA9EFDC3DF5}" dt="2023-06-18T10:44:56.183" v="1987" actId="20577"/>
          <ac:spMkLst>
            <pc:docMk/>
            <pc:sldMk cId="1344694924" sldId="275"/>
            <ac:spMk id="2" creationId="{EF9A2BDC-51FA-3928-9B93-DCE2850101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1344694924" sldId="275"/>
            <ac:spMk id="5" creationId="{100EDD19-6802-4EC3-95CE-CFFAB042CFD6}"/>
          </ac:spMkLst>
        </pc:spChg>
        <pc:spChg chg="add del mod">
          <ac:chgData name="Tim Wortmann" userId="f18d38356bdd0fa5" providerId="LiveId" clId="{78173A7D-D0C9-45C1-A4B3-2FA9EFDC3DF5}" dt="2023-06-18T10:45:09.540" v="1991"/>
          <ac:spMkLst>
            <pc:docMk/>
            <pc:sldMk cId="1344694924" sldId="275"/>
            <ac:spMk id="5" creationId="{EEB54810-628D-615C-79DE-2F0539078BD1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1344694924" sldId="275"/>
            <ac:spMk id="6" creationId="{DB17E863-922E-4C26-BD64-E8FD41D28661}"/>
          </ac:spMkLst>
        </pc:spChg>
        <pc:graphicFrameChg chg="add mod">
          <ac:chgData name="Tim Wortmann" userId="f18d38356bdd0fa5" providerId="LiveId" clId="{78173A7D-D0C9-45C1-A4B3-2FA9EFDC3DF5}" dt="2023-06-18T10:45:06.594" v="1989"/>
          <ac:graphicFrameMkLst>
            <pc:docMk/>
            <pc:sldMk cId="1344694924" sldId="275"/>
            <ac:graphicFrameMk id="3" creationId="{5E0776F4-B9B7-4849-957A-09CF6FC56956}"/>
          </ac:graphicFrameMkLst>
        </pc:graphicFrameChg>
        <pc:graphicFrameChg chg="add mod">
          <ac:chgData name="Tim Wortmann" userId="f18d38356bdd0fa5" providerId="LiveId" clId="{78173A7D-D0C9-45C1-A4B3-2FA9EFDC3DF5}" dt="2023-06-18T10:45:09.540" v="1991"/>
          <ac:graphicFrameMkLst>
            <pc:docMk/>
            <pc:sldMk cId="1344694924" sldId="275"/>
            <ac:graphicFrameMk id="6" creationId="{5E0776F4-B9B7-4849-957A-09CF6FC56956}"/>
          </ac:graphicFrameMkLst>
        </pc:graphicFrameChg>
        <pc:graphicFrameChg chg="del mod">
          <ac:chgData name="Tim Wortmann" userId="f18d38356bdd0fa5" providerId="LiveId" clId="{78173A7D-D0C9-45C1-A4B3-2FA9EFDC3DF5}" dt="2023-06-18T10:45:08.042" v="1990" actId="478"/>
          <ac:graphicFrameMkLst>
            <pc:docMk/>
            <pc:sldMk cId="1344694924" sldId="275"/>
            <ac:graphicFrameMk id="11" creationId="{5E0776F4-B9B7-4849-957A-09CF6FC56956}"/>
          </ac:graphicFrameMkLst>
        </pc:graphicFrameChg>
      </pc:sldChg>
      <pc:sldChg chg="delSp delDesignElem">
        <pc:chgData name="Tim Wortmann" userId="f18d38356bdd0fa5" providerId="LiveId" clId="{78173A7D-D0C9-45C1-A4B3-2FA9EFDC3DF5}" dt="2023-06-16T15:42:27.998" v="767"/>
        <pc:sldMkLst>
          <pc:docMk/>
          <pc:sldMk cId="1837698186" sldId="276"/>
        </pc:sldMkLst>
        <pc:spChg chg="del">
          <ac:chgData name="Tim Wortmann" userId="f18d38356bdd0fa5" providerId="LiveId" clId="{78173A7D-D0C9-45C1-A4B3-2FA9EFDC3DF5}" dt="2023-06-16T15:42:27.998" v="767"/>
          <ac:spMkLst>
            <pc:docMk/>
            <pc:sldMk cId="1837698186" sldId="276"/>
            <ac:spMk id="10" creationId="{943CAA20-3569-4189-9E48-239A229A86CA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1837698186" sldId="276"/>
            <ac:spMk id="12" creationId="{DA542B6D-E775-4832-91DC-2D20F857813A}"/>
          </ac:spMkLst>
        </pc:spChg>
      </pc:sldChg>
      <pc:sldChg chg="delSp modSp mod delDesignElem">
        <pc:chgData name="Tim Wortmann" userId="f18d38356bdd0fa5" providerId="LiveId" clId="{78173A7D-D0C9-45C1-A4B3-2FA9EFDC3DF5}" dt="2023-06-16T16:15:33.426" v="1976" actId="1036"/>
        <pc:sldMkLst>
          <pc:docMk/>
          <pc:sldMk cId="395202742" sldId="277"/>
        </pc:sldMkLst>
        <pc:spChg chg="mod">
          <ac:chgData name="Tim Wortmann" userId="f18d38356bdd0fa5" providerId="LiveId" clId="{78173A7D-D0C9-45C1-A4B3-2FA9EFDC3DF5}" dt="2023-06-16T16:15:30.015" v="1957" actId="1035"/>
          <ac:spMkLst>
            <pc:docMk/>
            <pc:sldMk cId="395202742" sldId="277"/>
            <ac:spMk id="6" creationId="{FEACC0CD-8AEE-ECC0-86D7-9295D010EA6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95202742" sldId="277"/>
            <ac:spMk id="9" creationId="{484B7147-B0F6-40ED-B5A2-FF72BC8198B6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95202742" sldId="277"/>
            <ac:spMk id="10" creationId="{B36D2DE0-0628-4A9A-A59D-7BA8B5EB3022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95202742" sldId="277"/>
            <ac:spMk id="12" creationId="{D278ADA9-6383-4BDD-80D2-8899A402687B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95202742" sldId="277"/>
            <ac:spMk id="13" creationId="{48E405C9-94BE-41DA-928C-DEC9A8550E9F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95202742" sldId="277"/>
            <ac:spMk id="15" creationId="{D2091A72-D5BB-42AC-8FD3-F7747D90861E}"/>
          </ac:spMkLst>
        </pc:spChg>
        <pc:spChg chg="del">
          <ac:chgData name="Tim Wortmann" userId="f18d38356bdd0fa5" providerId="LiveId" clId="{78173A7D-D0C9-45C1-A4B3-2FA9EFDC3DF5}" dt="2023-06-16T15:42:27.998" v="767"/>
          <ac:spMkLst>
            <pc:docMk/>
            <pc:sldMk cId="395202742" sldId="277"/>
            <ac:spMk id="22" creationId="{6ED12BFC-A737-46AF-8411-481112D54B0C}"/>
          </ac:spMkLst>
        </pc:spChg>
        <pc:picChg chg="mod">
          <ac:chgData name="Tim Wortmann" userId="f18d38356bdd0fa5" providerId="LiveId" clId="{78173A7D-D0C9-45C1-A4B3-2FA9EFDC3DF5}" dt="2023-06-16T16:15:33.426" v="1976" actId="1036"/>
          <ac:picMkLst>
            <pc:docMk/>
            <pc:sldMk cId="395202742" sldId="277"/>
            <ac:picMk id="1026" creationId="{41FA62ED-8CF8-8CA5-69D3-4F9ED2B8D345}"/>
          </ac:picMkLst>
        </pc:picChg>
      </pc:sldChg>
      <pc:sldChg chg="modSp add mod ord">
        <pc:chgData name="Tim Wortmann" userId="f18d38356bdd0fa5" providerId="LiveId" clId="{78173A7D-D0C9-45C1-A4B3-2FA9EFDC3DF5}" dt="2023-06-16T16:00:59.740" v="1089" actId="207"/>
        <pc:sldMkLst>
          <pc:docMk/>
          <pc:sldMk cId="2695521" sldId="278"/>
        </pc:sldMkLst>
        <pc:spChg chg="mod">
          <ac:chgData name="Tim Wortmann" userId="f18d38356bdd0fa5" providerId="LiveId" clId="{78173A7D-D0C9-45C1-A4B3-2FA9EFDC3DF5}" dt="2023-06-16T15:46:44.282" v="796" actId="20577"/>
          <ac:spMkLst>
            <pc:docMk/>
            <pc:sldMk cId="2695521" sldId="278"/>
            <ac:spMk id="2" creationId="{61DC8A92-BA49-B9EC-A2A1-020E473152B3}"/>
          </ac:spMkLst>
        </pc:spChg>
        <pc:spChg chg="mod">
          <ac:chgData name="Tim Wortmann" userId="f18d38356bdd0fa5" providerId="LiveId" clId="{78173A7D-D0C9-45C1-A4B3-2FA9EFDC3DF5}" dt="2023-06-16T16:00:59.740" v="1089" actId="207"/>
          <ac:spMkLst>
            <pc:docMk/>
            <pc:sldMk cId="2695521" sldId="278"/>
            <ac:spMk id="4" creationId="{09FBEF29-B77A-BAAD-BD0B-942405193B7B}"/>
          </ac:spMkLst>
        </pc:spChg>
      </pc:sldChg>
      <pc:sldChg chg="addSp delSp add del setBg delDesignElem">
        <pc:chgData name="Tim Wortmann" userId="f18d38356bdd0fa5" providerId="LiveId" clId="{78173A7D-D0C9-45C1-A4B3-2FA9EFDC3DF5}" dt="2023-06-16T15:41:20.463" v="745"/>
        <pc:sldMkLst>
          <pc:docMk/>
          <pc:sldMk cId="75493724" sldId="278"/>
        </pc:sldMkLst>
        <pc:spChg chg="add del">
          <ac:chgData name="Tim Wortmann" userId="f18d38356bdd0fa5" providerId="LiveId" clId="{78173A7D-D0C9-45C1-A4B3-2FA9EFDC3DF5}" dt="2023-06-16T15:41:20.463" v="745"/>
          <ac:spMkLst>
            <pc:docMk/>
            <pc:sldMk cId="75493724" sldId="278"/>
            <ac:spMk id="8" creationId="{100EDD19-6802-4EC3-95CE-CFFAB042CFD6}"/>
          </ac:spMkLst>
        </pc:spChg>
        <pc:spChg chg="add del">
          <ac:chgData name="Tim Wortmann" userId="f18d38356bdd0fa5" providerId="LiveId" clId="{78173A7D-D0C9-45C1-A4B3-2FA9EFDC3DF5}" dt="2023-06-16T15:41:20.463" v="745"/>
          <ac:spMkLst>
            <pc:docMk/>
            <pc:sldMk cId="75493724" sldId="278"/>
            <ac:spMk id="10" creationId="{DB17E863-922E-4C26-BD64-E8FD41D28661}"/>
          </ac:spMkLst>
        </pc:spChg>
      </pc:sldChg>
      <pc:sldChg chg="addSp delSp modSp add del mod setBg delDesignElem">
        <pc:chgData name="Tim Wortmann" userId="f18d38356bdd0fa5" providerId="LiveId" clId="{78173A7D-D0C9-45C1-A4B3-2FA9EFDC3DF5}" dt="2023-06-16T15:42:09.658" v="749" actId="47"/>
        <pc:sldMkLst>
          <pc:docMk/>
          <pc:sldMk cId="2040098409" sldId="278"/>
        </pc:sldMkLst>
        <pc:spChg chg="mod">
          <ac:chgData name="Tim Wortmann" userId="f18d38356bdd0fa5" providerId="LiveId" clId="{78173A7D-D0C9-45C1-A4B3-2FA9EFDC3DF5}" dt="2023-06-16T15:41:55.598" v="748" actId="26606"/>
          <ac:spMkLst>
            <pc:docMk/>
            <pc:sldMk cId="2040098409" sldId="278"/>
            <ac:spMk id="2" creationId="{61DC8A92-BA49-B9EC-A2A1-020E473152B3}"/>
          </ac:spMkLst>
        </pc:spChg>
        <pc:spChg chg="mod">
          <ac:chgData name="Tim Wortmann" userId="f18d38356bdd0fa5" providerId="LiveId" clId="{78173A7D-D0C9-45C1-A4B3-2FA9EFDC3DF5}" dt="2023-06-16T15:41:55.598" v="748" actId="26606"/>
          <ac:spMkLst>
            <pc:docMk/>
            <pc:sldMk cId="2040098409" sldId="278"/>
            <ac:spMk id="4" creationId="{09FBEF29-B77A-BAAD-BD0B-942405193B7B}"/>
          </ac:spMkLst>
        </pc:spChg>
        <pc:spChg chg="del">
          <ac:chgData name="Tim Wortmann" userId="f18d38356bdd0fa5" providerId="LiveId" clId="{78173A7D-D0C9-45C1-A4B3-2FA9EFDC3DF5}" dt="2023-06-16T15:41:48.960" v="747"/>
          <ac:spMkLst>
            <pc:docMk/>
            <pc:sldMk cId="2040098409" sldId="278"/>
            <ac:spMk id="9" creationId="{100EDD19-6802-4EC3-95CE-CFFAB042CFD6}"/>
          </ac:spMkLst>
        </pc:spChg>
        <pc:spChg chg="add">
          <ac:chgData name="Tim Wortmann" userId="f18d38356bdd0fa5" providerId="LiveId" clId="{78173A7D-D0C9-45C1-A4B3-2FA9EFDC3DF5}" dt="2023-06-16T15:41:55.598" v="748" actId="26606"/>
          <ac:spMkLst>
            <pc:docMk/>
            <pc:sldMk cId="2040098409" sldId="278"/>
            <ac:spMk id="10" creationId="{F13C74B1-5B17-4795-BED0-7140497B445A}"/>
          </ac:spMkLst>
        </pc:spChg>
        <pc:spChg chg="del">
          <ac:chgData name="Tim Wortmann" userId="f18d38356bdd0fa5" providerId="LiveId" clId="{78173A7D-D0C9-45C1-A4B3-2FA9EFDC3DF5}" dt="2023-06-16T15:41:48.960" v="747"/>
          <ac:spMkLst>
            <pc:docMk/>
            <pc:sldMk cId="2040098409" sldId="278"/>
            <ac:spMk id="11" creationId="{DB17E863-922E-4C26-BD64-E8FD41D28661}"/>
          </ac:spMkLst>
        </pc:spChg>
        <pc:spChg chg="add">
          <ac:chgData name="Tim Wortmann" userId="f18d38356bdd0fa5" providerId="LiveId" clId="{78173A7D-D0C9-45C1-A4B3-2FA9EFDC3DF5}" dt="2023-06-16T15:41:55.598" v="748" actId="26606"/>
          <ac:spMkLst>
            <pc:docMk/>
            <pc:sldMk cId="2040098409" sldId="278"/>
            <ac:spMk id="12" creationId="{D4974D33-8DC5-464E-8C6D-BE58F0669C17}"/>
          </ac:spMkLst>
        </pc:spChg>
        <pc:picChg chg="add">
          <ac:chgData name="Tim Wortmann" userId="f18d38356bdd0fa5" providerId="LiveId" clId="{78173A7D-D0C9-45C1-A4B3-2FA9EFDC3DF5}" dt="2023-06-16T15:41:55.598" v="748" actId="26606"/>
          <ac:picMkLst>
            <pc:docMk/>
            <pc:sldMk cId="2040098409" sldId="278"/>
            <ac:picMk id="6" creationId="{EA318248-AD09-F3BA-9753-557309B374AC}"/>
          </ac:picMkLst>
        </pc:picChg>
      </pc:sldChg>
      <pc:sldChg chg="delSp modSp add del mod ord setBg delDesignElem chgLayout">
        <pc:chgData name="Tim Wortmann" userId="f18d38356bdd0fa5" providerId="LiveId" clId="{78173A7D-D0C9-45C1-A4B3-2FA9EFDC3DF5}" dt="2023-06-16T15:41:15.499" v="742" actId="47"/>
        <pc:sldMkLst>
          <pc:docMk/>
          <pc:sldMk cId="2603859529" sldId="278"/>
        </pc:sldMkLst>
        <pc:spChg chg="mod ord">
          <ac:chgData name="Tim Wortmann" userId="f18d38356bdd0fa5" providerId="LiveId" clId="{78173A7D-D0C9-45C1-A4B3-2FA9EFDC3DF5}" dt="2023-06-16T15:41:12.523" v="741" actId="700"/>
          <ac:spMkLst>
            <pc:docMk/>
            <pc:sldMk cId="2603859529" sldId="278"/>
            <ac:spMk id="2" creationId="{61C5BEFC-23E0-D219-457E-AF2E521391A8}"/>
          </ac:spMkLst>
        </pc:spChg>
        <pc:spChg chg="mod ord">
          <ac:chgData name="Tim Wortmann" userId="f18d38356bdd0fa5" providerId="LiveId" clId="{78173A7D-D0C9-45C1-A4B3-2FA9EFDC3DF5}" dt="2023-06-16T15:41:12.523" v="741" actId="700"/>
          <ac:spMkLst>
            <pc:docMk/>
            <pc:sldMk cId="2603859529" sldId="278"/>
            <ac:spMk id="3" creationId="{83A151AA-80F3-16E2-3663-BCE2A4954F29}"/>
          </ac:spMkLst>
        </pc:spChg>
        <pc:spChg chg="del">
          <ac:chgData name="Tim Wortmann" userId="f18d38356bdd0fa5" providerId="LiveId" clId="{78173A7D-D0C9-45C1-A4B3-2FA9EFDC3DF5}" dt="2023-06-16T15:40:58.650" v="738"/>
          <ac:spMkLst>
            <pc:docMk/>
            <pc:sldMk cId="2603859529" sldId="278"/>
            <ac:spMk id="8" creationId="{100EDD19-6802-4EC3-95CE-CFFAB042CFD6}"/>
          </ac:spMkLst>
        </pc:spChg>
        <pc:spChg chg="del">
          <ac:chgData name="Tim Wortmann" userId="f18d38356bdd0fa5" providerId="LiveId" clId="{78173A7D-D0C9-45C1-A4B3-2FA9EFDC3DF5}" dt="2023-06-16T15:40:58.650" v="738"/>
          <ac:spMkLst>
            <pc:docMk/>
            <pc:sldMk cId="2603859529" sldId="278"/>
            <ac:spMk id="10" creationId="{DB17E863-922E-4C26-BD64-E8FD41D28661}"/>
          </ac:spMkLst>
        </pc:spChg>
      </pc:sldChg>
      <pc:sldChg chg="add del">
        <pc:chgData name="Tim Wortmann" userId="f18d38356bdd0fa5" providerId="LiveId" clId="{78173A7D-D0C9-45C1-A4B3-2FA9EFDC3DF5}" dt="2023-06-16T15:23:57.505" v="304" actId="2696"/>
        <pc:sldMkLst>
          <pc:docMk/>
          <pc:sldMk cId="2787233810" sldId="278"/>
        </pc:sldMkLst>
      </pc:sldChg>
      <pc:sldChg chg="new del ord">
        <pc:chgData name="Tim Wortmann" userId="f18d38356bdd0fa5" providerId="LiveId" clId="{78173A7D-D0C9-45C1-A4B3-2FA9EFDC3DF5}" dt="2023-06-16T15:40:55.722" v="736" actId="47"/>
        <pc:sldMkLst>
          <pc:docMk/>
          <pc:sldMk cId="3064283975" sldId="278"/>
        </pc:sldMkLst>
      </pc:sldChg>
      <pc:sldChg chg="addSp delSp modSp add del mod modClrScheme delDesignElem chgLayout">
        <pc:chgData name="Tim Wortmann" userId="f18d38356bdd0fa5" providerId="LiveId" clId="{78173A7D-D0C9-45C1-A4B3-2FA9EFDC3DF5}" dt="2023-06-16T15:35:03.318" v="540" actId="47"/>
        <pc:sldMkLst>
          <pc:docMk/>
          <pc:sldMk cId="4162490861" sldId="278"/>
        </pc:sldMkLst>
        <pc:spChg chg="mod ord">
          <ac:chgData name="Tim Wortmann" userId="f18d38356bdd0fa5" providerId="LiveId" clId="{78173A7D-D0C9-45C1-A4B3-2FA9EFDC3DF5}" dt="2023-06-16T15:34:20.353" v="528" actId="700"/>
          <ac:spMkLst>
            <pc:docMk/>
            <pc:sldMk cId="4162490861" sldId="278"/>
            <ac:spMk id="2" creationId="{61C5BEFC-23E0-D219-457E-AF2E521391A8}"/>
          </ac:spMkLst>
        </pc:spChg>
        <pc:spChg chg="mod ord">
          <ac:chgData name="Tim Wortmann" userId="f18d38356bdd0fa5" providerId="LiveId" clId="{78173A7D-D0C9-45C1-A4B3-2FA9EFDC3DF5}" dt="2023-06-16T15:34:20.817" v="529"/>
          <ac:spMkLst>
            <pc:docMk/>
            <pc:sldMk cId="4162490861" sldId="278"/>
            <ac:spMk id="3" creationId="{83A151AA-80F3-16E2-3663-BCE2A4954F29}"/>
          </ac:spMkLst>
        </pc:spChg>
        <pc:spChg chg="add del mod ord">
          <ac:chgData name="Tim Wortmann" userId="f18d38356bdd0fa5" providerId="LiveId" clId="{78173A7D-D0C9-45C1-A4B3-2FA9EFDC3DF5}" dt="2023-06-16T15:34:20.353" v="528" actId="700"/>
          <ac:spMkLst>
            <pc:docMk/>
            <pc:sldMk cId="4162490861" sldId="278"/>
            <ac:spMk id="4" creationId="{E897E331-0ABC-8BD6-FF88-1C3901F162FF}"/>
          </ac:spMkLst>
        </pc:spChg>
        <pc:spChg chg="add del">
          <ac:chgData name="Tim Wortmann" userId="f18d38356bdd0fa5" providerId="LiveId" clId="{78173A7D-D0C9-45C1-A4B3-2FA9EFDC3DF5}" dt="2023-06-16T15:34:20.353" v="528" actId="700"/>
          <ac:spMkLst>
            <pc:docMk/>
            <pc:sldMk cId="4162490861" sldId="278"/>
            <ac:spMk id="8" creationId="{100EDD19-6802-4EC3-95CE-CFFAB042CFD6}"/>
          </ac:spMkLst>
        </pc:spChg>
        <pc:spChg chg="add del">
          <ac:chgData name="Tim Wortmann" userId="f18d38356bdd0fa5" providerId="LiveId" clId="{78173A7D-D0C9-45C1-A4B3-2FA9EFDC3DF5}" dt="2023-06-16T15:34:20.353" v="528" actId="700"/>
          <ac:spMkLst>
            <pc:docMk/>
            <pc:sldMk cId="4162490861" sldId="278"/>
            <ac:spMk id="10" creationId="{DB17E863-922E-4C26-BD64-E8FD41D28661}"/>
          </ac:spMkLst>
        </pc:spChg>
      </pc:sldChg>
      <pc:sldChg chg="modSp add mod">
        <pc:chgData name="Tim Wortmann" userId="f18d38356bdd0fa5" providerId="LiveId" clId="{78173A7D-D0C9-45C1-A4B3-2FA9EFDC3DF5}" dt="2023-06-16T16:01:07.138" v="1090" actId="207"/>
        <pc:sldMkLst>
          <pc:docMk/>
          <pc:sldMk cId="4062200633" sldId="279"/>
        </pc:sldMkLst>
        <pc:spChg chg="mod">
          <ac:chgData name="Tim Wortmann" userId="f18d38356bdd0fa5" providerId="LiveId" clId="{78173A7D-D0C9-45C1-A4B3-2FA9EFDC3DF5}" dt="2023-06-16T15:47:00.164" v="813" actId="20577"/>
          <ac:spMkLst>
            <pc:docMk/>
            <pc:sldMk cId="4062200633" sldId="279"/>
            <ac:spMk id="2" creationId="{61DC8A92-BA49-B9EC-A2A1-020E473152B3}"/>
          </ac:spMkLst>
        </pc:spChg>
        <pc:spChg chg="mod">
          <ac:chgData name="Tim Wortmann" userId="f18d38356bdd0fa5" providerId="LiveId" clId="{78173A7D-D0C9-45C1-A4B3-2FA9EFDC3DF5}" dt="2023-06-16T16:01:07.138" v="1090" actId="207"/>
          <ac:spMkLst>
            <pc:docMk/>
            <pc:sldMk cId="4062200633" sldId="279"/>
            <ac:spMk id="4" creationId="{09FBEF29-B77A-BAAD-BD0B-942405193B7B}"/>
          </ac:spMkLst>
        </pc:spChg>
      </pc:sldChg>
      <pc:sldChg chg="modSp add mod">
        <pc:chgData name="Tim Wortmann" userId="f18d38356bdd0fa5" providerId="LiveId" clId="{78173A7D-D0C9-45C1-A4B3-2FA9EFDC3DF5}" dt="2023-06-16T16:10:22.808" v="1683" actId="20577"/>
        <pc:sldMkLst>
          <pc:docMk/>
          <pc:sldMk cId="1082665698" sldId="280"/>
        </pc:sldMkLst>
        <pc:spChg chg="mod">
          <ac:chgData name="Tim Wortmann" userId="f18d38356bdd0fa5" providerId="LiveId" clId="{78173A7D-D0C9-45C1-A4B3-2FA9EFDC3DF5}" dt="2023-06-16T16:10:22.808" v="1683" actId="20577"/>
          <ac:spMkLst>
            <pc:docMk/>
            <pc:sldMk cId="1082665698" sldId="280"/>
            <ac:spMk id="2" creationId="{61DC8A92-BA49-B9EC-A2A1-020E473152B3}"/>
          </ac:spMkLst>
        </pc:spChg>
        <pc:spChg chg="mod">
          <ac:chgData name="Tim Wortmann" userId="f18d38356bdd0fa5" providerId="LiveId" clId="{78173A7D-D0C9-45C1-A4B3-2FA9EFDC3DF5}" dt="2023-06-16T16:01:10.837" v="1091" actId="207"/>
          <ac:spMkLst>
            <pc:docMk/>
            <pc:sldMk cId="1082665698" sldId="280"/>
            <ac:spMk id="4" creationId="{09FBEF29-B77A-BAAD-BD0B-942405193B7B}"/>
          </ac:spMkLst>
        </pc:spChg>
      </pc:sldChg>
      <pc:sldChg chg="addSp delSp modSp new mod setBg">
        <pc:chgData name="Tim Wortmann" userId="f18d38356bdd0fa5" providerId="LiveId" clId="{78173A7D-D0C9-45C1-A4B3-2FA9EFDC3DF5}" dt="2023-06-16T16:02:00.776" v="1113" actId="20577"/>
        <pc:sldMkLst>
          <pc:docMk/>
          <pc:sldMk cId="3946444708" sldId="281"/>
        </pc:sldMkLst>
        <pc:spChg chg="mod">
          <ac:chgData name="Tim Wortmann" userId="f18d38356bdd0fa5" providerId="LiveId" clId="{78173A7D-D0C9-45C1-A4B3-2FA9EFDC3DF5}" dt="2023-06-16T16:02:00.776" v="1113" actId="20577"/>
          <ac:spMkLst>
            <pc:docMk/>
            <pc:sldMk cId="3946444708" sldId="281"/>
            <ac:spMk id="2" creationId="{20178EC7-074D-D17A-0CD0-04444EFE9AE6}"/>
          </ac:spMkLst>
        </pc:spChg>
        <pc:spChg chg="mod ord">
          <ac:chgData name="Tim Wortmann" userId="f18d38356bdd0fa5" providerId="LiveId" clId="{78173A7D-D0C9-45C1-A4B3-2FA9EFDC3DF5}" dt="2023-06-16T15:58:29.629" v="1057" actId="20577"/>
          <ac:spMkLst>
            <pc:docMk/>
            <pc:sldMk cId="3946444708" sldId="281"/>
            <ac:spMk id="3" creationId="{7E8B2AD4-1C8C-7297-4778-13633BAB9D89}"/>
          </ac:spMkLst>
        </pc:spChg>
        <pc:spChg chg="add del">
          <ac:chgData name="Tim Wortmann" userId="f18d38356bdd0fa5" providerId="LiveId" clId="{78173A7D-D0C9-45C1-A4B3-2FA9EFDC3DF5}" dt="2023-06-16T15:54:29.802" v="966" actId="26606"/>
          <ac:spMkLst>
            <pc:docMk/>
            <pc:sldMk cId="3946444708" sldId="281"/>
            <ac:spMk id="1031" creationId="{E009DD9B-5EE2-4C0D-8B2B-351C8C102205}"/>
          </ac:spMkLst>
        </pc:spChg>
        <pc:spChg chg="add del">
          <ac:chgData name="Tim Wortmann" userId="f18d38356bdd0fa5" providerId="LiveId" clId="{78173A7D-D0C9-45C1-A4B3-2FA9EFDC3DF5}" dt="2023-06-16T15:54:29.802" v="966" actId="26606"/>
          <ac:spMkLst>
            <pc:docMk/>
            <pc:sldMk cId="3946444708" sldId="281"/>
            <ac:spMk id="1033" creationId="{E720DB99-7745-4E75-9D96-AAB6D55C531E}"/>
          </ac:spMkLst>
        </pc:spChg>
        <pc:spChg chg="add del">
          <ac:chgData name="Tim Wortmann" userId="f18d38356bdd0fa5" providerId="LiveId" clId="{78173A7D-D0C9-45C1-A4B3-2FA9EFDC3DF5}" dt="2023-06-16T15:54:29.802" v="966" actId="26606"/>
          <ac:spMkLst>
            <pc:docMk/>
            <pc:sldMk cId="3946444708" sldId="281"/>
            <ac:spMk id="1035" creationId="{D68803C4-E159-4360-B7BB-74205C8F782D}"/>
          </ac:spMkLst>
        </pc:spChg>
        <pc:spChg chg="add del">
          <ac:chgData name="Tim Wortmann" userId="f18d38356bdd0fa5" providerId="LiveId" clId="{78173A7D-D0C9-45C1-A4B3-2FA9EFDC3DF5}" dt="2023-06-16T15:54:29.802" v="966" actId="26606"/>
          <ac:spMkLst>
            <pc:docMk/>
            <pc:sldMk cId="3946444708" sldId="281"/>
            <ac:spMk id="1037" creationId="{504B0465-3B07-49BF-BEA7-D81476246293}"/>
          </ac:spMkLst>
        </pc:spChg>
        <pc:spChg chg="add del">
          <ac:chgData name="Tim Wortmann" userId="f18d38356bdd0fa5" providerId="LiveId" clId="{78173A7D-D0C9-45C1-A4B3-2FA9EFDC3DF5}" dt="2023-06-16T15:54:29.802" v="966" actId="26606"/>
          <ac:spMkLst>
            <pc:docMk/>
            <pc:sldMk cId="3946444708" sldId="281"/>
            <ac:spMk id="1039" creationId="{49B7FFA5-14CB-4A4F-9BCC-CA3AA5D9D276}"/>
          </ac:spMkLst>
        </pc:spChg>
        <pc:spChg chg="add del">
          <ac:chgData name="Tim Wortmann" userId="f18d38356bdd0fa5" providerId="LiveId" clId="{78173A7D-D0C9-45C1-A4B3-2FA9EFDC3DF5}" dt="2023-06-16T15:54:29.802" v="966" actId="26606"/>
          <ac:spMkLst>
            <pc:docMk/>
            <pc:sldMk cId="3946444708" sldId="281"/>
            <ac:spMk id="1041" creationId="{04E48745-7512-4EC2-9E20-9092D12150CA}"/>
          </ac:spMkLst>
        </pc:spChg>
        <pc:picChg chg="add mod">
          <ac:chgData name="Tim Wortmann" userId="f18d38356bdd0fa5" providerId="LiveId" clId="{78173A7D-D0C9-45C1-A4B3-2FA9EFDC3DF5}" dt="2023-06-16T15:58:34.857" v="1059" actId="14100"/>
          <ac:picMkLst>
            <pc:docMk/>
            <pc:sldMk cId="3946444708" sldId="281"/>
            <ac:picMk id="1026" creationId="{619B7FF8-3DD4-2421-32F0-DF810813A893}"/>
          </ac:picMkLst>
        </pc:picChg>
      </pc:sldChg>
      <pc:sldChg chg="modSp add mod ord setBg">
        <pc:chgData name="Tim Wortmann" userId="f18d38356bdd0fa5" providerId="LiveId" clId="{78173A7D-D0C9-45C1-A4B3-2FA9EFDC3DF5}" dt="2023-06-16T15:53:33.229" v="946" actId="20577"/>
        <pc:sldMkLst>
          <pc:docMk/>
          <pc:sldMk cId="1150270847" sldId="282"/>
        </pc:sldMkLst>
        <pc:spChg chg="mod">
          <ac:chgData name="Tim Wortmann" userId="f18d38356bdd0fa5" providerId="LiveId" clId="{78173A7D-D0C9-45C1-A4B3-2FA9EFDC3DF5}" dt="2023-06-16T15:53:33.229" v="946" actId="20577"/>
          <ac:spMkLst>
            <pc:docMk/>
            <pc:sldMk cId="1150270847" sldId="282"/>
            <ac:spMk id="4" creationId="{AEF3EE63-7653-A9F6-5A92-C8FCC22946FB}"/>
          </ac:spMkLst>
        </pc:spChg>
      </pc:sldChg>
      <pc:sldChg chg="modSp add mod ord">
        <pc:chgData name="Tim Wortmann" userId="f18d38356bdd0fa5" providerId="LiveId" clId="{78173A7D-D0C9-45C1-A4B3-2FA9EFDC3DF5}" dt="2023-06-16T15:58:16.873" v="1050"/>
        <pc:sldMkLst>
          <pc:docMk/>
          <pc:sldMk cId="3884037383" sldId="283"/>
        </pc:sldMkLst>
        <pc:spChg chg="mod">
          <ac:chgData name="Tim Wortmann" userId="f18d38356bdd0fa5" providerId="LiveId" clId="{78173A7D-D0C9-45C1-A4B3-2FA9EFDC3DF5}" dt="2023-06-16T15:54:00.458" v="956" actId="20577"/>
          <ac:spMkLst>
            <pc:docMk/>
            <pc:sldMk cId="3884037383" sldId="283"/>
            <ac:spMk id="4" creationId="{AEF3EE63-7653-A9F6-5A92-C8FCC22946FB}"/>
          </ac:spMkLst>
        </pc:spChg>
      </pc:sldChg>
      <pc:sldChg chg="modSp add mod">
        <pc:chgData name="Tim Wortmann" userId="f18d38356bdd0fa5" providerId="LiveId" clId="{78173A7D-D0C9-45C1-A4B3-2FA9EFDC3DF5}" dt="2023-06-16T15:54:05.715" v="963" actId="20577"/>
        <pc:sldMkLst>
          <pc:docMk/>
          <pc:sldMk cId="479179369" sldId="284"/>
        </pc:sldMkLst>
        <pc:spChg chg="mod">
          <ac:chgData name="Tim Wortmann" userId="f18d38356bdd0fa5" providerId="LiveId" clId="{78173A7D-D0C9-45C1-A4B3-2FA9EFDC3DF5}" dt="2023-06-16T15:54:05.715" v="963" actId="20577"/>
          <ac:spMkLst>
            <pc:docMk/>
            <pc:sldMk cId="479179369" sldId="284"/>
            <ac:spMk id="2" creationId="{20178EC7-074D-D17A-0CD0-04444EFE9AE6}"/>
          </ac:spMkLst>
        </pc:spChg>
      </pc:sldChg>
      <pc:sldChg chg="delSp modSp add mod ord">
        <pc:chgData name="Tim Wortmann" userId="f18d38356bdd0fa5" providerId="LiveId" clId="{78173A7D-D0C9-45C1-A4B3-2FA9EFDC3DF5}" dt="2023-06-16T15:58:08.606" v="1047" actId="478"/>
        <pc:sldMkLst>
          <pc:docMk/>
          <pc:sldMk cId="2650879641" sldId="285"/>
        </pc:sldMkLst>
        <pc:spChg chg="mod">
          <ac:chgData name="Tim Wortmann" userId="f18d38356bdd0fa5" providerId="LiveId" clId="{78173A7D-D0C9-45C1-A4B3-2FA9EFDC3DF5}" dt="2023-06-16T15:57:54.989" v="1031" actId="20577"/>
          <ac:spMkLst>
            <pc:docMk/>
            <pc:sldMk cId="2650879641" sldId="285"/>
            <ac:spMk id="2" creationId="{20178EC7-074D-D17A-0CD0-04444EFE9AE6}"/>
          </ac:spMkLst>
        </pc:spChg>
        <pc:spChg chg="mod">
          <ac:chgData name="Tim Wortmann" userId="f18d38356bdd0fa5" providerId="LiveId" clId="{78173A7D-D0C9-45C1-A4B3-2FA9EFDC3DF5}" dt="2023-06-16T15:58:05.678" v="1046" actId="20577"/>
          <ac:spMkLst>
            <pc:docMk/>
            <pc:sldMk cId="2650879641" sldId="285"/>
            <ac:spMk id="3" creationId="{7E8B2AD4-1C8C-7297-4778-13633BAB9D89}"/>
          </ac:spMkLst>
        </pc:spChg>
        <pc:picChg chg="del">
          <ac:chgData name="Tim Wortmann" userId="f18d38356bdd0fa5" providerId="LiveId" clId="{78173A7D-D0C9-45C1-A4B3-2FA9EFDC3DF5}" dt="2023-06-16T15:58:08.606" v="1047" actId="478"/>
          <ac:picMkLst>
            <pc:docMk/>
            <pc:sldMk cId="2650879641" sldId="285"/>
            <ac:picMk id="1026" creationId="{619B7FF8-3DD4-2421-32F0-DF810813A893}"/>
          </ac:picMkLst>
        </pc:picChg>
      </pc:sldChg>
      <pc:sldChg chg="add del">
        <pc:chgData name="Tim Wortmann" userId="f18d38356bdd0fa5" providerId="LiveId" clId="{78173A7D-D0C9-45C1-A4B3-2FA9EFDC3DF5}" dt="2023-06-16T15:57:39.722" v="1010" actId="47"/>
        <pc:sldMkLst>
          <pc:docMk/>
          <pc:sldMk cId="3800148723" sldId="285"/>
        </pc:sldMkLst>
      </pc:sldChg>
      <pc:sldChg chg="addSp delSp modSp add del mod">
        <pc:chgData name="Tim Wortmann" userId="f18d38356bdd0fa5" providerId="LiveId" clId="{78173A7D-D0C9-45C1-A4B3-2FA9EFDC3DF5}" dt="2023-06-16T16:01:43.135" v="1096" actId="2696"/>
        <pc:sldMkLst>
          <pc:docMk/>
          <pc:sldMk cId="2184197676" sldId="286"/>
        </pc:sldMkLst>
        <pc:spChg chg="mod">
          <ac:chgData name="Tim Wortmann" userId="f18d38356bdd0fa5" providerId="LiveId" clId="{78173A7D-D0C9-45C1-A4B3-2FA9EFDC3DF5}" dt="2023-06-16T15:58:26.112" v="1056" actId="20577"/>
          <ac:spMkLst>
            <pc:docMk/>
            <pc:sldMk cId="2184197676" sldId="286"/>
            <ac:spMk id="2" creationId="{20178EC7-074D-D17A-0CD0-04444EFE9AE6}"/>
          </ac:spMkLst>
        </pc:spChg>
        <pc:spChg chg="mod">
          <ac:chgData name="Tim Wortmann" userId="f18d38356bdd0fa5" providerId="LiveId" clId="{78173A7D-D0C9-45C1-A4B3-2FA9EFDC3DF5}" dt="2023-06-16T16:00:34.350" v="1086" actId="20577"/>
          <ac:spMkLst>
            <pc:docMk/>
            <pc:sldMk cId="2184197676" sldId="286"/>
            <ac:spMk id="3" creationId="{7E8B2AD4-1C8C-7297-4778-13633BAB9D89}"/>
          </ac:spMkLst>
        </pc:spChg>
        <pc:picChg chg="add del mod">
          <ac:chgData name="Tim Wortmann" userId="f18d38356bdd0fa5" providerId="LiveId" clId="{78173A7D-D0C9-45C1-A4B3-2FA9EFDC3DF5}" dt="2023-06-16T15:58:42.273" v="1063" actId="478"/>
          <ac:picMkLst>
            <pc:docMk/>
            <pc:sldMk cId="2184197676" sldId="286"/>
            <ac:picMk id="4" creationId="{B44F32CF-90AB-6398-FF34-2535EDCE9953}"/>
          </ac:picMkLst>
        </pc:picChg>
        <pc:picChg chg="add del mod">
          <ac:chgData name="Tim Wortmann" userId="f18d38356bdd0fa5" providerId="LiveId" clId="{78173A7D-D0C9-45C1-A4B3-2FA9EFDC3DF5}" dt="2023-06-16T16:01:25.536" v="1095" actId="21"/>
          <ac:picMkLst>
            <pc:docMk/>
            <pc:sldMk cId="2184197676" sldId="286"/>
            <ac:picMk id="5" creationId="{E03E2309-2390-555A-CEF0-A4BFD2206757}"/>
          </ac:picMkLst>
        </pc:picChg>
        <pc:picChg chg="add del mod">
          <ac:chgData name="Tim Wortmann" userId="f18d38356bdd0fa5" providerId="LiveId" clId="{78173A7D-D0C9-45C1-A4B3-2FA9EFDC3DF5}" dt="2023-06-16T16:01:25.536" v="1095" actId="21"/>
          <ac:picMkLst>
            <pc:docMk/>
            <pc:sldMk cId="2184197676" sldId="286"/>
            <ac:picMk id="6" creationId="{8AB20F70-C190-180E-7412-42A6D7912F22}"/>
          </ac:picMkLst>
        </pc:picChg>
        <pc:picChg chg="del mod">
          <ac:chgData name="Tim Wortmann" userId="f18d38356bdd0fa5" providerId="LiveId" clId="{78173A7D-D0C9-45C1-A4B3-2FA9EFDC3DF5}" dt="2023-06-16T16:01:25.536" v="1095" actId="21"/>
          <ac:picMkLst>
            <pc:docMk/>
            <pc:sldMk cId="2184197676" sldId="286"/>
            <ac:picMk id="1026" creationId="{619B7FF8-3DD4-2421-32F0-DF810813A893}"/>
          </ac:picMkLst>
        </pc:picChg>
      </pc:sldChg>
      <pc:sldChg chg="addSp modSp add mod ord">
        <pc:chgData name="Tim Wortmann" userId="f18d38356bdd0fa5" providerId="LiveId" clId="{78173A7D-D0C9-45C1-A4B3-2FA9EFDC3DF5}" dt="2023-06-16T16:03:31.122" v="1235" actId="20577"/>
        <pc:sldMkLst>
          <pc:docMk/>
          <pc:sldMk cId="780782756" sldId="287"/>
        </pc:sldMkLst>
        <pc:spChg chg="mod">
          <ac:chgData name="Tim Wortmann" userId="f18d38356bdd0fa5" providerId="LiveId" clId="{78173A7D-D0C9-45C1-A4B3-2FA9EFDC3DF5}" dt="2023-06-16T16:02:10.113" v="1117" actId="20577"/>
          <ac:spMkLst>
            <pc:docMk/>
            <pc:sldMk cId="780782756" sldId="287"/>
            <ac:spMk id="2" creationId="{20178EC7-074D-D17A-0CD0-04444EFE9AE6}"/>
          </ac:spMkLst>
        </pc:spChg>
        <pc:spChg chg="mod">
          <ac:chgData name="Tim Wortmann" userId="f18d38356bdd0fa5" providerId="LiveId" clId="{78173A7D-D0C9-45C1-A4B3-2FA9EFDC3DF5}" dt="2023-06-16T16:03:31.122" v="1235" actId="20577"/>
          <ac:spMkLst>
            <pc:docMk/>
            <pc:sldMk cId="780782756" sldId="287"/>
            <ac:spMk id="3" creationId="{7E8B2AD4-1C8C-7297-4778-13633BAB9D89}"/>
          </ac:spMkLst>
        </pc:spChg>
        <pc:picChg chg="add mod">
          <ac:chgData name="Tim Wortmann" userId="f18d38356bdd0fa5" providerId="LiveId" clId="{78173A7D-D0C9-45C1-A4B3-2FA9EFDC3DF5}" dt="2023-06-16T16:02:28.011" v="1120" actId="14100"/>
          <ac:picMkLst>
            <pc:docMk/>
            <pc:sldMk cId="780782756" sldId="287"/>
            <ac:picMk id="4" creationId="{98602961-5614-4413-2642-0F5466BB8691}"/>
          </ac:picMkLst>
        </pc:picChg>
        <pc:picChg chg="add mod">
          <ac:chgData name="Tim Wortmann" userId="f18d38356bdd0fa5" providerId="LiveId" clId="{78173A7D-D0C9-45C1-A4B3-2FA9EFDC3DF5}" dt="2023-06-16T16:02:38.780" v="1122" actId="1076"/>
          <ac:picMkLst>
            <pc:docMk/>
            <pc:sldMk cId="780782756" sldId="287"/>
            <ac:picMk id="5" creationId="{A422B264-FFAB-8338-DA49-C633FA14E668}"/>
          </ac:picMkLst>
        </pc:picChg>
        <pc:picChg chg="add mod">
          <ac:chgData name="Tim Wortmann" userId="f18d38356bdd0fa5" providerId="LiveId" clId="{78173A7D-D0C9-45C1-A4B3-2FA9EFDC3DF5}" dt="2023-06-16T16:02:43.717" v="1124" actId="14100"/>
          <ac:picMkLst>
            <pc:docMk/>
            <pc:sldMk cId="780782756" sldId="287"/>
            <ac:picMk id="6" creationId="{582F24C1-3819-517D-DE47-FBC068EFEC37}"/>
          </ac:picMkLst>
        </pc:picChg>
      </pc:sldChg>
    </pc:docChg>
  </pc:docChgLst>
  <pc:docChgLst>
    <pc:chgData name="Tim Wortmann" userId="f18d38356bdd0fa5" providerId="LiveId" clId="{4386A5FA-15BB-4174-8690-35890E56EDB8}"/>
    <pc:docChg chg="undo custSel addSld delSld modSld sldOrd">
      <pc:chgData name="Tim Wortmann" userId="f18d38356bdd0fa5" providerId="LiveId" clId="{4386A5FA-15BB-4174-8690-35890E56EDB8}" dt="2022-12-15T09:19:14.584" v="209" actId="1076"/>
      <pc:docMkLst>
        <pc:docMk/>
      </pc:docMkLst>
      <pc:sldChg chg="modSp mod">
        <pc:chgData name="Tim Wortmann" userId="f18d38356bdd0fa5" providerId="LiveId" clId="{4386A5FA-15BB-4174-8690-35890E56EDB8}" dt="2022-12-15T09:12:44.993" v="151" actId="20577"/>
        <pc:sldMkLst>
          <pc:docMk/>
          <pc:sldMk cId="341900793" sldId="257"/>
        </pc:sldMkLst>
        <pc:spChg chg="mod">
          <ac:chgData name="Tim Wortmann" userId="f18d38356bdd0fa5" providerId="LiveId" clId="{4386A5FA-15BB-4174-8690-35890E56EDB8}" dt="2022-12-15T09:12:44.993" v="151" actId="20577"/>
          <ac:spMkLst>
            <pc:docMk/>
            <pc:sldMk cId="341900793" sldId="257"/>
            <ac:spMk id="4" creationId="{D2B84820-98E7-23C6-F6C5-32260F5D6FB2}"/>
          </ac:spMkLst>
        </pc:spChg>
      </pc:sldChg>
      <pc:sldChg chg="modSp mod">
        <pc:chgData name="Tim Wortmann" userId="f18d38356bdd0fa5" providerId="LiveId" clId="{4386A5FA-15BB-4174-8690-35890E56EDB8}" dt="2022-12-15T08:27:54.785" v="64" actId="20577"/>
        <pc:sldMkLst>
          <pc:docMk/>
          <pc:sldMk cId="3172068517" sldId="259"/>
        </pc:sldMkLst>
        <pc:spChg chg="mod">
          <ac:chgData name="Tim Wortmann" userId="f18d38356bdd0fa5" providerId="LiveId" clId="{4386A5FA-15BB-4174-8690-35890E56EDB8}" dt="2022-12-15T08:27:54.785" v="64" actId="20577"/>
          <ac:spMkLst>
            <pc:docMk/>
            <pc:sldMk cId="3172068517" sldId="259"/>
            <ac:spMk id="3" creationId="{80EDC277-C673-4B6A-08D2-774B3D2DC1D4}"/>
          </ac:spMkLst>
        </pc:spChg>
      </pc:sldChg>
      <pc:sldChg chg="modSp mod ord">
        <pc:chgData name="Tim Wortmann" userId="f18d38356bdd0fa5" providerId="LiveId" clId="{4386A5FA-15BB-4174-8690-35890E56EDB8}" dt="2022-12-15T08:29:59.142" v="134"/>
        <pc:sldMkLst>
          <pc:docMk/>
          <pc:sldMk cId="766361689" sldId="262"/>
        </pc:sldMkLst>
        <pc:spChg chg="mod">
          <ac:chgData name="Tim Wortmann" userId="f18d38356bdd0fa5" providerId="LiveId" clId="{4386A5FA-15BB-4174-8690-35890E56EDB8}" dt="2022-12-15T08:28:31.565" v="77" actId="20577"/>
          <ac:spMkLst>
            <pc:docMk/>
            <pc:sldMk cId="766361689" sldId="262"/>
            <ac:spMk id="4" creationId="{B538D35A-95F9-5502-BA6E-EF6AC973B5EE}"/>
          </ac:spMkLst>
        </pc:spChg>
      </pc:sldChg>
      <pc:sldChg chg="modSp mod">
        <pc:chgData name="Tim Wortmann" userId="f18d38356bdd0fa5" providerId="LiveId" clId="{4386A5FA-15BB-4174-8690-35890E56EDB8}" dt="2022-12-15T08:29:14.304" v="90" actId="790"/>
        <pc:sldMkLst>
          <pc:docMk/>
          <pc:sldMk cId="3625843203" sldId="263"/>
        </pc:sldMkLst>
        <pc:spChg chg="mod">
          <ac:chgData name="Tim Wortmann" userId="f18d38356bdd0fa5" providerId="LiveId" clId="{4386A5FA-15BB-4174-8690-35890E56EDB8}" dt="2022-12-15T08:29:14.304" v="90" actId="790"/>
          <ac:spMkLst>
            <pc:docMk/>
            <pc:sldMk cId="3625843203" sldId="263"/>
            <ac:spMk id="2" creationId="{61DC8A92-BA49-B9EC-A2A1-020E473152B3}"/>
          </ac:spMkLst>
        </pc:spChg>
      </pc:sldChg>
      <pc:sldChg chg="modSp mod">
        <pc:chgData name="Tim Wortmann" userId="f18d38356bdd0fa5" providerId="LiveId" clId="{4386A5FA-15BB-4174-8690-35890E56EDB8}" dt="2022-12-15T08:29:38.768" v="124" actId="20577"/>
        <pc:sldMkLst>
          <pc:docMk/>
          <pc:sldMk cId="3969976696" sldId="265"/>
        </pc:sldMkLst>
        <pc:spChg chg="mod">
          <ac:chgData name="Tim Wortmann" userId="f18d38356bdd0fa5" providerId="LiveId" clId="{4386A5FA-15BB-4174-8690-35890E56EDB8}" dt="2022-12-15T08:29:38.768" v="124" actId="20577"/>
          <ac:spMkLst>
            <pc:docMk/>
            <pc:sldMk cId="3969976696" sldId="265"/>
            <ac:spMk id="4" creationId="{AEF3EE63-7653-A9F6-5A92-C8FCC22946FB}"/>
          </ac:spMkLst>
        </pc:spChg>
      </pc:sldChg>
      <pc:sldChg chg="modSp mod">
        <pc:chgData name="Tim Wortmann" userId="f18d38356bdd0fa5" providerId="LiveId" clId="{4386A5FA-15BB-4174-8690-35890E56EDB8}" dt="2022-12-15T08:29:45.689" v="130" actId="20577"/>
        <pc:sldMkLst>
          <pc:docMk/>
          <pc:sldMk cId="2026215381" sldId="266"/>
        </pc:sldMkLst>
        <pc:spChg chg="mod">
          <ac:chgData name="Tim Wortmann" userId="f18d38356bdd0fa5" providerId="LiveId" clId="{4386A5FA-15BB-4174-8690-35890E56EDB8}" dt="2022-12-15T08:29:45.689" v="130" actId="20577"/>
          <ac:spMkLst>
            <pc:docMk/>
            <pc:sldMk cId="2026215381" sldId="266"/>
            <ac:spMk id="2" creationId="{EF9A2BDC-51FA-3928-9B93-DCE2850101CA}"/>
          </ac:spMkLst>
        </pc:spChg>
      </pc:sldChg>
      <pc:sldChg chg="modSp mod">
        <pc:chgData name="Tim Wortmann" userId="f18d38356bdd0fa5" providerId="LiveId" clId="{4386A5FA-15BB-4174-8690-35890E56EDB8}" dt="2022-12-15T08:31:16.643" v="140" actId="20577"/>
        <pc:sldMkLst>
          <pc:docMk/>
          <pc:sldMk cId="274669814" sldId="267"/>
        </pc:sldMkLst>
        <pc:spChg chg="mod">
          <ac:chgData name="Tim Wortmann" userId="f18d38356bdd0fa5" providerId="LiveId" clId="{4386A5FA-15BB-4174-8690-35890E56EDB8}" dt="2022-12-15T08:31:16.643" v="140" actId="20577"/>
          <ac:spMkLst>
            <pc:docMk/>
            <pc:sldMk cId="274669814" sldId="267"/>
            <ac:spMk id="4" creationId="{98EDACB6-A86E-7775-D0C1-E8D9777CBED4}"/>
          </ac:spMkLst>
        </pc:spChg>
      </pc:sldChg>
      <pc:sldChg chg="modSp mod">
        <pc:chgData name="Tim Wortmann" userId="f18d38356bdd0fa5" providerId="LiveId" clId="{4386A5FA-15BB-4174-8690-35890E56EDB8}" dt="2022-12-15T08:32:02.268" v="146" actId="20577"/>
        <pc:sldMkLst>
          <pc:docMk/>
          <pc:sldMk cId="2015397355" sldId="269"/>
        </pc:sldMkLst>
        <pc:spChg chg="mod">
          <ac:chgData name="Tim Wortmann" userId="f18d38356bdd0fa5" providerId="LiveId" clId="{4386A5FA-15BB-4174-8690-35890E56EDB8}" dt="2022-12-15T08:32:02.268" v="146" actId="20577"/>
          <ac:spMkLst>
            <pc:docMk/>
            <pc:sldMk cId="2015397355" sldId="269"/>
            <ac:spMk id="2" creationId="{9A738E96-2D08-F6A3-0FDD-D7C99F114550}"/>
          </ac:spMkLst>
        </pc:spChg>
      </pc:sldChg>
      <pc:sldChg chg="modSp mod">
        <pc:chgData name="Tim Wortmann" userId="f18d38356bdd0fa5" providerId="LiveId" clId="{4386A5FA-15BB-4174-8690-35890E56EDB8}" dt="2022-12-15T08:29:32.102" v="118" actId="20577"/>
        <pc:sldMkLst>
          <pc:docMk/>
          <pc:sldMk cId="2645856763" sldId="272"/>
        </pc:sldMkLst>
        <pc:spChg chg="mod">
          <ac:chgData name="Tim Wortmann" userId="f18d38356bdd0fa5" providerId="LiveId" clId="{4386A5FA-15BB-4174-8690-35890E56EDB8}" dt="2022-12-15T08:29:32.102" v="118" actId="20577"/>
          <ac:spMkLst>
            <pc:docMk/>
            <pc:sldMk cId="2645856763" sldId="272"/>
            <ac:spMk id="2" creationId="{61C5BEFC-23E0-D219-457E-AF2E521391A8}"/>
          </ac:spMkLst>
        </pc:spChg>
      </pc:sldChg>
      <pc:sldChg chg="modSp mod ord">
        <pc:chgData name="Tim Wortmann" userId="f18d38356bdd0fa5" providerId="LiveId" clId="{4386A5FA-15BB-4174-8690-35890E56EDB8}" dt="2022-12-15T08:29:55.497" v="132"/>
        <pc:sldMkLst>
          <pc:docMk/>
          <pc:sldMk cId="2125326068" sldId="273"/>
        </pc:sldMkLst>
        <pc:spChg chg="mod">
          <ac:chgData name="Tim Wortmann" userId="f18d38356bdd0fa5" providerId="LiveId" clId="{4386A5FA-15BB-4174-8690-35890E56EDB8}" dt="2022-12-15T08:27:06.296" v="46" actId="20577"/>
          <ac:spMkLst>
            <pc:docMk/>
            <pc:sldMk cId="2125326068" sldId="273"/>
            <ac:spMk id="4" creationId="{AEF3EE63-7653-A9F6-5A92-C8FCC22946FB}"/>
          </ac:spMkLst>
        </pc:spChg>
      </pc:sldChg>
      <pc:sldChg chg="addSp delSp modSp mod">
        <pc:chgData name="Tim Wortmann" userId="f18d38356bdd0fa5" providerId="LiveId" clId="{4386A5FA-15BB-4174-8690-35890E56EDB8}" dt="2022-12-15T08:27:11.156" v="47" actId="20577"/>
        <pc:sldMkLst>
          <pc:docMk/>
          <pc:sldMk cId="3336752712" sldId="274"/>
        </pc:sldMkLst>
        <pc:spChg chg="mod">
          <ac:chgData name="Tim Wortmann" userId="f18d38356bdd0fa5" providerId="LiveId" clId="{4386A5FA-15BB-4174-8690-35890E56EDB8}" dt="2022-12-15T08:27:11.156" v="47" actId="20577"/>
          <ac:spMkLst>
            <pc:docMk/>
            <pc:sldMk cId="3336752712" sldId="274"/>
            <ac:spMk id="2" creationId="{EF9A2BDC-51FA-3928-9B93-DCE2850101CA}"/>
          </ac:spMkLst>
        </pc:spChg>
        <pc:spChg chg="del mod">
          <ac:chgData name="Tim Wortmann" userId="f18d38356bdd0fa5" providerId="LiveId" clId="{4386A5FA-15BB-4174-8690-35890E56EDB8}" dt="2022-12-15T08:16:52.227" v="2"/>
          <ac:spMkLst>
            <pc:docMk/>
            <pc:sldMk cId="3336752712" sldId="274"/>
            <ac:spMk id="3" creationId="{EE11CE04-8C2C-E2E0-0880-FE6BC167F2CC}"/>
          </ac:spMkLst>
        </pc:spChg>
        <pc:graphicFrameChg chg="add mod">
          <ac:chgData name="Tim Wortmann" userId="f18d38356bdd0fa5" providerId="LiveId" clId="{4386A5FA-15BB-4174-8690-35890E56EDB8}" dt="2022-12-15T08:16:52.227" v="2"/>
          <ac:graphicFrameMkLst>
            <pc:docMk/>
            <pc:sldMk cId="3336752712" sldId="274"/>
            <ac:graphicFrameMk id="4" creationId="{BDB9A3C4-86D2-1D9B-1494-ADE0856F1C69}"/>
          </ac:graphicFrameMkLst>
        </pc:graphicFrameChg>
      </pc:sldChg>
      <pc:sldChg chg="addSp delSp modSp add mod">
        <pc:chgData name="Tim Wortmann" userId="f18d38356bdd0fa5" providerId="LiveId" clId="{4386A5FA-15BB-4174-8690-35890E56EDB8}" dt="2022-12-15T08:17:54.621" v="10"/>
        <pc:sldMkLst>
          <pc:docMk/>
          <pc:sldMk cId="1344694924" sldId="275"/>
        </pc:sldMkLst>
        <pc:spChg chg="mod">
          <ac:chgData name="Tim Wortmann" userId="f18d38356bdd0fa5" providerId="LiveId" clId="{4386A5FA-15BB-4174-8690-35890E56EDB8}" dt="2022-12-15T08:17:20.548" v="6" actId="20577"/>
          <ac:spMkLst>
            <pc:docMk/>
            <pc:sldMk cId="1344694924" sldId="275"/>
            <ac:spMk id="2" creationId="{EF9A2BDC-51FA-3928-9B93-DCE2850101CA}"/>
          </ac:spMkLst>
        </pc:spChg>
        <pc:spChg chg="add del mod">
          <ac:chgData name="Tim Wortmann" userId="f18d38356bdd0fa5" providerId="LiveId" clId="{4386A5FA-15BB-4174-8690-35890E56EDB8}" dt="2022-12-15T08:17:36.021" v="8"/>
          <ac:spMkLst>
            <pc:docMk/>
            <pc:sldMk cId="1344694924" sldId="275"/>
            <ac:spMk id="7" creationId="{32FF4C57-9191-483F-25D0-8F6181E3306B}"/>
          </ac:spMkLst>
        </pc:spChg>
        <pc:spChg chg="add del mod">
          <ac:chgData name="Tim Wortmann" userId="f18d38356bdd0fa5" providerId="LiveId" clId="{4386A5FA-15BB-4174-8690-35890E56EDB8}" dt="2022-12-15T08:17:54.621" v="10"/>
          <ac:spMkLst>
            <pc:docMk/>
            <pc:sldMk cId="1344694924" sldId="275"/>
            <ac:spMk id="10" creationId="{CBA296A3-7062-13FB-9F9A-DC6F06833EA4}"/>
          </ac:spMkLst>
        </pc:spChg>
        <pc:graphicFrameChg chg="del">
          <ac:chgData name="Tim Wortmann" userId="f18d38356bdd0fa5" providerId="LiveId" clId="{4386A5FA-15BB-4174-8690-35890E56EDB8}" dt="2022-12-15T08:17:25.760" v="7" actId="478"/>
          <ac:graphicFrameMkLst>
            <pc:docMk/>
            <pc:sldMk cId="1344694924" sldId="275"/>
            <ac:graphicFrameMk id="4" creationId="{BDB9A3C4-86D2-1D9B-1494-ADE0856F1C69}"/>
          </ac:graphicFrameMkLst>
        </pc:graphicFrameChg>
        <pc:graphicFrameChg chg="add del mod">
          <ac:chgData name="Tim Wortmann" userId="f18d38356bdd0fa5" providerId="LiveId" clId="{4386A5FA-15BB-4174-8690-35890E56EDB8}" dt="2022-12-15T08:17:52.838" v="9" actId="478"/>
          <ac:graphicFrameMkLst>
            <pc:docMk/>
            <pc:sldMk cId="1344694924" sldId="275"/>
            <ac:graphicFrameMk id="8" creationId="{BDB9A3C4-86D2-1D9B-1494-ADE0856F1C69}"/>
          </ac:graphicFrameMkLst>
        </pc:graphicFrameChg>
        <pc:graphicFrameChg chg="add mod">
          <ac:chgData name="Tim Wortmann" userId="f18d38356bdd0fa5" providerId="LiveId" clId="{4386A5FA-15BB-4174-8690-35890E56EDB8}" dt="2022-12-15T08:17:54.621" v="10"/>
          <ac:graphicFrameMkLst>
            <pc:docMk/>
            <pc:sldMk cId="1344694924" sldId="275"/>
            <ac:graphicFrameMk id="11" creationId="{5E0776F4-B9B7-4849-957A-09CF6FC56956}"/>
          </ac:graphicFrameMkLst>
        </pc:graphicFrameChg>
      </pc:sldChg>
      <pc:sldChg chg="new del">
        <pc:chgData name="Tim Wortmann" userId="f18d38356bdd0fa5" providerId="LiveId" clId="{4386A5FA-15BB-4174-8690-35890E56EDB8}" dt="2022-12-15T08:17:10.282" v="4" actId="47"/>
        <pc:sldMkLst>
          <pc:docMk/>
          <pc:sldMk cId="2780029031" sldId="275"/>
        </pc:sldMkLst>
      </pc:sldChg>
      <pc:sldChg chg="modSp add mod ord">
        <pc:chgData name="Tim Wortmann" userId="f18d38356bdd0fa5" providerId="LiveId" clId="{4386A5FA-15BB-4174-8690-35890E56EDB8}" dt="2022-12-15T08:31:24.999" v="144"/>
        <pc:sldMkLst>
          <pc:docMk/>
          <pc:sldMk cId="1837698186" sldId="276"/>
        </pc:sldMkLst>
        <pc:spChg chg="mod">
          <ac:chgData name="Tim Wortmann" userId="f18d38356bdd0fa5" providerId="LiveId" clId="{4386A5FA-15BB-4174-8690-35890E56EDB8}" dt="2022-12-15T08:31:24.999" v="144"/>
          <ac:spMkLst>
            <pc:docMk/>
            <pc:sldMk cId="1837698186" sldId="276"/>
            <ac:spMk id="4" creationId="{98EDACB6-A86E-7775-D0C1-E8D9777CBED4}"/>
          </ac:spMkLst>
        </pc:spChg>
      </pc:sldChg>
      <pc:sldChg chg="addSp delSp modSp new mod setBg modClrScheme chgLayout">
        <pc:chgData name="Tim Wortmann" userId="f18d38356bdd0fa5" providerId="LiveId" clId="{4386A5FA-15BB-4174-8690-35890E56EDB8}" dt="2022-12-15T09:19:14.584" v="209" actId="1076"/>
        <pc:sldMkLst>
          <pc:docMk/>
          <pc:sldMk cId="395202742" sldId="277"/>
        </pc:sldMkLst>
        <pc:spChg chg="del mod ord">
          <ac:chgData name="Tim Wortmann" userId="f18d38356bdd0fa5" providerId="LiveId" clId="{4386A5FA-15BB-4174-8690-35890E56EDB8}" dt="2022-12-15T09:16:00.853" v="153" actId="700"/>
          <ac:spMkLst>
            <pc:docMk/>
            <pc:sldMk cId="395202742" sldId="277"/>
            <ac:spMk id="2" creationId="{481887A4-F1B9-7342-5219-EFCDAC5E56F5}"/>
          </ac:spMkLst>
        </pc:spChg>
        <pc:spChg chg="del mod ord">
          <ac:chgData name="Tim Wortmann" userId="f18d38356bdd0fa5" providerId="LiveId" clId="{4386A5FA-15BB-4174-8690-35890E56EDB8}" dt="2022-12-15T09:16:00.853" v="153" actId="700"/>
          <ac:spMkLst>
            <pc:docMk/>
            <pc:sldMk cId="395202742" sldId="277"/>
            <ac:spMk id="3" creationId="{41AE3489-6AB1-95F2-0C76-73D2DAD3F31D}"/>
          </ac:spMkLst>
        </pc:spChg>
        <pc:spChg chg="add del mod ord">
          <ac:chgData name="Tim Wortmann" userId="f18d38356bdd0fa5" providerId="LiveId" clId="{4386A5FA-15BB-4174-8690-35890E56EDB8}" dt="2022-12-15T09:16:06.348" v="154" actId="700"/>
          <ac:spMkLst>
            <pc:docMk/>
            <pc:sldMk cId="395202742" sldId="277"/>
            <ac:spMk id="4" creationId="{79127EC2-B5F5-06E1-5105-C238807C03BE}"/>
          </ac:spMkLst>
        </pc:spChg>
        <pc:spChg chg="add del mod ord">
          <ac:chgData name="Tim Wortmann" userId="f18d38356bdd0fa5" providerId="LiveId" clId="{4386A5FA-15BB-4174-8690-35890E56EDB8}" dt="2022-12-15T09:16:06.348" v="154" actId="700"/>
          <ac:spMkLst>
            <pc:docMk/>
            <pc:sldMk cId="395202742" sldId="277"/>
            <ac:spMk id="5" creationId="{8A345A32-6461-E4AE-CB22-FA64FAABF59F}"/>
          </ac:spMkLst>
        </pc:spChg>
        <pc:spChg chg="add mod ord">
          <ac:chgData name="Tim Wortmann" userId="f18d38356bdd0fa5" providerId="LiveId" clId="{4386A5FA-15BB-4174-8690-35890E56EDB8}" dt="2022-12-15T09:17:10.623" v="194" actId="26606"/>
          <ac:spMkLst>
            <pc:docMk/>
            <pc:sldMk cId="395202742" sldId="277"/>
            <ac:spMk id="6" creationId="{FEACC0CD-8AEE-ECC0-86D7-9295D010EA66}"/>
          </ac:spMkLst>
        </pc:spChg>
        <pc:spChg chg="add del mod ord">
          <ac:chgData name="Tim Wortmann" userId="f18d38356bdd0fa5" providerId="LiveId" clId="{4386A5FA-15BB-4174-8690-35890E56EDB8}" dt="2022-12-15T09:18:20.694" v="196" actId="478"/>
          <ac:spMkLst>
            <pc:docMk/>
            <pc:sldMk cId="395202742" sldId="277"/>
            <ac:spMk id="7" creationId="{913E5B24-E211-BF28-FA47-D97E025FA322}"/>
          </ac:spMkLst>
        </pc:spChg>
        <pc:spChg chg="add">
          <ac:chgData name="Tim Wortmann" userId="f18d38356bdd0fa5" providerId="LiveId" clId="{4386A5FA-15BB-4174-8690-35890E56EDB8}" dt="2022-12-15T09:17:10.623" v="194" actId="26606"/>
          <ac:spMkLst>
            <pc:docMk/>
            <pc:sldMk cId="395202742" sldId="277"/>
            <ac:spMk id="9" creationId="{484B7147-B0F6-40ED-B5A2-FF72BC8198B6}"/>
          </ac:spMkLst>
        </pc:spChg>
        <pc:spChg chg="add">
          <ac:chgData name="Tim Wortmann" userId="f18d38356bdd0fa5" providerId="LiveId" clId="{4386A5FA-15BB-4174-8690-35890E56EDB8}" dt="2022-12-15T09:17:10.623" v="194" actId="26606"/>
          <ac:spMkLst>
            <pc:docMk/>
            <pc:sldMk cId="395202742" sldId="277"/>
            <ac:spMk id="10" creationId="{B36D2DE0-0628-4A9A-A59D-7BA8B5EB3022}"/>
          </ac:spMkLst>
        </pc:spChg>
        <pc:spChg chg="add">
          <ac:chgData name="Tim Wortmann" userId="f18d38356bdd0fa5" providerId="LiveId" clId="{4386A5FA-15BB-4174-8690-35890E56EDB8}" dt="2022-12-15T09:17:10.623" v="194" actId="26606"/>
          <ac:spMkLst>
            <pc:docMk/>
            <pc:sldMk cId="395202742" sldId="277"/>
            <ac:spMk id="12" creationId="{D278ADA9-6383-4BDD-80D2-8899A402687B}"/>
          </ac:spMkLst>
        </pc:spChg>
        <pc:spChg chg="add">
          <ac:chgData name="Tim Wortmann" userId="f18d38356bdd0fa5" providerId="LiveId" clId="{4386A5FA-15BB-4174-8690-35890E56EDB8}" dt="2022-12-15T09:17:10.623" v="194" actId="26606"/>
          <ac:spMkLst>
            <pc:docMk/>
            <pc:sldMk cId="395202742" sldId="277"/>
            <ac:spMk id="13" creationId="{48E405C9-94BE-41DA-928C-DEC9A8550E9F}"/>
          </ac:spMkLst>
        </pc:spChg>
        <pc:spChg chg="add del">
          <ac:chgData name="Tim Wortmann" userId="f18d38356bdd0fa5" providerId="LiveId" clId="{4386A5FA-15BB-4174-8690-35890E56EDB8}" dt="2022-12-15T09:17:01.797" v="193" actId="26606"/>
          <ac:spMkLst>
            <pc:docMk/>
            <pc:sldMk cId="395202742" sldId="277"/>
            <ac:spMk id="14" creationId="{A3363022-C969-41E9-8EB2-E4C94908C1FA}"/>
          </ac:spMkLst>
        </pc:spChg>
        <pc:spChg chg="add">
          <ac:chgData name="Tim Wortmann" userId="f18d38356bdd0fa5" providerId="LiveId" clId="{4386A5FA-15BB-4174-8690-35890E56EDB8}" dt="2022-12-15T09:17:10.623" v="194" actId="26606"/>
          <ac:spMkLst>
            <pc:docMk/>
            <pc:sldMk cId="395202742" sldId="277"/>
            <ac:spMk id="15" creationId="{D2091A72-D5BB-42AC-8FD3-F7747D90861E}"/>
          </ac:spMkLst>
        </pc:spChg>
        <pc:spChg chg="add del">
          <ac:chgData name="Tim Wortmann" userId="f18d38356bdd0fa5" providerId="LiveId" clId="{4386A5FA-15BB-4174-8690-35890E56EDB8}" dt="2022-12-15T09:17:01.797" v="193" actId="26606"/>
          <ac:spMkLst>
            <pc:docMk/>
            <pc:sldMk cId="395202742" sldId="277"/>
            <ac:spMk id="16" creationId="{8D1AD6B3-BE88-4CEB-BA17-790657CC4729}"/>
          </ac:spMkLst>
        </pc:spChg>
        <pc:spChg chg="add">
          <ac:chgData name="Tim Wortmann" userId="f18d38356bdd0fa5" providerId="LiveId" clId="{4386A5FA-15BB-4174-8690-35890E56EDB8}" dt="2022-12-15T09:17:10.623" v="194" actId="26606"/>
          <ac:spMkLst>
            <pc:docMk/>
            <pc:sldMk cId="395202742" sldId="277"/>
            <ac:spMk id="22" creationId="{6ED12BFC-A737-46AF-8411-481112D54B0C}"/>
          </ac:spMkLst>
        </pc:spChg>
        <pc:grpChg chg="add del">
          <ac:chgData name="Tim Wortmann" userId="f18d38356bdd0fa5" providerId="LiveId" clId="{4386A5FA-15BB-4174-8690-35890E56EDB8}" dt="2022-12-15T09:17:01.797" v="193" actId="26606"/>
          <ac:grpSpMkLst>
            <pc:docMk/>
            <pc:sldMk cId="395202742" sldId="277"/>
            <ac:grpSpMk id="18" creationId="{89D1390B-7E13-4B4F-9CB2-391063412E54}"/>
          </ac:grpSpMkLst>
        </pc:grpChg>
        <pc:picChg chg="add del mod">
          <ac:chgData name="Tim Wortmann" userId="f18d38356bdd0fa5" providerId="LiveId" clId="{4386A5FA-15BB-4174-8690-35890E56EDB8}" dt="2022-12-15T09:17:01.797" v="193" actId="26606"/>
          <ac:picMkLst>
            <pc:docMk/>
            <pc:sldMk cId="395202742" sldId="277"/>
            <ac:picMk id="11" creationId="{EDCC96FE-284F-6886-2A95-753BDA1241EA}"/>
          </ac:picMkLst>
        </pc:picChg>
        <pc:picChg chg="add mod">
          <ac:chgData name="Tim Wortmann" userId="f18d38356bdd0fa5" providerId="LiveId" clId="{4386A5FA-15BB-4174-8690-35890E56EDB8}" dt="2022-12-15T09:19:14.584" v="209" actId="1076"/>
          <ac:picMkLst>
            <pc:docMk/>
            <pc:sldMk cId="395202742" sldId="277"/>
            <ac:picMk id="1026" creationId="{41FA62ED-8CF8-8CA5-69D3-4F9ED2B8D345}"/>
          </ac:picMkLst>
        </pc:picChg>
      </pc:sldChg>
    </pc:docChg>
  </pc:docChgLst>
  <pc:docChgLst>
    <pc:chgData name="Tim Wortmann" userId="f18d38356bdd0fa5" providerId="LiveId" clId="{FFAC8AF6-30E1-4B4D-8C42-1703180ECCA6}"/>
    <pc:docChg chg="undo custSel modSld">
      <pc:chgData name="Tim Wortmann" userId="f18d38356bdd0fa5" providerId="LiveId" clId="{FFAC8AF6-30E1-4B4D-8C42-1703180ECCA6}" dt="2023-06-19T11:50:29.388" v="119" actId="20577"/>
      <pc:docMkLst>
        <pc:docMk/>
      </pc:docMkLst>
      <pc:sldChg chg="modSp mod">
        <pc:chgData name="Tim Wortmann" userId="f18d38356bdd0fa5" providerId="LiveId" clId="{FFAC8AF6-30E1-4B4D-8C42-1703180ECCA6}" dt="2023-06-19T11:50:29.388" v="119" actId="20577"/>
        <pc:sldMkLst>
          <pc:docMk/>
          <pc:sldMk cId="2026215381" sldId="266"/>
        </pc:sldMkLst>
        <pc:spChg chg="mod">
          <ac:chgData name="Tim Wortmann" userId="f18d38356bdd0fa5" providerId="LiveId" clId="{FFAC8AF6-30E1-4B4D-8C42-1703180ECCA6}" dt="2023-06-19T11:50:29.388" v="119" actId="20577"/>
          <ac:spMkLst>
            <pc:docMk/>
            <pc:sldMk cId="2026215381" sldId="266"/>
            <ac:spMk id="3" creationId="{EE11CE04-8C2C-E2E0-0880-FE6BC167F2CC}"/>
          </ac:spMkLst>
        </pc:spChg>
      </pc:sldChg>
      <pc:sldChg chg="addSp delSp modSp mod">
        <pc:chgData name="Tim Wortmann" userId="f18d38356bdd0fa5" providerId="LiveId" clId="{FFAC8AF6-30E1-4B4D-8C42-1703180ECCA6}" dt="2023-06-18T10:55:22.384" v="0" actId="22"/>
        <pc:sldMkLst>
          <pc:docMk/>
          <pc:sldMk cId="479179369" sldId="284"/>
        </pc:sldMkLst>
        <pc:spChg chg="del">
          <ac:chgData name="Tim Wortmann" userId="f18d38356bdd0fa5" providerId="LiveId" clId="{FFAC8AF6-30E1-4B4D-8C42-1703180ECCA6}" dt="2023-06-18T10:55:22.384" v="0" actId="22"/>
          <ac:spMkLst>
            <pc:docMk/>
            <pc:sldMk cId="479179369" sldId="284"/>
            <ac:spMk id="3" creationId="{7E8B2AD4-1C8C-7297-4778-13633BAB9D89}"/>
          </ac:spMkLst>
        </pc:spChg>
        <pc:picChg chg="add mod ord">
          <ac:chgData name="Tim Wortmann" userId="f18d38356bdd0fa5" providerId="LiveId" clId="{FFAC8AF6-30E1-4B4D-8C42-1703180ECCA6}" dt="2023-06-18T10:55:22.384" v="0" actId="22"/>
          <ac:picMkLst>
            <pc:docMk/>
            <pc:sldMk cId="479179369" sldId="284"/>
            <ac:picMk id="5" creationId="{D03C65C7-BDA7-F521-6F48-22B3091B481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18d38356bdd0fa5/Desktop/Studium/Semester%203/Software%20Engineeering/Project%20Brainstorm/Diagramm%20Mak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18d38356bdd0fa5/Desktop/Studium/Semester%203/Software%20Engineeering/Project%20Brainstorm/Diagramm%20Mak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Workflows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'[Diagramm Maker.xlsx]Tabelle1'!$A$12</c:f>
              <c:strCache>
                <c:ptCount val="1"/>
                <c:pt idx="0">
                  <c:v>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Maker.xlsx]Tabelle1'!$B$12</c:f>
              <c:numCache>
                <c:formatCode>[hh]:mm</c:formatCode>
                <c:ptCount val="1"/>
                <c:pt idx="0">
                  <c:v>1.0368055555555555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C-4855-AE69-4933DC544677}"/>
            </c:ext>
          </c:extLst>
        </c:ser>
        <c:ser>
          <c:idx val="1"/>
          <c:order val="1"/>
          <c:tx>
            <c:strRef>
              <c:f>'[Diagramm Maker.xlsx]Tabelle1'!$A$13</c:f>
              <c:strCache>
                <c:ptCount val="1"/>
                <c:pt idx="0">
                  <c:v>Analysis &amp;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Maker.xlsx]Tabelle1'!$B$13</c:f>
              <c:numCache>
                <c:formatCode>[hh]:mm</c:formatCode>
                <c:ptCount val="1"/>
                <c:pt idx="0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C-4855-AE69-4933DC544677}"/>
            </c:ext>
          </c:extLst>
        </c:ser>
        <c:ser>
          <c:idx val="2"/>
          <c:order val="2"/>
          <c:tx>
            <c:strRef>
              <c:f>'[Diagramm Maker.xlsx]Tabelle1'!$A$14</c:f>
              <c:strCache>
                <c:ptCount val="1"/>
                <c:pt idx="0">
                  <c:v>Implementation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Maker.xlsx]Tabelle1'!$B$14</c:f>
              <c:numCache>
                <c:formatCode>[hh]:mm</c:formatCode>
                <c:ptCount val="1"/>
                <c:pt idx="0">
                  <c:v>3.2472222222222222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6C-4855-AE69-4933DC544677}"/>
            </c:ext>
          </c:extLst>
        </c:ser>
        <c:ser>
          <c:idx val="3"/>
          <c:order val="3"/>
          <c:tx>
            <c:strRef>
              <c:f>'[Diagramm Maker.xlsx]Tabelle1'!$A$15</c:f>
              <c:strCache>
                <c:ptCount val="1"/>
                <c:pt idx="0">
                  <c:v>Project Management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Maker.xlsx]Tabelle1'!$B$15</c:f>
              <c:numCache>
                <c:formatCode>[hh]:mm</c:formatCode>
                <c:ptCount val="1"/>
                <c:pt idx="0">
                  <c:v>0.26944444444444443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6C-4855-AE69-4933DC544677}"/>
            </c:ext>
          </c:extLst>
        </c:ser>
        <c:ser>
          <c:idx val="4"/>
          <c:order val="4"/>
          <c:tx>
            <c:strRef>
              <c:f>'[Diagramm Maker.xlsx]Tabelle1'!$A$16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Maker.xlsx]Tabelle1'!$B$16</c:f>
              <c:numCache>
                <c:formatCode>[hh]:mm</c:formatCode>
                <c:ptCount val="1"/>
                <c:pt idx="0">
                  <c:v>1.2986111111111112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6C-4855-AE69-4933DC544677}"/>
            </c:ext>
          </c:extLst>
        </c:ser>
        <c:ser>
          <c:idx val="5"/>
          <c:order val="5"/>
          <c:tx>
            <c:strRef>
              <c:f>'[Diagramm Maker.xlsx]Tabelle1'!$A$17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Maker.xlsx]Tabelle1'!$B$17</c:f>
              <c:numCache>
                <c:formatCode>[hh]:mm</c:formatCode>
                <c:ptCount val="1"/>
                <c:pt idx="0">
                  <c:v>0.79166666666666663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6C-4855-AE69-4933DC544677}"/>
            </c:ext>
          </c:extLst>
        </c:ser>
        <c:ser>
          <c:idx val="6"/>
          <c:order val="6"/>
          <c:tx>
            <c:strRef>
              <c:f>'[Diagramm Maker.xlsx]Tabelle1'!$A$18</c:f>
              <c:strCache>
                <c:ptCount val="1"/>
                <c:pt idx="0">
                  <c:v>Deployment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Maker.xlsx]Tabelle1'!$B$18</c:f>
              <c:numCache>
                <c:formatCode>[hh]:mm</c:formatCode>
                <c:ptCount val="1"/>
                <c:pt idx="0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6C-4855-AE69-4933DC5446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606624"/>
        <c:axId val="40609120"/>
      </c:barChart>
      <c:catAx>
        <c:axId val="40606624"/>
        <c:scaling>
          <c:orientation val="minMax"/>
        </c:scaling>
        <c:delete val="1"/>
        <c:axPos val="b"/>
        <c:majorTickMark val="none"/>
        <c:minorTickMark val="none"/>
        <c:tickLblPos val="nextTo"/>
        <c:crossAx val="40609120"/>
        <c:crosses val="autoZero"/>
        <c:auto val="1"/>
        <c:lblAlgn val="ctr"/>
        <c:lblOffset val="100"/>
        <c:noMultiLvlLbl val="0"/>
      </c:catAx>
      <c:valAx>
        <c:axId val="40609120"/>
        <c:scaling>
          <c:orientation val="minMax"/>
        </c:scaling>
        <c:delete val="1"/>
        <c:axPos val="l"/>
        <c:numFmt formatCode="[hh]:mm" sourceLinked="1"/>
        <c:majorTickMark val="none"/>
        <c:minorTickMark val="none"/>
        <c:tickLblPos val="nextTo"/>
        <c:crossAx val="4060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Phases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'[Diagramm Maker.xlsx]Tabelle1'!$A$24</c:f>
              <c:strCache>
                <c:ptCount val="1"/>
                <c:pt idx="0">
                  <c:v>Inception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Maker.xlsx]Tabelle1'!$B$24</c:f>
              <c:numCache>
                <c:formatCode>[hh]:mm</c:formatCode>
                <c:ptCount val="1"/>
                <c:pt idx="0">
                  <c:v>1.7680555555555555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8-45FC-8CA7-E6CC849D8B3A}"/>
            </c:ext>
          </c:extLst>
        </c:ser>
        <c:ser>
          <c:idx val="1"/>
          <c:order val="1"/>
          <c:tx>
            <c:strRef>
              <c:f>'[Diagramm Maker.xlsx]Tabelle1'!$A$25</c:f>
              <c:strCache>
                <c:ptCount val="1"/>
                <c:pt idx="0">
                  <c:v>Elaboration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Maker.xlsx]Tabelle1'!$B$25</c:f>
              <c:numCache>
                <c:formatCode>[hh]:mm</c:formatCode>
                <c:ptCount val="1"/>
                <c:pt idx="0">
                  <c:v>0.96180555555555547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68-45FC-8CA7-E6CC849D8B3A}"/>
            </c:ext>
          </c:extLst>
        </c:ser>
        <c:ser>
          <c:idx val="2"/>
          <c:order val="2"/>
          <c:tx>
            <c:strRef>
              <c:f>'[Diagramm Maker.xlsx]Tabelle1'!$A$26</c:f>
              <c:strCache>
                <c:ptCount val="1"/>
                <c:pt idx="0">
                  <c:v>Construction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Maker.xlsx]Tabelle1'!$B$26</c:f>
              <c:numCache>
                <c:formatCode>[hh]:mm</c:formatCode>
                <c:ptCount val="1"/>
                <c:pt idx="0">
                  <c:v>4.0388888888888888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68-45FC-8CA7-E6CC849D8B3A}"/>
            </c:ext>
          </c:extLst>
        </c:ser>
        <c:ser>
          <c:idx val="3"/>
          <c:order val="3"/>
          <c:tx>
            <c:strRef>
              <c:f>'[Diagramm Maker.xlsx]Tabelle1'!$A$27</c:f>
              <c:strCache>
                <c:ptCount val="1"/>
                <c:pt idx="0">
                  <c:v>Transition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'[Diagramm Maker.xlsx]Tabelle1'!$B$27</c:f>
              <c:numCache>
                <c:formatCode>[hh]:mm</c:formatCode>
                <c:ptCount val="1"/>
                <c:pt idx="0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68-45FC-8CA7-E6CC849D8B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606624"/>
        <c:axId val="40609120"/>
      </c:barChart>
      <c:catAx>
        <c:axId val="40606624"/>
        <c:scaling>
          <c:orientation val="minMax"/>
        </c:scaling>
        <c:delete val="1"/>
        <c:axPos val="b"/>
        <c:majorTickMark val="none"/>
        <c:minorTickMark val="none"/>
        <c:tickLblPos val="nextTo"/>
        <c:crossAx val="40609120"/>
        <c:crosses val="autoZero"/>
        <c:auto val="1"/>
        <c:lblAlgn val="ctr"/>
        <c:lblOffset val="100"/>
        <c:noMultiLvlLbl val="0"/>
      </c:catAx>
      <c:valAx>
        <c:axId val="40609120"/>
        <c:scaling>
          <c:orientation val="minMax"/>
        </c:scaling>
        <c:delete val="1"/>
        <c:axPos val="l"/>
        <c:numFmt formatCode="[hh]:mm" sourceLinked="1"/>
        <c:majorTickMark val="none"/>
        <c:minorTickMark val="none"/>
        <c:tickLblPos val="nextTo"/>
        <c:crossAx val="4060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922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90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4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0421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11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372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006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404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5124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808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780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8272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7029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3191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506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6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649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7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4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14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684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54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667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9880-2E58-4BDA-B0EC-8EC506922776}" type="datetimeFigureOut">
              <a:rPr lang="en-DE" smtClean="0"/>
              <a:t>06/19/2023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44C8-41CF-4136-A417-15A624039A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0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B4167-4BC6-5DDE-B91B-A734E9CAC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de-DE" sz="4000" dirty="0" err="1"/>
              <a:t>Brainstorm</a:t>
            </a:r>
            <a:endParaRPr lang="en-DE" sz="4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62A39-584B-DB6A-B43D-61CD45937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“A Communication Solution for your Brainstorming Ideas”</a:t>
            </a:r>
            <a:endParaRPr lang="en-DE" sz="2000" dirty="0"/>
          </a:p>
        </p:txBody>
      </p:sp>
      <p:pic>
        <p:nvPicPr>
          <p:cNvPr id="2050" name="Picture 2" descr="Kreativmethoden: So geht Brainstorming - PROSPERO PR">
            <a:extLst>
              <a:ext uri="{FF2B5EF4-FFF2-40B4-BE49-F238E27FC236}">
                <a16:creationId xmlns:a16="http://schemas.microsoft.com/office/drawing/2014/main" id="{19259383-BC77-6BB2-999D-C3329F1AB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r="-2" b="-2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4FF05B7-120E-987E-638E-A01F62DF2C57}"/>
              </a:ext>
            </a:extLst>
          </p:cNvPr>
          <p:cNvSpPr txBox="1"/>
          <p:nvPr/>
        </p:nvSpPr>
        <p:spPr>
          <a:xfrm>
            <a:off x="0" y="5926864"/>
            <a:ext cx="12783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Tim Schöndorf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Moritz Müller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Jonas Nuber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Tim Wortmann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Magnus Henning</a:t>
            </a:r>
          </a:p>
        </p:txBody>
      </p:sp>
    </p:spTree>
    <p:extLst>
      <p:ext uri="{BB962C8B-B14F-4D97-AF65-F5344CB8AC3E}">
        <p14:creationId xmlns:p14="http://schemas.microsoft.com/office/powerpoint/2010/main" val="409326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C8A92-BA49-B9EC-A2A1-020E473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 sz="5400" kern="1200" dirty="0">
                <a:latin typeface="+mj-lt"/>
                <a:ea typeface="+mj-ea"/>
                <a:cs typeface="+mj-cs"/>
              </a:rPr>
              <a:t>Architektur Ziele: Sicherheit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FBEF29-B77A-BAAD-BD0B-94240519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b="0" i="0" dirty="0">
                <a:effectLst/>
              </a:rPr>
              <a:t>Authentifizierung und Autorisierung von Benutzern, um unbefugten Zugriff zu verhindern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effectLst/>
              </a:rPr>
              <a:t>Passwörter werden nicht in der </a:t>
            </a:r>
            <a:r>
              <a:rPr lang="de-DE" sz="2200" b="0" i="0" dirty="0" err="1">
                <a:effectLst/>
              </a:rPr>
              <a:t>public</a:t>
            </a:r>
            <a:r>
              <a:rPr lang="de-DE" sz="2200" b="0" i="0" dirty="0">
                <a:effectLst/>
              </a:rPr>
              <a:t> Datenbank gespeichert</a:t>
            </a:r>
          </a:p>
        </p:txBody>
      </p:sp>
    </p:spTree>
    <p:extLst>
      <p:ext uri="{BB962C8B-B14F-4D97-AF65-F5344CB8AC3E}">
        <p14:creationId xmlns:p14="http://schemas.microsoft.com/office/powerpoint/2010/main" val="108266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5BEFC-23E0-D219-457E-AF2E521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Architektur Entscheidungen</a:t>
            </a:r>
            <a:endParaRPr lang="en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151AA-80F3-16E2-3663-BCE2A495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>
                <a:solidFill>
                  <a:srgbClr val="374151"/>
                </a:solidFill>
              </a:rPr>
              <a:t>Trennung zwischen Frontend und Backend</a:t>
            </a:r>
            <a:endParaRPr lang="de-DE" sz="1400" dirty="0">
              <a:solidFill>
                <a:srgbClr val="374151"/>
              </a:solidFill>
            </a:endParaRPr>
          </a:p>
          <a:p>
            <a:endParaRPr lang="de-DE" sz="2200" dirty="0">
              <a:solidFill>
                <a:srgbClr val="374151"/>
              </a:solidFill>
            </a:endParaRPr>
          </a:p>
          <a:p>
            <a:r>
              <a:rPr lang="de-DE" sz="2200" dirty="0" err="1">
                <a:solidFill>
                  <a:srgbClr val="374151"/>
                </a:solidFill>
              </a:rPr>
              <a:t>Modulith</a:t>
            </a:r>
            <a:r>
              <a:rPr lang="de-DE" sz="2200" dirty="0">
                <a:solidFill>
                  <a:srgbClr val="374151"/>
                </a:solidFill>
              </a:rPr>
              <a:t> da einfacher aufzusetzen (Skalierbarkeit könnte Problem werden)</a:t>
            </a:r>
          </a:p>
          <a:p>
            <a:endParaRPr lang="de-DE" sz="2200" dirty="0">
              <a:solidFill>
                <a:srgbClr val="374151"/>
              </a:solidFill>
            </a:endParaRPr>
          </a:p>
          <a:p>
            <a:endParaRPr lang="de-DE" sz="22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5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F3EE63-7653-A9F6-5A92-C8FCC2294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/>
              <a:t>Qualitätsprüfung</a:t>
            </a:r>
            <a:endParaRPr lang="en-DE" sz="6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8F52963-066B-5C83-514E-080D57473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027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8EC7-074D-D17A-0CD0-04444EF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/>
              <a:t>Qualitätsmessungen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B2AD4-1C8C-7297-4778-13633BAB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Codesmells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Bugs</a:t>
            </a:r>
          </a:p>
          <a:p>
            <a:endParaRPr lang="en-US" dirty="0"/>
          </a:p>
          <a:p>
            <a:r>
              <a:rPr lang="en-US" dirty="0"/>
              <a:t>Security Hotspots</a:t>
            </a:r>
          </a:p>
          <a:p>
            <a:endParaRPr lang="en-US" dirty="0"/>
          </a:p>
          <a:p>
            <a:r>
              <a:rPr lang="en-US" dirty="0" err="1"/>
              <a:t>Testabdeckung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87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8EC7-074D-D17A-0CD0-04444EF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err="1"/>
              <a:t>SonarQube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B2AD4-1C8C-7297-4778-13633BAB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9B7FF8-3DD4-2421-32F0-DF810813A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121407"/>
            <a:ext cx="7605119" cy="402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4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8EC7-074D-D17A-0CD0-04444EF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/>
              <a:t>Qualitätsmessungen mit </a:t>
            </a:r>
            <a:r>
              <a:rPr lang="de-DE" sz="5400" dirty="0" err="1"/>
              <a:t>SonarQUbe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B2AD4-1C8C-7297-4778-13633BAB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Codesmells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Bugs:</a:t>
            </a:r>
          </a:p>
          <a:p>
            <a:endParaRPr lang="en-US" dirty="0"/>
          </a:p>
          <a:p>
            <a:r>
              <a:rPr lang="en-US" dirty="0"/>
              <a:t>Security Hotspots:</a:t>
            </a:r>
          </a:p>
          <a:p>
            <a:endParaRPr lang="en-US" dirty="0"/>
          </a:p>
          <a:p>
            <a:r>
              <a:rPr lang="en-US" dirty="0" err="1"/>
              <a:t>Testabdeckung</a:t>
            </a:r>
            <a:r>
              <a:rPr lang="en-US" dirty="0"/>
              <a:t>: </a:t>
            </a:r>
            <a:r>
              <a:rPr lang="en-US" dirty="0" err="1"/>
              <a:t>Aufgrund</a:t>
            </a:r>
            <a:r>
              <a:rPr lang="en-US" dirty="0"/>
              <a:t> </a:t>
            </a:r>
            <a:r>
              <a:rPr lang="en-US" dirty="0" err="1"/>
              <a:t>Zeitmangel</a:t>
            </a:r>
            <a:r>
              <a:rPr lang="en-US" dirty="0"/>
              <a:t> </a:t>
            </a:r>
            <a:r>
              <a:rPr lang="en-US" dirty="0" err="1"/>
              <a:t>manuelles</a:t>
            </a:r>
            <a:r>
              <a:rPr lang="en-US" dirty="0"/>
              <a:t> Testing der Features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602961-5614-4413-2642-0F5466BB8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3" t="67518" r="30956" b="24698"/>
          <a:stretch/>
        </p:blipFill>
        <p:spPr bwMode="auto">
          <a:xfrm>
            <a:off x="2926698" y="1998211"/>
            <a:ext cx="1495127" cy="5101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422B264-FFAB-8338-DA49-C633FA14E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20814" r="58909" b="71313"/>
          <a:stretch/>
        </p:blipFill>
        <p:spPr bwMode="auto">
          <a:xfrm>
            <a:off x="2179134" y="2947086"/>
            <a:ext cx="1495127" cy="4819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82F24C1-3819-517D-DE47-FBC068EFE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t="52844" r="56209" b="39820"/>
          <a:stretch/>
        </p:blipFill>
        <p:spPr bwMode="auto">
          <a:xfrm>
            <a:off x="3519842" y="3776008"/>
            <a:ext cx="1844638" cy="478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8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F3EE63-7653-A9F6-5A92-C8FCC2294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/>
              <a:t>CI / CD</a:t>
            </a:r>
            <a:endParaRPr lang="en-DE" sz="6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8F52963-066B-5C83-514E-080D57473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403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8EC7-074D-D17A-0CD0-04444EF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/>
              <a:t>Jenkins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3C65C7-BDA7-F521-6F48-22B3091B4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653" y="3532183"/>
            <a:ext cx="9325043" cy="1228734"/>
          </a:xfrm>
        </p:spPr>
      </p:pic>
    </p:spTree>
    <p:extLst>
      <p:ext uri="{BB962C8B-B14F-4D97-AF65-F5344CB8AC3E}">
        <p14:creationId xmlns:p14="http://schemas.microsoft.com/office/powerpoint/2010/main" val="47917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F3EE63-7653-A9F6-5A92-C8FCC2294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/>
              <a:t>Workflows und Phasen</a:t>
            </a:r>
            <a:endParaRPr lang="en-DE" sz="6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8F52963-066B-5C83-514E-080D57473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532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2BDC-51FA-3928-9B93-DCE28501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Workflows</a:t>
            </a:r>
            <a:endParaRPr lang="en-DE" sz="5400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DB9A3C4-86D2-1D9B-1494-ADE0856F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675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B4167-4BC6-5DDE-B91B-A734E9CA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Inhalt</a:t>
            </a:r>
            <a:endParaRPr lang="en-DE" sz="5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B84820-98E7-23C6-F6C5-32260F5D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Projektvision</a:t>
            </a:r>
          </a:p>
          <a:p>
            <a:r>
              <a:rPr lang="de-DE" sz="2200" dirty="0"/>
              <a:t>Tech Stack</a:t>
            </a:r>
          </a:p>
          <a:p>
            <a:r>
              <a:rPr lang="de-DE" sz="2200" dirty="0"/>
              <a:t>Architektur  </a:t>
            </a:r>
          </a:p>
          <a:p>
            <a:r>
              <a:rPr lang="de-DE" sz="2200" dirty="0"/>
              <a:t>Qualitätsprüfung</a:t>
            </a:r>
          </a:p>
          <a:p>
            <a:r>
              <a:rPr lang="de-DE" sz="2200" dirty="0"/>
              <a:t>CI/CD</a:t>
            </a:r>
          </a:p>
          <a:p>
            <a:r>
              <a:rPr lang="de-DE" sz="2200" dirty="0"/>
              <a:t>Workflows und Phasen</a:t>
            </a:r>
          </a:p>
          <a:p>
            <a:r>
              <a:rPr lang="de-DE" sz="2200" dirty="0"/>
              <a:t>Live Demo</a:t>
            </a:r>
          </a:p>
          <a:p>
            <a:r>
              <a:rPr lang="de-DE" sz="2200" dirty="0"/>
              <a:t>Projektmanagement </a:t>
            </a:r>
          </a:p>
          <a:p>
            <a:r>
              <a:rPr lang="de-DE" sz="2200" dirty="0" err="1"/>
              <a:t>Lessons</a:t>
            </a:r>
            <a:r>
              <a:rPr lang="de-DE" sz="2200" dirty="0"/>
              <a:t> </a:t>
            </a:r>
            <a:r>
              <a:rPr lang="de-DE" sz="2200" dirty="0" err="1"/>
              <a:t>Learned</a:t>
            </a:r>
            <a:r>
              <a:rPr lang="de-DE" sz="2200" dirty="0"/>
              <a:t> </a:t>
            </a:r>
          </a:p>
          <a:p>
            <a:endParaRPr lang="en-DE" sz="2200" dirty="0"/>
          </a:p>
        </p:txBody>
      </p:sp>
    </p:spTree>
    <p:extLst>
      <p:ext uri="{BB962C8B-B14F-4D97-AF65-F5344CB8AC3E}">
        <p14:creationId xmlns:p14="http://schemas.microsoft.com/office/powerpoint/2010/main" val="34190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2BDC-51FA-3928-9B93-DCE28501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Phasen</a:t>
            </a:r>
            <a:endParaRPr lang="en-DE" sz="5400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E0776F4-B9B7-4849-957A-09CF6FC569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469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952D89-168D-6199-142D-AF6234F42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/>
              <a:t>LIVE DEMO</a:t>
            </a:r>
            <a:endParaRPr lang="en-DE" sz="6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D29B358-9D61-FAEE-A062-0C5081F26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700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EDACB6-A86E-7775-D0C1-E8D9777C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/>
              <a:t>Project Management </a:t>
            </a:r>
            <a:endParaRPr lang="en-DE" sz="6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4A23216-CC61-392C-4537-79EB5F54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66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72A7F-9D59-EF86-0EA3-56A01CA8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Project Management</a:t>
            </a:r>
            <a:endParaRPr lang="en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D3CC1-2B75-46D6-0B8C-538502D9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Weekly (Freitags)</a:t>
            </a:r>
          </a:p>
          <a:p>
            <a:pPr lvl="1"/>
            <a:r>
              <a:rPr lang="de-DE" sz="1800" dirty="0"/>
              <a:t>Fertigstellung der Abgaben</a:t>
            </a:r>
          </a:p>
          <a:p>
            <a:pPr lvl="1"/>
            <a:endParaRPr lang="de-DE" sz="1800" dirty="0"/>
          </a:p>
          <a:p>
            <a:r>
              <a:rPr lang="de-DE" sz="2200" dirty="0"/>
              <a:t>Spontane Treffen</a:t>
            </a:r>
          </a:p>
          <a:p>
            <a:pPr lvl="1"/>
            <a:r>
              <a:rPr lang="de-DE" sz="2000" dirty="0"/>
              <a:t>Weiterentwicklung der Features</a:t>
            </a:r>
          </a:p>
          <a:p>
            <a:pPr lvl="1"/>
            <a:endParaRPr lang="de-DE" sz="2000" dirty="0"/>
          </a:p>
          <a:p>
            <a:pPr marL="457200" lvl="1" indent="0">
              <a:buNone/>
            </a:pPr>
            <a:endParaRPr lang="de-DE" sz="1800" dirty="0"/>
          </a:p>
          <a:p>
            <a:r>
              <a:rPr lang="de-DE" sz="2200" dirty="0"/>
              <a:t>Aufteilung der Personen auf Aufgabengebiete</a:t>
            </a:r>
          </a:p>
          <a:p>
            <a:pPr lvl="1"/>
            <a:r>
              <a:rPr lang="de-DE" sz="1800" dirty="0"/>
              <a:t>Moritz &amp; Tim W. -&gt; Settings + Frontend Fileupload</a:t>
            </a:r>
          </a:p>
          <a:p>
            <a:pPr lvl="1"/>
            <a:r>
              <a:rPr lang="de-DE" sz="1800" dirty="0"/>
              <a:t>Tim </a:t>
            </a:r>
            <a:r>
              <a:rPr lang="de-DE" sz="1800" dirty="0" err="1"/>
              <a:t>Sch</a:t>
            </a:r>
            <a:r>
              <a:rPr lang="de-DE" sz="1800" dirty="0"/>
              <a:t>. &amp; Jonas -&gt; Storage System</a:t>
            </a:r>
          </a:p>
          <a:p>
            <a:pPr lvl="1"/>
            <a:r>
              <a:rPr lang="de-DE" dirty="0"/>
              <a:t>Magnus</a:t>
            </a:r>
            <a:r>
              <a:rPr lang="de-DE" sz="1800" dirty="0"/>
              <a:t> -&gt; Friends Feature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92111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EDACB6-A86E-7775-D0C1-E8D9777C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 err="1"/>
              <a:t>Lessons</a:t>
            </a:r>
            <a:r>
              <a:rPr lang="de-DE" sz="6600" dirty="0"/>
              <a:t> </a:t>
            </a:r>
            <a:r>
              <a:rPr lang="de-DE" sz="6600" dirty="0" err="1"/>
              <a:t>Learned</a:t>
            </a:r>
            <a:endParaRPr lang="en-DE" sz="6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4A23216-CC61-392C-4537-79EB5F54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769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38E96-2D08-F6A3-0FDD-D7C99F11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Lessons</a:t>
            </a:r>
            <a:r>
              <a:rPr lang="de-DE" sz="5400" dirty="0"/>
              <a:t> </a:t>
            </a:r>
            <a:r>
              <a:rPr lang="de-DE" sz="5400" dirty="0" err="1"/>
              <a:t>Learned</a:t>
            </a:r>
            <a:endParaRPr lang="en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A185D-D933-CF88-C5C4-98B70C32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Features nicht aus den Augen verlieren</a:t>
            </a:r>
          </a:p>
          <a:p>
            <a:endParaRPr lang="de-DE" sz="2200" dirty="0"/>
          </a:p>
          <a:p>
            <a:r>
              <a:rPr lang="de-DE" sz="2200" dirty="0"/>
              <a:t>Deadlines</a:t>
            </a:r>
          </a:p>
          <a:p>
            <a:endParaRPr lang="de-DE" sz="2200" dirty="0"/>
          </a:p>
          <a:p>
            <a:r>
              <a:rPr lang="de-DE" sz="2200" dirty="0"/>
              <a:t>Konsequenzen bei nicht einhalten von Deadlines</a:t>
            </a:r>
          </a:p>
          <a:p>
            <a:endParaRPr lang="de-DE" sz="2200" dirty="0"/>
          </a:p>
          <a:p>
            <a:r>
              <a:rPr lang="de-DE" sz="2200" dirty="0"/>
              <a:t>Bessere Kommunikation</a:t>
            </a:r>
          </a:p>
          <a:p>
            <a:endParaRPr lang="de-DE" sz="2200" dirty="0"/>
          </a:p>
          <a:p>
            <a:r>
              <a:rPr lang="de-DE" sz="2200" dirty="0"/>
              <a:t>Mehr Mitarbeit einiger Mitglieder</a:t>
            </a:r>
          </a:p>
          <a:p>
            <a:pPr marL="0" indent="0">
              <a:buNone/>
            </a:pP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1539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EACC0CD-8AEE-ECC0-86D7-9295D010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419224"/>
            <a:ext cx="5895644" cy="18654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Cabin Sketch" panose="020B0503050202020004" pitchFamily="34" charset="0"/>
              </a:rPr>
              <a:t>Danke</a:t>
            </a:r>
            <a:r>
              <a:rPr lang="en-US" kern="1200" dirty="0">
                <a:solidFill>
                  <a:schemeClr val="tx1"/>
                </a:solidFill>
                <a:latin typeface="Cabin Sketch" panose="020B0503050202020004" pitchFamily="34" charset="0"/>
              </a:rPr>
              <a:t> für </a:t>
            </a:r>
            <a:r>
              <a:rPr lang="en-US" kern="1200" dirty="0" err="1">
                <a:solidFill>
                  <a:schemeClr val="tx1"/>
                </a:solidFill>
                <a:latin typeface="Cabin Sketch" panose="020B0503050202020004" pitchFamily="34" charset="0"/>
              </a:rPr>
              <a:t>eure</a:t>
            </a:r>
            <a:r>
              <a:rPr lang="en-US" kern="1200" dirty="0">
                <a:solidFill>
                  <a:schemeClr val="tx1"/>
                </a:solidFill>
                <a:latin typeface="Cabin Sketch" panose="020B05030502020200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Cabin Sketch" panose="020B0503050202020004" pitchFamily="34" charset="0"/>
              </a:rPr>
              <a:t>Aufmerksamkeit</a:t>
            </a:r>
            <a:endParaRPr lang="en-US" kern="1200" dirty="0">
              <a:solidFill>
                <a:schemeClr val="tx1"/>
              </a:solidFill>
              <a:latin typeface="Cabin Sketch" panose="020B0503050202020004" pitchFamily="34" charset="0"/>
            </a:endParaRPr>
          </a:p>
        </p:txBody>
      </p:sp>
      <p:pic>
        <p:nvPicPr>
          <p:cNvPr id="1026" name="Picture 2" descr="Smiley - Kostenlose gesten Icons">
            <a:extLst>
              <a:ext uri="{FF2B5EF4-FFF2-40B4-BE49-F238E27FC236}">
                <a16:creationId xmlns:a16="http://schemas.microsoft.com/office/drawing/2014/main" id="{41FA62ED-8CF8-8CA5-69D3-4F9ED2B8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50" y="3682946"/>
            <a:ext cx="1771900" cy="1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73E32-B3ED-1AFA-D543-D24EAD81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de-DE" sz="8000"/>
              <a:t>Was ist Brainstorm?</a:t>
            </a:r>
            <a:endParaRPr lang="en-DE" sz="8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Untertitel 3">
            <a:extLst>
              <a:ext uri="{FF2B5EF4-FFF2-40B4-BE49-F238E27FC236}">
                <a16:creationId xmlns:a16="http://schemas.microsoft.com/office/drawing/2014/main" id="{762A318E-E880-9CBB-8432-26EA071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000000"/>
                </a:solidFill>
              </a:rPr>
              <a:t>Projektvision</a:t>
            </a:r>
            <a:endParaRPr lang="en-DE" sz="2000">
              <a:solidFill>
                <a:srgbClr val="000000"/>
              </a:solidFill>
            </a:endParaRPr>
          </a:p>
        </p:txBody>
      </p:sp>
      <p:pic>
        <p:nvPicPr>
          <p:cNvPr id="8" name="Graphic 7" descr="Person with Idea">
            <a:extLst>
              <a:ext uri="{FF2B5EF4-FFF2-40B4-BE49-F238E27FC236}">
                <a16:creationId xmlns:a16="http://schemas.microsoft.com/office/drawing/2014/main" id="{0CC816D0-64D5-46B6-A44F-E54C75559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42A0C-A725-0023-31CA-09393A16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Projektvision</a:t>
            </a:r>
            <a:endParaRPr lang="en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DC277-C673-4B6A-08D2-774B3D2D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 err="1"/>
              <a:t>Chatapp</a:t>
            </a:r>
            <a:r>
              <a:rPr lang="de-DE" sz="2200" dirty="0"/>
              <a:t> zum Ideenaustausch mit Fokus auf Filesharing </a:t>
            </a:r>
          </a:p>
          <a:p>
            <a:endParaRPr lang="de-DE" sz="2200" dirty="0"/>
          </a:p>
          <a:p>
            <a:r>
              <a:rPr lang="de-DE" sz="2200" dirty="0"/>
              <a:t>Austausch in Chatgruppen</a:t>
            </a:r>
          </a:p>
          <a:p>
            <a:endParaRPr lang="de-DE" sz="2200" dirty="0"/>
          </a:p>
          <a:p>
            <a:r>
              <a:rPr lang="de-DE" sz="2200" dirty="0"/>
              <a:t>Inspiriert von Teams</a:t>
            </a:r>
          </a:p>
          <a:p>
            <a:endParaRPr lang="de-DE" sz="2200" dirty="0"/>
          </a:p>
          <a:p>
            <a:r>
              <a:rPr lang="de-DE" sz="2200" dirty="0"/>
              <a:t>Verfügbar als:</a:t>
            </a:r>
          </a:p>
          <a:p>
            <a:pPr lvl="1"/>
            <a:r>
              <a:rPr lang="de-DE" sz="1800" dirty="0"/>
              <a:t>Mobile App</a:t>
            </a:r>
          </a:p>
          <a:p>
            <a:pPr lvl="1"/>
            <a:r>
              <a:rPr lang="de-DE" sz="1800" dirty="0"/>
              <a:t>Web App</a:t>
            </a:r>
          </a:p>
          <a:p>
            <a:pPr lvl="1"/>
            <a:r>
              <a:rPr lang="de-DE" sz="1800" dirty="0"/>
              <a:t>Desktop App</a:t>
            </a:r>
          </a:p>
          <a:p>
            <a:endParaRPr lang="en-DE" sz="2200" dirty="0"/>
          </a:p>
        </p:txBody>
      </p:sp>
    </p:spTree>
    <p:extLst>
      <p:ext uri="{BB962C8B-B14F-4D97-AF65-F5344CB8AC3E}">
        <p14:creationId xmlns:p14="http://schemas.microsoft.com/office/powerpoint/2010/main" val="31720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F3EE63-7653-A9F6-5A92-C8FCC2294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/>
              <a:t>Tech Stack</a:t>
            </a:r>
            <a:endParaRPr lang="en-DE" sz="6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8F52963-066B-5C83-514E-080D57473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9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2BDC-51FA-3928-9B93-DCE28501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Tech Stack</a:t>
            </a:r>
            <a:endParaRPr lang="en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1CE04-8C2C-E2E0-0880-FE6BC167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r>
              <a:rPr lang="de-DE" sz="2200" dirty="0"/>
              <a:t>Frontend:</a:t>
            </a:r>
          </a:p>
          <a:p>
            <a:pPr lvl="1"/>
            <a:r>
              <a:rPr lang="de-DE" sz="1800" dirty="0"/>
              <a:t>IDE: Android Studio &amp; VS Code</a:t>
            </a:r>
          </a:p>
          <a:p>
            <a:pPr lvl="1"/>
            <a:r>
              <a:rPr lang="de-DE" sz="1800" dirty="0"/>
              <a:t>Framework: Flutter</a:t>
            </a:r>
          </a:p>
          <a:p>
            <a:pPr lvl="1"/>
            <a:r>
              <a:rPr lang="de-DE" sz="1800" dirty="0"/>
              <a:t>Language: Dart</a:t>
            </a:r>
          </a:p>
          <a:p>
            <a:r>
              <a:rPr lang="de-DE" sz="2200" dirty="0"/>
              <a:t>Backend:</a:t>
            </a:r>
          </a:p>
          <a:p>
            <a:pPr lvl="1"/>
            <a:r>
              <a:rPr lang="de-DE" sz="1800" dirty="0" err="1"/>
              <a:t>Supabase</a:t>
            </a:r>
            <a:r>
              <a:rPr lang="de-DE" sz="1800" dirty="0"/>
              <a:t>: </a:t>
            </a:r>
          </a:p>
          <a:p>
            <a:pPr lvl="2"/>
            <a:r>
              <a:rPr lang="de-DE" sz="1400" dirty="0"/>
              <a:t>PostgreSQL Datenbank</a:t>
            </a:r>
          </a:p>
          <a:p>
            <a:pPr lvl="2"/>
            <a:r>
              <a:rPr lang="de-DE" sz="1400" dirty="0"/>
              <a:t>User Management</a:t>
            </a:r>
          </a:p>
          <a:p>
            <a:pPr lvl="2"/>
            <a:r>
              <a:rPr lang="de-DE" sz="1400" dirty="0"/>
              <a:t>File Storage</a:t>
            </a:r>
          </a:p>
          <a:p>
            <a:pPr lvl="2"/>
            <a:r>
              <a:rPr lang="de-DE" sz="1400" dirty="0"/>
              <a:t>Erweiterbarkeit</a:t>
            </a:r>
          </a:p>
          <a:p>
            <a:r>
              <a:rPr lang="de-DE" sz="2200" dirty="0"/>
              <a:t>Web </a:t>
            </a:r>
            <a:r>
              <a:rPr lang="de-DE" sz="2200" dirty="0" err="1"/>
              <a:t>Deployment</a:t>
            </a:r>
            <a:r>
              <a:rPr lang="de-DE" sz="1800" dirty="0"/>
              <a:t>:</a:t>
            </a:r>
          </a:p>
          <a:p>
            <a:pPr lvl="1"/>
            <a:r>
              <a:rPr lang="de-DE" sz="1600" dirty="0" err="1"/>
              <a:t>Strato</a:t>
            </a:r>
            <a:r>
              <a:rPr lang="de-DE" sz="1600" dirty="0"/>
              <a:t> Virtual Server</a:t>
            </a:r>
          </a:p>
          <a:p>
            <a:pPr lvl="1"/>
            <a:r>
              <a:rPr lang="de-DE" sz="1600" dirty="0" err="1"/>
              <a:t>Nginx</a:t>
            </a:r>
            <a:r>
              <a:rPr lang="de-DE" sz="1600" dirty="0"/>
              <a:t> Web Server</a:t>
            </a:r>
          </a:p>
          <a:p>
            <a:r>
              <a:rPr lang="de-DE" sz="2200" dirty="0"/>
              <a:t>Projektmanagement:</a:t>
            </a:r>
          </a:p>
          <a:p>
            <a:pPr lvl="1"/>
            <a:r>
              <a:rPr lang="de-DE" dirty="0"/>
              <a:t>Jira (Ticketmanagement)</a:t>
            </a:r>
          </a:p>
          <a:p>
            <a:pPr lvl="1"/>
            <a:r>
              <a:rPr lang="de-DE" dirty="0" err="1"/>
              <a:t>Bitbucket</a:t>
            </a:r>
            <a:r>
              <a:rPr lang="de-DE" dirty="0"/>
              <a:t> (</a:t>
            </a:r>
            <a:r>
              <a:rPr lang="de-DE" dirty="0" err="1"/>
              <a:t>Git</a:t>
            </a:r>
            <a:r>
              <a:rPr lang="de-DE" dirty="0"/>
              <a:t> Repository)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(Blogs)</a:t>
            </a:r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2621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38D35A-95F9-5502-BA6E-EF6AC973B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/>
              <a:t>Architektur</a:t>
            </a:r>
            <a:endParaRPr lang="en-DE" sz="6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4F25563-F5A6-2000-828F-E9E0C367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636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C8A92-BA49-B9EC-A2A1-020E473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 sz="5400" kern="1200" dirty="0">
                <a:latin typeface="+mj-lt"/>
                <a:ea typeface="+mj-ea"/>
                <a:cs typeface="+mj-cs"/>
              </a:rPr>
              <a:t>Architektur Ziele: Benutzbarkeit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FBEF29-B77A-BAAD-BD0B-94240519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Einfache und intuitive Benutzeroberfläche für eine benutzerfreundliche Chat-Erfahrung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Unterstützung für verschiedene Funktionen wie Textnachrichten und Dateiuploads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Anpassungsfähigkeit an verschiedene Geräte und Bildschirmgrößen für eine nahtlose Benutzererfahrung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Einfache Registrierung und Anmeldung für neue Benutzer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Benutzerfreundliches hinzufügen von neuen Kontakten</a:t>
            </a:r>
          </a:p>
        </p:txBody>
      </p:sp>
    </p:spTree>
    <p:extLst>
      <p:ext uri="{BB962C8B-B14F-4D97-AF65-F5344CB8AC3E}">
        <p14:creationId xmlns:p14="http://schemas.microsoft.com/office/powerpoint/2010/main" val="269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C8A92-BA49-B9EC-A2A1-020E473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 sz="5400" kern="1200" dirty="0">
                <a:latin typeface="+mj-lt"/>
                <a:ea typeface="+mj-ea"/>
                <a:cs typeface="+mj-cs"/>
              </a:rPr>
              <a:t>Architektur Ziele: Verfügbarkeit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FBEF29-B77A-BAAD-BD0B-94240519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effectLst/>
              </a:rPr>
              <a:t>Hohe Systemverfügbarkeit, um eine kontinuierliche Nutzung der Chat-App zu gewährleisten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effectLst/>
              </a:rPr>
              <a:t>Skalierbare Infrastruktur, um mit steigenden Benutzerzahlen und Datenmengen umgehen zu können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effectLst/>
              </a:rPr>
              <a:t>Unterstützung für verschiedene Plattformen (z. B. iOS, Android, Web), um eine breite Benutzerbasis anzusprechen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2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effectLst/>
              </a:rPr>
              <a:t>Effiziente Synchronisierung von Nachrichten und Aktualisierungen zwischen den Geräten des Benutzers</a:t>
            </a:r>
          </a:p>
        </p:txBody>
      </p:sp>
    </p:spTree>
    <p:extLst>
      <p:ext uri="{BB962C8B-B14F-4D97-AF65-F5344CB8AC3E}">
        <p14:creationId xmlns:p14="http://schemas.microsoft.com/office/powerpoint/2010/main" val="406220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66F9FD4-659C-4809-92C9-65CA6FD172B5}" vid="{0C991DBF-0E43-48D2-B478-59095E76DD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369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Cabin Sketch</vt:lpstr>
      <vt:lpstr>Calibri</vt:lpstr>
      <vt:lpstr>Calibri Light</vt:lpstr>
      <vt:lpstr>Rockwell</vt:lpstr>
      <vt:lpstr>Rockwell Condensed</vt:lpstr>
      <vt:lpstr>Rockwell Extra Bold</vt:lpstr>
      <vt:lpstr>Wingdings</vt:lpstr>
      <vt:lpstr>Holzart</vt:lpstr>
      <vt:lpstr>Design1</vt:lpstr>
      <vt:lpstr>Brainstorm</vt:lpstr>
      <vt:lpstr>Inhalt</vt:lpstr>
      <vt:lpstr>Was ist Brainstorm?</vt:lpstr>
      <vt:lpstr>Projektvision</vt:lpstr>
      <vt:lpstr>Tech Stack</vt:lpstr>
      <vt:lpstr>Tech Stack</vt:lpstr>
      <vt:lpstr>Architektur</vt:lpstr>
      <vt:lpstr>Architektur Ziele: Benutzbarkeit</vt:lpstr>
      <vt:lpstr>Architektur Ziele: Verfügbarkeit</vt:lpstr>
      <vt:lpstr>Architektur Ziele: Sicherheit</vt:lpstr>
      <vt:lpstr>Architektur Entscheidungen</vt:lpstr>
      <vt:lpstr>Qualitätsprüfung</vt:lpstr>
      <vt:lpstr>Qualitätsmessungen</vt:lpstr>
      <vt:lpstr>SonarQube</vt:lpstr>
      <vt:lpstr>Qualitätsmessungen mit SonarQUbe</vt:lpstr>
      <vt:lpstr>CI / CD</vt:lpstr>
      <vt:lpstr>Jenkins</vt:lpstr>
      <vt:lpstr>Workflows und Phasen</vt:lpstr>
      <vt:lpstr>Workflows</vt:lpstr>
      <vt:lpstr>Phasen</vt:lpstr>
      <vt:lpstr>LIVE DEMO</vt:lpstr>
      <vt:lpstr>Project Management </vt:lpstr>
      <vt:lpstr>Project Management</vt:lpstr>
      <vt:lpstr>Lessons Learned</vt:lpstr>
      <vt:lpstr>Lessons Learned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</dc:title>
  <dc:creator>Moritz Müller</dc:creator>
  <cp:lastModifiedBy>Magnus Henning</cp:lastModifiedBy>
  <cp:revision>16</cp:revision>
  <dcterms:created xsi:type="dcterms:W3CDTF">2022-12-08T08:36:30Z</dcterms:created>
  <dcterms:modified xsi:type="dcterms:W3CDTF">2023-06-19T14:08:58Z</dcterms:modified>
</cp:coreProperties>
</file>