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9331F0-BADE-486C-AF70-2AA044097DD1}">
  <a:tblStyle styleId="{979331F0-BADE-486C-AF70-2AA044097D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8" name="Google Shape;138;p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 name="Google Shape;159;p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 name="Google Shape;180;p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1" name="Google Shape;201;p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7F7F7F"/>
                </a:solidFill>
                <a:latin typeface="Calibri"/>
                <a:ea typeface="Calibri"/>
                <a:cs typeface="Calibri"/>
                <a:sym typeface="Calibri"/>
              </a:rPr>
              <a:t>To change this poster, replace our sample content with your own. Or, if you'd rather start from a clean slate, use the New Slide button on the Home tab to insert a new page, then enter your text and content in the empty placeholders. If you need more placeholders for titles, subtitles or body text, copy any of the existing placeholders, then drag the new one into place. </a:t>
            </a:r>
            <a:endParaRPr b="0" i="0" sz="1200" u="none" cap="none" strike="noStrike">
              <a:solidFill>
                <a:srgbClr val="7F7F7F"/>
              </a:solidFill>
              <a:latin typeface="Calibri"/>
              <a:ea typeface="Calibri"/>
              <a:cs typeface="Calibri"/>
              <a:sym typeface="Calibri"/>
            </a:endParaRPr>
          </a:p>
        </p:txBody>
      </p:sp>
      <p:sp>
        <p:nvSpPr>
          <p:cNvPr id="223" name="Google Shape;2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1" name="Google Shape;251;p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1"/>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lstStyle>
            <a:lvl1pPr lvl="0" marR="0" rtl="0" algn="l">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11"/>
          <p:cNvSpPr txBox="1"/>
          <p:nvPr>
            <p:ph idx="1" type="body"/>
          </p:nvPr>
        </p:nvSpPr>
        <p:spPr>
          <a:xfrm>
            <a:off x="17160241" y="1310643"/>
            <a:ext cx="24536399" cy="28094942"/>
          </a:xfrm>
          <a:prstGeom prst="rect">
            <a:avLst/>
          </a:prstGeom>
          <a:noFill/>
          <a:ln>
            <a:noFill/>
          </a:ln>
        </p:spPr>
        <p:txBody>
          <a:bodyPr anchorCtr="0" anchor="t" bIns="219450" lIns="438900" spcFirstLastPara="1" rIns="438900" wrap="square" tIns="21945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11"/>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114" name="Google Shape;114;p1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15" name="Google Shape;115;p1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16" name="Google Shape;116;p1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12"/>
          <p:cNvSpPr txBox="1"/>
          <p:nvPr>
            <p:ph type="title"/>
          </p:nvPr>
        </p:nvSpPr>
        <p:spPr>
          <a:xfrm>
            <a:off x="8602982" y="23042880"/>
            <a:ext cx="26334721" cy="2720342"/>
          </a:xfrm>
          <a:prstGeom prst="rect">
            <a:avLst/>
          </a:prstGeom>
          <a:noFill/>
          <a:ln>
            <a:noFill/>
          </a:ln>
        </p:spPr>
        <p:txBody>
          <a:bodyPr anchorCtr="0" anchor="b" bIns="219450" lIns="438900" spcFirstLastPara="1" rIns="438900" wrap="square" tIns="219450"/>
          <a:lstStyle>
            <a:lvl1pPr lvl="0" marR="0" rtl="0" algn="l">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9" name="Google Shape;119;p12"/>
          <p:cNvSpPr/>
          <p:nvPr>
            <p:ph idx="2" type="pic"/>
          </p:nvPr>
        </p:nvSpPr>
        <p:spPr>
          <a:xfrm>
            <a:off x="8602982" y="2941320"/>
            <a:ext cx="26334721" cy="19751040"/>
          </a:xfrm>
          <a:prstGeom prst="rect">
            <a:avLst/>
          </a:prstGeom>
          <a:noFill/>
          <a:ln>
            <a:noFill/>
          </a:ln>
        </p:spPr>
        <p:txBody>
          <a:bodyPr anchorCtr="0" anchor="t" bIns="219450" lIns="438900" spcFirstLastPara="1" rIns="438900" wrap="square" tIns="219450"/>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Calibri"/>
                <a:ea typeface="Calibri"/>
                <a:cs typeface="Calibri"/>
                <a:sym typeface="Calibri"/>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Calibri"/>
                <a:ea typeface="Calibri"/>
                <a:cs typeface="Calibri"/>
                <a:sym typeface="Calibri"/>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Calibri"/>
                <a:ea typeface="Calibri"/>
                <a:cs typeface="Calibri"/>
                <a:sym typeface="Calibri"/>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120" name="Google Shape;120;p12"/>
          <p:cNvSpPr txBox="1"/>
          <p:nvPr>
            <p:ph idx="1" type="body"/>
          </p:nvPr>
        </p:nvSpPr>
        <p:spPr>
          <a:xfrm>
            <a:off x="8602982" y="25763222"/>
            <a:ext cx="26334721" cy="3863338"/>
          </a:xfrm>
          <a:prstGeom prst="rect">
            <a:avLst/>
          </a:prstGeom>
          <a:noFill/>
          <a:ln>
            <a:noFill/>
          </a:ln>
        </p:spPr>
        <p:txBody>
          <a:bodyPr anchorCtr="0" anchor="t" bIns="219450" lIns="438900" spcFirstLastPara="1" rIns="438900" wrap="square" tIns="219450"/>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121" name="Google Shape;121;p1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22" name="Google Shape;122;p1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23" name="Google Shape;123;p1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4" name="Shape 124"/>
        <p:cNvGrpSpPr/>
        <p:nvPr/>
      </p:nvGrpSpPr>
      <p:grpSpPr>
        <a:xfrm>
          <a:off x="0" y="0"/>
          <a:ext cx="0" cy="0"/>
          <a:chOff x="0" y="0"/>
          <a:chExt cx="0" cy="0"/>
        </a:xfrm>
      </p:grpSpPr>
      <p:sp>
        <p:nvSpPr>
          <p:cNvPr id="125" name="Google Shape;125;p13"/>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13"/>
          <p:cNvSpPr txBox="1"/>
          <p:nvPr>
            <p:ph idx="1" type="body"/>
          </p:nvPr>
        </p:nvSpPr>
        <p:spPr>
          <a:xfrm rot="5400000">
            <a:off x="11083290" y="-1207767"/>
            <a:ext cx="21724621" cy="39502081"/>
          </a:xfrm>
          <a:prstGeom prst="rect">
            <a:avLst/>
          </a:prstGeom>
          <a:noFill/>
          <a:ln>
            <a:noFill/>
          </a:ln>
        </p:spPr>
        <p:txBody>
          <a:bodyPr anchorCtr="0" anchor="t" bIns="219450" lIns="438900" spcFirstLastPara="1" rIns="438900" wrap="square" tIns="21945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7" name="Google Shape;127;p1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28" name="Google Shape;128;p1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29" name="Google Shape;129;p1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4"/>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Google Shape;132;p14"/>
          <p:cNvSpPr txBox="1"/>
          <p:nvPr>
            <p:ph idx="1" type="body"/>
          </p:nvPr>
        </p:nvSpPr>
        <p:spPr>
          <a:xfrm rot="5400000">
            <a:off x="2598421" y="914406"/>
            <a:ext cx="28087320" cy="28895039"/>
          </a:xfrm>
          <a:prstGeom prst="rect">
            <a:avLst/>
          </a:prstGeom>
          <a:noFill/>
          <a:ln>
            <a:noFill/>
          </a:ln>
        </p:spPr>
        <p:txBody>
          <a:bodyPr anchorCtr="0" anchor="t" bIns="219450" lIns="438900" spcFirstLastPara="1" rIns="438900" wrap="square" tIns="21945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3" name="Google Shape;133;p14"/>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4" name="Google Shape;134;p14"/>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5" name="Google Shape;135;p1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19" name="Shape 19"/>
        <p:cNvGrpSpPr/>
        <p:nvPr/>
      </p:nvGrpSpPr>
      <p:grpSpPr>
        <a:xfrm>
          <a:off x="0" y="0"/>
          <a:ext cx="0" cy="0"/>
          <a:chOff x="0" y="0"/>
          <a:chExt cx="0" cy="0"/>
        </a:xfrm>
      </p:grpSpPr>
      <p:sp>
        <p:nvSpPr>
          <p:cNvPr id="20" name="Google Shape;20;p3"/>
          <p:cNvSpPr txBox="1"/>
          <p:nvPr>
            <p:ph type="title"/>
          </p:nvPr>
        </p:nvSpPr>
        <p:spPr>
          <a:xfrm>
            <a:off x="6400800" y="990600"/>
            <a:ext cx="31089601" cy="251454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6400800" y="3588603"/>
            <a:ext cx="31089601" cy="830997"/>
          </a:xfrm>
          <a:prstGeom prst="rect">
            <a:avLst/>
          </a:prstGeom>
          <a:noFill/>
          <a:ln>
            <a:noFill/>
          </a:ln>
        </p:spPr>
        <p:txBody>
          <a:bodyPr anchorCtr="0" anchor="t" bIns="219450" lIns="438900" spcFirstLastPara="1" rIns="438900" wrap="square" tIns="219450"/>
          <a:lstStyle>
            <a:lvl1pPr indent="-228600" lvl="0" marL="4572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9pPr>
          </a:lstStyle>
          <a:p/>
        </p:txBody>
      </p:sp>
      <p:sp>
        <p:nvSpPr>
          <p:cNvPr id="22" name="Google Shape;22;p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25" name="Google Shape;25;p3"/>
          <p:cNvSpPr/>
          <p:nvPr>
            <p:ph idx="2" type="body"/>
          </p:nvPr>
        </p:nvSpPr>
        <p:spPr>
          <a:xfrm>
            <a:off x="1143000" y="5852160"/>
            <a:ext cx="12801600" cy="1219200"/>
          </a:xfrm>
          <a:prstGeom prst="round1Rect">
            <a:avLst>
              <a:gd fmla="val 16667" name="adj"/>
            </a:avLst>
          </a:prstGeom>
          <a:solidFill>
            <a:schemeClr val="accent2"/>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26" name="Google Shape;26;p3"/>
          <p:cNvSpPr txBox="1"/>
          <p:nvPr>
            <p:ph idx="3" type="body"/>
          </p:nvPr>
        </p:nvSpPr>
        <p:spPr>
          <a:xfrm>
            <a:off x="1143000" y="7071360"/>
            <a:ext cx="12801600" cy="68580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p:nvPr>
            <p:ph idx="4" type="body"/>
          </p:nvPr>
        </p:nvSpPr>
        <p:spPr>
          <a:xfrm>
            <a:off x="1143000" y="15032736"/>
            <a:ext cx="12801600" cy="1219200"/>
          </a:xfrm>
          <a:prstGeom prst="round1Rect">
            <a:avLst>
              <a:gd fmla="val 16667" name="adj"/>
            </a:avLst>
          </a:prstGeom>
          <a:solidFill>
            <a:schemeClr val="accent3"/>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28" name="Google Shape;28;p3"/>
          <p:cNvSpPr txBox="1"/>
          <p:nvPr>
            <p:ph idx="5" type="body"/>
          </p:nvPr>
        </p:nvSpPr>
        <p:spPr>
          <a:xfrm>
            <a:off x="1143000" y="16251936"/>
            <a:ext cx="12801600" cy="9088165"/>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p:nvPr>
            <p:ph idx="6" type="body"/>
          </p:nvPr>
        </p:nvSpPr>
        <p:spPr>
          <a:xfrm>
            <a:off x="1143000" y="25831800"/>
            <a:ext cx="12801600" cy="1219200"/>
          </a:xfrm>
          <a:prstGeom prst="round1Rect">
            <a:avLst>
              <a:gd fmla="val 16667" name="adj"/>
            </a:avLst>
          </a:prstGeom>
          <a:solidFill>
            <a:schemeClr val="accent4"/>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30" name="Google Shape;30;p3"/>
          <p:cNvSpPr txBox="1"/>
          <p:nvPr>
            <p:ph idx="7" type="body"/>
          </p:nvPr>
        </p:nvSpPr>
        <p:spPr>
          <a:xfrm>
            <a:off x="1143000" y="27057097"/>
            <a:ext cx="12801600" cy="45720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p:nvPr>
            <p:ph idx="8" type="body"/>
          </p:nvPr>
        </p:nvSpPr>
        <p:spPr>
          <a:xfrm>
            <a:off x="15544800" y="5852160"/>
            <a:ext cx="12801600" cy="1219200"/>
          </a:xfrm>
          <a:prstGeom prst="round1Rect">
            <a:avLst>
              <a:gd fmla="val 16667" name="adj"/>
            </a:avLst>
          </a:prstGeom>
          <a:solidFill>
            <a:schemeClr val="accent5"/>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32" name="Google Shape;32;p3"/>
          <p:cNvSpPr txBox="1"/>
          <p:nvPr>
            <p:ph idx="9" type="body"/>
          </p:nvPr>
        </p:nvSpPr>
        <p:spPr>
          <a:xfrm>
            <a:off x="15544800" y="7071360"/>
            <a:ext cx="12801600" cy="45720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3" type="body"/>
          </p:nvPr>
        </p:nvSpPr>
        <p:spPr>
          <a:xfrm>
            <a:off x="15544800" y="11948160"/>
            <a:ext cx="12801600" cy="61722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14" type="body"/>
          </p:nvPr>
        </p:nvSpPr>
        <p:spPr>
          <a:xfrm>
            <a:off x="15544800" y="23469600"/>
            <a:ext cx="12801600" cy="1752600"/>
          </a:xfrm>
          <a:prstGeom prst="rect">
            <a:avLst/>
          </a:prstGeom>
          <a:noFill/>
          <a:ln>
            <a:noFill/>
          </a:ln>
        </p:spPr>
        <p:txBody>
          <a:bodyPr anchorCtr="0" anchor="t" bIns="219450" lIns="43890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3"/>
          <p:cNvSpPr/>
          <p:nvPr>
            <p:ph idx="15" type="body"/>
          </p:nvPr>
        </p:nvSpPr>
        <p:spPr>
          <a:xfrm>
            <a:off x="15544800" y="25831800"/>
            <a:ext cx="12801600" cy="1219200"/>
          </a:xfrm>
          <a:prstGeom prst="round1Rect">
            <a:avLst>
              <a:gd fmla="val 16667" name="adj"/>
            </a:avLst>
          </a:prstGeom>
          <a:solidFill>
            <a:schemeClr val="accent6"/>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36" name="Google Shape;36;p3"/>
          <p:cNvSpPr txBox="1"/>
          <p:nvPr>
            <p:ph idx="16" type="body"/>
          </p:nvPr>
        </p:nvSpPr>
        <p:spPr>
          <a:xfrm>
            <a:off x="15544800" y="27057097"/>
            <a:ext cx="12801600" cy="45720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7" name="Google Shape;37;p3"/>
          <p:cNvSpPr/>
          <p:nvPr>
            <p:ph idx="17" type="body"/>
          </p:nvPr>
        </p:nvSpPr>
        <p:spPr>
          <a:xfrm>
            <a:off x="29900881" y="5852160"/>
            <a:ext cx="12801600" cy="1219200"/>
          </a:xfrm>
          <a:prstGeom prst="round1Rect">
            <a:avLst>
              <a:gd fmla="val 16667" name="adj"/>
            </a:avLst>
          </a:prstGeom>
          <a:solidFill>
            <a:schemeClr val="accent6"/>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38" name="Google Shape;38;p3"/>
          <p:cNvSpPr txBox="1"/>
          <p:nvPr>
            <p:ph idx="18" type="body"/>
          </p:nvPr>
        </p:nvSpPr>
        <p:spPr>
          <a:xfrm>
            <a:off x="29900881" y="7071360"/>
            <a:ext cx="12801600" cy="73152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3"/>
          <p:cNvSpPr txBox="1"/>
          <p:nvPr>
            <p:ph idx="19" type="body"/>
          </p:nvPr>
        </p:nvSpPr>
        <p:spPr>
          <a:xfrm>
            <a:off x="29900881" y="15837408"/>
            <a:ext cx="12801600" cy="73152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3"/>
          <p:cNvSpPr/>
          <p:nvPr>
            <p:ph idx="20" type="body"/>
          </p:nvPr>
        </p:nvSpPr>
        <p:spPr>
          <a:xfrm>
            <a:off x="29900881" y="25831800"/>
            <a:ext cx="12801600" cy="1219200"/>
          </a:xfrm>
          <a:prstGeom prst="round1Rect">
            <a:avLst>
              <a:gd fmla="val 16667" name="adj"/>
            </a:avLst>
          </a:prstGeom>
          <a:solidFill>
            <a:schemeClr val="accent1"/>
          </a:solidFill>
          <a:ln>
            <a:noFill/>
          </a:ln>
        </p:spPr>
        <p:txBody>
          <a:bodyPr anchorCtr="0" anchor="ctr" bIns="219450" lIns="365750" spcFirstLastPara="1" rIns="438900" wrap="square" tIns="219450"/>
          <a:lstStyle>
            <a:lvl1pPr indent="-228600" lvl="0" marL="457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41" name="Google Shape;41;p3"/>
          <p:cNvSpPr txBox="1"/>
          <p:nvPr>
            <p:ph idx="21" type="body"/>
          </p:nvPr>
        </p:nvSpPr>
        <p:spPr>
          <a:xfrm>
            <a:off x="29900881" y="27057097"/>
            <a:ext cx="12801600" cy="4572000"/>
          </a:xfrm>
          <a:prstGeom prst="rect">
            <a:avLst/>
          </a:prstGeom>
          <a:noFill/>
          <a:ln>
            <a:noFill/>
          </a:ln>
        </p:spPr>
        <p:txBody>
          <a:bodyPr anchorCtr="0" anchor="t" bIns="219450" lIns="365750" spcFirstLastPara="1" rIns="438900" wrap="square" tIns="18287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9168">
          <p15:clr>
            <a:srgbClr val="A4A3A4"/>
          </p15:clr>
        </p15:guide>
        <p15:guide id="2" pos="18480">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ster">
  <p:cSld name="1_Poster">
    <p:spTree>
      <p:nvGrpSpPr>
        <p:cNvPr id="42" name="Shape 42"/>
        <p:cNvGrpSpPr/>
        <p:nvPr/>
      </p:nvGrpSpPr>
      <p:grpSpPr>
        <a:xfrm>
          <a:off x="0" y="0"/>
          <a:ext cx="0" cy="0"/>
          <a:chOff x="0" y="0"/>
          <a:chExt cx="0" cy="0"/>
        </a:xfrm>
      </p:grpSpPr>
      <p:sp>
        <p:nvSpPr>
          <p:cNvPr id="43" name="Google Shape;43;p4"/>
          <p:cNvSpPr/>
          <p:nvPr/>
        </p:nvSpPr>
        <p:spPr>
          <a:xfrm>
            <a:off x="44302681" y="-1"/>
            <a:ext cx="12447269" cy="32918401"/>
          </a:xfrm>
          <a:prstGeom prst="rect">
            <a:avLst/>
          </a:prstGeom>
          <a:solidFill>
            <a:srgbClr val="D8D8D8"/>
          </a:solidFill>
          <a:ln cap="flat" cmpd="sng" w="25400">
            <a:solidFill>
              <a:srgbClr val="00246A"/>
            </a:solidFill>
            <a:prstDash val="solid"/>
            <a:round/>
            <a:headEnd len="sm" w="sm" type="none"/>
            <a:tailEnd len="sm" w="sm" type="none"/>
          </a:ln>
        </p:spPr>
        <p:txBody>
          <a:bodyPr anchorCtr="0" anchor="t" bIns="45700" lIns="274300" spcFirstLastPara="1" rIns="274300" wrap="square" tIns="45700">
            <a:noAutofit/>
          </a:bodyPr>
          <a:lstStyle/>
          <a:p>
            <a:pPr indent="0" lvl="0" marL="0" marR="0" rtl="0" algn="l">
              <a:spcBef>
                <a:spcPts val="0"/>
              </a:spcBef>
              <a:spcAft>
                <a:spcPts val="0"/>
              </a:spcAft>
              <a:buNone/>
            </a:pPr>
            <a:r>
              <a:rPr b="1" lang="en-US" sz="9600">
                <a:solidFill>
                  <a:srgbClr val="7F7F7F"/>
                </a:solidFill>
                <a:latin typeface="Calibri"/>
                <a:ea typeface="Calibri"/>
                <a:cs typeface="Calibri"/>
                <a:sym typeface="Calibri"/>
              </a:rPr>
              <a:t>Printing:</a:t>
            </a:r>
            <a:endParaRPr/>
          </a:p>
          <a:p>
            <a:pPr indent="0" lvl="0" marL="0" marR="0" rtl="0" algn="l">
              <a:spcBef>
                <a:spcPts val="1200"/>
              </a:spcBef>
              <a:spcAft>
                <a:spcPts val="0"/>
              </a:spcAft>
              <a:buNone/>
            </a:pPr>
            <a:r>
              <a:rPr b="1" lang="en-US" sz="6600">
                <a:solidFill>
                  <a:srgbClr val="7F7F7F"/>
                </a:solidFill>
                <a:latin typeface="Calibri"/>
                <a:ea typeface="Calibri"/>
                <a:cs typeface="Calibri"/>
                <a:sym typeface="Calibri"/>
              </a:rPr>
              <a:t>This poster is 48” wide by 36” high. It’s designed to be printed on a large-format printer.</a:t>
            </a:r>
            <a:endParaRPr/>
          </a:p>
          <a:p>
            <a:pPr indent="0" lvl="0" marL="0" marR="0" rtl="0" algn="l">
              <a:spcBef>
                <a:spcPts val="300"/>
              </a:spcBef>
              <a:spcAft>
                <a:spcPts val="0"/>
              </a:spcAft>
              <a:buNone/>
            </a:pPr>
            <a:r>
              <a:t/>
            </a:r>
            <a:endParaRPr b="1" sz="6000">
              <a:solidFill>
                <a:srgbClr val="7F7F7F"/>
              </a:solidFill>
              <a:latin typeface="Calibri"/>
              <a:ea typeface="Calibri"/>
              <a:cs typeface="Calibri"/>
              <a:sym typeface="Calibri"/>
            </a:endParaRPr>
          </a:p>
          <a:p>
            <a:pPr indent="0" lvl="0" marL="0" marR="0" rtl="0" algn="l">
              <a:spcBef>
                <a:spcPts val="1200"/>
              </a:spcBef>
              <a:spcAft>
                <a:spcPts val="0"/>
              </a:spcAft>
              <a:buNone/>
            </a:pPr>
            <a:r>
              <a:rPr b="1" lang="en-US" sz="8800">
                <a:solidFill>
                  <a:srgbClr val="7F7F7F"/>
                </a:solidFill>
                <a:latin typeface="Calibri"/>
                <a:ea typeface="Calibri"/>
                <a:cs typeface="Calibri"/>
                <a:sym typeface="Calibri"/>
              </a:rPr>
              <a:t>Customizing the Content:</a:t>
            </a:r>
            <a:endParaRPr/>
          </a:p>
          <a:p>
            <a:pPr indent="0" lvl="0" marL="0" marR="0" rtl="0" algn="l">
              <a:spcBef>
                <a:spcPts val="1200"/>
              </a:spcBef>
              <a:spcAft>
                <a:spcPts val="0"/>
              </a:spcAft>
              <a:buNone/>
            </a:pPr>
            <a:r>
              <a:rPr b="1" lang="en-US" sz="6600">
                <a:solidFill>
                  <a:srgbClr val="7F7F7F"/>
                </a:solidFill>
                <a:latin typeface="Calibri"/>
                <a:ea typeface="Calibri"/>
                <a:cs typeface="Calibri"/>
                <a:sym typeface="Calibri"/>
              </a:rPr>
              <a:t>The placeholders in this poster are formatted for you. Type</a:t>
            </a:r>
            <a:r>
              <a:rPr b="1" lang="en-US" sz="6600">
                <a:solidFill>
                  <a:srgbClr val="7F7F7F"/>
                </a:solidFill>
                <a:latin typeface="Calibri"/>
                <a:ea typeface="Calibri"/>
                <a:cs typeface="Calibri"/>
                <a:sym typeface="Calibri"/>
              </a:rPr>
              <a:t> in the placeholders </a:t>
            </a:r>
            <a:r>
              <a:rPr b="1" lang="en-US" sz="6600">
                <a:solidFill>
                  <a:srgbClr val="7F7F7F"/>
                </a:solidFill>
                <a:latin typeface="Calibri"/>
                <a:ea typeface="Calibri"/>
                <a:cs typeface="Calibri"/>
                <a:sym typeface="Calibri"/>
              </a:rPr>
              <a:t>to add text, or c</a:t>
            </a:r>
            <a:r>
              <a:rPr b="1" lang="en-US" sz="6600">
                <a:solidFill>
                  <a:srgbClr val="7F7F7F"/>
                </a:solidFill>
                <a:latin typeface="Calibri"/>
                <a:ea typeface="Calibri"/>
                <a:cs typeface="Calibri"/>
                <a:sym typeface="Calibri"/>
              </a:rPr>
              <a:t>lick an icon to add a table, chart, SmartArt graphic, picture or multimedia file.</a:t>
            </a:r>
            <a:endParaRPr/>
          </a:p>
          <a:p>
            <a:pPr indent="0" lvl="0" marL="0" marR="0" rtl="0" algn="l">
              <a:spcBef>
                <a:spcPts val="2400"/>
              </a:spcBef>
              <a:spcAft>
                <a:spcPts val="0"/>
              </a:spcAft>
              <a:buNone/>
            </a:pPr>
            <a:r>
              <a:rPr b="1" lang="en-US" sz="6600">
                <a:solidFill>
                  <a:srgbClr val="7F7F7F"/>
                </a:solidFill>
                <a:latin typeface="Calibri"/>
                <a:ea typeface="Calibri"/>
                <a:cs typeface="Calibri"/>
                <a:sym typeface="Calibri"/>
              </a:rPr>
              <a:t>To add or remove bullet points from text, click the Bullets button on the Home tab.</a:t>
            </a:r>
            <a:endParaRPr/>
          </a:p>
          <a:p>
            <a:pPr indent="0" lvl="0" marL="0" marR="0" rtl="0" algn="l">
              <a:spcBef>
                <a:spcPts val="2400"/>
              </a:spcBef>
              <a:spcAft>
                <a:spcPts val="0"/>
              </a:spcAft>
              <a:buNone/>
            </a:pPr>
            <a:r>
              <a:rPr b="1" lang="en-US" sz="6600">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a:p>
          <a:p>
            <a:pPr indent="0" lvl="0" marL="0" marR="0" rtl="0" algn="l">
              <a:spcBef>
                <a:spcPts val="2400"/>
              </a:spcBef>
              <a:spcAft>
                <a:spcPts val="0"/>
              </a:spcAft>
              <a:buNone/>
            </a:pPr>
            <a:r>
              <a:rPr b="1" lang="en-US" sz="6600">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a:p>
          <a:p>
            <a:pPr indent="0" lvl="0" marL="0" marR="0" rtl="0" algn="l">
              <a:spcBef>
                <a:spcPts val="2400"/>
              </a:spcBef>
              <a:spcAft>
                <a:spcPts val="0"/>
              </a:spcAft>
              <a:buNone/>
            </a:pPr>
            <a:r>
              <a:rPr b="1" lang="en-US" sz="4000">
                <a:solidFill>
                  <a:srgbClr val="7F7F7F"/>
                </a:solidFill>
                <a:latin typeface="Calibri"/>
                <a:ea typeface="Calibri"/>
                <a:cs typeface="Calibri"/>
                <a:sym typeface="Calibri"/>
              </a:rPr>
              <a:t>Note:</a:t>
            </a:r>
            <a:r>
              <a:rPr b="1" lang="en-US" sz="4000">
                <a:solidFill>
                  <a:srgbClr val="7F7F7F"/>
                </a:solidFill>
                <a:latin typeface="Calibri"/>
                <a:ea typeface="Calibri"/>
                <a:cs typeface="Calibri"/>
                <a:sym typeface="Calibri"/>
              </a:rPr>
              <a:t> This template  has been adapted by DMC. The original template can be download from http://office.microsoft.com/en-us/templates/science-project-poster-TC104001343.aspx</a:t>
            </a:r>
            <a:endParaRPr b="1" sz="4000">
              <a:solidFill>
                <a:srgbClr val="7F7F7F"/>
              </a:solidFill>
              <a:latin typeface="Calibri"/>
              <a:ea typeface="Calibri"/>
              <a:cs typeface="Calibri"/>
              <a:sym typeface="Calibri"/>
            </a:endParaRPr>
          </a:p>
          <a:p>
            <a:pPr indent="0" lvl="0" marL="0" marR="0" rtl="0" algn="l">
              <a:spcBef>
                <a:spcPts val="2400"/>
              </a:spcBef>
              <a:spcAft>
                <a:spcPts val="0"/>
              </a:spcAft>
              <a:buNone/>
            </a:pPr>
            <a:r>
              <a:t/>
            </a:r>
            <a:endParaRPr sz="6600">
              <a:solidFill>
                <a:srgbClr val="7F7F7F"/>
              </a:solidFill>
              <a:latin typeface="Calibri"/>
              <a:ea typeface="Calibri"/>
              <a:cs typeface="Calibri"/>
              <a:sym typeface="Calibri"/>
            </a:endParaRPr>
          </a:p>
        </p:txBody>
      </p:sp>
      <p:sp>
        <p:nvSpPr>
          <p:cNvPr id="44" name="Google Shape;44;p4"/>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4"/>
          <p:cNvSpPr txBox="1"/>
          <p:nvPr>
            <p:ph idx="1" type="body"/>
          </p:nvPr>
        </p:nvSpPr>
        <p:spPr>
          <a:xfrm>
            <a:off x="1158240" y="4093905"/>
            <a:ext cx="30174411" cy="646331"/>
          </a:xfrm>
          <a:prstGeom prst="rect">
            <a:avLst/>
          </a:prstGeom>
          <a:noFill/>
          <a:ln>
            <a:noFill/>
          </a:ln>
        </p:spPr>
        <p:txBody>
          <a:bodyPr anchorCtr="0" anchor="ctr" bIns="219450" lIns="438900" spcFirstLastPara="1" rIns="438900" wrap="square" tIns="219450"/>
          <a:lstStyle>
            <a:lvl1pPr indent="-228600" lvl="0" marL="457200" marR="0" rtl="0" algn="l">
              <a:spcBef>
                <a:spcPts val="0"/>
              </a:spcBef>
              <a:spcAft>
                <a:spcPts val="0"/>
              </a:spcAft>
              <a:buClr>
                <a:srgbClr val="BFBFBF"/>
              </a:buClr>
              <a:buSzPts val="3600"/>
              <a:buFont typeface="Arial"/>
              <a:buNone/>
              <a:defRPr b="0" i="0" sz="3600" u="none" cap="none" strike="noStrike">
                <a:solidFill>
                  <a:srgbClr val="BFBFBF"/>
                </a:solidFill>
                <a:latin typeface="Calibri"/>
                <a:ea typeface="Calibri"/>
                <a:cs typeface="Calibri"/>
                <a:sym typeface="Calibri"/>
              </a:defRPr>
            </a:lvl1pPr>
            <a:lvl2pPr indent="-228600" lvl="1" marL="9144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9pPr>
          </a:lstStyle>
          <a:p/>
        </p:txBody>
      </p:sp>
      <p:sp>
        <p:nvSpPr>
          <p:cNvPr id="46" name="Google Shape;46;p4"/>
          <p:cNvSpPr txBox="1"/>
          <p:nvPr>
            <p:ph idx="2" type="body"/>
          </p:nvPr>
        </p:nvSpPr>
        <p:spPr>
          <a:xfrm>
            <a:off x="1143000" y="5669280"/>
            <a:ext cx="12801600" cy="128016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47" name="Google Shape;47;p4"/>
          <p:cNvSpPr txBox="1"/>
          <p:nvPr>
            <p:ph idx="3" type="body"/>
          </p:nvPr>
        </p:nvSpPr>
        <p:spPr>
          <a:xfrm>
            <a:off x="1143000" y="7114032"/>
            <a:ext cx="12801600" cy="2732574"/>
          </a:xfrm>
          <a:prstGeom prst="rect">
            <a:avLst/>
          </a:prstGeom>
          <a:solidFill>
            <a:srgbClr val="E2EBF7"/>
          </a:solidFill>
          <a:ln>
            <a:noFill/>
          </a:ln>
        </p:spPr>
        <p:txBody>
          <a:bodyPr anchorCtr="0" anchor="ctr" bIns="219450" lIns="365750" spcFirstLastPara="1" rIns="365750" wrap="square" tIns="219450"/>
          <a:lstStyle>
            <a:lvl1pPr indent="-228600" lvl="0" marL="4572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508000" lvl="1" marL="914400" marR="0" rtl="0" algn="l">
              <a:spcBef>
                <a:spcPts val="120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2pPr>
            <a:lvl3pPr indent="-508000" lvl="2" marL="1371600" marR="0" rtl="0" algn="l">
              <a:spcBef>
                <a:spcPts val="120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5pPr>
            <a:lvl6pPr indent="-228600" lvl="5" marL="27432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6pPr>
            <a:lvl7pPr indent="-228600" lvl="6" marL="32004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7pPr>
            <a:lvl8pPr indent="-228600" lvl="7" marL="36576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8pPr>
            <a:lvl9pPr indent="-228600" lvl="8" marL="4114800" marR="0" rtl="0" algn="l">
              <a:spcBef>
                <a:spcPts val="120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9pPr>
          </a:lstStyle>
          <a:p/>
        </p:txBody>
      </p:sp>
      <p:sp>
        <p:nvSpPr>
          <p:cNvPr id="48" name="Google Shape;48;p4"/>
          <p:cNvSpPr txBox="1"/>
          <p:nvPr>
            <p:ph idx="4" type="body"/>
          </p:nvPr>
        </p:nvSpPr>
        <p:spPr>
          <a:xfrm>
            <a:off x="1143000" y="10497312"/>
            <a:ext cx="12801600" cy="128016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49" name="Google Shape;49;p4"/>
          <p:cNvSpPr txBox="1"/>
          <p:nvPr>
            <p:ph idx="5" type="body"/>
          </p:nvPr>
        </p:nvSpPr>
        <p:spPr>
          <a:xfrm>
            <a:off x="1143000" y="11868912"/>
            <a:ext cx="12801600" cy="2807506"/>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50" name="Google Shape;50;p4"/>
          <p:cNvSpPr txBox="1"/>
          <p:nvPr>
            <p:ph idx="6" type="body"/>
          </p:nvPr>
        </p:nvSpPr>
        <p:spPr>
          <a:xfrm>
            <a:off x="1143000" y="1495044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51" name="Google Shape;51;p4"/>
          <p:cNvSpPr txBox="1"/>
          <p:nvPr>
            <p:ph idx="7" type="body"/>
          </p:nvPr>
        </p:nvSpPr>
        <p:spPr>
          <a:xfrm>
            <a:off x="1143000" y="16440913"/>
            <a:ext cx="12801600" cy="6027461"/>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52" name="Google Shape;52;p4"/>
          <p:cNvSpPr txBox="1"/>
          <p:nvPr>
            <p:ph idx="8" type="body"/>
          </p:nvPr>
        </p:nvSpPr>
        <p:spPr>
          <a:xfrm>
            <a:off x="1143000" y="2288743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53" name="Google Shape;53;p4"/>
          <p:cNvSpPr txBox="1"/>
          <p:nvPr>
            <p:ph idx="9" type="body"/>
          </p:nvPr>
        </p:nvSpPr>
        <p:spPr>
          <a:xfrm>
            <a:off x="1143000" y="24332184"/>
            <a:ext cx="12801600" cy="7296912"/>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54" name="Google Shape;54;p4"/>
          <p:cNvSpPr txBox="1"/>
          <p:nvPr>
            <p:ph idx="13" type="body"/>
          </p:nvPr>
        </p:nvSpPr>
        <p:spPr>
          <a:xfrm>
            <a:off x="15544800"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55" name="Google Shape;55;p4"/>
          <p:cNvSpPr txBox="1"/>
          <p:nvPr>
            <p:ph idx="14" type="body"/>
          </p:nvPr>
        </p:nvSpPr>
        <p:spPr>
          <a:xfrm>
            <a:off x="15544800" y="7114032"/>
            <a:ext cx="12801600" cy="6795556"/>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56" name="Google Shape;56;p4"/>
          <p:cNvSpPr txBox="1"/>
          <p:nvPr>
            <p:ph idx="15" type="body"/>
          </p:nvPr>
        </p:nvSpPr>
        <p:spPr>
          <a:xfrm>
            <a:off x="15544800" y="14328648"/>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57" name="Google Shape;57;p4"/>
          <p:cNvSpPr txBox="1"/>
          <p:nvPr>
            <p:ph idx="16" type="body"/>
          </p:nvPr>
        </p:nvSpPr>
        <p:spPr>
          <a:xfrm>
            <a:off x="15544800" y="15773398"/>
            <a:ext cx="12801600" cy="6694973"/>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58" name="Google Shape;58;p4"/>
          <p:cNvSpPr txBox="1"/>
          <p:nvPr>
            <p:ph idx="17" type="body"/>
          </p:nvPr>
        </p:nvSpPr>
        <p:spPr>
          <a:xfrm>
            <a:off x="15544800" y="2288743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59" name="Google Shape;59;p4"/>
          <p:cNvSpPr txBox="1"/>
          <p:nvPr>
            <p:ph idx="18" type="body"/>
          </p:nvPr>
        </p:nvSpPr>
        <p:spPr>
          <a:xfrm>
            <a:off x="15544800" y="24332184"/>
            <a:ext cx="12801600" cy="7296912"/>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60" name="Google Shape;60;p4"/>
          <p:cNvSpPr txBox="1"/>
          <p:nvPr>
            <p:ph idx="19" type="body"/>
          </p:nvPr>
        </p:nvSpPr>
        <p:spPr>
          <a:xfrm>
            <a:off x="29900881"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61" name="Google Shape;61;p4"/>
          <p:cNvSpPr txBox="1"/>
          <p:nvPr>
            <p:ph idx="20" type="body"/>
          </p:nvPr>
        </p:nvSpPr>
        <p:spPr>
          <a:xfrm>
            <a:off x="29900881" y="7114032"/>
            <a:ext cx="12801600" cy="7315200"/>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62" name="Google Shape;62;p4"/>
          <p:cNvSpPr txBox="1"/>
          <p:nvPr>
            <p:ph idx="21" type="body"/>
          </p:nvPr>
        </p:nvSpPr>
        <p:spPr>
          <a:xfrm>
            <a:off x="29900881" y="14914834"/>
            <a:ext cx="12801600" cy="4538610"/>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63" name="Google Shape;63;p4"/>
          <p:cNvSpPr txBox="1"/>
          <p:nvPr>
            <p:ph idx="22" type="body"/>
          </p:nvPr>
        </p:nvSpPr>
        <p:spPr>
          <a:xfrm>
            <a:off x="29900881" y="19767595"/>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64" name="Google Shape;64;p4"/>
          <p:cNvSpPr txBox="1"/>
          <p:nvPr>
            <p:ph idx="23" type="body"/>
          </p:nvPr>
        </p:nvSpPr>
        <p:spPr>
          <a:xfrm>
            <a:off x="29900881" y="21212348"/>
            <a:ext cx="12801600" cy="4344786"/>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65" name="Google Shape;65;p4"/>
          <p:cNvSpPr txBox="1"/>
          <p:nvPr>
            <p:ph idx="24" type="body"/>
          </p:nvPr>
        </p:nvSpPr>
        <p:spPr>
          <a:xfrm>
            <a:off x="29900881" y="25722072"/>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lstStyle>
            <a:lvl1pPr indent="-228600" lvl="0" marL="457200" marR="0" rtl="0" algn="ctr">
              <a:spcBef>
                <a:spcPts val="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2pPr>
            <a:lvl3pPr indent="-228600" lvl="2" marL="1371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4pPr>
            <a:lvl5pPr indent="-228600" lvl="4" marL="22860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5pPr>
            <a:lvl6pPr indent="-228600" lvl="5" marL="27432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6pPr>
            <a:lvl7pPr indent="-228600" lvl="6" marL="32004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7pPr>
            <a:lvl8pPr indent="-228600" lvl="7" marL="36576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8pPr>
            <a:lvl9pPr indent="-228600" lvl="8" marL="4114800" marR="0" rtl="0" algn="l">
              <a:spcBef>
                <a:spcPts val="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9pPr>
          </a:lstStyle>
          <a:p/>
        </p:txBody>
      </p:sp>
      <p:sp>
        <p:nvSpPr>
          <p:cNvPr id="66" name="Google Shape;66;p4"/>
          <p:cNvSpPr txBox="1"/>
          <p:nvPr>
            <p:ph idx="25" type="body"/>
          </p:nvPr>
        </p:nvSpPr>
        <p:spPr>
          <a:xfrm>
            <a:off x="29900881" y="27166825"/>
            <a:ext cx="12801600" cy="4462272"/>
          </a:xfrm>
          <a:prstGeom prst="rect">
            <a:avLst/>
          </a:prstGeom>
          <a:noFill/>
          <a:ln>
            <a:noFill/>
          </a:ln>
        </p:spPr>
        <p:txBody>
          <a:bodyPr anchorCtr="0" anchor="t" bIns="219450" lIns="91425" spcFirstLastPara="1" rIns="438900" wrap="square" tIns="1828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67" name="Google Shape;67;p4"/>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8" name="Google Shape;68;p4"/>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9" name="Google Shape;69;p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70" name="Google Shape;70;p4"/>
          <p:cNvSpPr/>
          <p:nvPr>
            <p:ph idx="26" type="pic"/>
          </p:nvPr>
        </p:nvSpPr>
        <p:spPr>
          <a:xfrm>
            <a:off x="32270700" y="-1"/>
            <a:ext cx="11620500" cy="3842445"/>
          </a:xfrm>
          <a:prstGeom prst="rect">
            <a:avLst/>
          </a:prstGeom>
          <a:noFill/>
          <a:ln>
            <a:noFill/>
          </a:ln>
        </p:spPr>
        <p:txBody>
          <a:bodyPr anchorCtr="0" anchor="t" bIns="219450" lIns="91425" spcFirstLastPara="1" rIns="91425" wrap="square" tIns="457200"/>
          <a:lstStyle>
            <a:lvl1pPr lvl="0" marR="0" rtl="0" algn="ctr">
              <a:spcBef>
                <a:spcPts val="3080"/>
              </a:spcBef>
              <a:spcAft>
                <a:spcPts val="0"/>
              </a:spcAft>
              <a:buClr>
                <a:schemeClr val="lt1"/>
              </a:buClr>
              <a:buSzPts val="15400"/>
              <a:buFont typeface="Arial"/>
              <a:buNone/>
              <a:defRPr b="0" i="0" sz="15400" u="none" cap="none" strike="noStrike">
                <a:solidFill>
                  <a:schemeClr val="lt1"/>
                </a:solidFill>
                <a:latin typeface="Calibri"/>
                <a:ea typeface="Calibri"/>
                <a:cs typeface="Calibri"/>
                <a:sym typeface="Calibri"/>
              </a:defRPr>
            </a:lvl1pPr>
            <a:lvl2pPr lvl="1"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lvl="2"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lvl="3"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lvl="4"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lvl="5"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lvl="6"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lvl="7"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lvl="8"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9168">
          <p15:clr>
            <a:srgbClr val="A4A3A4"/>
          </p15:clr>
        </p15:guide>
        <p15:guide id="2" pos="18480">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1" name="Shape 71"/>
        <p:cNvGrpSpPr/>
        <p:nvPr/>
      </p:nvGrpSpPr>
      <p:grpSpPr>
        <a:xfrm>
          <a:off x="0" y="0"/>
          <a:ext cx="0" cy="0"/>
          <a:chOff x="0" y="0"/>
          <a:chExt cx="0" cy="0"/>
        </a:xfrm>
      </p:grpSpPr>
      <p:sp>
        <p:nvSpPr>
          <p:cNvPr id="72" name="Google Shape;72;p5"/>
          <p:cNvSpPr txBox="1"/>
          <p:nvPr>
            <p:ph type="ctrTitle"/>
          </p:nvPr>
        </p:nvSpPr>
        <p:spPr>
          <a:xfrm>
            <a:off x="3291840" y="10226042"/>
            <a:ext cx="37307519" cy="705612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5"/>
          <p:cNvSpPr txBox="1"/>
          <p:nvPr>
            <p:ph idx="1" type="subTitle"/>
          </p:nvPr>
        </p:nvSpPr>
        <p:spPr>
          <a:xfrm>
            <a:off x="6583680" y="18653759"/>
            <a:ext cx="30723839" cy="8412480"/>
          </a:xfrm>
          <a:prstGeom prst="rect">
            <a:avLst/>
          </a:prstGeom>
          <a:noFill/>
          <a:ln>
            <a:noFill/>
          </a:ln>
        </p:spPr>
        <p:txBody>
          <a:bodyPr anchorCtr="0" anchor="t" bIns="219450" lIns="438900" spcFirstLastPara="1" rIns="438900" wrap="square" tIns="219450"/>
          <a:lstStyle>
            <a:lvl1pPr lvl="0" marR="0" rtl="0" algn="ctr">
              <a:spcBef>
                <a:spcPts val="3080"/>
              </a:spcBef>
              <a:spcAft>
                <a:spcPts val="0"/>
              </a:spcAft>
              <a:buClr>
                <a:srgbClr val="888888"/>
              </a:buClr>
              <a:buSzPts val="15400"/>
              <a:buFont typeface="Arial"/>
              <a:buNone/>
              <a:defRPr b="0" i="0" sz="15400" u="none" cap="none" strike="noStrike">
                <a:solidFill>
                  <a:srgbClr val="888888"/>
                </a:solidFill>
                <a:latin typeface="Calibri"/>
                <a:ea typeface="Calibri"/>
                <a:cs typeface="Calibri"/>
                <a:sym typeface="Calibri"/>
              </a:defRPr>
            </a:lvl1pPr>
            <a:lvl2pPr lvl="1" marR="0" rtl="0" algn="ctr">
              <a:spcBef>
                <a:spcPts val="2680"/>
              </a:spcBef>
              <a:spcAft>
                <a:spcPts val="0"/>
              </a:spcAft>
              <a:buClr>
                <a:srgbClr val="888888"/>
              </a:buClr>
              <a:buSzPts val="13400"/>
              <a:buFont typeface="Arial"/>
              <a:buNone/>
              <a:defRPr b="0" i="0" sz="13400" u="none" cap="none" strike="noStrike">
                <a:solidFill>
                  <a:srgbClr val="888888"/>
                </a:solidFill>
                <a:latin typeface="Calibri"/>
                <a:ea typeface="Calibri"/>
                <a:cs typeface="Calibri"/>
                <a:sym typeface="Calibri"/>
              </a:defRPr>
            </a:lvl2pPr>
            <a:lvl3pPr lvl="2" marR="0" rtl="0" algn="ctr">
              <a:spcBef>
                <a:spcPts val="2300"/>
              </a:spcBef>
              <a:spcAft>
                <a:spcPts val="0"/>
              </a:spcAft>
              <a:buClr>
                <a:srgbClr val="888888"/>
              </a:buClr>
              <a:buSzPts val="11500"/>
              <a:buFont typeface="Arial"/>
              <a:buNone/>
              <a:defRPr b="0" i="0" sz="11500" u="none" cap="none" strike="noStrike">
                <a:solidFill>
                  <a:srgbClr val="888888"/>
                </a:solidFill>
                <a:latin typeface="Calibri"/>
                <a:ea typeface="Calibri"/>
                <a:cs typeface="Calibri"/>
                <a:sym typeface="Calibri"/>
              </a:defRPr>
            </a:lvl3pPr>
            <a:lvl4pPr lvl="3"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4pPr>
            <a:lvl5pPr lvl="4"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5pPr>
            <a:lvl6pPr lvl="5"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6pPr>
            <a:lvl7pPr lvl="6"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7pPr>
            <a:lvl8pPr lvl="7"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8pPr>
            <a:lvl9pPr lvl="8"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9pPr>
          </a:lstStyle>
          <a:p/>
        </p:txBody>
      </p:sp>
      <p:sp>
        <p:nvSpPr>
          <p:cNvPr id="74" name="Google Shape;74;p5"/>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5" name="Google Shape;75;p5"/>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6" name="Google Shape;76;p5"/>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7" name="Shape 77"/>
        <p:cNvGrpSpPr/>
        <p:nvPr/>
      </p:nvGrpSpPr>
      <p:grpSpPr>
        <a:xfrm>
          <a:off x="0" y="0"/>
          <a:ext cx="0" cy="0"/>
          <a:chOff x="0" y="0"/>
          <a:chExt cx="0" cy="0"/>
        </a:xfrm>
      </p:grpSpPr>
      <p:sp>
        <p:nvSpPr>
          <p:cNvPr id="78" name="Google Shape;78;p6"/>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6"/>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Google Shape;80;p6"/>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1" name="Google Shape;81;p6"/>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2" name="Google Shape;82;p6"/>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3" name="Shape 83"/>
        <p:cNvGrpSpPr/>
        <p:nvPr/>
      </p:nvGrpSpPr>
      <p:grpSpPr>
        <a:xfrm>
          <a:off x="0" y="0"/>
          <a:ext cx="0" cy="0"/>
          <a:chOff x="0" y="0"/>
          <a:chExt cx="0" cy="0"/>
        </a:xfrm>
      </p:grpSpPr>
      <p:sp>
        <p:nvSpPr>
          <p:cNvPr id="84" name="Google Shape;84;p7"/>
          <p:cNvSpPr txBox="1"/>
          <p:nvPr>
            <p:ph type="title"/>
          </p:nvPr>
        </p:nvSpPr>
        <p:spPr>
          <a:xfrm>
            <a:off x="3467102" y="21153122"/>
            <a:ext cx="37307519" cy="6537960"/>
          </a:xfrm>
          <a:prstGeom prst="rect">
            <a:avLst/>
          </a:prstGeom>
          <a:noFill/>
          <a:ln>
            <a:noFill/>
          </a:ln>
        </p:spPr>
        <p:txBody>
          <a:bodyPr anchorCtr="0" anchor="t" bIns="219450" lIns="438900" spcFirstLastPara="1" rIns="438900" wrap="square" tIns="219450"/>
          <a:lstStyle>
            <a:lvl1pPr lvl="0" marR="0" rtl="0" algn="l">
              <a:spcBef>
                <a:spcPts val="0"/>
              </a:spcBef>
              <a:spcAft>
                <a:spcPts val="0"/>
              </a:spcAft>
              <a:buClr>
                <a:schemeClr val="dk1"/>
              </a:buClr>
              <a:buSzPts val="19200"/>
              <a:buFont typeface="Calibri"/>
              <a:buNone/>
              <a:defRPr b="1" i="0" sz="19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7"/>
          <p:cNvSpPr txBox="1"/>
          <p:nvPr>
            <p:ph idx="1" type="body"/>
          </p:nvPr>
        </p:nvSpPr>
        <p:spPr>
          <a:xfrm>
            <a:off x="3467102" y="13952225"/>
            <a:ext cx="37307519" cy="7200898"/>
          </a:xfrm>
          <a:prstGeom prst="rect">
            <a:avLst/>
          </a:prstGeom>
          <a:noFill/>
          <a:ln>
            <a:noFill/>
          </a:ln>
        </p:spPr>
        <p:txBody>
          <a:bodyPr anchorCtr="0" anchor="b" bIns="219450" lIns="438900" spcFirstLastPara="1" rIns="438900" wrap="square" tIns="219450"/>
          <a:lstStyle>
            <a:lvl1pPr indent="-228600" lvl="0" marL="457200" marR="0" rtl="0" algn="l">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1pPr>
            <a:lvl2pPr indent="-228600" lvl="1" marL="914400" marR="0" rtl="0" algn="l">
              <a:spcBef>
                <a:spcPts val="1720"/>
              </a:spcBef>
              <a:spcAft>
                <a:spcPts val="0"/>
              </a:spcAft>
              <a:buClr>
                <a:srgbClr val="888888"/>
              </a:buClr>
              <a:buSzPts val="8600"/>
              <a:buFont typeface="Arial"/>
              <a:buNone/>
              <a:defRPr b="0" i="0" sz="8600" u="none" cap="none" strike="noStrike">
                <a:solidFill>
                  <a:srgbClr val="888888"/>
                </a:solidFill>
                <a:latin typeface="Calibri"/>
                <a:ea typeface="Calibri"/>
                <a:cs typeface="Calibri"/>
                <a:sym typeface="Calibri"/>
              </a:defRPr>
            </a:lvl2pPr>
            <a:lvl3pPr indent="-228600" lvl="2" marL="1371600" marR="0" rtl="0" algn="l">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3pPr>
            <a:lvl4pPr indent="-228600" lvl="3" marL="18288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4pPr>
            <a:lvl5pPr indent="-228600" lvl="4" marL="22860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5pPr>
            <a:lvl6pPr indent="-228600" lvl="5" marL="27432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6pPr>
            <a:lvl7pPr indent="-228600" lvl="6" marL="32004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7pPr>
            <a:lvl8pPr indent="-228600" lvl="7" marL="36576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8pPr>
            <a:lvl9pPr indent="-228600" lvl="8" marL="41148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9pPr>
          </a:lstStyle>
          <a:p/>
        </p:txBody>
      </p:sp>
      <p:sp>
        <p:nvSpPr>
          <p:cNvPr id="86" name="Google Shape;86;p7"/>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7" name="Google Shape;87;p7"/>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8" name="Google Shape;88;p7"/>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9" name="Shape 89"/>
        <p:cNvGrpSpPr/>
        <p:nvPr/>
      </p:nvGrpSpPr>
      <p:grpSpPr>
        <a:xfrm>
          <a:off x="0" y="0"/>
          <a:ext cx="0" cy="0"/>
          <a:chOff x="0" y="0"/>
          <a:chExt cx="0" cy="0"/>
        </a:xfrm>
      </p:grpSpPr>
      <p:sp>
        <p:nvSpPr>
          <p:cNvPr id="90" name="Google Shape;90;p8"/>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8"/>
          <p:cNvSpPr txBox="1"/>
          <p:nvPr>
            <p:ph idx="1" type="body"/>
          </p:nvPr>
        </p:nvSpPr>
        <p:spPr>
          <a:xfrm>
            <a:off x="2194560" y="7680963"/>
            <a:ext cx="19385280" cy="21724621"/>
          </a:xfrm>
          <a:prstGeom prst="rect">
            <a:avLst/>
          </a:prstGeom>
          <a:noFill/>
          <a:ln>
            <a:noFill/>
          </a:ln>
        </p:spPr>
        <p:txBody>
          <a:bodyPr anchorCtr="0" anchor="t" bIns="219450" lIns="438900" spcFirstLastPara="1" rIns="438900" wrap="square" tIns="219450"/>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92" name="Google Shape;92;p8"/>
          <p:cNvSpPr txBox="1"/>
          <p:nvPr>
            <p:ph idx="2" type="body"/>
          </p:nvPr>
        </p:nvSpPr>
        <p:spPr>
          <a:xfrm>
            <a:off x="22311359" y="7680963"/>
            <a:ext cx="19385280" cy="21724621"/>
          </a:xfrm>
          <a:prstGeom prst="rect">
            <a:avLst/>
          </a:prstGeom>
          <a:noFill/>
          <a:ln>
            <a:noFill/>
          </a:ln>
        </p:spPr>
        <p:txBody>
          <a:bodyPr anchorCtr="0" anchor="t" bIns="219450" lIns="438900" spcFirstLastPara="1" rIns="438900" wrap="square" tIns="219450"/>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93" name="Google Shape;93;p8"/>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94" name="Google Shape;94;p8"/>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95" name="Google Shape;95;p8"/>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6" name="Shape 96"/>
        <p:cNvGrpSpPr/>
        <p:nvPr/>
      </p:nvGrpSpPr>
      <p:grpSpPr>
        <a:xfrm>
          <a:off x="0" y="0"/>
          <a:ext cx="0" cy="0"/>
          <a:chOff x="0" y="0"/>
          <a:chExt cx="0" cy="0"/>
        </a:xfrm>
      </p:grpSpPr>
      <p:sp>
        <p:nvSpPr>
          <p:cNvPr id="97" name="Google Shape;97;p9"/>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9"/>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99" name="Google Shape;99;p9"/>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100" name="Google Shape;100;p9"/>
          <p:cNvSpPr txBox="1"/>
          <p:nvPr>
            <p:ph idx="3" type="body"/>
          </p:nvPr>
        </p:nvSpPr>
        <p:spPr>
          <a:xfrm>
            <a:off x="22296122" y="7368542"/>
            <a:ext cx="19400519" cy="3070858"/>
          </a:xfrm>
          <a:prstGeom prst="rect">
            <a:avLst/>
          </a:prstGeom>
          <a:noFill/>
          <a:ln>
            <a:noFill/>
          </a:ln>
        </p:spPr>
        <p:txBody>
          <a:bodyPr anchorCtr="0" anchor="b" bIns="219450" lIns="438900" spcFirstLastPara="1" rIns="438900" wrap="square" tIns="219450"/>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101" name="Google Shape;101;p9"/>
          <p:cNvSpPr txBox="1"/>
          <p:nvPr>
            <p:ph idx="4" type="body"/>
          </p:nvPr>
        </p:nvSpPr>
        <p:spPr>
          <a:xfrm>
            <a:off x="22296122" y="10439400"/>
            <a:ext cx="19400519" cy="18966182"/>
          </a:xfrm>
          <a:prstGeom prst="rect">
            <a:avLst/>
          </a:prstGeom>
          <a:noFill/>
          <a:ln>
            <a:noFill/>
          </a:ln>
        </p:spPr>
        <p:txBody>
          <a:bodyPr anchorCtr="0" anchor="t" bIns="219450" lIns="438900" spcFirstLastPara="1" rIns="438900" wrap="square" tIns="219450"/>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102" name="Google Shape;102;p9"/>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3" name="Google Shape;103;p9"/>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4" name="Google Shape;104;p9"/>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p10"/>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0"/>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8" name="Google Shape;108;p10"/>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sz="5800">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9" name="Google Shape;109;p10"/>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4.jpg"/><Relationship Id="rId7" Type="http://schemas.openxmlformats.org/officeDocument/2006/relationships/image" Target="../media/image13.png"/><Relationship Id="rId8"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12.jpg"/><Relationship Id="rId7" Type="http://schemas.openxmlformats.org/officeDocument/2006/relationships/image" Target="../media/image11.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C:\Users\Renee Reder\Desktop\ALL FILES\Graduate\Third Year\Fall 2012\Work DMC\DMC work\Poster templates\DMCtemplatesdraft\headers\HEADER3.jpg" id="140" name="Google Shape;140;p15"/>
          <p:cNvPicPr preferRelativeResize="0"/>
          <p:nvPr/>
        </p:nvPicPr>
        <p:blipFill rotWithShape="1">
          <a:blip r:embed="rId3">
            <a:alphaModFix/>
          </a:blip>
          <a:srcRect b="0" l="0" r="0" t="0"/>
          <a:stretch/>
        </p:blipFill>
        <p:spPr>
          <a:xfrm>
            <a:off x="0" y="-469642"/>
            <a:ext cx="43891200" cy="5803642"/>
          </a:xfrm>
          <a:prstGeom prst="rect">
            <a:avLst/>
          </a:prstGeom>
          <a:noFill/>
          <a:ln>
            <a:noFill/>
          </a:ln>
        </p:spPr>
      </p:pic>
      <p:sp>
        <p:nvSpPr>
          <p:cNvPr id="141" name="Google Shape;141;p15"/>
          <p:cNvSpPr/>
          <p:nvPr/>
        </p:nvSpPr>
        <p:spPr>
          <a:xfrm>
            <a:off x="1219200" y="31546800"/>
            <a:ext cx="41147999" cy="3810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2" name="Google Shape;142;p15"/>
          <p:cNvSpPr/>
          <p:nvPr/>
        </p:nvSpPr>
        <p:spPr>
          <a:xfrm>
            <a:off x="1219200" y="24688800"/>
            <a:ext cx="12268199" cy="63246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3" name="Google Shape;143;p15"/>
          <p:cNvSpPr/>
          <p:nvPr/>
        </p:nvSpPr>
        <p:spPr>
          <a:xfrm>
            <a:off x="14478000" y="24612600"/>
            <a:ext cx="13411200" cy="64770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4" name="Google Shape;144;p15"/>
          <p:cNvSpPr txBox="1"/>
          <p:nvPr/>
        </p:nvSpPr>
        <p:spPr>
          <a:xfrm>
            <a:off x="1905000" y="5581471"/>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dk1"/>
                </a:solidFill>
                <a:latin typeface="Trebuchet MS"/>
                <a:ea typeface="Trebuchet MS"/>
                <a:cs typeface="Trebuchet MS"/>
                <a:sym typeface="Trebuchet MS"/>
              </a:rPr>
              <a:t>INTRODUCTION</a:t>
            </a:r>
            <a:endParaRPr b="1" i="0" sz="7200" u="none" cap="none" strike="noStrike">
              <a:solidFill>
                <a:schemeClr val="dk1"/>
              </a:solidFill>
              <a:latin typeface="Trebuchet MS"/>
              <a:ea typeface="Trebuchet MS"/>
              <a:cs typeface="Trebuchet MS"/>
              <a:sym typeface="Trebuchet MS"/>
            </a:endParaRPr>
          </a:p>
        </p:txBody>
      </p:sp>
      <p:sp>
        <p:nvSpPr>
          <p:cNvPr id="145" name="Google Shape;145;p15"/>
          <p:cNvSpPr txBox="1"/>
          <p:nvPr/>
        </p:nvSpPr>
        <p:spPr>
          <a:xfrm>
            <a:off x="1219200" y="6858000"/>
            <a:ext cx="12344400" cy="111722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800" u="none" cap="none" strike="noStrike">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a:t>
            </a:r>
            <a:endParaRPr sz="4800">
              <a:solidFill>
                <a:schemeClr val="dk1"/>
              </a:solidFill>
              <a:latin typeface="Trebuchet MS"/>
              <a:ea typeface="Trebuchet MS"/>
              <a:cs typeface="Trebuchet MS"/>
              <a:sym typeface="Trebuchet MS"/>
            </a:endParaRPr>
          </a:p>
        </p:txBody>
      </p:sp>
      <p:sp>
        <p:nvSpPr>
          <p:cNvPr id="146" name="Google Shape;146;p15"/>
          <p:cNvSpPr txBox="1"/>
          <p:nvPr/>
        </p:nvSpPr>
        <p:spPr>
          <a:xfrm>
            <a:off x="1447800" y="18364200"/>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METHODS</a:t>
            </a:r>
            <a:endParaRPr b="1" sz="7200">
              <a:solidFill>
                <a:schemeClr val="dk1"/>
              </a:solidFill>
              <a:latin typeface="Trebuchet MS"/>
              <a:ea typeface="Trebuchet MS"/>
              <a:cs typeface="Trebuchet MS"/>
              <a:sym typeface="Trebuchet MS"/>
            </a:endParaRPr>
          </a:p>
        </p:txBody>
      </p:sp>
      <p:sp>
        <p:nvSpPr>
          <p:cNvPr id="147" name="Google Shape;147;p15"/>
          <p:cNvSpPr txBox="1"/>
          <p:nvPr/>
        </p:nvSpPr>
        <p:spPr>
          <a:xfrm>
            <a:off x="1066800" y="19354800"/>
            <a:ext cx="123444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a:t>
            </a:r>
            <a:endParaRPr sz="4800">
              <a:solidFill>
                <a:schemeClr val="dk1"/>
              </a:solidFill>
              <a:latin typeface="Trebuchet MS"/>
              <a:ea typeface="Trebuchet MS"/>
              <a:cs typeface="Trebuchet MS"/>
              <a:sym typeface="Trebuchet MS"/>
            </a:endParaRPr>
          </a:p>
        </p:txBody>
      </p:sp>
      <p:sp>
        <p:nvSpPr>
          <p:cNvPr id="148" name="Google Shape;148;p15"/>
          <p:cNvSpPr txBox="1"/>
          <p:nvPr/>
        </p:nvSpPr>
        <p:spPr>
          <a:xfrm>
            <a:off x="14401800" y="5733871"/>
            <a:ext cx="128778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RESULTS</a:t>
            </a:r>
            <a:endParaRPr b="1" sz="7200">
              <a:solidFill>
                <a:schemeClr val="dk1"/>
              </a:solidFill>
              <a:latin typeface="Trebuchet MS"/>
              <a:ea typeface="Trebuchet MS"/>
              <a:cs typeface="Trebuchet MS"/>
              <a:sym typeface="Trebuchet MS"/>
            </a:endParaRPr>
          </a:p>
        </p:txBody>
      </p:sp>
      <p:sp>
        <p:nvSpPr>
          <p:cNvPr id="149" name="Google Shape;149;p15"/>
          <p:cNvSpPr txBox="1"/>
          <p:nvPr/>
        </p:nvSpPr>
        <p:spPr>
          <a:xfrm>
            <a:off x="14325600" y="7010400"/>
            <a:ext cx="13106400" cy="17081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delenti ationes placcae volor maximpe nossequis di ut latius molupta</a:t>
            </a:r>
            <a:endParaRPr sz="4800">
              <a:solidFill>
                <a:schemeClr val="dk1"/>
              </a:solidFill>
              <a:latin typeface="Trebuchet MS"/>
              <a:ea typeface="Trebuchet MS"/>
              <a:cs typeface="Trebuchet MS"/>
              <a:sym typeface="Trebuchet MS"/>
            </a:endParaRPr>
          </a:p>
        </p:txBody>
      </p:sp>
      <p:sp>
        <p:nvSpPr>
          <p:cNvPr id="150" name="Google Shape;150;p15"/>
          <p:cNvSpPr txBox="1"/>
          <p:nvPr/>
        </p:nvSpPr>
        <p:spPr>
          <a:xfrm>
            <a:off x="29337000" y="5638800"/>
            <a:ext cx="134112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CONCLUSIONS</a:t>
            </a:r>
            <a:endParaRPr b="1" sz="7200">
              <a:solidFill>
                <a:schemeClr val="dk1"/>
              </a:solidFill>
              <a:latin typeface="Trebuchet MS"/>
              <a:ea typeface="Trebuchet MS"/>
              <a:cs typeface="Trebuchet MS"/>
              <a:sym typeface="Trebuchet MS"/>
            </a:endParaRPr>
          </a:p>
        </p:txBody>
      </p:sp>
      <p:sp>
        <p:nvSpPr>
          <p:cNvPr id="151" name="Google Shape;151;p15"/>
          <p:cNvSpPr txBox="1"/>
          <p:nvPr/>
        </p:nvSpPr>
        <p:spPr>
          <a:xfrm>
            <a:off x="28651200" y="7162800"/>
            <a:ext cx="13563601" cy="17081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delenti ationes placcae volor maximpe nossequis di ut latius molupta ationes placcae volor maximpe nossequis di ut latius molupta </a:t>
            </a:r>
            <a:endParaRPr sz="4800">
              <a:solidFill>
                <a:schemeClr val="dk1"/>
              </a:solidFill>
              <a:latin typeface="Trebuchet MS"/>
              <a:ea typeface="Trebuchet MS"/>
              <a:cs typeface="Trebuchet MS"/>
              <a:sym typeface="Trebuchet MS"/>
            </a:endParaRPr>
          </a:p>
        </p:txBody>
      </p:sp>
      <p:sp>
        <p:nvSpPr>
          <p:cNvPr id="152" name="Google Shape;152;p15"/>
          <p:cNvSpPr txBox="1"/>
          <p:nvPr/>
        </p:nvSpPr>
        <p:spPr>
          <a:xfrm>
            <a:off x="28727400" y="24536400"/>
            <a:ext cx="13411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chemeClr val="dk1"/>
                </a:solidFill>
                <a:latin typeface="Trebuchet MS"/>
                <a:ea typeface="Trebuchet MS"/>
                <a:cs typeface="Trebuchet MS"/>
                <a:sym typeface="Trebuchet MS"/>
              </a:rPr>
              <a:t>ACKNOWLEDGEMENT/ BIBLIOGRAPHY</a:t>
            </a:r>
            <a:endParaRPr b="1" sz="6000">
              <a:solidFill>
                <a:schemeClr val="dk1"/>
              </a:solidFill>
              <a:latin typeface="Trebuchet MS"/>
              <a:ea typeface="Trebuchet MS"/>
              <a:cs typeface="Trebuchet MS"/>
              <a:sym typeface="Trebuchet MS"/>
            </a:endParaRPr>
          </a:p>
        </p:txBody>
      </p:sp>
      <p:sp>
        <p:nvSpPr>
          <p:cNvPr id="153" name="Google Shape;153;p15"/>
          <p:cNvSpPr txBox="1"/>
          <p:nvPr/>
        </p:nvSpPr>
        <p:spPr>
          <a:xfrm>
            <a:off x="28651200" y="25527000"/>
            <a:ext cx="13792201"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ratem conesto ribus, nonectatia corae. Elenime vidusciur, sit aut minimus</a:t>
            </a:r>
            <a:endParaRPr sz="4800">
              <a:solidFill>
                <a:schemeClr val="dk1"/>
              </a:solidFill>
              <a:latin typeface="Trebuchet MS"/>
              <a:ea typeface="Trebuchet MS"/>
              <a:cs typeface="Trebuchet MS"/>
              <a:sym typeface="Trebuchet MS"/>
            </a:endParaRPr>
          </a:p>
        </p:txBody>
      </p:sp>
      <p:sp>
        <p:nvSpPr>
          <p:cNvPr id="154" name="Google Shape;154;p15"/>
          <p:cNvSpPr txBox="1"/>
          <p:nvPr/>
        </p:nvSpPr>
        <p:spPr>
          <a:xfrm>
            <a:off x="4343400" y="265176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55" name="Google Shape;155;p15"/>
          <p:cNvSpPr txBox="1"/>
          <p:nvPr/>
        </p:nvSpPr>
        <p:spPr>
          <a:xfrm>
            <a:off x="18059400" y="266700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56" name="Google Shape;156;p15"/>
          <p:cNvSpPr txBox="1"/>
          <p:nvPr/>
        </p:nvSpPr>
        <p:spPr>
          <a:xfrm>
            <a:off x="8229600" y="2057400"/>
            <a:ext cx="27355800" cy="23698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0">
                <a:solidFill>
                  <a:schemeClr val="dk1"/>
                </a:solidFill>
                <a:latin typeface="Trebuchet MS"/>
                <a:ea typeface="Trebuchet MS"/>
                <a:cs typeface="Trebuchet MS"/>
                <a:sym typeface="Trebuchet MS"/>
              </a:rPr>
              <a:t>TITLE TO EXPLAIN YOUR PROJECT GOES HERE</a:t>
            </a:r>
            <a:endParaRPr/>
          </a:p>
          <a:p>
            <a:pPr indent="0" lvl="0" marL="0" marR="0" rtl="0" algn="ctr">
              <a:spcBef>
                <a:spcPts val="0"/>
              </a:spcBef>
              <a:spcAft>
                <a:spcPts val="0"/>
              </a:spcAft>
              <a:buNone/>
            </a:pPr>
            <a:r>
              <a:rPr i="1" lang="en-US" sz="4800">
                <a:solidFill>
                  <a:schemeClr val="dk1"/>
                </a:solidFill>
                <a:latin typeface="Trebuchet MS"/>
                <a:ea typeface="Trebuchet MS"/>
                <a:cs typeface="Trebuchet MS"/>
                <a:sym typeface="Trebuchet MS"/>
              </a:rPr>
              <a:t>YOUR NAME / YEAR AND OTHER IMPORTANT INFO</a:t>
            </a:r>
            <a:endParaRPr i="1" sz="4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p:nvPr/>
        </p:nvSpPr>
        <p:spPr>
          <a:xfrm>
            <a:off x="0" y="6400800"/>
            <a:ext cx="43891199" cy="265176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C:\Users\Renee Reder\Desktop\ALL FILES\Graduate\Third Year\Fall 2012\Work DMC\DMC work\Poster templates\DMCtemplatesdraft\headers\HEADER3.jpg" id="162" name="Google Shape;162;p16"/>
          <p:cNvPicPr preferRelativeResize="0"/>
          <p:nvPr/>
        </p:nvPicPr>
        <p:blipFill rotWithShape="1">
          <a:blip r:embed="rId3">
            <a:alphaModFix/>
          </a:blip>
          <a:srcRect b="0" l="0" r="0" t="0"/>
          <a:stretch/>
        </p:blipFill>
        <p:spPr>
          <a:xfrm>
            <a:off x="0" y="-469642"/>
            <a:ext cx="43891200" cy="5803642"/>
          </a:xfrm>
          <a:prstGeom prst="rect">
            <a:avLst/>
          </a:prstGeom>
          <a:noFill/>
          <a:ln>
            <a:noFill/>
          </a:ln>
        </p:spPr>
      </p:pic>
      <p:sp>
        <p:nvSpPr>
          <p:cNvPr id="163" name="Google Shape;163;p16"/>
          <p:cNvSpPr/>
          <p:nvPr/>
        </p:nvSpPr>
        <p:spPr>
          <a:xfrm>
            <a:off x="1219200" y="25222200"/>
            <a:ext cx="12268199" cy="5791200"/>
          </a:xfrm>
          <a:prstGeom prst="rect">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64" name="Google Shape;164;p16"/>
          <p:cNvSpPr/>
          <p:nvPr/>
        </p:nvSpPr>
        <p:spPr>
          <a:xfrm>
            <a:off x="14478000" y="25146000"/>
            <a:ext cx="13411200" cy="5943600"/>
          </a:xfrm>
          <a:prstGeom prst="rect">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65" name="Google Shape;165;p16"/>
          <p:cNvSpPr txBox="1"/>
          <p:nvPr/>
        </p:nvSpPr>
        <p:spPr>
          <a:xfrm>
            <a:off x="1905000" y="6934200"/>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INTRODUCTION</a:t>
            </a:r>
            <a:endParaRPr b="1" sz="7200">
              <a:solidFill>
                <a:schemeClr val="lt1"/>
              </a:solidFill>
              <a:latin typeface="Trebuchet MS"/>
              <a:ea typeface="Trebuchet MS"/>
              <a:cs typeface="Trebuchet MS"/>
              <a:sym typeface="Trebuchet MS"/>
            </a:endParaRPr>
          </a:p>
        </p:txBody>
      </p:sp>
      <p:sp>
        <p:nvSpPr>
          <p:cNvPr id="166" name="Google Shape;166;p16"/>
          <p:cNvSpPr txBox="1"/>
          <p:nvPr/>
        </p:nvSpPr>
        <p:spPr>
          <a:xfrm>
            <a:off x="1219200" y="8077200"/>
            <a:ext cx="12344400" cy="10433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a:t>
            </a:r>
            <a:endParaRPr sz="4800">
              <a:solidFill>
                <a:schemeClr val="lt1"/>
              </a:solidFill>
              <a:latin typeface="Trebuchet MS"/>
              <a:ea typeface="Trebuchet MS"/>
              <a:cs typeface="Trebuchet MS"/>
              <a:sym typeface="Trebuchet MS"/>
            </a:endParaRPr>
          </a:p>
        </p:txBody>
      </p:sp>
      <p:sp>
        <p:nvSpPr>
          <p:cNvPr id="167" name="Google Shape;167;p16"/>
          <p:cNvSpPr txBox="1"/>
          <p:nvPr/>
        </p:nvSpPr>
        <p:spPr>
          <a:xfrm>
            <a:off x="1447800" y="18364200"/>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METHODS</a:t>
            </a:r>
            <a:endParaRPr b="1" sz="7200">
              <a:solidFill>
                <a:schemeClr val="lt1"/>
              </a:solidFill>
              <a:latin typeface="Trebuchet MS"/>
              <a:ea typeface="Trebuchet MS"/>
              <a:cs typeface="Trebuchet MS"/>
              <a:sym typeface="Trebuchet MS"/>
            </a:endParaRPr>
          </a:p>
        </p:txBody>
      </p:sp>
      <p:sp>
        <p:nvSpPr>
          <p:cNvPr id="168" name="Google Shape;168;p16"/>
          <p:cNvSpPr txBox="1"/>
          <p:nvPr/>
        </p:nvSpPr>
        <p:spPr>
          <a:xfrm>
            <a:off x="1066800" y="19354800"/>
            <a:ext cx="123444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a:t>
            </a:r>
            <a:endParaRPr sz="4800">
              <a:solidFill>
                <a:schemeClr val="lt1"/>
              </a:solidFill>
              <a:latin typeface="Trebuchet MS"/>
              <a:ea typeface="Trebuchet MS"/>
              <a:cs typeface="Trebuchet MS"/>
              <a:sym typeface="Trebuchet MS"/>
            </a:endParaRPr>
          </a:p>
        </p:txBody>
      </p:sp>
      <p:sp>
        <p:nvSpPr>
          <p:cNvPr id="169" name="Google Shape;169;p16"/>
          <p:cNvSpPr txBox="1"/>
          <p:nvPr/>
        </p:nvSpPr>
        <p:spPr>
          <a:xfrm>
            <a:off x="14401800" y="6934200"/>
            <a:ext cx="128778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RESULTS</a:t>
            </a:r>
            <a:endParaRPr b="1" sz="7200">
              <a:solidFill>
                <a:schemeClr val="lt1"/>
              </a:solidFill>
              <a:latin typeface="Trebuchet MS"/>
              <a:ea typeface="Trebuchet MS"/>
              <a:cs typeface="Trebuchet MS"/>
              <a:sym typeface="Trebuchet MS"/>
            </a:endParaRPr>
          </a:p>
        </p:txBody>
      </p:sp>
      <p:sp>
        <p:nvSpPr>
          <p:cNvPr id="170" name="Google Shape;170;p16"/>
          <p:cNvSpPr txBox="1"/>
          <p:nvPr/>
        </p:nvSpPr>
        <p:spPr>
          <a:xfrm>
            <a:off x="14325600" y="7848600"/>
            <a:ext cx="13106400" cy="16342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delenti ationes placcae</a:t>
            </a:r>
            <a:endParaRPr sz="4800">
              <a:solidFill>
                <a:schemeClr val="lt1"/>
              </a:solidFill>
              <a:latin typeface="Trebuchet MS"/>
              <a:ea typeface="Trebuchet MS"/>
              <a:cs typeface="Trebuchet MS"/>
              <a:sym typeface="Trebuchet MS"/>
            </a:endParaRPr>
          </a:p>
        </p:txBody>
      </p:sp>
      <p:sp>
        <p:nvSpPr>
          <p:cNvPr id="171" name="Google Shape;171;p16"/>
          <p:cNvSpPr txBox="1"/>
          <p:nvPr/>
        </p:nvSpPr>
        <p:spPr>
          <a:xfrm>
            <a:off x="29337000" y="6705600"/>
            <a:ext cx="134112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CONCLUSIONS</a:t>
            </a:r>
            <a:endParaRPr b="1" sz="7200">
              <a:solidFill>
                <a:schemeClr val="lt1"/>
              </a:solidFill>
              <a:latin typeface="Trebuchet MS"/>
              <a:ea typeface="Trebuchet MS"/>
              <a:cs typeface="Trebuchet MS"/>
              <a:sym typeface="Trebuchet MS"/>
            </a:endParaRPr>
          </a:p>
        </p:txBody>
      </p:sp>
      <p:sp>
        <p:nvSpPr>
          <p:cNvPr id="172" name="Google Shape;172;p16"/>
          <p:cNvSpPr txBox="1"/>
          <p:nvPr/>
        </p:nvSpPr>
        <p:spPr>
          <a:xfrm>
            <a:off x="28651200" y="7848600"/>
            <a:ext cx="13563601" cy="16342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delenti ationes placcae volor maximpe nossequis di ut latius molupta ationes placcae volor maximpe</a:t>
            </a:r>
            <a:endParaRPr sz="4800">
              <a:solidFill>
                <a:schemeClr val="lt1"/>
              </a:solidFill>
              <a:latin typeface="Trebuchet MS"/>
              <a:ea typeface="Trebuchet MS"/>
              <a:cs typeface="Trebuchet MS"/>
              <a:sym typeface="Trebuchet MS"/>
            </a:endParaRPr>
          </a:p>
        </p:txBody>
      </p:sp>
      <p:sp>
        <p:nvSpPr>
          <p:cNvPr id="173" name="Google Shape;173;p16"/>
          <p:cNvSpPr txBox="1"/>
          <p:nvPr/>
        </p:nvSpPr>
        <p:spPr>
          <a:xfrm>
            <a:off x="28727400" y="24536400"/>
            <a:ext cx="13411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Trebuchet MS"/>
                <a:ea typeface="Trebuchet MS"/>
                <a:cs typeface="Trebuchet MS"/>
                <a:sym typeface="Trebuchet MS"/>
              </a:rPr>
              <a:t>ACKNOWLEDGEMENT/ BIBLIOGRAPHY</a:t>
            </a:r>
            <a:endParaRPr b="1" sz="6000">
              <a:solidFill>
                <a:schemeClr val="lt1"/>
              </a:solidFill>
              <a:latin typeface="Trebuchet MS"/>
              <a:ea typeface="Trebuchet MS"/>
              <a:cs typeface="Trebuchet MS"/>
              <a:sym typeface="Trebuchet MS"/>
            </a:endParaRPr>
          </a:p>
        </p:txBody>
      </p:sp>
      <p:sp>
        <p:nvSpPr>
          <p:cNvPr id="174" name="Google Shape;174;p16"/>
          <p:cNvSpPr txBox="1"/>
          <p:nvPr/>
        </p:nvSpPr>
        <p:spPr>
          <a:xfrm>
            <a:off x="28651200" y="25527000"/>
            <a:ext cx="13792201"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ratem conesto ribus, nonectatia corae. Elenime vidusciur, sit aut minimus</a:t>
            </a:r>
            <a:endParaRPr sz="4800">
              <a:solidFill>
                <a:schemeClr val="lt1"/>
              </a:solidFill>
              <a:latin typeface="Trebuchet MS"/>
              <a:ea typeface="Trebuchet MS"/>
              <a:cs typeface="Trebuchet MS"/>
              <a:sym typeface="Trebuchet MS"/>
            </a:endParaRPr>
          </a:p>
        </p:txBody>
      </p:sp>
      <p:sp>
        <p:nvSpPr>
          <p:cNvPr id="175" name="Google Shape;175;p16"/>
          <p:cNvSpPr txBox="1"/>
          <p:nvPr/>
        </p:nvSpPr>
        <p:spPr>
          <a:xfrm>
            <a:off x="4343400" y="270510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76" name="Google Shape;176;p16"/>
          <p:cNvSpPr txBox="1"/>
          <p:nvPr/>
        </p:nvSpPr>
        <p:spPr>
          <a:xfrm>
            <a:off x="18059400" y="266700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77" name="Google Shape;177;p16"/>
          <p:cNvSpPr txBox="1"/>
          <p:nvPr/>
        </p:nvSpPr>
        <p:spPr>
          <a:xfrm>
            <a:off x="8229600" y="2057400"/>
            <a:ext cx="27355800" cy="23698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0">
                <a:solidFill>
                  <a:schemeClr val="dk1"/>
                </a:solidFill>
                <a:latin typeface="Trebuchet MS"/>
                <a:ea typeface="Trebuchet MS"/>
                <a:cs typeface="Trebuchet MS"/>
                <a:sym typeface="Trebuchet MS"/>
              </a:rPr>
              <a:t>TITLE TO EXPLAIN YOUR PROJECT GOES HERE</a:t>
            </a:r>
            <a:endParaRPr/>
          </a:p>
          <a:p>
            <a:pPr indent="0" lvl="0" marL="0" marR="0" rtl="0" algn="ctr">
              <a:spcBef>
                <a:spcPts val="0"/>
              </a:spcBef>
              <a:spcAft>
                <a:spcPts val="0"/>
              </a:spcAft>
              <a:buNone/>
            </a:pPr>
            <a:r>
              <a:rPr i="1" lang="en-US" sz="4800">
                <a:solidFill>
                  <a:schemeClr val="dk1"/>
                </a:solidFill>
                <a:latin typeface="Trebuchet MS"/>
                <a:ea typeface="Trebuchet MS"/>
                <a:cs typeface="Trebuchet MS"/>
                <a:sym typeface="Trebuchet MS"/>
              </a:rPr>
              <a:t>YOUR NAME / YEAR AND OTHER IMPORTANT INFO</a:t>
            </a:r>
            <a:endParaRPr i="1" sz="4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7"/>
          <p:cNvSpPr/>
          <p:nvPr/>
        </p:nvSpPr>
        <p:spPr>
          <a:xfrm>
            <a:off x="14706600" y="1905000"/>
            <a:ext cx="27355800" cy="57912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83" name="Google Shape;183;p17"/>
          <p:cNvSpPr/>
          <p:nvPr/>
        </p:nvSpPr>
        <p:spPr>
          <a:xfrm>
            <a:off x="28422600" y="25146000"/>
            <a:ext cx="13563601" cy="59436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84" name="Google Shape;184;p17"/>
          <p:cNvSpPr/>
          <p:nvPr/>
        </p:nvSpPr>
        <p:spPr>
          <a:xfrm>
            <a:off x="14478000" y="25298400"/>
            <a:ext cx="13411200" cy="5791200"/>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85" name="Google Shape;185;p17"/>
          <p:cNvSpPr txBox="1"/>
          <p:nvPr/>
        </p:nvSpPr>
        <p:spPr>
          <a:xfrm>
            <a:off x="1905000" y="1676400"/>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INTRODUCTION</a:t>
            </a:r>
            <a:endParaRPr b="1" sz="7200">
              <a:solidFill>
                <a:schemeClr val="dk1"/>
              </a:solidFill>
              <a:latin typeface="Trebuchet MS"/>
              <a:ea typeface="Trebuchet MS"/>
              <a:cs typeface="Trebuchet MS"/>
              <a:sym typeface="Trebuchet MS"/>
            </a:endParaRPr>
          </a:p>
        </p:txBody>
      </p:sp>
      <p:sp>
        <p:nvSpPr>
          <p:cNvPr id="186" name="Google Shape;186;p17"/>
          <p:cNvSpPr txBox="1"/>
          <p:nvPr/>
        </p:nvSpPr>
        <p:spPr>
          <a:xfrm>
            <a:off x="1219200" y="2971800"/>
            <a:ext cx="12344400" cy="148656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volor maximpe nossequis di ut latius molupta volupite net rerferum dit lanturecae pere veres dolupta quodis del mos et ut est, si is eatem faccupitae sunt, officat eossitate es sant resto quossequo</a:t>
            </a:r>
            <a:endParaRPr sz="4800">
              <a:solidFill>
                <a:schemeClr val="dk1"/>
              </a:solidFill>
              <a:latin typeface="Trebuchet MS"/>
              <a:ea typeface="Trebuchet MS"/>
              <a:cs typeface="Trebuchet MS"/>
              <a:sym typeface="Trebuchet MS"/>
            </a:endParaRPr>
          </a:p>
        </p:txBody>
      </p:sp>
      <p:sp>
        <p:nvSpPr>
          <p:cNvPr id="187" name="Google Shape;187;p17"/>
          <p:cNvSpPr txBox="1"/>
          <p:nvPr/>
        </p:nvSpPr>
        <p:spPr>
          <a:xfrm>
            <a:off x="1447800" y="18364200"/>
            <a:ext cx="119634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METHODS</a:t>
            </a:r>
            <a:endParaRPr b="1" sz="7200">
              <a:solidFill>
                <a:schemeClr val="dk1"/>
              </a:solidFill>
              <a:latin typeface="Trebuchet MS"/>
              <a:ea typeface="Trebuchet MS"/>
              <a:cs typeface="Trebuchet MS"/>
              <a:sym typeface="Trebuchet MS"/>
            </a:endParaRPr>
          </a:p>
        </p:txBody>
      </p:sp>
      <p:sp>
        <p:nvSpPr>
          <p:cNvPr id="188" name="Google Shape;188;p17"/>
          <p:cNvSpPr txBox="1"/>
          <p:nvPr/>
        </p:nvSpPr>
        <p:spPr>
          <a:xfrm>
            <a:off x="1066800" y="19354800"/>
            <a:ext cx="12344400" cy="11910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Il iniam as et re endaest, natem eos ipis es sed qui omnit a non ped millabo. Omnim laboruptas versperum endusam as rehenienis paruptatem ratem conesto ribus, nonectatia corae. Elenime vidusciur, sit aut Il iniam as et re endaest, natem eos ipis es sed qui omnit a non ped millabo. Omnim laboruptas versperum endusam as rehenienis paruptatem ratem conesto ribus, nonectatia corae. Elenime vidusciur, sit aut </a:t>
            </a:r>
            <a:endParaRPr sz="4800">
              <a:solidFill>
                <a:schemeClr val="dk1"/>
              </a:solidFill>
              <a:latin typeface="Trebuchet MS"/>
              <a:ea typeface="Trebuchet MS"/>
              <a:cs typeface="Trebuchet MS"/>
              <a:sym typeface="Trebuchet MS"/>
            </a:endParaRPr>
          </a:p>
        </p:txBody>
      </p:sp>
      <p:sp>
        <p:nvSpPr>
          <p:cNvPr id="189" name="Google Shape;189;p17"/>
          <p:cNvSpPr txBox="1"/>
          <p:nvPr/>
        </p:nvSpPr>
        <p:spPr>
          <a:xfrm>
            <a:off x="14401800" y="8229600"/>
            <a:ext cx="128778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RESULTS</a:t>
            </a:r>
            <a:endParaRPr b="1" sz="7200">
              <a:solidFill>
                <a:schemeClr val="dk1"/>
              </a:solidFill>
              <a:latin typeface="Trebuchet MS"/>
              <a:ea typeface="Trebuchet MS"/>
              <a:cs typeface="Trebuchet MS"/>
              <a:sym typeface="Trebuchet MS"/>
            </a:endParaRPr>
          </a:p>
        </p:txBody>
      </p:sp>
      <p:sp>
        <p:nvSpPr>
          <p:cNvPr id="190" name="Google Shape;190;p17"/>
          <p:cNvSpPr txBox="1"/>
          <p:nvPr/>
        </p:nvSpPr>
        <p:spPr>
          <a:xfrm>
            <a:off x="14325600" y="9372600"/>
            <a:ext cx="13106400" cy="156042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volor maximpe nossequis di ut latius molupta</a:t>
            </a:r>
            <a:endParaRPr sz="4800">
              <a:solidFill>
                <a:schemeClr val="dk1"/>
              </a:solidFill>
              <a:latin typeface="Trebuchet MS"/>
              <a:ea typeface="Trebuchet MS"/>
              <a:cs typeface="Trebuchet MS"/>
              <a:sym typeface="Trebuchet MS"/>
            </a:endParaRPr>
          </a:p>
        </p:txBody>
      </p:sp>
      <p:sp>
        <p:nvSpPr>
          <p:cNvPr id="191" name="Google Shape;191;p17"/>
          <p:cNvSpPr txBox="1"/>
          <p:nvPr/>
        </p:nvSpPr>
        <p:spPr>
          <a:xfrm>
            <a:off x="28727400" y="8153400"/>
            <a:ext cx="134112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CONCLUSIONS</a:t>
            </a:r>
            <a:endParaRPr b="1" sz="7200">
              <a:solidFill>
                <a:schemeClr val="dk1"/>
              </a:solidFill>
              <a:latin typeface="Trebuchet MS"/>
              <a:ea typeface="Trebuchet MS"/>
              <a:cs typeface="Trebuchet MS"/>
              <a:sym typeface="Trebuchet MS"/>
            </a:endParaRPr>
          </a:p>
        </p:txBody>
      </p:sp>
      <p:sp>
        <p:nvSpPr>
          <p:cNvPr id="192" name="Google Shape;192;p17"/>
          <p:cNvSpPr txBox="1"/>
          <p:nvPr/>
        </p:nvSpPr>
        <p:spPr>
          <a:xfrm>
            <a:off x="28651200" y="9296400"/>
            <a:ext cx="13563601" cy="10433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a:t>
            </a:r>
            <a:endParaRPr sz="4800">
              <a:solidFill>
                <a:schemeClr val="dk1"/>
              </a:solidFill>
              <a:latin typeface="Trebuchet MS"/>
              <a:ea typeface="Trebuchet MS"/>
              <a:cs typeface="Trebuchet MS"/>
              <a:sym typeface="Trebuchet MS"/>
            </a:endParaRPr>
          </a:p>
        </p:txBody>
      </p:sp>
      <p:sp>
        <p:nvSpPr>
          <p:cNvPr id="193" name="Google Shape;193;p17"/>
          <p:cNvSpPr txBox="1"/>
          <p:nvPr/>
        </p:nvSpPr>
        <p:spPr>
          <a:xfrm>
            <a:off x="28727400" y="19812000"/>
            <a:ext cx="13411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chemeClr val="dk1"/>
                </a:solidFill>
                <a:latin typeface="Trebuchet MS"/>
                <a:ea typeface="Trebuchet MS"/>
                <a:cs typeface="Trebuchet MS"/>
                <a:sym typeface="Trebuchet MS"/>
              </a:rPr>
              <a:t>ACKNOWLEDGEMENT/ BIBLIOGRAPHY</a:t>
            </a:r>
            <a:endParaRPr b="1" sz="6000">
              <a:solidFill>
                <a:schemeClr val="dk1"/>
              </a:solidFill>
              <a:latin typeface="Trebuchet MS"/>
              <a:ea typeface="Trebuchet MS"/>
              <a:cs typeface="Trebuchet MS"/>
              <a:sym typeface="Trebuchet MS"/>
            </a:endParaRPr>
          </a:p>
        </p:txBody>
      </p:sp>
      <p:sp>
        <p:nvSpPr>
          <p:cNvPr id="194" name="Google Shape;194;p17"/>
          <p:cNvSpPr txBox="1"/>
          <p:nvPr/>
        </p:nvSpPr>
        <p:spPr>
          <a:xfrm>
            <a:off x="28651200" y="20878800"/>
            <a:ext cx="1379220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a:t>
            </a:r>
            <a:endParaRPr sz="4800">
              <a:solidFill>
                <a:schemeClr val="dk1"/>
              </a:solidFill>
              <a:latin typeface="Trebuchet MS"/>
              <a:ea typeface="Trebuchet MS"/>
              <a:cs typeface="Trebuchet MS"/>
              <a:sym typeface="Trebuchet MS"/>
            </a:endParaRPr>
          </a:p>
        </p:txBody>
      </p:sp>
      <p:sp>
        <p:nvSpPr>
          <p:cNvPr id="195" name="Google Shape;195;p17"/>
          <p:cNvSpPr txBox="1"/>
          <p:nvPr/>
        </p:nvSpPr>
        <p:spPr>
          <a:xfrm>
            <a:off x="32537400" y="271272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96" name="Google Shape;196;p17"/>
          <p:cNvSpPr txBox="1"/>
          <p:nvPr/>
        </p:nvSpPr>
        <p:spPr>
          <a:xfrm>
            <a:off x="17983200" y="272796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197" name="Google Shape;197;p17"/>
          <p:cNvSpPr txBox="1"/>
          <p:nvPr/>
        </p:nvSpPr>
        <p:spPr>
          <a:xfrm>
            <a:off x="15163800" y="2895600"/>
            <a:ext cx="15392399" cy="39087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lt1"/>
                </a:solidFill>
                <a:latin typeface="Trebuchet MS"/>
                <a:ea typeface="Trebuchet MS"/>
                <a:cs typeface="Trebuchet MS"/>
                <a:sym typeface="Trebuchet MS"/>
              </a:rPr>
              <a:t>TITLE TO EXPLAIN YOUR PROJECT GOES HERE</a:t>
            </a:r>
            <a:endParaRPr/>
          </a:p>
          <a:p>
            <a:pPr indent="0" lvl="0" marL="0" marR="0" rtl="0" algn="l">
              <a:spcBef>
                <a:spcPts val="0"/>
              </a:spcBef>
              <a:spcAft>
                <a:spcPts val="0"/>
              </a:spcAft>
              <a:buNone/>
            </a:pPr>
            <a:r>
              <a:rPr i="1" lang="en-US" sz="4800">
                <a:solidFill>
                  <a:schemeClr val="lt1"/>
                </a:solidFill>
                <a:latin typeface="Trebuchet MS"/>
                <a:ea typeface="Trebuchet MS"/>
                <a:cs typeface="Trebuchet MS"/>
                <a:sym typeface="Trebuchet MS"/>
              </a:rPr>
              <a:t>YOUR NAME / YEAR AND OTHER IMPORTANT INFO</a:t>
            </a:r>
            <a:endParaRPr i="1" sz="4800">
              <a:solidFill>
                <a:schemeClr val="lt1"/>
              </a:solidFill>
              <a:latin typeface="Trebuchet MS"/>
              <a:ea typeface="Trebuchet MS"/>
              <a:cs typeface="Trebuchet MS"/>
              <a:sym typeface="Trebuchet MS"/>
            </a:endParaRPr>
          </a:p>
        </p:txBody>
      </p:sp>
      <p:pic>
        <p:nvPicPr>
          <p:cNvPr descr="C:\Users\Renee Reder\Desktop\ALL FILES\Graduate\Third Year\Fall 2012\Work DMC\DMC work\Poster templates\DMCtemplatesdraft\headers\HEADER2.jpg" id="198" name="Google Shape;198;p17"/>
          <p:cNvPicPr preferRelativeResize="0"/>
          <p:nvPr/>
        </p:nvPicPr>
        <p:blipFill rotWithShape="1">
          <a:blip r:embed="rId3">
            <a:alphaModFix/>
          </a:blip>
          <a:srcRect b="0" l="0" r="0" t="0"/>
          <a:stretch/>
        </p:blipFill>
        <p:spPr>
          <a:xfrm>
            <a:off x="31546800" y="2895600"/>
            <a:ext cx="9982200" cy="39439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8"/>
          <p:cNvSpPr/>
          <p:nvPr/>
        </p:nvSpPr>
        <p:spPr>
          <a:xfrm>
            <a:off x="12877800" y="0"/>
            <a:ext cx="31013400" cy="32918401"/>
          </a:xfrm>
          <a:prstGeom prst="rect">
            <a:avLst/>
          </a:prstGeom>
          <a:solidFill>
            <a:srgbClr val="221B4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204" name="Google Shape;204;p18"/>
          <p:cNvSpPr/>
          <p:nvPr/>
        </p:nvSpPr>
        <p:spPr>
          <a:xfrm>
            <a:off x="28422600" y="25146000"/>
            <a:ext cx="13563601" cy="5943600"/>
          </a:xfrm>
          <a:prstGeom prst="rect">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205" name="Google Shape;205;p18"/>
          <p:cNvSpPr/>
          <p:nvPr/>
        </p:nvSpPr>
        <p:spPr>
          <a:xfrm>
            <a:off x="14478000" y="25298400"/>
            <a:ext cx="13411200" cy="5791200"/>
          </a:xfrm>
          <a:prstGeom prst="rect">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206" name="Google Shape;206;p18"/>
          <p:cNvSpPr txBox="1"/>
          <p:nvPr/>
        </p:nvSpPr>
        <p:spPr>
          <a:xfrm>
            <a:off x="1371600" y="1600200"/>
            <a:ext cx="107442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INTRODUCTION</a:t>
            </a:r>
            <a:endParaRPr b="1" sz="7200">
              <a:solidFill>
                <a:schemeClr val="dk1"/>
              </a:solidFill>
              <a:latin typeface="Trebuchet MS"/>
              <a:ea typeface="Trebuchet MS"/>
              <a:cs typeface="Trebuchet MS"/>
              <a:sym typeface="Trebuchet MS"/>
            </a:endParaRPr>
          </a:p>
        </p:txBody>
      </p:sp>
      <p:sp>
        <p:nvSpPr>
          <p:cNvPr id="207" name="Google Shape;207;p18"/>
          <p:cNvSpPr txBox="1"/>
          <p:nvPr/>
        </p:nvSpPr>
        <p:spPr>
          <a:xfrm>
            <a:off x="1219200" y="2971800"/>
            <a:ext cx="11049000" cy="148656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volor maximpe nossequis di ut latius molupta volupite net rerferum dit lanturecae pere veres dolupta quodis del mos</a:t>
            </a:r>
            <a:endParaRPr sz="4800">
              <a:solidFill>
                <a:schemeClr val="dk1"/>
              </a:solidFill>
              <a:latin typeface="Trebuchet MS"/>
              <a:ea typeface="Trebuchet MS"/>
              <a:cs typeface="Trebuchet MS"/>
              <a:sym typeface="Trebuchet MS"/>
            </a:endParaRPr>
          </a:p>
        </p:txBody>
      </p:sp>
      <p:sp>
        <p:nvSpPr>
          <p:cNvPr id="208" name="Google Shape;208;p18"/>
          <p:cNvSpPr txBox="1"/>
          <p:nvPr/>
        </p:nvSpPr>
        <p:spPr>
          <a:xfrm>
            <a:off x="1447800" y="18135600"/>
            <a:ext cx="105156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rebuchet MS"/>
                <a:ea typeface="Trebuchet MS"/>
                <a:cs typeface="Trebuchet MS"/>
                <a:sym typeface="Trebuchet MS"/>
              </a:rPr>
              <a:t>METHODS</a:t>
            </a:r>
            <a:endParaRPr b="1" sz="7200">
              <a:solidFill>
                <a:schemeClr val="dk1"/>
              </a:solidFill>
              <a:latin typeface="Trebuchet MS"/>
              <a:ea typeface="Trebuchet MS"/>
              <a:cs typeface="Trebuchet MS"/>
              <a:sym typeface="Trebuchet MS"/>
            </a:endParaRPr>
          </a:p>
        </p:txBody>
      </p:sp>
      <p:sp>
        <p:nvSpPr>
          <p:cNvPr id="209" name="Google Shape;209;p18"/>
          <p:cNvSpPr txBox="1"/>
          <p:nvPr/>
        </p:nvSpPr>
        <p:spPr>
          <a:xfrm>
            <a:off x="1066800" y="19354800"/>
            <a:ext cx="10896600" cy="11910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Il iniam as et re endaest, natem eos ipis es sed qui omnit a non ped millabo. Omnim laboruptas versperum endusam as rehenienis paruptatem ratem conesto ribus, nonectatia corae. Elenime vidusciur, sit aut Il iniam as et re endaest, natem eos ipis es sed qui omnit a non ped millabo. Omnim laboruptas versperum endusam as</a:t>
            </a:r>
            <a:endParaRPr sz="4800">
              <a:solidFill>
                <a:schemeClr val="dk1"/>
              </a:solidFill>
              <a:latin typeface="Trebuchet MS"/>
              <a:ea typeface="Trebuchet MS"/>
              <a:cs typeface="Trebuchet MS"/>
              <a:sym typeface="Trebuchet MS"/>
            </a:endParaRPr>
          </a:p>
        </p:txBody>
      </p:sp>
      <p:sp>
        <p:nvSpPr>
          <p:cNvPr id="210" name="Google Shape;210;p18"/>
          <p:cNvSpPr txBox="1"/>
          <p:nvPr/>
        </p:nvSpPr>
        <p:spPr>
          <a:xfrm>
            <a:off x="14401800" y="6096000"/>
            <a:ext cx="128778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RESULTS</a:t>
            </a:r>
            <a:endParaRPr b="1" sz="7200">
              <a:solidFill>
                <a:schemeClr val="lt1"/>
              </a:solidFill>
              <a:latin typeface="Trebuchet MS"/>
              <a:ea typeface="Trebuchet MS"/>
              <a:cs typeface="Trebuchet MS"/>
              <a:sym typeface="Trebuchet MS"/>
            </a:endParaRPr>
          </a:p>
        </p:txBody>
      </p:sp>
      <p:sp>
        <p:nvSpPr>
          <p:cNvPr id="211" name="Google Shape;211;p18"/>
          <p:cNvSpPr txBox="1"/>
          <p:nvPr/>
        </p:nvSpPr>
        <p:spPr>
          <a:xfrm>
            <a:off x="14325600" y="7696200"/>
            <a:ext cx="13106400" cy="17081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hicipsapel ma nest, volent, ipsum etus, sequi delenti ationes placcae volor maximpe nossequis di ut latius molupta volupite net rerferum dit lanturecae pere veres dolupta quodis del mos et ut est, si is volor maximpe nossequis di ut latius molupta volupite net rerferum dit lanturecae pere veres dolupta quodis del mos et ut est, si is</a:t>
            </a:r>
            <a:endParaRPr sz="4800">
              <a:solidFill>
                <a:schemeClr val="lt1"/>
              </a:solidFill>
              <a:latin typeface="Trebuchet MS"/>
              <a:ea typeface="Trebuchet MS"/>
              <a:cs typeface="Trebuchet MS"/>
              <a:sym typeface="Trebuchet MS"/>
            </a:endParaRPr>
          </a:p>
        </p:txBody>
      </p:sp>
      <p:sp>
        <p:nvSpPr>
          <p:cNvPr id="212" name="Google Shape;212;p18"/>
          <p:cNvSpPr txBox="1"/>
          <p:nvPr/>
        </p:nvSpPr>
        <p:spPr>
          <a:xfrm>
            <a:off x="28727400" y="6096000"/>
            <a:ext cx="134112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Trebuchet MS"/>
                <a:ea typeface="Trebuchet MS"/>
                <a:cs typeface="Trebuchet MS"/>
                <a:sym typeface="Trebuchet MS"/>
              </a:rPr>
              <a:t>CONCLUSIONS</a:t>
            </a:r>
            <a:endParaRPr b="1" sz="7200">
              <a:solidFill>
                <a:schemeClr val="lt1"/>
              </a:solidFill>
              <a:latin typeface="Trebuchet MS"/>
              <a:ea typeface="Trebuchet MS"/>
              <a:cs typeface="Trebuchet MS"/>
              <a:sym typeface="Trebuchet MS"/>
            </a:endParaRPr>
          </a:p>
        </p:txBody>
      </p:sp>
      <p:sp>
        <p:nvSpPr>
          <p:cNvPr id="213" name="Google Shape;213;p18"/>
          <p:cNvSpPr txBox="1"/>
          <p:nvPr/>
        </p:nvSpPr>
        <p:spPr>
          <a:xfrm>
            <a:off x="28651200" y="7467600"/>
            <a:ext cx="13563601" cy="11910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 cusam nim vel eatur, optatur, experferae. Ignisciendel min re sunt eos excessed que niatur sundit faceatiatium hicipsapel ma nest, volent, ipsum etus, sequi delenti ationes placcae volor maximpe nossequis di ut latius molupta volupite net rerferum dit lanturecae pere veres dolupta quodis del mos et ut est, si is eatem faccupitae sunt, officat eossitate es sant resto quossequo eos excessed que niatur sundit faceatiatium sunt, officat eossitate es sant resto quossequo eos excessed que niatur sundit faceatiatium </a:t>
            </a:r>
            <a:endParaRPr sz="4800">
              <a:solidFill>
                <a:schemeClr val="lt1"/>
              </a:solidFill>
              <a:latin typeface="Trebuchet MS"/>
              <a:ea typeface="Trebuchet MS"/>
              <a:cs typeface="Trebuchet MS"/>
              <a:sym typeface="Trebuchet MS"/>
            </a:endParaRPr>
          </a:p>
        </p:txBody>
      </p:sp>
      <p:sp>
        <p:nvSpPr>
          <p:cNvPr id="214" name="Google Shape;214;p18"/>
          <p:cNvSpPr txBox="1"/>
          <p:nvPr/>
        </p:nvSpPr>
        <p:spPr>
          <a:xfrm>
            <a:off x="28727400" y="19812000"/>
            <a:ext cx="13411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Trebuchet MS"/>
                <a:ea typeface="Trebuchet MS"/>
                <a:cs typeface="Trebuchet MS"/>
                <a:sym typeface="Trebuchet MS"/>
              </a:rPr>
              <a:t>ACKNOWLEDGEMENT/ BIBLIOGRAPHY</a:t>
            </a:r>
            <a:endParaRPr b="1" sz="6000">
              <a:solidFill>
                <a:schemeClr val="lt1"/>
              </a:solidFill>
              <a:latin typeface="Trebuchet MS"/>
              <a:ea typeface="Trebuchet MS"/>
              <a:cs typeface="Trebuchet MS"/>
              <a:sym typeface="Trebuchet MS"/>
            </a:endParaRPr>
          </a:p>
        </p:txBody>
      </p:sp>
      <p:sp>
        <p:nvSpPr>
          <p:cNvPr id="215" name="Google Shape;215;p18"/>
          <p:cNvSpPr txBox="1"/>
          <p:nvPr/>
        </p:nvSpPr>
        <p:spPr>
          <a:xfrm>
            <a:off x="28651200" y="20878800"/>
            <a:ext cx="1379220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Il iniam as et re endaest, natem eos ipis es sed qui omnit a non ped millabo. Omnim laboruptas versperum endusam as rehenienis paruptatem ratem conesto ribus, nonectatia corae. Elenime vidusciur, sit aut minimus ipsusdam incte posam</a:t>
            </a:r>
            <a:endParaRPr sz="4800">
              <a:solidFill>
                <a:schemeClr val="lt1"/>
              </a:solidFill>
              <a:latin typeface="Trebuchet MS"/>
              <a:ea typeface="Trebuchet MS"/>
              <a:cs typeface="Trebuchet MS"/>
              <a:sym typeface="Trebuchet MS"/>
            </a:endParaRPr>
          </a:p>
        </p:txBody>
      </p:sp>
      <p:sp>
        <p:nvSpPr>
          <p:cNvPr id="216" name="Google Shape;216;p18"/>
          <p:cNvSpPr txBox="1"/>
          <p:nvPr/>
        </p:nvSpPr>
        <p:spPr>
          <a:xfrm>
            <a:off x="32537400" y="271272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217" name="Google Shape;217;p18"/>
          <p:cNvSpPr txBox="1"/>
          <p:nvPr/>
        </p:nvSpPr>
        <p:spPr>
          <a:xfrm>
            <a:off x="17983200" y="27279600"/>
            <a:ext cx="61722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rebuchet MS"/>
                <a:ea typeface="Trebuchet MS"/>
                <a:cs typeface="Trebuchet MS"/>
                <a:sym typeface="Trebuchet MS"/>
              </a:rPr>
              <a:t>Place Image here and delete this black box</a:t>
            </a:r>
            <a:endParaRPr/>
          </a:p>
          <a:p>
            <a:pPr indent="0" lvl="0" marL="0" marR="0" rtl="0" algn="l">
              <a:spcBef>
                <a:spcPts val="0"/>
              </a:spcBef>
              <a:spcAft>
                <a:spcPts val="0"/>
              </a:spcAft>
              <a:buNone/>
            </a:pPr>
            <a:r>
              <a:t/>
            </a:r>
            <a:endParaRPr sz="3600">
              <a:solidFill>
                <a:schemeClr val="lt1"/>
              </a:solidFill>
              <a:latin typeface="Trebuchet MS"/>
              <a:ea typeface="Trebuchet MS"/>
              <a:cs typeface="Trebuchet MS"/>
              <a:sym typeface="Trebuchet MS"/>
            </a:endParaRPr>
          </a:p>
        </p:txBody>
      </p:sp>
      <p:sp>
        <p:nvSpPr>
          <p:cNvPr id="218" name="Google Shape;218;p18"/>
          <p:cNvSpPr txBox="1"/>
          <p:nvPr/>
        </p:nvSpPr>
        <p:spPr>
          <a:xfrm>
            <a:off x="15163800" y="1295400"/>
            <a:ext cx="15392399" cy="39087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lt1"/>
                </a:solidFill>
                <a:latin typeface="Trebuchet MS"/>
                <a:ea typeface="Trebuchet MS"/>
                <a:cs typeface="Trebuchet MS"/>
                <a:sym typeface="Trebuchet MS"/>
              </a:rPr>
              <a:t>TITLE TO EXPLAIN YOUR PROJECT GOES HERE</a:t>
            </a:r>
            <a:endParaRPr/>
          </a:p>
          <a:p>
            <a:pPr indent="0" lvl="0" marL="0" marR="0" rtl="0" algn="l">
              <a:spcBef>
                <a:spcPts val="0"/>
              </a:spcBef>
              <a:spcAft>
                <a:spcPts val="0"/>
              </a:spcAft>
              <a:buNone/>
            </a:pPr>
            <a:r>
              <a:rPr i="1" lang="en-US" sz="4800">
                <a:solidFill>
                  <a:schemeClr val="lt1"/>
                </a:solidFill>
                <a:latin typeface="Trebuchet MS"/>
                <a:ea typeface="Trebuchet MS"/>
                <a:cs typeface="Trebuchet MS"/>
                <a:sym typeface="Trebuchet MS"/>
              </a:rPr>
              <a:t>YOUR NAME / YEAR AND OTHER IMPORTANT INFO</a:t>
            </a:r>
            <a:endParaRPr i="1" sz="4800">
              <a:solidFill>
                <a:schemeClr val="lt1"/>
              </a:solidFill>
              <a:latin typeface="Trebuchet MS"/>
              <a:ea typeface="Trebuchet MS"/>
              <a:cs typeface="Trebuchet MS"/>
              <a:sym typeface="Trebuchet MS"/>
            </a:endParaRPr>
          </a:p>
        </p:txBody>
      </p:sp>
      <p:pic>
        <p:nvPicPr>
          <p:cNvPr descr="C:\Users\Renee Reder\Desktop\ALL FILES\Graduate\Third Year\Fall 2012\Work DMC\DMC work\Poster templates\DMCtemplatesdraft\headers\HEADER2.jpg" id="219" name="Google Shape;219;p18"/>
          <p:cNvPicPr preferRelativeResize="0"/>
          <p:nvPr/>
        </p:nvPicPr>
        <p:blipFill rotWithShape="1">
          <a:blip r:embed="rId3">
            <a:alphaModFix/>
          </a:blip>
          <a:srcRect b="0" l="0" r="0" t="0"/>
          <a:stretch/>
        </p:blipFill>
        <p:spPr>
          <a:xfrm>
            <a:off x="32004000" y="1371600"/>
            <a:ext cx="9982200" cy="3943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2085688" y="869660"/>
            <a:ext cx="31089601" cy="2514540"/>
          </a:xfrm>
          <a:prstGeom prst="rect">
            <a:avLst/>
          </a:prstGeom>
          <a:noFill/>
          <a:ln>
            <a:noFill/>
          </a:ln>
        </p:spPr>
        <p:txBody>
          <a:bodyPr anchorCtr="0" anchor="ctr" bIns="219450" lIns="438900" spcFirstLastPara="1" rIns="438900" wrap="square" tIns="219450">
            <a:noAutofit/>
          </a:bodyPr>
          <a:lstStyle/>
          <a:p>
            <a:pPr indent="0" lvl="0" marL="0" marR="0" rtl="0" algn="ctr">
              <a:spcBef>
                <a:spcPts val="0"/>
              </a:spcBef>
              <a:spcAft>
                <a:spcPts val="0"/>
              </a:spcAft>
              <a:buClr>
                <a:schemeClr val="dk1"/>
              </a:buClr>
              <a:buSzPts val="18990"/>
              <a:buFont typeface="Calibri"/>
              <a:buNone/>
            </a:pPr>
            <a:r>
              <a:rPr b="0" i="0" lang="en-US" sz="18990" u="none" cap="none" strike="noStrike">
                <a:solidFill>
                  <a:schemeClr val="dk1"/>
                </a:solidFill>
                <a:latin typeface="Calibri"/>
                <a:ea typeface="Calibri"/>
                <a:cs typeface="Calibri"/>
                <a:sym typeface="Calibri"/>
              </a:rPr>
              <a:t>Your Poster Title</a:t>
            </a:r>
            <a:endParaRPr b="0" i="0" sz="18990" u="none" cap="none" strike="noStrike">
              <a:solidFill>
                <a:schemeClr val="dk1"/>
              </a:solidFill>
              <a:latin typeface="Calibri"/>
              <a:ea typeface="Calibri"/>
              <a:cs typeface="Calibri"/>
              <a:sym typeface="Calibri"/>
            </a:endParaRPr>
          </a:p>
        </p:txBody>
      </p:sp>
      <p:sp>
        <p:nvSpPr>
          <p:cNvPr id="226" name="Google Shape;226;p19"/>
          <p:cNvSpPr txBox="1"/>
          <p:nvPr>
            <p:ph idx="1" type="body"/>
          </p:nvPr>
        </p:nvSpPr>
        <p:spPr>
          <a:xfrm>
            <a:off x="2085688" y="3467663"/>
            <a:ext cx="31089601" cy="830997"/>
          </a:xfrm>
          <a:prstGeom prst="rect">
            <a:avLst/>
          </a:prstGeom>
          <a:noFill/>
          <a:ln>
            <a:noFill/>
          </a:ln>
        </p:spPr>
        <p:txBody>
          <a:bodyPr anchorCtr="0" anchor="t" bIns="219450" lIns="438900" spcFirstLastPara="1" rIns="438900" wrap="square" tIns="219450">
            <a:noAutofit/>
          </a:bodyPr>
          <a:lstStyle/>
          <a:p>
            <a:pPr indent="0" lvl="0" marL="0" marR="0" rtl="0" algn="l">
              <a:spcBef>
                <a:spcPts val="0"/>
              </a:spcBef>
              <a:spcAft>
                <a:spcPts val="0"/>
              </a:spcAft>
              <a:buClr>
                <a:schemeClr val="lt1"/>
              </a:buClr>
              <a:buSzPts val="4400"/>
              <a:buFont typeface="Arial"/>
              <a:buNone/>
            </a:pPr>
            <a:r>
              <a:rPr b="0" i="0" lang="en-US" sz="4400" u="none" cap="none" strike="noStrike">
                <a:solidFill>
                  <a:schemeClr val="lt1"/>
                </a:solidFill>
                <a:latin typeface="Calibri"/>
                <a:ea typeface="Calibri"/>
                <a:cs typeface="Calibri"/>
                <a:sym typeface="Calibri"/>
              </a:rPr>
              <a:t>Author List and Institution</a:t>
            </a:r>
            <a:endParaRPr b="0" i="0" sz="4400" u="none" cap="none" strike="noStrike">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descr="Logo" id="227" name="Google Shape;227;p19" title="Sample Picture"/>
          <p:cNvPicPr preferRelativeResize="0"/>
          <p:nvPr/>
        </p:nvPicPr>
        <p:blipFill rotWithShape="1">
          <a:blip r:embed="rId3">
            <a:alphaModFix/>
          </a:blip>
          <a:srcRect b="0" l="0" r="0" t="0"/>
          <a:stretch/>
        </p:blipFill>
        <p:spPr>
          <a:xfrm>
            <a:off x="39428638" y="1463040"/>
            <a:ext cx="3365284" cy="2200847"/>
          </a:xfrm>
          <a:prstGeom prst="rect">
            <a:avLst/>
          </a:prstGeom>
          <a:noFill/>
          <a:ln>
            <a:noFill/>
          </a:ln>
        </p:spPr>
      </p:pic>
      <p:sp>
        <p:nvSpPr>
          <p:cNvPr id="228" name="Google Shape;228;p19"/>
          <p:cNvSpPr/>
          <p:nvPr>
            <p:ph idx="2" type="body"/>
          </p:nvPr>
        </p:nvSpPr>
        <p:spPr>
          <a:xfrm>
            <a:off x="1143000" y="5852160"/>
            <a:ext cx="12801600" cy="1219200"/>
          </a:xfrm>
          <a:prstGeom prst="round1Rect">
            <a:avLst>
              <a:gd fmla="val 16667" name="adj"/>
            </a:avLst>
          </a:prstGeom>
          <a:solidFill>
            <a:schemeClr val="accent2"/>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ABSTRACT</a:t>
            </a:r>
            <a:endParaRPr b="0" i="0" sz="6000" u="none" cap="none" strike="noStrike">
              <a:solidFill>
                <a:schemeClr val="lt1"/>
              </a:solidFill>
              <a:latin typeface="Calibri"/>
              <a:ea typeface="Calibri"/>
              <a:cs typeface="Calibri"/>
              <a:sym typeface="Calibri"/>
            </a:endParaRPr>
          </a:p>
        </p:txBody>
      </p:sp>
      <p:sp>
        <p:nvSpPr>
          <p:cNvPr id="229" name="Google Shape;229;p19"/>
          <p:cNvSpPr txBox="1"/>
          <p:nvPr>
            <p:ph idx="3" type="body"/>
          </p:nvPr>
        </p:nvSpPr>
        <p:spPr>
          <a:xfrm>
            <a:off x="1143000" y="7071360"/>
            <a:ext cx="12801600" cy="6858000"/>
          </a:xfrm>
          <a:prstGeom prst="rect">
            <a:avLst/>
          </a:prstGeom>
          <a:noFill/>
          <a:ln>
            <a:noFill/>
          </a:ln>
        </p:spPr>
        <p:txBody>
          <a:bodyPr anchorCtr="0" anchor="t" bIns="219450" lIns="365750" spcFirstLastPara="1" rIns="438900" wrap="square" tIns="182875">
            <a:noAutofit/>
          </a:bodyPr>
          <a:lstStyle/>
          <a:p>
            <a:pPr indent="0" lvl="0" marL="0" marR="0" rtl="0" algn="l">
              <a:spcBef>
                <a:spcPts val="0"/>
              </a:spcBef>
              <a:spcAft>
                <a:spcPts val="0"/>
              </a:spcAft>
              <a:buClr>
                <a:schemeClr val="dk1"/>
              </a:buClr>
              <a:buSzPts val="15400"/>
              <a:buFont typeface="Arial"/>
              <a:buNone/>
            </a:pPr>
            <a:r>
              <a:rPr b="0" i="0" lang="en-US" sz="15400" u="none" cap="none" strike="noStrike">
                <a:solidFill>
                  <a:schemeClr val="dk1"/>
                </a:solidFill>
                <a:latin typeface="Calibri"/>
                <a:ea typeface="Calibri"/>
                <a:cs typeface="Calibri"/>
                <a:sym typeface="Calibri"/>
              </a:rPr>
              <a:t>abstract is here</a:t>
            </a:r>
            <a:endParaRPr b="0" i="0" sz="15400" u="none" cap="none" strike="noStrike">
              <a:solidFill>
                <a:schemeClr val="dk1"/>
              </a:solidFill>
              <a:latin typeface="Calibri"/>
              <a:ea typeface="Calibri"/>
              <a:cs typeface="Calibri"/>
              <a:sym typeface="Calibri"/>
            </a:endParaRPr>
          </a:p>
        </p:txBody>
      </p:sp>
      <p:sp>
        <p:nvSpPr>
          <p:cNvPr id="230" name="Google Shape;230;p19"/>
          <p:cNvSpPr/>
          <p:nvPr>
            <p:ph idx="4" type="body"/>
          </p:nvPr>
        </p:nvSpPr>
        <p:spPr>
          <a:xfrm>
            <a:off x="1143000" y="15032736"/>
            <a:ext cx="12801600" cy="1219200"/>
          </a:xfrm>
          <a:prstGeom prst="round1Rect">
            <a:avLst>
              <a:gd fmla="val 16667" name="adj"/>
            </a:avLst>
          </a:prstGeom>
          <a:solidFill>
            <a:schemeClr val="accent3"/>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BACKGROUND</a:t>
            </a:r>
            <a:endParaRPr b="0" i="0" sz="6000" u="none" cap="none" strike="noStrike">
              <a:solidFill>
                <a:schemeClr val="lt1"/>
              </a:solidFill>
              <a:latin typeface="Calibri"/>
              <a:ea typeface="Calibri"/>
              <a:cs typeface="Calibri"/>
              <a:sym typeface="Calibri"/>
            </a:endParaRPr>
          </a:p>
        </p:txBody>
      </p:sp>
      <p:sp>
        <p:nvSpPr>
          <p:cNvPr id="231" name="Google Shape;231;p19"/>
          <p:cNvSpPr txBox="1"/>
          <p:nvPr>
            <p:ph idx="5" type="body"/>
          </p:nvPr>
        </p:nvSpPr>
        <p:spPr>
          <a:xfrm>
            <a:off x="1143000" y="16251936"/>
            <a:ext cx="12801600" cy="9088165"/>
          </a:xfrm>
          <a:prstGeom prst="rect">
            <a:avLst/>
          </a:prstGeom>
          <a:noFill/>
          <a:ln>
            <a:noFill/>
          </a:ln>
        </p:spPr>
        <p:txBody>
          <a:bodyPr anchorCtr="0" anchor="t" bIns="219450" lIns="365750" spcFirstLastPara="1" rIns="438900" wrap="square" tIns="182875">
            <a:noAutofit/>
          </a:bodyPr>
          <a:lstStyle/>
          <a:p>
            <a:pPr indent="0" lvl="0" marL="0" marR="0" rtl="0" algn="l">
              <a:lnSpc>
                <a:spcPct val="80000"/>
              </a:lnSpc>
              <a:spcBef>
                <a:spcPts val="0"/>
              </a:spcBef>
              <a:spcAft>
                <a:spcPts val="0"/>
              </a:spcAft>
              <a:buClr>
                <a:schemeClr val="dk1"/>
              </a:buClr>
              <a:buSzPts val="9625"/>
              <a:buFont typeface="Arial"/>
              <a:buNone/>
            </a:pPr>
            <a:r>
              <a:rPr b="1" i="0" lang="en-US" sz="9625" u="none" cap="none" strike="noStrike">
                <a:solidFill>
                  <a:schemeClr val="dk1"/>
                </a:solidFill>
                <a:latin typeface="Calibri"/>
                <a:ea typeface="Calibri"/>
                <a:cs typeface="Calibri"/>
                <a:sym typeface="Calibri"/>
              </a:rPr>
              <a:t>Add title if necessary. Click the B button on the home tab to add bold formatting.</a:t>
            </a:r>
            <a:endParaRPr/>
          </a:p>
          <a:p>
            <a:pPr indent="-1371599" lvl="1" marL="3566159" marR="0" rtl="0" algn="l">
              <a:lnSpc>
                <a:spcPct val="80000"/>
              </a:lnSpc>
              <a:spcBef>
                <a:spcPts val="1675"/>
              </a:spcBef>
              <a:spcAft>
                <a:spcPts val="0"/>
              </a:spcAft>
              <a:buClr>
                <a:schemeClr val="dk1"/>
              </a:buClr>
              <a:buSzPts val="8375"/>
              <a:buFont typeface="Arial"/>
              <a:buChar char="–"/>
            </a:pPr>
            <a:r>
              <a:rPr b="0" i="0" lang="en-US" sz="8375" u="none" cap="none" strike="noStrike">
                <a:solidFill>
                  <a:schemeClr val="dk1"/>
                </a:solidFill>
                <a:latin typeface="Calibri"/>
                <a:ea typeface="Calibri"/>
                <a:cs typeface="Calibri"/>
                <a:sym typeface="Calibri"/>
              </a:rPr>
              <a:t>Background item</a:t>
            </a:r>
            <a:endParaRPr/>
          </a:p>
          <a:p>
            <a:pPr indent="-1371599" lvl="1" marL="3566159" marR="0" rtl="0" algn="l">
              <a:lnSpc>
                <a:spcPct val="80000"/>
              </a:lnSpc>
              <a:spcBef>
                <a:spcPts val="1675"/>
              </a:spcBef>
              <a:spcAft>
                <a:spcPts val="0"/>
              </a:spcAft>
              <a:buClr>
                <a:schemeClr val="dk1"/>
              </a:buClr>
              <a:buSzPts val="8375"/>
              <a:buFont typeface="Arial"/>
              <a:buChar char="–"/>
            </a:pPr>
            <a:r>
              <a:rPr b="0" i="0" lang="en-US" sz="8375" u="none" cap="none" strike="noStrike">
                <a:solidFill>
                  <a:schemeClr val="dk1"/>
                </a:solidFill>
                <a:latin typeface="Calibri"/>
                <a:ea typeface="Calibri"/>
                <a:cs typeface="Calibri"/>
                <a:sym typeface="Calibri"/>
              </a:rPr>
              <a:t>Background item</a:t>
            </a:r>
            <a:endParaRPr/>
          </a:p>
          <a:p>
            <a:pPr indent="-1371599" lvl="1" marL="3566159" marR="0" rtl="0" algn="l">
              <a:lnSpc>
                <a:spcPct val="80000"/>
              </a:lnSpc>
              <a:spcBef>
                <a:spcPts val="1675"/>
              </a:spcBef>
              <a:spcAft>
                <a:spcPts val="0"/>
              </a:spcAft>
              <a:buClr>
                <a:schemeClr val="dk1"/>
              </a:buClr>
              <a:buSzPts val="8375"/>
              <a:buFont typeface="Arial"/>
              <a:buChar char="–"/>
            </a:pPr>
            <a:r>
              <a:rPr b="0" i="0" lang="en-US" sz="8375" u="none" cap="none" strike="noStrike">
                <a:solidFill>
                  <a:schemeClr val="dk1"/>
                </a:solidFill>
                <a:latin typeface="Calibri"/>
                <a:ea typeface="Calibri"/>
                <a:cs typeface="Calibri"/>
                <a:sym typeface="Calibri"/>
              </a:rPr>
              <a:t>Background item</a:t>
            </a:r>
            <a:endParaRPr/>
          </a:p>
          <a:p>
            <a:pPr indent="-1034732" lvl="0" marL="1645920" marR="0" rtl="0" algn="l">
              <a:lnSpc>
                <a:spcPct val="80000"/>
              </a:lnSpc>
              <a:spcBef>
                <a:spcPts val="1925"/>
              </a:spcBef>
              <a:spcAft>
                <a:spcPts val="0"/>
              </a:spcAft>
              <a:buClr>
                <a:schemeClr val="dk1"/>
              </a:buClr>
              <a:buSzPts val="9625"/>
              <a:buFont typeface="Arial"/>
              <a:buNone/>
            </a:pPr>
            <a:r>
              <a:t/>
            </a:r>
            <a:endParaRPr b="0" i="0" sz="9625" u="none" cap="none" strike="noStrike">
              <a:solidFill>
                <a:schemeClr val="dk1"/>
              </a:solidFill>
              <a:latin typeface="Calibri"/>
              <a:ea typeface="Calibri"/>
              <a:cs typeface="Calibri"/>
              <a:sym typeface="Calibri"/>
            </a:endParaRPr>
          </a:p>
        </p:txBody>
      </p:sp>
      <p:sp>
        <p:nvSpPr>
          <p:cNvPr id="232" name="Google Shape;232;p19"/>
          <p:cNvSpPr/>
          <p:nvPr>
            <p:ph idx="6" type="body"/>
          </p:nvPr>
        </p:nvSpPr>
        <p:spPr>
          <a:xfrm>
            <a:off x="1143000" y="25831800"/>
            <a:ext cx="12801600" cy="1219200"/>
          </a:xfrm>
          <a:prstGeom prst="round1Rect">
            <a:avLst>
              <a:gd fmla="val 16667" name="adj"/>
            </a:avLst>
          </a:prstGeom>
          <a:solidFill>
            <a:schemeClr val="accent4"/>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OBJECTIVES</a:t>
            </a:r>
            <a:endParaRPr b="0" i="0" sz="6000" u="none" cap="none" strike="noStrike">
              <a:solidFill>
                <a:schemeClr val="lt1"/>
              </a:solidFill>
              <a:latin typeface="Calibri"/>
              <a:ea typeface="Calibri"/>
              <a:cs typeface="Calibri"/>
              <a:sym typeface="Calibri"/>
            </a:endParaRPr>
          </a:p>
        </p:txBody>
      </p:sp>
      <p:sp>
        <p:nvSpPr>
          <p:cNvPr id="233" name="Google Shape;233;p19"/>
          <p:cNvSpPr txBox="1"/>
          <p:nvPr>
            <p:ph idx="7" type="body"/>
          </p:nvPr>
        </p:nvSpPr>
        <p:spPr>
          <a:xfrm>
            <a:off x="1143000" y="27057097"/>
            <a:ext cx="12801600" cy="4572000"/>
          </a:xfrm>
          <a:prstGeom prst="rect">
            <a:avLst/>
          </a:prstGeom>
          <a:noFill/>
          <a:ln>
            <a:noFill/>
          </a:ln>
        </p:spPr>
        <p:txBody>
          <a:bodyPr anchorCtr="0" anchor="t" bIns="219450" lIns="365750" spcFirstLastPara="1" rIns="438900" wrap="square" tIns="182875">
            <a:noAutofit/>
          </a:bodyPr>
          <a:lstStyle/>
          <a:p>
            <a:pPr indent="-1645920" lvl="0" marL="1645920" marR="0" rtl="0" algn="l">
              <a:lnSpc>
                <a:spcPct val="80000"/>
              </a:lnSpc>
              <a:spcBef>
                <a:spcPts val="0"/>
              </a:spcBef>
              <a:spcAft>
                <a:spcPts val="0"/>
              </a:spcAft>
              <a:buClr>
                <a:schemeClr val="dk1"/>
              </a:buClr>
              <a:buSzPts val="6160"/>
              <a:buFont typeface="Arial"/>
              <a:buChar char="•"/>
            </a:pPr>
            <a:r>
              <a:rPr b="0" i="0" lang="en-US" sz="6160" u="none" cap="none" strike="noStrike">
                <a:solidFill>
                  <a:schemeClr val="dk1"/>
                </a:solidFill>
                <a:latin typeface="Calibri"/>
                <a:ea typeface="Calibri"/>
                <a:cs typeface="Calibri"/>
                <a:sym typeface="Calibri"/>
              </a:rPr>
              <a:t>List objectives here</a:t>
            </a:r>
            <a:endParaRPr/>
          </a:p>
          <a:p>
            <a:pPr indent="-1645920" lvl="0" marL="1645920" marR="0" rtl="0" algn="l">
              <a:lnSpc>
                <a:spcPct val="80000"/>
              </a:lnSpc>
              <a:spcBef>
                <a:spcPts val="1232"/>
              </a:spcBef>
              <a:spcAft>
                <a:spcPts val="0"/>
              </a:spcAft>
              <a:buClr>
                <a:schemeClr val="dk1"/>
              </a:buClr>
              <a:buSzPts val="6160"/>
              <a:buFont typeface="Arial"/>
              <a:buChar char="•"/>
            </a:pPr>
            <a:r>
              <a:rPr b="0" i="0" lang="en-US" sz="6160" u="none" cap="none" strike="noStrike">
                <a:solidFill>
                  <a:schemeClr val="dk1"/>
                </a:solidFill>
                <a:latin typeface="Calibri"/>
                <a:ea typeface="Calibri"/>
                <a:cs typeface="Calibri"/>
                <a:sym typeface="Calibri"/>
              </a:rPr>
              <a:t>Objective 1</a:t>
            </a:r>
            <a:endParaRPr/>
          </a:p>
          <a:p>
            <a:pPr indent="-1645920" lvl="0" marL="1645920" marR="0" rtl="0" algn="l">
              <a:lnSpc>
                <a:spcPct val="80000"/>
              </a:lnSpc>
              <a:spcBef>
                <a:spcPts val="1232"/>
              </a:spcBef>
              <a:spcAft>
                <a:spcPts val="0"/>
              </a:spcAft>
              <a:buClr>
                <a:schemeClr val="dk1"/>
              </a:buClr>
              <a:buSzPts val="6160"/>
              <a:buFont typeface="Arial"/>
              <a:buChar char="•"/>
            </a:pPr>
            <a:r>
              <a:rPr b="0" i="0" lang="en-US" sz="6160" u="none" cap="none" strike="noStrike">
                <a:solidFill>
                  <a:schemeClr val="dk1"/>
                </a:solidFill>
                <a:latin typeface="Calibri"/>
                <a:ea typeface="Calibri"/>
                <a:cs typeface="Calibri"/>
                <a:sym typeface="Calibri"/>
              </a:rPr>
              <a:t>Objective 2</a:t>
            </a:r>
            <a:endParaRPr/>
          </a:p>
          <a:p>
            <a:pPr indent="-1645920" lvl="0" marL="1645920" marR="0" rtl="0" algn="l">
              <a:lnSpc>
                <a:spcPct val="80000"/>
              </a:lnSpc>
              <a:spcBef>
                <a:spcPts val="1232"/>
              </a:spcBef>
              <a:spcAft>
                <a:spcPts val="0"/>
              </a:spcAft>
              <a:buClr>
                <a:schemeClr val="dk1"/>
              </a:buClr>
              <a:buSzPts val="6160"/>
              <a:buFont typeface="Arial"/>
              <a:buChar char="•"/>
            </a:pPr>
            <a:r>
              <a:rPr b="0" i="0" lang="en-US" sz="6160" u="none" cap="none" strike="noStrike">
                <a:solidFill>
                  <a:schemeClr val="dk1"/>
                </a:solidFill>
                <a:latin typeface="Calibri"/>
                <a:ea typeface="Calibri"/>
                <a:cs typeface="Calibri"/>
                <a:sym typeface="Calibri"/>
              </a:rPr>
              <a:t>Objective 3</a:t>
            </a:r>
            <a:endParaRPr b="0" i="0" sz="6160" u="none" cap="none" strike="noStrike">
              <a:solidFill>
                <a:schemeClr val="dk1"/>
              </a:solidFill>
              <a:latin typeface="Calibri"/>
              <a:ea typeface="Calibri"/>
              <a:cs typeface="Calibri"/>
              <a:sym typeface="Calibri"/>
            </a:endParaRPr>
          </a:p>
        </p:txBody>
      </p:sp>
      <p:sp>
        <p:nvSpPr>
          <p:cNvPr id="234" name="Google Shape;234;p19"/>
          <p:cNvSpPr/>
          <p:nvPr>
            <p:ph idx="8" type="body"/>
          </p:nvPr>
        </p:nvSpPr>
        <p:spPr>
          <a:xfrm>
            <a:off x="15544800" y="5852160"/>
            <a:ext cx="12801600" cy="1219200"/>
          </a:xfrm>
          <a:prstGeom prst="round1Rect">
            <a:avLst>
              <a:gd fmla="val 16667" name="adj"/>
            </a:avLst>
          </a:prstGeom>
          <a:solidFill>
            <a:schemeClr val="accent5"/>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METHODS</a:t>
            </a:r>
            <a:endParaRPr b="0" i="0" sz="6000" u="none" cap="none" strike="noStrike">
              <a:solidFill>
                <a:schemeClr val="lt1"/>
              </a:solidFill>
              <a:latin typeface="Calibri"/>
              <a:ea typeface="Calibri"/>
              <a:cs typeface="Calibri"/>
              <a:sym typeface="Calibri"/>
            </a:endParaRPr>
          </a:p>
        </p:txBody>
      </p:sp>
      <p:sp>
        <p:nvSpPr>
          <p:cNvPr id="235" name="Google Shape;235;p19"/>
          <p:cNvSpPr txBox="1"/>
          <p:nvPr>
            <p:ph idx="9" type="body"/>
          </p:nvPr>
        </p:nvSpPr>
        <p:spPr>
          <a:xfrm>
            <a:off x="15544800" y="7071360"/>
            <a:ext cx="12801600" cy="4572000"/>
          </a:xfrm>
          <a:prstGeom prst="rect">
            <a:avLst/>
          </a:prstGeom>
          <a:noFill/>
          <a:ln>
            <a:noFill/>
          </a:ln>
        </p:spPr>
        <p:txBody>
          <a:bodyPr anchorCtr="0" anchor="t" bIns="219450" lIns="365750" spcFirstLastPara="1" rIns="438900" wrap="square" tIns="182875">
            <a:noAutofit/>
          </a:bodyPr>
          <a:lstStyle/>
          <a:p>
            <a:pPr indent="-1645920" lvl="0" marL="1645920" marR="0" rtl="0" algn="l">
              <a:lnSpc>
                <a:spcPct val="80000"/>
              </a:lnSpc>
              <a:spcBef>
                <a:spcPts val="0"/>
              </a:spcBef>
              <a:spcAft>
                <a:spcPts val="0"/>
              </a:spcAft>
              <a:buClr>
                <a:schemeClr val="dk1"/>
              </a:buClr>
              <a:buSzPts val="5005"/>
              <a:buFont typeface="Arial"/>
              <a:buChar char="•"/>
            </a:pPr>
            <a:r>
              <a:rPr b="0" i="0" lang="en-US" sz="5005" u="none" cap="none" strike="noStrike">
                <a:solidFill>
                  <a:schemeClr val="dk1"/>
                </a:solidFill>
                <a:latin typeface="Calibri"/>
                <a:ea typeface="Calibri"/>
                <a:cs typeface="Calibri"/>
                <a:sym typeface="Calibri"/>
              </a:rPr>
              <a:t>List methods and descriptions here</a:t>
            </a:r>
            <a:endParaRPr/>
          </a:p>
          <a:p>
            <a:pPr indent="-1645920" lvl="0" marL="1645920" marR="0" rtl="0" algn="l">
              <a:lnSpc>
                <a:spcPct val="80000"/>
              </a:lnSpc>
              <a:spcBef>
                <a:spcPts val="1001"/>
              </a:spcBef>
              <a:spcAft>
                <a:spcPts val="0"/>
              </a:spcAft>
              <a:buClr>
                <a:schemeClr val="dk1"/>
              </a:buClr>
              <a:buSzPts val="5005"/>
              <a:buFont typeface="Arial"/>
              <a:buChar char="•"/>
            </a:pPr>
            <a:r>
              <a:rPr b="0" i="0" lang="en-US" sz="5005" u="none" cap="none" strike="noStrike">
                <a:solidFill>
                  <a:schemeClr val="dk1"/>
                </a:solidFill>
                <a:latin typeface="Calibri"/>
                <a:ea typeface="Calibri"/>
                <a:cs typeface="Calibri"/>
                <a:sym typeface="Calibri"/>
              </a:rPr>
              <a:t>Method 1</a:t>
            </a:r>
            <a:endParaRPr/>
          </a:p>
          <a:p>
            <a:pPr indent="-1645920" lvl="0" marL="1645920" marR="0" rtl="0" algn="l">
              <a:lnSpc>
                <a:spcPct val="80000"/>
              </a:lnSpc>
              <a:spcBef>
                <a:spcPts val="1001"/>
              </a:spcBef>
              <a:spcAft>
                <a:spcPts val="0"/>
              </a:spcAft>
              <a:buClr>
                <a:schemeClr val="dk1"/>
              </a:buClr>
              <a:buSzPts val="5005"/>
              <a:buFont typeface="Arial"/>
              <a:buChar char="•"/>
            </a:pPr>
            <a:r>
              <a:rPr b="0" i="0" lang="en-US" sz="5005" u="none" cap="none" strike="noStrike">
                <a:solidFill>
                  <a:schemeClr val="dk1"/>
                </a:solidFill>
                <a:latin typeface="Calibri"/>
                <a:ea typeface="Calibri"/>
                <a:cs typeface="Calibri"/>
                <a:sym typeface="Calibri"/>
              </a:rPr>
              <a:t>Method 2</a:t>
            </a:r>
            <a:endParaRPr/>
          </a:p>
          <a:p>
            <a:pPr indent="-1645920" lvl="0" marL="1645920" marR="0" rtl="0" algn="l">
              <a:lnSpc>
                <a:spcPct val="80000"/>
              </a:lnSpc>
              <a:spcBef>
                <a:spcPts val="1001"/>
              </a:spcBef>
              <a:spcAft>
                <a:spcPts val="0"/>
              </a:spcAft>
              <a:buClr>
                <a:schemeClr val="dk1"/>
              </a:buClr>
              <a:buSzPts val="5005"/>
              <a:buFont typeface="Arial"/>
              <a:buChar char="•"/>
            </a:pPr>
            <a:r>
              <a:rPr b="0" i="0" lang="en-US" sz="5005" u="none" cap="none" strike="noStrike">
                <a:solidFill>
                  <a:schemeClr val="dk1"/>
                </a:solidFill>
                <a:latin typeface="Calibri"/>
                <a:ea typeface="Calibri"/>
                <a:cs typeface="Calibri"/>
                <a:sym typeface="Calibri"/>
              </a:rPr>
              <a:t>Method 3</a:t>
            </a:r>
            <a:endParaRPr b="0" i="0" sz="5005" u="none" cap="none" strike="noStrike">
              <a:solidFill>
                <a:schemeClr val="dk1"/>
              </a:solidFill>
              <a:latin typeface="Calibri"/>
              <a:ea typeface="Calibri"/>
              <a:cs typeface="Calibri"/>
              <a:sym typeface="Calibri"/>
            </a:endParaRPr>
          </a:p>
        </p:txBody>
      </p:sp>
      <p:graphicFrame>
        <p:nvGraphicFramePr>
          <p:cNvPr descr="Sample table with 4 columns, 7 rows." id="236" name="Google Shape;236;p19" title="Sample table"/>
          <p:cNvGraphicFramePr/>
          <p:nvPr/>
        </p:nvGraphicFramePr>
        <p:xfrm>
          <a:off x="15544800" y="11947525"/>
          <a:ext cx="3000000" cy="3000000"/>
        </p:xfrm>
        <a:graphic>
          <a:graphicData uri="http://schemas.openxmlformats.org/drawingml/2006/table">
            <a:tbl>
              <a:tblPr bandRow="1" firstRow="1">
                <a:noFill/>
                <a:tableStyleId>{979331F0-BADE-486C-AF70-2AA044097DD1}</a:tableStyleId>
              </a:tblPr>
              <a:tblGrid>
                <a:gridCol w="3200400"/>
                <a:gridCol w="3200400"/>
                <a:gridCol w="3200400"/>
                <a:gridCol w="3200400"/>
              </a:tblGrid>
              <a:tr h="862225">
                <a:tc>
                  <a:txBody>
                    <a:bodyPr>
                      <a:noAutofit/>
                    </a:bodyPr>
                    <a:lstStyle/>
                    <a:p>
                      <a:pPr indent="0" lvl="0" marL="0" marR="0" rtl="0" algn="l">
                        <a:spcBef>
                          <a:spcPts val="0"/>
                        </a:spcBef>
                        <a:spcAft>
                          <a:spcPts val="0"/>
                        </a:spcAft>
                        <a:buNone/>
                      </a:pPr>
                      <a:r>
                        <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Heading</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Heading</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Heading</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122</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233</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345</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759</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856</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290</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228</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134</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238</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954</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875</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976</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324</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325</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301</a:t>
                      </a:r>
                      <a:endParaRPr sz="2800"/>
                    </a:p>
                  </a:txBody>
                  <a:tcPr marT="45725" marB="45725" marR="91450" marL="91450" anchor="ctr"/>
                </a:tc>
              </a:tr>
              <a:tr h="862225">
                <a:tc>
                  <a:txBody>
                    <a:bodyPr>
                      <a:noAutofit/>
                    </a:bodyPr>
                    <a:lstStyle/>
                    <a:p>
                      <a:pPr indent="0" lvl="0" marL="0" marR="0" rtl="0" algn="l">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199</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137</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186</a:t>
                      </a:r>
                      <a:endParaRPr sz="2800"/>
                    </a:p>
                  </a:txBody>
                  <a:tcPr marT="45725" marB="45725" marR="91450" marL="91450" anchor="ctr"/>
                </a:tc>
              </a:tr>
            </a:tbl>
          </a:graphicData>
        </a:graphic>
      </p:graphicFrame>
      <p:pic>
        <p:nvPicPr>
          <p:cNvPr descr="Xray of spine" id="237" name="Google Shape;237;p19" title="Sample Picture"/>
          <p:cNvPicPr preferRelativeResize="0"/>
          <p:nvPr/>
        </p:nvPicPr>
        <p:blipFill rotWithShape="1">
          <a:blip r:embed="rId4">
            <a:alphaModFix/>
          </a:blip>
          <a:srcRect b="0" l="0" r="0" t="0"/>
          <a:stretch/>
        </p:blipFill>
        <p:spPr>
          <a:xfrm>
            <a:off x="15544800" y="18897600"/>
            <a:ext cx="2834641" cy="3968496"/>
          </a:xfrm>
          <a:prstGeom prst="rect">
            <a:avLst/>
          </a:prstGeom>
          <a:noFill/>
          <a:ln>
            <a:noFill/>
          </a:ln>
        </p:spPr>
      </p:pic>
      <p:pic>
        <p:nvPicPr>
          <p:cNvPr descr="Xray of hand" id="238" name="Google Shape;238;p19" title="Sample Picture"/>
          <p:cNvPicPr preferRelativeResize="0"/>
          <p:nvPr/>
        </p:nvPicPr>
        <p:blipFill rotWithShape="1">
          <a:blip r:embed="rId5">
            <a:alphaModFix/>
          </a:blip>
          <a:srcRect b="0" l="0" r="0" t="0"/>
          <a:stretch/>
        </p:blipFill>
        <p:spPr>
          <a:xfrm>
            <a:off x="18784948" y="18897600"/>
            <a:ext cx="3604717" cy="3968496"/>
          </a:xfrm>
          <a:prstGeom prst="rect">
            <a:avLst/>
          </a:prstGeom>
          <a:noFill/>
          <a:ln>
            <a:noFill/>
          </a:ln>
        </p:spPr>
      </p:pic>
      <p:pic>
        <p:nvPicPr>
          <p:cNvPr descr="Xray of head" id="239" name="Google Shape;239;p19" title="Sample Picture"/>
          <p:cNvPicPr preferRelativeResize="0"/>
          <p:nvPr/>
        </p:nvPicPr>
        <p:blipFill rotWithShape="1">
          <a:blip r:embed="rId6">
            <a:alphaModFix/>
          </a:blip>
          <a:srcRect b="0" l="0" r="0" t="0"/>
          <a:stretch/>
        </p:blipFill>
        <p:spPr>
          <a:xfrm>
            <a:off x="22795173" y="18897600"/>
            <a:ext cx="5555894" cy="3968496"/>
          </a:xfrm>
          <a:prstGeom prst="rect">
            <a:avLst/>
          </a:prstGeom>
          <a:noFill/>
          <a:ln>
            <a:noFill/>
          </a:ln>
        </p:spPr>
      </p:pic>
      <p:sp>
        <p:nvSpPr>
          <p:cNvPr id="240" name="Google Shape;240;p19"/>
          <p:cNvSpPr txBox="1"/>
          <p:nvPr>
            <p:ph idx="14" type="body"/>
          </p:nvPr>
        </p:nvSpPr>
        <p:spPr>
          <a:xfrm>
            <a:off x="15544800" y="23469600"/>
            <a:ext cx="12801600" cy="1752600"/>
          </a:xfrm>
          <a:prstGeom prst="rect">
            <a:avLst/>
          </a:prstGeom>
          <a:noFill/>
          <a:ln>
            <a:noFill/>
          </a:ln>
        </p:spPr>
        <p:txBody>
          <a:bodyPr anchorCtr="0" anchor="t" bIns="219450" lIns="438900" spcFirstLastPara="1" rIns="438900" wrap="square" tIns="182875">
            <a:noAutofit/>
          </a:bodyPr>
          <a:lstStyle/>
          <a:p>
            <a:pPr indent="-1645920" lvl="0" marL="1645920" marR="0" rtl="0" algn="l">
              <a:lnSpc>
                <a:spcPct val="80000"/>
              </a:lnSpc>
              <a:spcBef>
                <a:spcPts val="0"/>
              </a:spcBef>
              <a:spcAft>
                <a:spcPts val="0"/>
              </a:spcAft>
              <a:buClr>
                <a:schemeClr val="dk1"/>
              </a:buClr>
              <a:buSzPts val="5005"/>
              <a:buFont typeface="Arial"/>
              <a:buChar char="•"/>
            </a:pPr>
            <a:r>
              <a:rPr b="0" i="0" lang="en-US" sz="5005" u="none" cap="none" strike="noStrike">
                <a:solidFill>
                  <a:schemeClr val="dk1"/>
                </a:solidFill>
                <a:latin typeface="Calibri"/>
                <a:ea typeface="Calibri"/>
                <a:cs typeface="Calibri"/>
                <a:sym typeface="Calibri"/>
              </a:rPr>
              <a:t>Type a caption for the data content or pictures here.</a:t>
            </a:r>
            <a:endParaRPr b="0" i="0" sz="5005" u="none" cap="none" strike="noStrike">
              <a:solidFill>
                <a:schemeClr val="dk1"/>
              </a:solidFill>
              <a:latin typeface="Calibri"/>
              <a:ea typeface="Calibri"/>
              <a:cs typeface="Calibri"/>
              <a:sym typeface="Calibri"/>
            </a:endParaRPr>
          </a:p>
        </p:txBody>
      </p:sp>
      <p:sp>
        <p:nvSpPr>
          <p:cNvPr id="241" name="Google Shape;241;p19"/>
          <p:cNvSpPr/>
          <p:nvPr>
            <p:ph idx="15" type="body"/>
          </p:nvPr>
        </p:nvSpPr>
        <p:spPr>
          <a:xfrm>
            <a:off x="15544800" y="25831800"/>
            <a:ext cx="12801600" cy="1219200"/>
          </a:xfrm>
          <a:prstGeom prst="round1Rect">
            <a:avLst>
              <a:gd fmla="val 16667" name="adj"/>
            </a:avLst>
          </a:prstGeom>
          <a:solidFill>
            <a:schemeClr val="accent6"/>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RESULTS</a:t>
            </a:r>
            <a:endParaRPr b="0" i="0" sz="6000" u="none" cap="none" strike="noStrike">
              <a:solidFill>
                <a:schemeClr val="lt1"/>
              </a:solidFill>
              <a:latin typeface="Calibri"/>
              <a:ea typeface="Calibri"/>
              <a:cs typeface="Calibri"/>
              <a:sym typeface="Calibri"/>
            </a:endParaRPr>
          </a:p>
        </p:txBody>
      </p:sp>
      <p:sp>
        <p:nvSpPr>
          <p:cNvPr id="242" name="Google Shape;242;p19"/>
          <p:cNvSpPr txBox="1"/>
          <p:nvPr>
            <p:ph idx="16" type="body"/>
          </p:nvPr>
        </p:nvSpPr>
        <p:spPr>
          <a:xfrm>
            <a:off x="15544800" y="27057097"/>
            <a:ext cx="12801600" cy="4572000"/>
          </a:xfrm>
          <a:prstGeom prst="rect">
            <a:avLst/>
          </a:prstGeom>
          <a:noFill/>
          <a:ln>
            <a:noFill/>
          </a:ln>
        </p:spPr>
        <p:txBody>
          <a:bodyPr anchorCtr="0" anchor="t" bIns="219450" lIns="365750" spcFirstLastPara="1" rIns="438900" wrap="square" tIns="182875">
            <a:noAutofit/>
          </a:bodyPr>
          <a:lstStyle/>
          <a:p>
            <a:pPr indent="-1645920" lvl="0" marL="1645920" marR="0" rtl="0" algn="l">
              <a:lnSpc>
                <a:spcPct val="80000"/>
              </a:lnSpc>
              <a:spcBef>
                <a:spcPts val="0"/>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Result 1</a:t>
            </a:r>
            <a:endParaRPr/>
          </a:p>
          <a:p>
            <a:pPr indent="-1645920" lvl="0" marL="1645920" marR="0" rtl="0" algn="l">
              <a:lnSpc>
                <a:spcPct val="80000"/>
              </a:lnSpc>
              <a:spcBef>
                <a:spcPts val="1925"/>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Result 2</a:t>
            </a:r>
            <a:endParaRPr/>
          </a:p>
          <a:p>
            <a:pPr indent="-1645920" lvl="0" marL="1645920" marR="0" rtl="0" algn="l">
              <a:lnSpc>
                <a:spcPct val="80000"/>
              </a:lnSpc>
              <a:spcBef>
                <a:spcPts val="1925"/>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Result 3</a:t>
            </a:r>
            <a:endParaRPr b="0" i="0" sz="9625" u="none" cap="none" strike="noStrike">
              <a:solidFill>
                <a:schemeClr val="dk1"/>
              </a:solidFill>
              <a:latin typeface="Calibri"/>
              <a:ea typeface="Calibri"/>
              <a:cs typeface="Calibri"/>
              <a:sym typeface="Calibri"/>
            </a:endParaRPr>
          </a:p>
        </p:txBody>
      </p:sp>
      <p:sp>
        <p:nvSpPr>
          <p:cNvPr id="243" name="Google Shape;243;p19"/>
          <p:cNvSpPr/>
          <p:nvPr>
            <p:ph idx="17" type="body"/>
          </p:nvPr>
        </p:nvSpPr>
        <p:spPr>
          <a:xfrm>
            <a:off x="29900881" y="5852160"/>
            <a:ext cx="12801600" cy="1219200"/>
          </a:xfrm>
          <a:prstGeom prst="round1Rect">
            <a:avLst>
              <a:gd fmla="val 16667" name="adj"/>
            </a:avLst>
          </a:prstGeom>
          <a:solidFill>
            <a:schemeClr val="accent6"/>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RESULTS</a:t>
            </a:r>
            <a:endParaRPr b="0" i="0" sz="6000" u="none" cap="none" strike="noStrike">
              <a:solidFill>
                <a:schemeClr val="lt1"/>
              </a:solidFill>
              <a:latin typeface="Calibri"/>
              <a:ea typeface="Calibri"/>
              <a:cs typeface="Calibri"/>
              <a:sym typeface="Calibri"/>
            </a:endParaRPr>
          </a:p>
        </p:txBody>
      </p:sp>
      <p:pic>
        <p:nvPicPr>
          <p:cNvPr descr="Line chart" id="244" name="Google Shape;244;p19" title="Chart"/>
          <p:cNvPicPr preferRelativeResize="0"/>
          <p:nvPr/>
        </p:nvPicPr>
        <p:blipFill rotWithShape="1">
          <a:blip r:embed="rId7">
            <a:alphaModFix/>
          </a:blip>
          <a:srcRect b="0" l="0" r="0" t="0"/>
          <a:stretch/>
        </p:blipFill>
        <p:spPr>
          <a:xfrm>
            <a:off x="29900563" y="7070725"/>
            <a:ext cx="12801600" cy="7315200"/>
          </a:xfrm>
          <a:prstGeom prst="rect">
            <a:avLst/>
          </a:prstGeom>
          <a:noFill/>
          <a:ln>
            <a:noFill/>
          </a:ln>
        </p:spPr>
      </p:pic>
      <p:pic>
        <p:nvPicPr>
          <p:cNvPr descr="Line chart" id="245" name="Google Shape;245;p19" title="Chart"/>
          <p:cNvPicPr preferRelativeResize="0"/>
          <p:nvPr/>
        </p:nvPicPr>
        <p:blipFill rotWithShape="1">
          <a:blip r:embed="rId7">
            <a:alphaModFix/>
          </a:blip>
          <a:srcRect b="0" l="0" r="0" t="0"/>
          <a:stretch/>
        </p:blipFill>
        <p:spPr>
          <a:xfrm>
            <a:off x="29900563" y="15836900"/>
            <a:ext cx="12801600" cy="7315200"/>
          </a:xfrm>
          <a:prstGeom prst="rect">
            <a:avLst/>
          </a:prstGeom>
          <a:noFill/>
          <a:ln>
            <a:noFill/>
          </a:ln>
        </p:spPr>
      </p:pic>
      <p:sp>
        <p:nvSpPr>
          <p:cNvPr id="246" name="Google Shape;246;p19"/>
          <p:cNvSpPr/>
          <p:nvPr>
            <p:ph idx="20" type="body"/>
          </p:nvPr>
        </p:nvSpPr>
        <p:spPr>
          <a:xfrm>
            <a:off x="29900881" y="25831800"/>
            <a:ext cx="12801600" cy="1219200"/>
          </a:xfrm>
          <a:prstGeom prst="round1Rect">
            <a:avLst>
              <a:gd fmla="val 16667" name="adj"/>
            </a:avLst>
          </a:prstGeom>
          <a:solidFill>
            <a:schemeClr val="accent1"/>
          </a:solidFill>
          <a:ln>
            <a:noFill/>
          </a:ln>
        </p:spPr>
        <p:txBody>
          <a:bodyPr anchorCtr="0" anchor="ctr" bIns="219450" lIns="365750" spcFirstLastPara="1" rIns="438900" wrap="square" tIns="219450">
            <a:noAutofit/>
          </a:bodyPr>
          <a:lstStyle/>
          <a:p>
            <a:pPr indent="0" lvl="0" marL="0" marR="0" rtl="0" algn="l">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CONCLUSIONS</a:t>
            </a:r>
            <a:endParaRPr b="0" i="0" sz="6000" u="none" cap="none" strike="noStrike">
              <a:solidFill>
                <a:schemeClr val="lt1"/>
              </a:solidFill>
              <a:latin typeface="Calibri"/>
              <a:ea typeface="Calibri"/>
              <a:cs typeface="Calibri"/>
              <a:sym typeface="Calibri"/>
            </a:endParaRPr>
          </a:p>
        </p:txBody>
      </p:sp>
      <p:sp>
        <p:nvSpPr>
          <p:cNvPr id="247" name="Google Shape;247;p19"/>
          <p:cNvSpPr txBox="1"/>
          <p:nvPr>
            <p:ph idx="21" type="body"/>
          </p:nvPr>
        </p:nvSpPr>
        <p:spPr>
          <a:xfrm>
            <a:off x="29900881" y="27057097"/>
            <a:ext cx="12801600" cy="4572000"/>
          </a:xfrm>
          <a:prstGeom prst="rect">
            <a:avLst/>
          </a:prstGeom>
          <a:noFill/>
          <a:ln>
            <a:noFill/>
          </a:ln>
        </p:spPr>
        <p:txBody>
          <a:bodyPr anchorCtr="0" anchor="t" bIns="219450" lIns="365750" spcFirstLastPara="1" rIns="438900" wrap="square" tIns="182875">
            <a:noAutofit/>
          </a:bodyPr>
          <a:lstStyle/>
          <a:p>
            <a:pPr indent="-1645920" lvl="0" marL="1645920" marR="0" rtl="0" algn="l">
              <a:lnSpc>
                <a:spcPct val="80000"/>
              </a:lnSpc>
              <a:spcBef>
                <a:spcPts val="0"/>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Conclusion 1</a:t>
            </a:r>
            <a:endParaRPr/>
          </a:p>
          <a:p>
            <a:pPr indent="-1645920" lvl="0" marL="1645920" marR="0" rtl="0" algn="l">
              <a:lnSpc>
                <a:spcPct val="80000"/>
              </a:lnSpc>
              <a:spcBef>
                <a:spcPts val="1925"/>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Conclusion 2</a:t>
            </a:r>
            <a:endParaRPr/>
          </a:p>
          <a:p>
            <a:pPr indent="-1645920" lvl="0" marL="1645920" marR="0" rtl="0" algn="l">
              <a:lnSpc>
                <a:spcPct val="80000"/>
              </a:lnSpc>
              <a:spcBef>
                <a:spcPts val="1925"/>
              </a:spcBef>
              <a:spcAft>
                <a:spcPts val="0"/>
              </a:spcAft>
              <a:buClr>
                <a:schemeClr val="dk1"/>
              </a:buClr>
              <a:buSzPts val="9625"/>
              <a:buFont typeface="Arial"/>
              <a:buChar char="•"/>
            </a:pPr>
            <a:r>
              <a:rPr b="0" i="0" lang="en-US" sz="9625" u="none" cap="none" strike="noStrike">
                <a:solidFill>
                  <a:schemeClr val="dk1"/>
                </a:solidFill>
                <a:latin typeface="Calibri"/>
                <a:ea typeface="Calibri"/>
                <a:cs typeface="Calibri"/>
                <a:sym typeface="Calibri"/>
              </a:rPr>
              <a:t>Conclusion 3</a:t>
            </a:r>
            <a:endParaRPr b="0" i="0" sz="9625" u="none" cap="none" strike="noStrike">
              <a:solidFill>
                <a:schemeClr val="dk1"/>
              </a:solidFill>
              <a:latin typeface="Calibri"/>
              <a:ea typeface="Calibri"/>
              <a:cs typeface="Calibri"/>
              <a:sym typeface="Calibri"/>
            </a:endParaRPr>
          </a:p>
        </p:txBody>
      </p:sp>
      <p:pic>
        <p:nvPicPr>
          <p:cNvPr descr="C:\Users\Renee Reder\Desktop\ALL FILES\Graduate\Third Year\Fall 2012\Work DMC\DMC work\Poster templates\DMCtemplatesdraft\headers\HEADER2.jpg" id="248" name="Google Shape;248;p19"/>
          <p:cNvPicPr preferRelativeResize="0"/>
          <p:nvPr/>
        </p:nvPicPr>
        <p:blipFill rotWithShape="1">
          <a:blip r:embed="rId8">
            <a:alphaModFix/>
          </a:blip>
          <a:srcRect b="0" l="0" r="0" t="0"/>
          <a:stretch/>
        </p:blipFill>
        <p:spPr>
          <a:xfrm>
            <a:off x="35220778" y="1021029"/>
            <a:ext cx="7581834" cy="2995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20"/>
          <p:cNvPicPr preferRelativeResize="0"/>
          <p:nvPr>
            <p:ph idx="26" type="pic"/>
          </p:nvPr>
        </p:nvPicPr>
        <p:blipFill rotWithShape="1">
          <a:blip r:embed="rId3">
            <a:alphaModFix/>
          </a:blip>
          <a:srcRect b="3011" l="0" r="0" t="3012"/>
          <a:stretch/>
        </p:blipFill>
        <p:spPr>
          <a:xfrm>
            <a:off x="32270700" y="0"/>
            <a:ext cx="11620500" cy="3842445"/>
          </a:xfrm>
          <a:prstGeom prst="rect">
            <a:avLst/>
          </a:prstGeom>
          <a:noFill/>
          <a:ln>
            <a:noFill/>
          </a:ln>
        </p:spPr>
      </p:pic>
      <p:sp>
        <p:nvSpPr>
          <p:cNvPr id="254" name="Google Shape;254;p20"/>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p>
            <a:pPr indent="0" lvl="0" marL="0" marR="0" rtl="0" algn="ctr">
              <a:spcBef>
                <a:spcPts val="0"/>
              </a:spcBef>
              <a:spcAft>
                <a:spcPts val="0"/>
              </a:spcAft>
              <a:buClr>
                <a:schemeClr val="dk1"/>
              </a:buClr>
              <a:buSzPts val="21100"/>
              <a:buFont typeface="Calibri"/>
              <a:buNone/>
            </a:pPr>
            <a:r>
              <a:rPr b="0" i="0" lang="en-US" sz="21100" u="none" cap="none" strike="noStrike">
                <a:solidFill>
                  <a:schemeClr val="dk1"/>
                </a:solidFill>
                <a:latin typeface="Calibri"/>
                <a:ea typeface="Calibri"/>
                <a:cs typeface="Calibri"/>
                <a:sym typeface="Calibri"/>
              </a:rPr>
              <a:t>Your Poster Title</a:t>
            </a:r>
            <a:endParaRPr b="0" i="0" sz="21100" u="none" cap="none" strike="noStrike">
              <a:solidFill>
                <a:schemeClr val="dk1"/>
              </a:solidFill>
              <a:latin typeface="Calibri"/>
              <a:ea typeface="Calibri"/>
              <a:cs typeface="Calibri"/>
              <a:sym typeface="Calibri"/>
            </a:endParaRPr>
          </a:p>
        </p:txBody>
      </p:sp>
      <p:sp>
        <p:nvSpPr>
          <p:cNvPr id="255" name="Google Shape;255;p20"/>
          <p:cNvSpPr txBox="1"/>
          <p:nvPr>
            <p:ph idx="1" type="body"/>
          </p:nvPr>
        </p:nvSpPr>
        <p:spPr>
          <a:xfrm>
            <a:off x="1158240" y="4093905"/>
            <a:ext cx="30174411" cy="646331"/>
          </a:xfrm>
          <a:prstGeom prst="rect">
            <a:avLst/>
          </a:prstGeom>
          <a:noFill/>
          <a:ln>
            <a:noFill/>
          </a:ln>
        </p:spPr>
        <p:txBody>
          <a:bodyPr anchorCtr="0" anchor="ctr" bIns="219450" lIns="438900" spcFirstLastPara="1" rIns="438900" wrap="square" tIns="219450">
            <a:noAutofit/>
          </a:bodyPr>
          <a:lstStyle/>
          <a:p>
            <a:pPr indent="0" lvl="0" marL="0" marR="0" rtl="0" algn="l">
              <a:spcBef>
                <a:spcPts val="0"/>
              </a:spcBef>
              <a:spcAft>
                <a:spcPts val="0"/>
              </a:spcAft>
              <a:buClr>
                <a:srgbClr val="BFBFBF"/>
              </a:buClr>
              <a:buSzPts val="3600"/>
              <a:buFont typeface="Arial"/>
              <a:buNone/>
            </a:pPr>
            <a:r>
              <a:rPr b="0" i="0" lang="en-US" sz="3600" u="none" cap="none" strike="noStrike">
                <a:solidFill>
                  <a:srgbClr val="BFBFBF"/>
                </a:solidFill>
                <a:latin typeface="Calibri"/>
                <a:ea typeface="Calibri"/>
                <a:cs typeface="Calibri"/>
                <a:sym typeface="Calibri"/>
              </a:rPr>
              <a:t>Your name /List of authors, Institution</a:t>
            </a:r>
            <a:endParaRPr b="0" i="0" sz="3600" u="none" cap="none" strike="noStrike">
              <a:solidFill>
                <a:srgbClr val="BFBFBF"/>
              </a:solidFill>
              <a:latin typeface="Calibri"/>
              <a:ea typeface="Calibri"/>
              <a:cs typeface="Calibri"/>
              <a:sym typeface="Calibri"/>
            </a:endParaRPr>
          </a:p>
        </p:txBody>
      </p:sp>
      <p:sp>
        <p:nvSpPr>
          <p:cNvPr id="256" name="Google Shape;256;p20"/>
          <p:cNvSpPr txBox="1"/>
          <p:nvPr>
            <p:ph idx="2" type="body"/>
          </p:nvPr>
        </p:nvSpPr>
        <p:spPr>
          <a:xfrm>
            <a:off x="1143000" y="5669280"/>
            <a:ext cx="12801600" cy="128016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Problem / Question</a:t>
            </a:r>
            <a:endParaRPr b="0" i="0" sz="5400" u="none" cap="none" strike="noStrike">
              <a:solidFill>
                <a:schemeClr val="lt1"/>
              </a:solidFill>
              <a:latin typeface="Calibri"/>
              <a:ea typeface="Calibri"/>
              <a:cs typeface="Calibri"/>
              <a:sym typeface="Calibri"/>
            </a:endParaRPr>
          </a:p>
        </p:txBody>
      </p:sp>
      <p:sp>
        <p:nvSpPr>
          <p:cNvPr id="257" name="Google Shape;257;p20"/>
          <p:cNvSpPr txBox="1"/>
          <p:nvPr>
            <p:ph idx="3" type="body"/>
          </p:nvPr>
        </p:nvSpPr>
        <p:spPr>
          <a:xfrm>
            <a:off x="1143000" y="7114032"/>
            <a:ext cx="12801600" cy="2732574"/>
          </a:xfrm>
          <a:prstGeom prst="rect">
            <a:avLst/>
          </a:prstGeom>
          <a:solidFill>
            <a:srgbClr val="E2EBF7"/>
          </a:solidFill>
          <a:ln>
            <a:noFill/>
          </a:ln>
        </p:spPr>
        <p:txBody>
          <a:bodyPr anchorCtr="0" anchor="ctr" bIns="219450" lIns="365750" spcFirstLastPara="1" rIns="365750" wrap="square" tIns="219450">
            <a:noAutofit/>
          </a:bodyPr>
          <a:lstStyle/>
          <a:p>
            <a:pPr indent="0" lvl="0" marL="0" marR="0" rtl="0" algn="l">
              <a:spcBef>
                <a:spcPts val="0"/>
              </a:spcBef>
              <a:spcAft>
                <a:spcPts val="0"/>
              </a:spcAft>
              <a:buClr>
                <a:schemeClr val="dk1"/>
              </a:buClr>
              <a:buSzPts val="4400"/>
              <a:buFont typeface="Arial"/>
              <a:buNone/>
            </a:pPr>
            <a:r>
              <a:rPr b="0" i="0" lang="en-US" sz="4400" u="none" cap="none" strike="noStrike">
                <a:solidFill>
                  <a:schemeClr val="dk1"/>
                </a:solidFill>
                <a:latin typeface="Calibri"/>
                <a:ea typeface="Calibri"/>
                <a:cs typeface="Calibri"/>
                <a:sym typeface="Calibri"/>
              </a:rPr>
              <a:t>Type your question here (statement of the problem)</a:t>
            </a:r>
            <a:endParaRPr b="0" i="0" sz="4400" u="none" cap="none" strike="noStrike">
              <a:solidFill>
                <a:schemeClr val="dk1"/>
              </a:solidFill>
              <a:latin typeface="Calibri"/>
              <a:ea typeface="Calibri"/>
              <a:cs typeface="Calibri"/>
              <a:sym typeface="Calibri"/>
            </a:endParaRPr>
          </a:p>
        </p:txBody>
      </p:sp>
      <p:sp>
        <p:nvSpPr>
          <p:cNvPr id="258" name="Google Shape;258;p20"/>
          <p:cNvSpPr txBox="1"/>
          <p:nvPr>
            <p:ph idx="4" type="body"/>
          </p:nvPr>
        </p:nvSpPr>
        <p:spPr>
          <a:xfrm>
            <a:off x="1143000" y="10497312"/>
            <a:ext cx="12801600" cy="128016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Hypothesis</a:t>
            </a:r>
            <a:endParaRPr b="0" i="0" sz="5400" u="none" cap="none" strike="noStrike">
              <a:solidFill>
                <a:schemeClr val="lt1"/>
              </a:solidFill>
              <a:latin typeface="Calibri"/>
              <a:ea typeface="Calibri"/>
              <a:cs typeface="Calibri"/>
              <a:sym typeface="Calibri"/>
            </a:endParaRPr>
          </a:p>
        </p:txBody>
      </p:sp>
      <p:sp>
        <p:nvSpPr>
          <p:cNvPr id="259" name="Google Shape;259;p20"/>
          <p:cNvSpPr txBox="1"/>
          <p:nvPr>
            <p:ph idx="5" type="body"/>
          </p:nvPr>
        </p:nvSpPr>
        <p:spPr>
          <a:xfrm>
            <a:off x="1143000" y="11868912"/>
            <a:ext cx="12801600" cy="2807506"/>
          </a:xfrm>
          <a:prstGeom prst="rect">
            <a:avLst/>
          </a:prstGeom>
          <a:noFill/>
          <a:ln>
            <a:noFill/>
          </a:ln>
        </p:spPr>
        <p:txBody>
          <a:bodyPr anchorCtr="0" anchor="t" bIns="219450" lIns="91425" spcFirstLastPara="1" rIns="438900" wrap="square" tIns="182875">
            <a:noAutofit/>
          </a:bodyPr>
          <a:lstStyle/>
          <a:p>
            <a:pPr indent="-1645920" lvl="0" marL="164592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Type your answer / solution here</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hypothesis before you begin the experiment</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This should be your best educated guess based on your research</a:t>
            </a:r>
            <a:endParaRPr b="0" i="0" sz="3200" u="none" cap="none" strike="noStrike">
              <a:solidFill>
                <a:schemeClr val="dk1"/>
              </a:solidFill>
              <a:latin typeface="Calibri"/>
              <a:ea typeface="Calibri"/>
              <a:cs typeface="Calibri"/>
              <a:sym typeface="Calibri"/>
            </a:endParaRPr>
          </a:p>
        </p:txBody>
      </p:sp>
      <p:sp>
        <p:nvSpPr>
          <p:cNvPr id="260" name="Google Shape;260;p20"/>
          <p:cNvSpPr txBox="1"/>
          <p:nvPr>
            <p:ph idx="6" type="body"/>
          </p:nvPr>
        </p:nvSpPr>
        <p:spPr>
          <a:xfrm>
            <a:off x="1143000" y="1495044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Project Overview</a:t>
            </a:r>
            <a:endParaRPr b="0" i="0" sz="5400" u="none" cap="none" strike="noStrike">
              <a:solidFill>
                <a:schemeClr val="lt1"/>
              </a:solidFill>
              <a:latin typeface="Calibri"/>
              <a:ea typeface="Calibri"/>
              <a:cs typeface="Calibri"/>
              <a:sym typeface="Calibri"/>
            </a:endParaRPr>
          </a:p>
        </p:txBody>
      </p:sp>
      <p:sp>
        <p:nvSpPr>
          <p:cNvPr id="261" name="Google Shape;261;p20"/>
          <p:cNvSpPr txBox="1"/>
          <p:nvPr>
            <p:ph idx="7" type="body"/>
          </p:nvPr>
        </p:nvSpPr>
        <p:spPr>
          <a:xfrm>
            <a:off x="1143000" y="16440913"/>
            <a:ext cx="12801600" cy="6027461"/>
          </a:xfrm>
          <a:prstGeom prst="rect">
            <a:avLst/>
          </a:prstGeom>
          <a:noFill/>
          <a:ln>
            <a:noFill/>
          </a:ln>
        </p:spPr>
        <p:txBody>
          <a:bodyPr anchorCtr="0" anchor="t" bIns="219450" lIns="91425" spcFirstLastPara="1" rIns="438900" wrap="square" tIns="182875">
            <a:no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Type a brief overview or summary of your project. (Click the Bullets button on the Home tab to remove the bullets.)</a:t>
            </a:r>
            <a:endParaRPr b="0" i="0" sz="3200" u="none" cap="none" strike="noStrike">
              <a:solidFill>
                <a:schemeClr val="dk1"/>
              </a:solidFill>
              <a:latin typeface="Calibri"/>
              <a:ea typeface="Calibri"/>
              <a:cs typeface="Calibri"/>
              <a:sym typeface="Calibri"/>
            </a:endParaRPr>
          </a:p>
        </p:txBody>
      </p:sp>
      <p:sp>
        <p:nvSpPr>
          <p:cNvPr id="262" name="Google Shape;262;p20"/>
          <p:cNvSpPr txBox="1"/>
          <p:nvPr>
            <p:ph idx="8" type="body"/>
          </p:nvPr>
        </p:nvSpPr>
        <p:spPr>
          <a:xfrm>
            <a:off x="1143000" y="2288743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Variables / Research</a:t>
            </a:r>
            <a:endParaRPr b="0" i="0" sz="5400" u="none" cap="none" strike="noStrike">
              <a:solidFill>
                <a:schemeClr val="lt1"/>
              </a:solidFill>
              <a:latin typeface="Calibri"/>
              <a:ea typeface="Calibri"/>
              <a:cs typeface="Calibri"/>
              <a:sym typeface="Calibri"/>
            </a:endParaRPr>
          </a:p>
        </p:txBody>
      </p:sp>
      <p:grpSp>
        <p:nvGrpSpPr>
          <p:cNvPr id="263" name="Google Shape;263;p20"/>
          <p:cNvGrpSpPr/>
          <p:nvPr/>
        </p:nvGrpSpPr>
        <p:grpSpPr>
          <a:xfrm>
            <a:off x="1147000" y="25772983"/>
            <a:ext cx="12793599" cy="4414994"/>
            <a:chOff x="4000" y="1441371"/>
            <a:chExt cx="12793599" cy="4414994"/>
          </a:xfrm>
        </p:grpSpPr>
        <p:sp>
          <p:nvSpPr>
            <p:cNvPr id="264" name="Google Shape;264;p20"/>
            <p:cNvSpPr/>
            <p:nvPr/>
          </p:nvSpPr>
          <p:spPr>
            <a:xfrm>
              <a:off x="4000" y="1441371"/>
              <a:ext cx="3900487" cy="15601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20"/>
            <p:cNvSpPr txBox="1"/>
            <p:nvPr/>
          </p:nvSpPr>
          <p:spPr>
            <a:xfrm>
              <a:off x="4000" y="1441371"/>
              <a:ext cx="3900487" cy="1560194"/>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lang="en-US" sz="2800">
                  <a:solidFill>
                    <a:schemeClr val="lt1"/>
                  </a:solidFill>
                  <a:latin typeface="Calibri"/>
                  <a:ea typeface="Calibri"/>
                  <a:cs typeface="Calibri"/>
                  <a:sym typeface="Calibri"/>
                </a:rPr>
                <a:t>Controlled variables</a:t>
              </a:r>
              <a:endParaRPr sz="2800">
                <a:solidFill>
                  <a:schemeClr val="lt1"/>
                </a:solidFill>
                <a:latin typeface="Calibri"/>
                <a:ea typeface="Calibri"/>
                <a:cs typeface="Calibri"/>
                <a:sym typeface="Calibri"/>
              </a:endParaRPr>
            </a:p>
          </p:txBody>
        </p:sp>
        <p:sp>
          <p:nvSpPr>
            <p:cNvPr id="266" name="Google Shape;266;p20"/>
            <p:cNvSpPr/>
            <p:nvPr/>
          </p:nvSpPr>
          <p:spPr>
            <a:xfrm>
              <a:off x="4000" y="3001565"/>
              <a:ext cx="3900487" cy="285480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20"/>
            <p:cNvSpPr txBox="1"/>
            <p:nvPr/>
          </p:nvSpPr>
          <p:spPr>
            <a:xfrm>
              <a:off x="4000" y="3001565"/>
              <a:ext cx="3900487" cy="2854800"/>
            </a:xfrm>
            <a:prstGeom prst="rect">
              <a:avLst/>
            </a:prstGeom>
            <a:noFill/>
            <a:ln>
              <a:noFill/>
            </a:ln>
          </p:spPr>
          <p:txBody>
            <a:bodyPr anchorCtr="0" anchor="t" bIns="224025" lIns="149350" spcFirstLastPara="1" rIns="199125" wrap="square" tIns="149350">
              <a:noAutofit/>
            </a:bodyPr>
            <a:lstStyle/>
            <a:p>
              <a:pPr indent="-285750" lvl="1" marL="285750" marR="0" rtl="0" algn="l">
                <a:lnSpc>
                  <a:spcPct val="9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These are kept the same throughout your experiments</a:t>
              </a:r>
              <a:endParaRPr b="0" i="0" sz="2800" u="none" cap="none" strike="noStrike">
                <a:solidFill>
                  <a:schemeClr val="dk1"/>
                </a:solidFill>
                <a:latin typeface="Calibri"/>
                <a:ea typeface="Calibri"/>
                <a:cs typeface="Calibri"/>
                <a:sym typeface="Calibri"/>
              </a:endParaRPr>
            </a:p>
          </p:txBody>
        </p:sp>
        <p:sp>
          <p:nvSpPr>
            <p:cNvPr id="268" name="Google Shape;268;p20"/>
            <p:cNvSpPr/>
            <p:nvPr/>
          </p:nvSpPr>
          <p:spPr>
            <a:xfrm>
              <a:off x="4450556" y="1441371"/>
              <a:ext cx="3900487" cy="15601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20"/>
            <p:cNvSpPr txBox="1"/>
            <p:nvPr/>
          </p:nvSpPr>
          <p:spPr>
            <a:xfrm>
              <a:off x="4450556" y="1441371"/>
              <a:ext cx="3900487" cy="1560194"/>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lang="en-US" sz="2800">
                  <a:solidFill>
                    <a:schemeClr val="lt1"/>
                  </a:solidFill>
                  <a:latin typeface="Calibri"/>
                  <a:ea typeface="Calibri"/>
                  <a:cs typeface="Calibri"/>
                  <a:sym typeface="Calibri"/>
                </a:rPr>
                <a:t>Independent variable</a:t>
              </a:r>
              <a:endParaRPr sz="2800">
                <a:solidFill>
                  <a:schemeClr val="lt1"/>
                </a:solidFill>
                <a:latin typeface="Calibri"/>
                <a:ea typeface="Calibri"/>
                <a:cs typeface="Calibri"/>
                <a:sym typeface="Calibri"/>
              </a:endParaRPr>
            </a:p>
          </p:txBody>
        </p:sp>
        <p:sp>
          <p:nvSpPr>
            <p:cNvPr id="270" name="Google Shape;270;p20"/>
            <p:cNvSpPr/>
            <p:nvPr/>
          </p:nvSpPr>
          <p:spPr>
            <a:xfrm>
              <a:off x="4450556" y="3001565"/>
              <a:ext cx="3900487" cy="285480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20"/>
            <p:cNvSpPr txBox="1"/>
            <p:nvPr/>
          </p:nvSpPr>
          <p:spPr>
            <a:xfrm>
              <a:off x="4450556" y="3001565"/>
              <a:ext cx="3900487" cy="2854800"/>
            </a:xfrm>
            <a:prstGeom prst="rect">
              <a:avLst/>
            </a:prstGeom>
            <a:noFill/>
            <a:ln>
              <a:noFill/>
            </a:ln>
          </p:spPr>
          <p:txBody>
            <a:bodyPr anchorCtr="0" anchor="t" bIns="224025" lIns="149350" spcFirstLastPara="1" rIns="199125" wrap="square" tIns="149350">
              <a:noAutofit/>
            </a:bodyPr>
            <a:lstStyle/>
            <a:p>
              <a:pPr indent="-285750" lvl="1" marL="285750" marR="0" rtl="0" algn="l">
                <a:lnSpc>
                  <a:spcPct val="9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1"/>
                  </a:solidFill>
                  <a:latin typeface="Calibri"/>
                  <a:ea typeface="Calibri"/>
                  <a:cs typeface="Calibri"/>
                  <a:sym typeface="Calibri"/>
                </a:rPr>
                <a:t>one</a:t>
              </a:r>
              <a:r>
                <a:rPr b="0" i="0" lang="en-US" sz="2800" u="none" cap="none" strike="noStrike">
                  <a:solidFill>
                    <a:schemeClr val="dk1"/>
                  </a:solidFill>
                  <a:latin typeface="Calibri"/>
                  <a:ea typeface="Calibri"/>
                  <a:cs typeface="Calibri"/>
                  <a:sym typeface="Calibri"/>
                </a:rPr>
                <a:t> variable you purposely change and test</a:t>
              </a:r>
              <a:endParaRPr b="0" i="0" sz="2800" u="none" cap="none" strike="noStrike">
                <a:solidFill>
                  <a:schemeClr val="dk1"/>
                </a:solidFill>
                <a:latin typeface="Calibri"/>
                <a:ea typeface="Calibri"/>
                <a:cs typeface="Calibri"/>
                <a:sym typeface="Calibri"/>
              </a:endParaRPr>
            </a:p>
          </p:txBody>
        </p:sp>
        <p:sp>
          <p:nvSpPr>
            <p:cNvPr id="272" name="Google Shape;272;p20"/>
            <p:cNvSpPr/>
            <p:nvPr/>
          </p:nvSpPr>
          <p:spPr>
            <a:xfrm>
              <a:off x="8897112" y="1441371"/>
              <a:ext cx="3900487" cy="15601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Google Shape;273;p20"/>
            <p:cNvSpPr txBox="1"/>
            <p:nvPr/>
          </p:nvSpPr>
          <p:spPr>
            <a:xfrm>
              <a:off x="8897112" y="1441371"/>
              <a:ext cx="3900487" cy="1560194"/>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lang="en-US" sz="2800">
                  <a:solidFill>
                    <a:schemeClr val="lt1"/>
                  </a:solidFill>
                  <a:latin typeface="Calibri"/>
                  <a:ea typeface="Calibri"/>
                  <a:cs typeface="Calibri"/>
                  <a:sym typeface="Calibri"/>
                </a:rPr>
                <a:t>Dependent variable</a:t>
              </a:r>
              <a:endParaRPr sz="2800">
                <a:solidFill>
                  <a:schemeClr val="lt1"/>
                </a:solidFill>
                <a:latin typeface="Calibri"/>
                <a:ea typeface="Calibri"/>
                <a:cs typeface="Calibri"/>
                <a:sym typeface="Calibri"/>
              </a:endParaRPr>
            </a:p>
          </p:txBody>
        </p:sp>
        <p:sp>
          <p:nvSpPr>
            <p:cNvPr id="274" name="Google Shape;274;p20"/>
            <p:cNvSpPr/>
            <p:nvPr/>
          </p:nvSpPr>
          <p:spPr>
            <a:xfrm>
              <a:off x="8897112" y="3001565"/>
              <a:ext cx="3900487" cy="285480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20"/>
            <p:cNvSpPr txBox="1"/>
            <p:nvPr/>
          </p:nvSpPr>
          <p:spPr>
            <a:xfrm>
              <a:off x="8897112" y="3001565"/>
              <a:ext cx="3900487" cy="2854800"/>
            </a:xfrm>
            <a:prstGeom prst="rect">
              <a:avLst/>
            </a:prstGeom>
            <a:noFill/>
            <a:ln>
              <a:noFill/>
            </a:ln>
          </p:spPr>
          <p:txBody>
            <a:bodyPr anchorCtr="0" anchor="t" bIns="224025" lIns="149350" spcFirstLastPara="1" rIns="199125" wrap="square" tIns="149350">
              <a:noAutofit/>
            </a:bodyPr>
            <a:lstStyle/>
            <a:p>
              <a:pPr indent="-285750" lvl="1" marL="285750" marR="0" rtl="0" algn="l">
                <a:lnSpc>
                  <a:spcPct val="9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measure of change observed because of independent variable</a:t>
              </a:r>
              <a:endParaRPr b="0" i="0" sz="2800" u="none" cap="none" strike="noStrike">
                <a:solidFill>
                  <a:schemeClr val="dk1"/>
                </a:solidFill>
                <a:latin typeface="Calibri"/>
                <a:ea typeface="Calibri"/>
                <a:cs typeface="Calibri"/>
                <a:sym typeface="Calibri"/>
              </a:endParaRPr>
            </a:p>
            <a:p>
              <a:pPr indent="-285750" lvl="1" marL="285750" marR="0" rtl="0" algn="l">
                <a:lnSpc>
                  <a:spcPct val="90000"/>
                </a:lnSpc>
                <a:spcBef>
                  <a:spcPts val="42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Decide how you will measure the change</a:t>
              </a:r>
              <a:endParaRPr b="0" i="0" sz="2800" u="none" cap="none" strike="noStrike">
                <a:solidFill>
                  <a:schemeClr val="dk1"/>
                </a:solidFill>
                <a:latin typeface="Calibri"/>
                <a:ea typeface="Calibri"/>
                <a:cs typeface="Calibri"/>
                <a:sym typeface="Calibri"/>
              </a:endParaRPr>
            </a:p>
          </p:txBody>
        </p:sp>
      </p:grpSp>
      <p:sp>
        <p:nvSpPr>
          <p:cNvPr id="276" name="Google Shape;276;p20"/>
          <p:cNvSpPr txBox="1"/>
          <p:nvPr>
            <p:ph idx="13" type="body"/>
          </p:nvPr>
        </p:nvSpPr>
        <p:spPr>
          <a:xfrm>
            <a:off x="15544800"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Materials</a:t>
            </a:r>
            <a:endParaRPr b="0" i="0" sz="5400" u="none" cap="none" strike="noStrike">
              <a:solidFill>
                <a:schemeClr val="lt1"/>
              </a:solidFill>
              <a:latin typeface="Calibri"/>
              <a:ea typeface="Calibri"/>
              <a:cs typeface="Calibri"/>
              <a:sym typeface="Calibri"/>
            </a:endParaRPr>
          </a:p>
        </p:txBody>
      </p:sp>
      <p:graphicFrame>
        <p:nvGraphicFramePr>
          <p:cNvPr descr="Sample table with 2 columns, 8 rows" id="277" name="Google Shape;277;p20" title="Table"/>
          <p:cNvGraphicFramePr/>
          <p:nvPr/>
        </p:nvGraphicFramePr>
        <p:xfrm>
          <a:off x="15544800" y="7113588"/>
          <a:ext cx="3000000" cy="3000000"/>
        </p:xfrm>
        <a:graphic>
          <a:graphicData uri="http://schemas.openxmlformats.org/drawingml/2006/table">
            <a:tbl>
              <a:tblPr bandRow="1" firstRow="1">
                <a:noFill/>
                <a:tableStyleId>{979331F0-BADE-486C-AF70-2AA044097DD1}</a:tableStyleId>
              </a:tblPr>
              <a:tblGrid>
                <a:gridCol w="6400800"/>
                <a:gridCol w="6400800"/>
              </a:tblGrid>
              <a:tr h="832450">
                <a:tc>
                  <a:txBody>
                    <a:bodyPr>
                      <a:noAutofit/>
                    </a:bodyPr>
                    <a:lstStyle/>
                    <a:p>
                      <a:pPr indent="0" lvl="0" marL="0" marR="0" rtl="0" algn="ctr">
                        <a:spcBef>
                          <a:spcPts val="0"/>
                        </a:spcBef>
                        <a:spcAft>
                          <a:spcPts val="0"/>
                        </a:spcAft>
                        <a:buNone/>
                      </a:pPr>
                      <a:r>
                        <a:rPr lang="en-US" sz="2800"/>
                        <a:t>Materials (detailed list)</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Quantity (be</a:t>
                      </a:r>
                      <a:r>
                        <a:rPr lang="en-US" sz="2800"/>
                        <a:t> specific)</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r h="832450">
                <a:tc>
                  <a:txBody>
                    <a:bodyPr>
                      <a:noAutofit/>
                    </a:bodyPr>
                    <a:lstStyle/>
                    <a:p>
                      <a:pPr indent="0" lvl="0" marL="0" marR="0" rtl="0" algn="ctr">
                        <a:spcBef>
                          <a:spcPts val="0"/>
                        </a:spcBef>
                        <a:spcAft>
                          <a:spcPts val="0"/>
                        </a:spcAft>
                        <a:buNone/>
                      </a:pPr>
                      <a:r>
                        <a:rPr lang="en-US" sz="2800"/>
                        <a:t>Item</a:t>
                      </a:r>
                      <a:endParaRPr sz="2800"/>
                    </a:p>
                  </a:txBody>
                  <a:tcPr marT="45725" marB="45725" marR="91450" marL="91450" anchor="ctr"/>
                </a:tc>
                <a:tc>
                  <a:txBody>
                    <a:bodyPr>
                      <a:noAutofit/>
                    </a:bodyPr>
                    <a:lstStyle/>
                    <a:p>
                      <a:pPr indent="0" lvl="0" marL="0" marR="0" rtl="0" algn="ctr">
                        <a:spcBef>
                          <a:spcPts val="0"/>
                        </a:spcBef>
                        <a:spcAft>
                          <a:spcPts val="0"/>
                        </a:spcAft>
                        <a:buNone/>
                      </a:pPr>
                      <a:r>
                        <a:rPr lang="en-US" sz="2800"/>
                        <a:t>Amount</a:t>
                      </a:r>
                      <a:endParaRPr sz="2800"/>
                    </a:p>
                  </a:txBody>
                  <a:tcPr marT="45725" marB="45725" marR="91450" marL="91450" anchor="ctr"/>
                </a:tc>
              </a:tr>
            </a:tbl>
          </a:graphicData>
        </a:graphic>
      </p:graphicFrame>
      <p:sp>
        <p:nvSpPr>
          <p:cNvPr id="278" name="Google Shape;278;p20"/>
          <p:cNvSpPr txBox="1"/>
          <p:nvPr>
            <p:ph idx="15" type="body"/>
          </p:nvPr>
        </p:nvSpPr>
        <p:spPr>
          <a:xfrm>
            <a:off x="15544800" y="14328648"/>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Procedure</a:t>
            </a:r>
            <a:endParaRPr b="0" i="0" sz="5400" u="none" cap="none" strike="noStrike">
              <a:solidFill>
                <a:schemeClr val="lt1"/>
              </a:solidFill>
              <a:latin typeface="Calibri"/>
              <a:ea typeface="Calibri"/>
              <a:cs typeface="Calibri"/>
              <a:sym typeface="Calibri"/>
            </a:endParaRPr>
          </a:p>
        </p:txBody>
      </p:sp>
      <p:grpSp>
        <p:nvGrpSpPr>
          <p:cNvPr id="279" name="Google Shape;279;p20"/>
          <p:cNvGrpSpPr/>
          <p:nvPr/>
        </p:nvGrpSpPr>
        <p:grpSpPr>
          <a:xfrm>
            <a:off x="15546826" y="16322557"/>
            <a:ext cx="12797547" cy="5596173"/>
            <a:chOff x="2026" y="549157"/>
            <a:chExt cx="12797547" cy="5596173"/>
          </a:xfrm>
        </p:grpSpPr>
        <p:cxnSp>
          <p:nvCxnSpPr>
            <p:cNvPr id="280" name="Google Shape;280;p20"/>
            <p:cNvCxnSpPr/>
            <p:nvPr/>
          </p:nvCxnSpPr>
          <p:spPr>
            <a:xfrm>
              <a:off x="2026" y="1108774"/>
              <a:ext cx="0" cy="5036556"/>
            </a:xfrm>
            <a:prstGeom prst="straightConnector1">
              <a:avLst/>
            </a:prstGeom>
            <a:solidFill>
              <a:schemeClr val="lt1">
                <a:alpha val="89803"/>
              </a:schemeClr>
            </a:solidFill>
            <a:ln cap="flat" cmpd="sng" w="25400">
              <a:solidFill>
                <a:schemeClr val="accent1"/>
              </a:solidFill>
              <a:prstDash val="solid"/>
              <a:round/>
              <a:headEnd len="sm" w="sm" type="none"/>
              <a:tailEnd len="sm" w="sm" type="none"/>
            </a:ln>
          </p:spPr>
        </p:cxnSp>
        <p:sp>
          <p:nvSpPr>
            <p:cNvPr id="281" name="Google Shape;281;p20"/>
            <p:cNvSpPr/>
            <p:nvPr/>
          </p:nvSpPr>
          <p:spPr>
            <a:xfrm>
              <a:off x="141930" y="1276659"/>
              <a:ext cx="2648948" cy="2266450"/>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20"/>
            <p:cNvSpPr/>
            <p:nvPr/>
          </p:nvSpPr>
          <p:spPr>
            <a:xfrm>
              <a:off x="141930" y="3543110"/>
              <a:ext cx="2648948" cy="260222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Google Shape;283;p20"/>
            <p:cNvSpPr txBox="1"/>
            <p:nvPr/>
          </p:nvSpPr>
          <p:spPr>
            <a:xfrm>
              <a:off x="141930" y="3543110"/>
              <a:ext cx="2648948" cy="260222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None/>
              </a:pPr>
              <a:r>
                <a:rPr lang="en-US" sz="3600">
                  <a:solidFill>
                    <a:schemeClr val="dk1"/>
                  </a:solidFill>
                  <a:latin typeface="Calibri"/>
                  <a:ea typeface="Calibri"/>
                  <a:cs typeface="Calibri"/>
                  <a:sym typeface="Calibri"/>
                </a:rPr>
                <a:t>Describe this step in your experiment</a:t>
              </a:r>
              <a:endParaRPr sz="3600">
                <a:solidFill>
                  <a:schemeClr val="dk1"/>
                </a:solidFill>
                <a:latin typeface="Calibri"/>
                <a:ea typeface="Calibri"/>
                <a:cs typeface="Calibri"/>
                <a:sym typeface="Calibri"/>
              </a:endParaRPr>
            </a:p>
          </p:txBody>
        </p:sp>
        <p:sp>
          <p:nvSpPr>
            <p:cNvPr id="284" name="Google Shape;284;p20"/>
            <p:cNvSpPr/>
            <p:nvPr/>
          </p:nvSpPr>
          <p:spPr>
            <a:xfrm>
              <a:off x="2026" y="549157"/>
              <a:ext cx="2798086" cy="559617"/>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Google Shape;285;p20"/>
            <p:cNvSpPr txBox="1"/>
            <p:nvPr/>
          </p:nvSpPr>
          <p:spPr>
            <a:xfrm>
              <a:off x="2026" y="549157"/>
              <a:ext cx="2798086" cy="559617"/>
            </a:xfrm>
            <a:prstGeom prst="rect">
              <a:avLst/>
            </a:prstGeom>
            <a:noFill/>
            <a:ln>
              <a:noFill/>
            </a:ln>
          </p:spPr>
          <p:txBody>
            <a:bodyPr anchorCtr="0" anchor="ctr" bIns="73650" lIns="73650" spcFirstLastPara="1" rIns="73650" wrap="square" tIns="73650">
              <a:noAutofit/>
            </a:bodyPr>
            <a:lstStyle/>
            <a:p>
              <a:pPr indent="0" lvl="0" marL="0" marR="0" rtl="0" algn="ctr">
                <a:lnSpc>
                  <a:spcPct val="90000"/>
                </a:lnSpc>
                <a:spcBef>
                  <a:spcPts val="0"/>
                </a:spcBef>
                <a:spcAft>
                  <a:spcPts val="0"/>
                </a:spcAft>
                <a:buNone/>
              </a:pPr>
              <a:r>
                <a:rPr lang="en-US" sz="2900">
                  <a:solidFill>
                    <a:schemeClr val="lt1"/>
                  </a:solidFill>
                  <a:latin typeface="Calibri"/>
                  <a:ea typeface="Calibri"/>
                  <a:cs typeface="Calibri"/>
                  <a:sym typeface="Calibri"/>
                </a:rPr>
                <a:t>Step 1</a:t>
              </a:r>
              <a:endParaRPr sz="2900">
                <a:solidFill>
                  <a:schemeClr val="lt1"/>
                </a:solidFill>
                <a:latin typeface="Calibri"/>
                <a:ea typeface="Calibri"/>
                <a:cs typeface="Calibri"/>
                <a:sym typeface="Calibri"/>
              </a:endParaRPr>
            </a:p>
          </p:txBody>
        </p:sp>
        <p:cxnSp>
          <p:nvCxnSpPr>
            <p:cNvPr id="286" name="Google Shape;286;p20"/>
            <p:cNvCxnSpPr/>
            <p:nvPr/>
          </p:nvCxnSpPr>
          <p:spPr>
            <a:xfrm>
              <a:off x="3335179" y="1108774"/>
              <a:ext cx="0" cy="5036556"/>
            </a:xfrm>
            <a:prstGeom prst="straightConnector1">
              <a:avLst/>
            </a:prstGeom>
            <a:solidFill>
              <a:schemeClr val="lt1">
                <a:alpha val="89803"/>
              </a:schemeClr>
            </a:solidFill>
            <a:ln cap="flat" cmpd="sng" w="25400">
              <a:solidFill>
                <a:schemeClr val="accent1"/>
              </a:solidFill>
              <a:prstDash val="solid"/>
              <a:round/>
              <a:headEnd len="sm" w="sm" type="none"/>
              <a:tailEnd len="sm" w="sm" type="none"/>
            </a:ln>
          </p:spPr>
        </p:cxnSp>
        <p:sp>
          <p:nvSpPr>
            <p:cNvPr id="287" name="Google Shape;287;p20"/>
            <p:cNvSpPr/>
            <p:nvPr/>
          </p:nvSpPr>
          <p:spPr>
            <a:xfrm>
              <a:off x="3475084" y="1276659"/>
              <a:ext cx="2648948" cy="2266450"/>
            </a:xfrm>
            <a:prstGeom prst="rect">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20"/>
            <p:cNvSpPr/>
            <p:nvPr/>
          </p:nvSpPr>
          <p:spPr>
            <a:xfrm>
              <a:off x="3475084" y="3543110"/>
              <a:ext cx="2648948" cy="260222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20"/>
            <p:cNvSpPr txBox="1"/>
            <p:nvPr/>
          </p:nvSpPr>
          <p:spPr>
            <a:xfrm>
              <a:off x="3475084" y="3543110"/>
              <a:ext cx="2648948" cy="260222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None/>
              </a:pPr>
              <a:r>
                <a:rPr lang="en-US" sz="3600">
                  <a:solidFill>
                    <a:schemeClr val="dk1"/>
                  </a:solidFill>
                  <a:latin typeface="Calibri"/>
                  <a:ea typeface="Calibri"/>
                  <a:cs typeface="Calibri"/>
                  <a:sym typeface="Calibri"/>
                </a:rPr>
                <a:t>Describe this step in your experiment</a:t>
              </a:r>
              <a:endParaRPr sz="3600">
                <a:solidFill>
                  <a:schemeClr val="dk1"/>
                </a:solidFill>
                <a:latin typeface="Calibri"/>
                <a:ea typeface="Calibri"/>
                <a:cs typeface="Calibri"/>
                <a:sym typeface="Calibri"/>
              </a:endParaRPr>
            </a:p>
          </p:txBody>
        </p:sp>
        <p:sp>
          <p:nvSpPr>
            <p:cNvPr id="290" name="Google Shape;290;p20"/>
            <p:cNvSpPr/>
            <p:nvPr/>
          </p:nvSpPr>
          <p:spPr>
            <a:xfrm>
              <a:off x="3335179" y="549157"/>
              <a:ext cx="2798086" cy="559617"/>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20"/>
            <p:cNvSpPr txBox="1"/>
            <p:nvPr/>
          </p:nvSpPr>
          <p:spPr>
            <a:xfrm>
              <a:off x="3335179" y="549157"/>
              <a:ext cx="2798086" cy="559617"/>
            </a:xfrm>
            <a:prstGeom prst="rect">
              <a:avLst/>
            </a:prstGeom>
            <a:noFill/>
            <a:ln>
              <a:noFill/>
            </a:ln>
          </p:spPr>
          <p:txBody>
            <a:bodyPr anchorCtr="0" anchor="ctr" bIns="73650" lIns="73650" spcFirstLastPara="1" rIns="73650" wrap="square" tIns="73650">
              <a:noAutofit/>
            </a:bodyPr>
            <a:lstStyle/>
            <a:p>
              <a:pPr indent="0" lvl="0" marL="0" marR="0" rtl="0" algn="ctr">
                <a:lnSpc>
                  <a:spcPct val="90000"/>
                </a:lnSpc>
                <a:spcBef>
                  <a:spcPts val="0"/>
                </a:spcBef>
                <a:spcAft>
                  <a:spcPts val="0"/>
                </a:spcAft>
                <a:buNone/>
              </a:pPr>
              <a:r>
                <a:rPr lang="en-US" sz="2900">
                  <a:solidFill>
                    <a:schemeClr val="lt1"/>
                  </a:solidFill>
                  <a:latin typeface="Calibri"/>
                  <a:ea typeface="Calibri"/>
                  <a:cs typeface="Calibri"/>
                  <a:sym typeface="Calibri"/>
                </a:rPr>
                <a:t>Step 2</a:t>
              </a:r>
              <a:endParaRPr sz="2900">
                <a:solidFill>
                  <a:schemeClr val="lt1"/>
                </a:solidFill>
                <a:latin typeface="Calibri"/>
                <a:ea typeface="Calibri"/>
                <a:cs typeface="Calibri"/>
                <a:sym typeface="Calibri"/>
              </a:endParaRPr>
            </a:p>
          </p:txBody>
        </p:sp>
        <p:cxnSp>
          <p:nvCxnSpPr>
            <p:cNvPr id="292" name="Google Shape;292;p20"/>
            <p:cNvCxnSpPr/>
            <p:nvPr/>
          </p:nvCxnSpPr>
          <p:spPr>
            <a:xfrm>
              <a:off x="6668333" y="1108774"/>
              <a:ext cx="0" cy="5036556"/>
            </a:xfrm>
            <a:prstGeom prst="straightConnector1">
              <a:avLst/>
            </a:prstGeom>
            <a:solidFill>
              <a:schemeClr val="lt1">
                <a:alpha val="89803"/>
              </a:schemeClr>
            </a:solidFill>
            <a:ln cap="flat" cmpd="sng" w="25400">
              <a:solidFill>
                <a:schemeClr val="accent1"/>
              </a:solidFill>
              <a:prstDash val="solid"/>
              <a:round/>
              <a:headEnd len="sm" w="sm" type="none"/>
              <a:tailEnd len="sm" w="sm" type="none"/>
            </a:ln>
          </p:spPr>
        </p:cxnSp>
        <p:sp>
          <p:nvSpPr>
            <p:cNvPr id="293" name="Google Shape;293;p20"/>
            <p:cNvSpPr/>
            <p:nvPr/>
          </p:nvSpPr>
          <p:spPr>
            <a:xfrm>
              <a:off x="6808237" y="1276659"/>
              <a:ext cx="2648948" cy="2266450"/>
            </a:xfrm>
            <a:prstGeom prst="rect">
              <a:avLst/>
            </a:prstGeom>
            <a:blipFill rotWithShape="1">
              <a:blip r:embed="rId6">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20"/>
            <p:cNvSpPr/>
            <p:nvPr/>
          </p:nvSpPr>
          <p:spPr>
            <a:xfrm>
              <a:off x="6808237" y="3543110"/>
              <a:ext cx="2648948" cy="260222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20"/>
            <p:cNvSpPr txBox="1"/>
            <p:nvPr/>
          </p:nvSpPr>
          <p:spPr>
            <a:xfrm>
              <a:off x="6808237" y="3543110"/>
              <a:ext cx="2648948" cy="260222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None/>
              </a:pPr>
              <a:r>
                <a:rPr lang="en-US" sz="3600">
                  <a:solidFill>
                    <a:schemeClr val="dk1"/>
                  </a:solidFill>
                  <a:latin typeface="Calibri"/>
                  <a:ea typeface="Calibri"/>
                  <a:cs typeface="Calibri"/>
                  <a:sym typeface="Calibri"/>
                </a:rPr>
                <a:t>Describe this step in your experiment</a:t>
              </a:r>
              <a:endParaRPr sz="3600">
                <a:solidFill>
                  <a:schemeClr val="dk1"/>
                </a:solidFill>
                <a:latin typeface="Calibri"/>
                <a:ea typeface="Calibri"/>
                <a:cs typeface="Calibri"/>
                <a:sym typeface="Calibri"/>
              </a:endParaRPr>
            </a:p>
          </p:txBody>
        </p:sp>
        <p:sp>
          <p:nvSpPr>
            <p:cNvPr id="296" name="Google Shape;296;p20"/>
            <p:cNvSpPr/>
            <p:nvPr/>
          </p:nvSpPr>
          <p:spPr>
            <a:xfrm>
              <a:off x="6668333" y="549157"/>
              <a:ext cx="2798086" cy="559617"/>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20"/>
            <p:cNvSpPr txBox="1"/>
            <p:nvPr/>
          </p:nvSpPr>
          <p:spPr>
            <a:xfrm>
              <a:off x="6668333" y="549157"/>
              <a:ext cx="2798086" cy="559617"/>
            </a:xfrm>
            <a:prstGeom prst="rect">
              <a:avLst/>
            </a:prstGeom>
            <a:noFill/>
            <a:ln>
              <a:noFill/>
            </a:ln>
          </p:spPr>
          <p:txBody>
            <a:bodyPr anchorCtr="0" anchor="ctr" bIns="73650" lIns="73650" spcFirstLastPara="1" rIns="73650" wrap="square" tIns="73650">
              <a:noAutofit/>
            </a:bodyPr>
            <a:lstStyle/>
            <a:p>
              <a:pPr indent="0" lvl="0" marL="0" marR="0" rtl="0" algn="ctr">
                <a:lnSpc>
                  <a:spcPct val="90000"/>
                </a:lnSpc>
                <a:spcBef>
                  <a:spcPts val="0"/>
                </a:spcBef>
                <a:spcAft>
                  <a:spcPts val="0"/>
                </a:spcAft>
                <a:buNone/>
              </a:pPr>
              <a:r>
                <a:rPr lang="en-US" sz="2900">
                  <a:solidFill>
                    <a:schemeClr val="lt1"/>
                  </a:solidFill>
                  <a:latin typeface="Calibri"/>
                  <a:ea typeface="Calibri"/>
                  <a:cs typeface="Calibri"/>
                  <a:sym typeface="Calibri"/>
                </a:rPr>
                <a:t>Step 3</a:t>
              </a:r>
              <a:endParaRPr sz="2900">
                <a:solidFill>
                  <a:schemeClr val="lt1"/>
                </a:solidFill>
                <a:latin typeface="Calibri"/>
                <a:ea typeface="Calibri"/>
                <a:cs typeface="Calibri"/>
                <a:sym typeface="Calibri"/>
              </a:endParaRPr>
            </a:p>
          </p:txBody>
        </p:sp>
        <p:cxnSp>
          <p:nvCxnSpPr>
            <p:cNvPr id="298" name="Google Shape;298;p20"/>
            <p:cNvCxnSpPr/>
            <p:nvPr/>
          </p:nvCxnSpPr>
          <p:spPr>
            <a:xfrm>
              <a:off x="10001487" y="1108774"/>
              <a:ext cx="0" cy="5036556"/>
            </a:xfrm>
            <a:prstGeom prst="straightConnector1">
              <a:avLst/>
            </a:prstGeom>
            <a:solidFill>
              <a:schemeClr val="lt1">
                <a:alpha val="89803"/>
              </a:schemeClr>
            </a:solidFill>
            <a:ln cap="flat" cmpd="sng" w="25400">
              <a:solidFill>
                <a:schemeClr val="accent1"/>
              </a:solidFill>
              <a:prstDash val="solid"/>
              <a:round/>
              <a:headEnd len="sm" w="sm" type="none"/>
              <a:tailEnd len="sm" w="sm" type="none"/>
            </a:ln>
          </p:spPr>
        </p:cxnSp>
        <p:sp>
          <p:nvSpPr>
            <p:cNvPr id="299" name="Google Shape;299;p20"/>
            <p:cNvSpPr/>
            <p:nvPr/>
          </p:nvSpPr>
          <p:spPr>
            <a:xfrm>
              <a:off x="10141391" y="1276659"/>
              <a:ext cx="2648948" cy="2266450"/>
            </a:xfrm>
            <a:prstGeom prst="rect">
              <a:avLst/>
            </a:prstGeom>
            <a:blipFill rotWithShape="1">
              <a:blip r:embed="rId7">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Google Shape;300;p20"/>
            <p:cNvSpPr/>
            <p:nvPr/>
          </p:nvSpPr>
          <p:spPr>
            <a:xfrm>
              <a:off x="10141391" y="3543110"/>
              <a:ext cx="2648948" cy="260222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20"/>
            <p:cNvSpPr txBox="1"/>
            <p:nvPr/>
          </p:nvSpPr>
          <p:spPr>
            <a:xfrm>
              <a:off x="10141391" y="3543110"/>
              <a:ext cx="2648948" cy="260222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None/>
              </a:pPr>
              <a:r>
                <a:rPr lang="en-US" sz="3600">
                  <a:solidFill>
                    <a:schemeClr val="dk1"/>
                  </a:solidFill>
                  <a:latin typeface="Calibri"/>
                  <a:ea typeface="Calibri"/>
                  <a:cs typeface="Calibri"/>
                  <a:sym typeface="Calibri"/>
                </a:rPr>
                <a:t>Describe this step in your experiment</a:t>
              </a:r>
              <a:endParaRPr sz="3600">
                <a:solidFill>
                  <a:schemeClr val="dk1"/>
                </a:solidFill>
                <a:latin typeface="Calibri"/>
                <a:ea typeface="Calibri"/>
                <a:cs typeface="Calibri"/>
                <a:sym typeface="Calibri"/>
              </a:endParaRPr>
            </a:p>
          </p:txBody>
        </p:sp>
        <p:sp>
          <p:nvSpPr>
            <p:cNvPr id="302" name="Google Shape;302;p20"/>
            <p:cNvSpPr/>
            <p:nvPr/>
          </p:nvSpPr>
          <p:spPr>
            <a:xfrm>
              <a:off x="10001487" y="549157"/>
              <a:ext cx="2798086" cy="559617"/>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20"/>
            <p:cNvSpPr txBox="1"/>
            <p:nvPr/>
          </p:nvSpPr>
          <p:spPr>
            <a:xfrm>
              <a:off x="10001487" y="549157"/>
              <a:ext cx="2798086" cy="559617"/>
            </a:xfrm>
            <a:prstGeom prst="rect">
              <a:avLst/>
            </a:prstGeom>
            <a:noFill/>
            <a:ln>
              <a:noFill/>
            </a:ln>
          </p:spPr>
          <p:txBody>
            <a:bodyPr anchorCtr="0" anchor="ctr" bIns="73650" lIns="73650" spcFirstLastPara="1" rIns="73650" wrap="square" tIns="73650">
              <a:noAutofit/>
            </a:bodyPr>
            <a:lstStyle/>
            <a:p>
              <a:pPr indent="0" lvl="0" marL="0" marR="0" rtl="0" algn="ctr">
                <a:lnSpc>
                  <a:spcPct val="90000"/>
                </a:lnSpc>
                <a:spcBef>
                  <a:spcPts val="0"/>
                </a:spcBef>
                <a:spcAft>
                  <a:spcPts val="0"/>
                </a:spcAft>
                <a:buNone/>
              </a:pPr>
              <a:r>
                <a:rPr lang="en-US" sz="2900">
                  <a:solidFill>
                    <a:schemeClr val="lt1"/>
                  </a:solidFill>
                  <a:latin typeface="Calibri"/>
                  <a:ea typeface="Calibri"/>
                  <a:cs typeface="Calibri"/>
                  <a:sym typeface="Calibri"/>
                </a:rPr>
                <a:t>Step 4</a:t>
              </a:r>
              <a:endParaRPr sz="2900">
                <a:solidFill>
                  <a:schemeClr val="lt1"/>
                </a:solidFill>
                <a:latin typeface="Calibri"/>
                <a:ea typeface="Calibri"/>
                <a:cs typeface="Calibri"/>
                <a:sym typeface="Calibri"/>
              </a:endParaRPr>
            </a:p>
          </p:txBody>
        </p:sp>
      </p:grpSp>
      <p:sp>
        <p:nvSpPr>
          <p:cNvPr id="304" name="Google Shape;304;p20"/>
          <p:cNvSpPr txBox="1"/>
          <p:nvPr>
            <p:ph idx="17" type="body"/>
          </p:nvPr>
        </p:nvSpPr>
        <p:spPr>
          <a:xfrm>
            <a:off x="15544800" y="22887431"/>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Data / Observations</a:t>
            </a:r>
            <a:endParaRPr b="0" i="0" sz="5400" u="none" cap="none" strike="noStrike">
              <a:solidFill>
                <a:schemeClr val="lt1"/>
              </a:solidFill>
              <a:latin typeface="Calibri"/>
              <a:ea typeface="Calibri"/>
              <a:cs typeface="Calibri"/>
              <a:sym typeface="Calibri"/>
            </a:endParaRPr>
          </a:p>
        </p:txBody>
      </p:sp>
      <p:sp>
        <p:nvSpPr>
          <p:cNvPr id="305" name="Google Shape;305;p20"/>
          <p:cNvSpPr txBox="1"/>
          <p:nvPr>
            <p:ph idx="18" type="body"/>
          </p:nvPr>
        </p:nvSpPr>
        <p:spPr>
          <a:xfrm>
            <a:off x="15544800" y="24332184"/>
            <a:ext cx="12801600" cy="7296912"/>
          </a:xfrm>
          <a:prstGeom prst="rect">
            <a:avLst/>
          </a:prstGeom>
          <a:noFill/>
          <a:ln>
            <a:noFill/>
          </a:ln>
        </p:spPr>
        <p:txBody>
          <a:bodyPr anchorCtr="0" anchor="t" bIns="219450" lIns="91425" spcFirstLastPara="1" rIns="438900" wrap="square" tIns="182875">
            <a:noAutofit/>
          </a:bodyPr>
          <a:lstStyle/>
          <a:p>
            <a:pPr indent="-1645920" lvl="0" marL="164592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Observation 1</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Observation 2</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Observation 3</a:t>
            </a:r>
            <a:endParaRPr b="0" i="0" sz="3200" u="none" cap="none" strike="noStrike">
              <a:solidFill>
                <a:schemeClr val="dk1"/>
              </a:solidFill>
              <a:latin typeface="Calibri"/>
              <a:ea typeface="Calibri"/>
              <a:cs typeface="Calibri"/>
              <a:sym typeface="Calibri"/>
            </a:endParaRPr>
          </a:p>
        </p:txBody>
      </p:sp>
      <p:sp>
        <p:nvSpPr>
          <p:cNvPr id="306" name="Google Shape;306;p20"/>
          <p:cNvSpPr txBox="1"/>
          <p:nvPr>
            <p:ph idx="19" type="body"/>
          </p:nvPr>
        </p:nvSpPr>
        <p:spPr>
          <a:xfrm>
            <a:off x="29900881"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Results</a:t>
            </a:r>
            <a:endParaRPr b="0" i="0" sz="5400" u="none" cap="none" strike="noStrike">
              <a:solidFill>
                <a:schemeClr val="lt1"/>
              </a:solidFill>
              <a:latin typeface="Calibri"/>
              <a:ea typeface="Calibri"/>
              <a:cs typeface="Calibri"/>
              <a:sym typeface="Calibri"/>
            </a:endParaRPr>
          </a:p>
        </p:txBody>
      </p:sp>
      <p:pic>
        <p:nvPicPr>
          <p:cNvPr descr="Clustered column chart" id="307" name="Google Shape;307;p20" title="Chart"/>
          <p:cNvPicPr preferRelativeResize="0"/>
          <p:nvPr/>
        </p:nvPicPr>
        <p:blipFill rotWithShape="1">
          <a:blip r:embed="rId8">
            <a:alphaModFix/>
          </a:blip>
          <a:srcRect b="0" l="0" r="0" t="0"/>
          <a:stretch/>
        </p:blipFill>
        <p:spPr>
          <a:xfrm>
            <a:off x="29900563" y="7113588"/>
            <a:ext cx="12801600" cy="7315200"/>
          </a:xfrm>
          <a:prstGeom prst="rect">
            <a:avLst/>
          </a:prstGeom>
          <a:noFill/>
          <a:ln>
            <a:noFill/>
          </a:ln>
        </p:spPr>
      </p:pic>
      <p:sp>
        <p:nvSpPr>
          <p:cNvPr id="308" name="Google Shape;308;p20"/>
          <p:cNvSpPr txBox="1"/>
          <p:nvPr>
            <p:ph idx="21" type="body"/>
          </p:nvPr>
        </p:nvSpPr>
        <p:spPr>
          <a:xfrm>
            <a:off x="29900881" y="14914834"/>
            <a:ext cx="12801600" cy="4538610"/>
          </a:xfrm>
          <a:prstGeom prst="rect">
            <a:avLst/>
          </a:prstGeom>
          <a:noFill/>
          <a:ln>
            <a:noFill/>
          </a:ln>
        </p:spPr>
        <p:txBody>
          <a:bodyPr anchorCtr="0" anchor="t" bIns="219450" lIns="91425" spcFirstLastPara="1" rIns="438900" wrap="square" tIns="182875">
            <a:noAutofit/>
          </a:bodyPr>
          <a:lstStyle/>
          <a:p>
            <a:pPr indent="-1645920" lvl="0" marL="164592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Include results based on your experiments</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Result 2</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Result 3</a:t>
            </a:r>
            <a:endParaRPr b="0" i="0" sz="3200" u="none" cap="none" strike="noStrike">
              <a:solidFill>
                <a:schemeClr val="dk1"/>
              </a:solidFill>
              <a:latin typeface="Calibri"/>
              <a:ea typeface="Calibri"/>
              <a:cs typeface="Calibri"/>
              <a:sym typeface="Calibri"/>
            </a:endParaRPr>
          </a:p>
        </p:txBody>
      </p:sp>
      <p:sp>
        <p:nvSpPr>
          <p:cNvPr id="309" name="Google Shape;309;p20"/>
          <p:cNvSpPr txBox="1"/>
          <p:nvPr>
            <p:ph idx="22" type="body"/>
          </p:nvPr>
        </p:nvSpPr>
        <p:spPr>
          <a:xfrm>
            <a:off x="29900881" y="19767595"/>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Conclusion</a:t>
            </a:r>
            <a:endParaRPr b="0" i="0" sz="5400" u="none" cap="none" strike="noStrike">
              <a:solidFill>
                <a:schemeClr val="lt1"/>
              </a:solidFill>
              <a:latin typeface="Calibri"/>
              <a:ea typeface="Calibri"/>
              <a:cs typeface="Calibri"/>
              <a:sym typeface="Calibri"/>
            </a:endParaRPr>
          </a:p>
        </p:txBody>
      </p:sp>
      <p:sp>
        <p:nvSpPr>
          <p:cNvPr id="310" name="Google Shape;310;p20"/>
          <p:cNvSpPr txBox="1"/>
          <p:nvPr>
            <p:ph idx="23" type="body"/>
          </p:nvPr>
        </p:nvSpPr>
        <p:spPr>
          <a:xfrm>
            <a:off x="29900881" y="21212348"/>
            <a:ext cx="12801600" cy="4344786"/>
          </a:xfrm>
          <a:prstGeom prst="rect">
            <a:avLst/>
          </a:prstGeom>
          <a:noFill/>
          <a:ln>
            <a:noFill/>
          </a:ln>
        </p:spPr>
        <p:txBody>
          <a:bodyPr anchorCtr="0" anchor="t" bIns="219450" lIns="91425" spcFirstLastPara="1" rIns="438900" wrap="square" tIns="182875">
            <a:noAutofit/>
          </a:bodyPr>
          <a:lstStyle/>
          <a:p>
            <a:pPr indent="-1645920" lvl="0" marL="164592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Brief summary of what you discovered based on results</a:t>
            </a:r>
            <a:endParaRPr/>
          </a:p>
          <a:p>
            <a:pPr indent="-1645920" lvl="0" marL="164592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Indicate and explain whether or not the data supports your hypothesis</a:t>
            </a:r>
            <a:endParaRPr b="0" i="0" sz="3200" u="none" cap="none" strike="noStrike">
              <a:solidFill>
                <a:schemeClr val="dk1"/>
              </a:solidFill>
              <a:latin typeface="Calibri"/>
              <a:ea typeface="Calibri"/>
              <a:cs typeface="Calibri"/>
              <a:sym typeface="Calibri"/>
            </a:endParaRPr>
          </a:p>
        </p:txBody>
      </p:sp>
      <p:sp>
        <p:nvSpPr>
          <p:cNvPr id="311" name="Google Shape;311;p20"/>
          <p:cNvSpPr txBox="1"/>
          <p:nvPr>
            <p:ph idx="24" type="body"/>
          </p:nvPr>
        </p:nvSpPr>
        <p:spPr>
          <a:xfrm>
            <a:off x="29900881" y="25722072"/>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anchorCtr="0" anchor="ctr" bIns="219450" lIns="365750" spcFirstLastPara="1" rIns="438900" wrap="square" tIns="219450">
            <a:noAutofit/>
          </a:bodyPr>
          <a:lstStyle/>
          <a:p>
            <a:pPr indent="0" lvl="0" marL="0" marR="0" rtl="0" algn="ctr">
              <a:spcBef>
                <a:spcPts val="0"/>
              </a:spcBef>
              <a:spcAft>
                <a:spcPts val="0"/>
              </a:spcAft>
              <a:buClr>
                <a:schemeClr val="lt1"/>
              </a:buClr>
              <a:buSzPts val="5400"/>
              <a:buFont typeface="Arial"/>
              <a:buNone/>
            </a:pPr>
            <a:r>
              <a:rPr b="0" i="0" lang="en-US" sz="5400" u="none" cap="none" strike="noStrike">
                <a:solidFill>
                  <a:schemeClr val="lt1"/>
                </a:solidFill>
                <a:latin typeface="Calibri"/>
                <a:ea typeface="Calibri"/>
                <a:cs typeface="Calibri"/>
                <a:sym typeface="Calibri"/>
              </a:rPr>
              <a:t>Works Cited</a:t>
            </a:r>
            <a:endParaRPr b="0" i="0" sz="5400" u="none" cap="none" strike="noStrike">
              <a:solidFill>
                <a:schemeClr val="lt1"/>
              </a:solidFill>
              <a:latin typeface="Calibri"/>
              <a:ea typeface="Calibri"/>
              <a:cs typeface="Calibri"/>
              <a:sym typeface="Calibri"/>
            </a:endParaRPr>
          </a:p>
        </p:txBody>
      </p:sp>
      <p:sp>
        <p:nvSpPr>
          <p:cNvPr id="312" name="Google Shape;312;p20"/>
          <p:cNvSpPr txBox="1"/>
          <p:nvPr>
            <p:ph idx="25" type="body"/>
          </p:nvPr>
        </p:nvSpPr>
        <p:spPr>
          <a:xfrm>
            <a:off x="29900881" y="27166825"/>
            <a:ext cx="12801600" cy="4462272"/>
          </a:xfrm>
          <a:prstGeom prst="rect">
            <a:avLst/>
          </a:prstGeom>
          <a:noFill/>
          <a:ln>
            <a:noFill/>
          </a:ln>
        </p:spPr>
        <p:txBody>
          <a:bodyPr anchorCtr="0" anchor="t" bIns="219450" lIns="91425" spcFirstLastPara="1" rIns="438900" wrap="square" tIns="182875">
            <a:noAutofit/>
          </a:bodyPr>
          <a:lstStyle/>
          <a:p>
            <a:pPr indent="-1645920" lvl="0" marL="164592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Include print and electronic sources in alphabetical order</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