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9144000"/>
  <p:notesSz cx="9296400" cy="7010400"/>
  <p:embeddedFontLst>
    <p:embeddedFont>
      <p:font typeface="Book Antiqua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BookAntiqua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BookAntiqua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BookAntiqua-italic.fntdata"/><Relationship Id="rId6" Type="http://schemas.openxmlformats.org/officeDocument/2006/relationships/slide" Target="slides/slide1.xml"/><Relationship Id="rId18" Type="http://schemas.openxmlformats.org/officeDocument/2006/relationships/font" Target="fonts/BookAntiqua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549700" y="525775"/>
            <a:ext cx="6197900" cy="26289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29625" y="3329925"/>
            <a:ext cx="7437100" cy="31546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929625" y="3329925"/>
            <a:ext cx="7437100" cy="31546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549700" y="525775"/>
            <a:ext cx="6197900" cy="26289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0:notes"/>
          <p:cNvSpPr txBox="1"/>
          <p:nvPr>
            <p:ph idx="1" type="body"/>
          </p:nvPr>
        </p:nvSpPr>
        <p:spPr>
          <a:xfrm>
            <a:off x="929625" y="3329925"/>
            <a:ext cx="7437100" cy="31546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0:notes"/>
          <p:cNvSpPr/>
          <p:nvPr>
            <p:ph idx="2" type="sldImg"/>
          </p:nvPr>
        </p:nvSpPr>
        <p:spPr>
          <a:xfrm>
            <a:off x="1549700" y="525775"/>
            <a:ext cx="6197900" cy="26289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1:notes"/>
          <p:cNvSpPr txBox="1"/>
          <p:nvPr>
            <p:ph idx="1" type="body"/>
          </p:nvPr>
        </p:nvSpPr>
        <p:spPr>
          <a:xfrm>
            <a:off x="929625" y="3329925"/>
            <a:ext cx="7437100" cy="31546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1:notes"/>
          <p:cNvSpPr/>
          <p:nvPr>
            <p:ph idx="2" type="sldImg"/>
          </p:nvPr>
        </p:nvSpPr>
        <p:spPr>
          <a:xfrm>
            <a:off x="1549700" y="525775"/>
            <a:ext cx="6197900" cy="26289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929625" y="3329925"/>
            <a:ext cx="7437100" cy="31546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549700" y="525775"/>
            <a:ext cx="6197900" cy="26289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/>
          <p:nvPr>
            <p:ph idx="1" type="body"/>
          </p:nvPr>
        </p:nvSpPr>
        <p:spPr>
          <a:xfrm>
            <a:off x="929625" y="3329925"/>
            <a:ext cx="7437100" cy="31546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3:notes"/>
          <p:cNvSpPr/>
          <p:nvPr>
            <p:ph idx="2" type="sldImg"/>
          </p:nvPr>
        </p:nvSpPr>
        <p:spPr>
          <a:xfrm>
            <a:off x="1549700" y="525775"/>
            <a:ext cx="6197900" cy="26289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/>
          <p:nvPr>
            <p:ph idx="1" type="body"/>
          </p:nvPr>
        </p:nvSpPr>
        <p:spPr>
          <a:xfrm>
            <a:off x="929625" y="3329925"/>
            <a:ext cx="7437100" cy="31546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4:notes"/>
          <p:cNvSpPr/>
          <p:nvPr>
            <p:ph idx="2" type="sldImg"/>
          </p:nvPr>
        </p:nvSpPr>
        <p:spPr>
          <a:xfrm>
            <a:off x="1549700" y="525775"/>
            <a:ext cx="6197900" cy="26289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:notes"/>
          <p:cNvSpPr txBox="1"/>
          <p:nvPr>
            <p:ph idx="1" type="body"/>
          </p:nvPr>
        </p:nvSpPr>
        <p:spPr>
          <a:xfrm>
            <a:off x="929625" y="3329925"/>
            <a:ext cx="7437100" cy="31546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5:notes"/>
          <p:cNvSpPr/>
          <p:nvPr>
            <p:ph idx="2" type="sldImg"/>
          </p:nvPr>
        </p:nvSpPr>
        <p:spPr>
          <a:xfrm>
            <a:off x="1549700" y="525775"/>
            <a:ext cx="6197900" cy="26289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:notes"/>
          <p:cNvSpPr txBox="1"/>
          <p:nvPr>
            <p:ph idx="1" type="body"/>
          </p:nvPr>
        </p:nvSpPr>
        <p:spPr>
          <a:xfrm>
            <a:off x="929625" y="3329925"/>
            <a:ext cx="7437100" cy="31546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6:notes"/>
          <p:cNvSpPr/>
          <p:nvPr>
            <p:ph idx="2" type="sldImg"/>
          </p:nvPr>
        </p:nvSpPr>
        <p:spPr>
          <a:xfrm>
            <a:off x="1549700" y="525775"/>
            <a:ext cx="6197900" cy="26289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7:notes"/>
          <p:cNvSpPr txBox="1"/>
          <p:nvPr>
            <p:ph idx="1" type="body"/>
          </p:nvPr>
        </p:nvSpPr>
        <p:spPr>
          <a:xfrm>
            <a:off x="929625" y="3329925"/>
            <a:ext cx="7437100" cy="31546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7:notes"/>
          <p:cNvSpPr/>
          <p:nvPr>
            <p:ph idx="2" type="sldImg"/>
          </p:nvPr>
        </p:nvSpPr>
        <p:spPr>
          <a:xfrm>
            <a:off x="1549700" y="525775"/>
            <a:ext cx="6197900" cy="26289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8:notes"/>
          <p:cNvSpPr txBox="1"/>
          <p:nvPr>
            <p:ph idx="1" type="body"/>
          </p:nvPr>
        </p:nvSpPr>
        <p:spPr>
          <a:xfrm>
            <a:off x="929625" y="3329925"/>
            <a:ext cx="7437100" cy="31546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8:notes"/>
          <p:cNvSpPr/>
          <p:nvPr>
            <p:ph idx="2" type="sldImg"/>
          </p:nvPr>
        </p:nvSpPr>
        <p:spPr>
          <a:xfrm>
            <a:off x="1549700" y="525775"/>
            <a:ext cx="6197900" cy="26289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9:notes"/>
          <p:cNvSpPr txBox="1"/>
          <p:nvPr>
            <p:ph idx="1" type="body"/>
          </p:nvPr>
        </p:nvSpPr>
        <p:spPr>
          <a:xfrm>
            <a:off x="929625" y="3329925"/>
            <a:ext cx="7437100" cy="31546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9:notes"/>
          <p:cNvSpPr/>
          <p:nvPr>
            <p:ph idx="2" type="sldImg"/>
          </p:nvPr>
        </p:nvSpPr>
        <p:spPr>
          <a:xfrm>
            <a:off x="1549700" y="525775"/>
            <a:ext cx="6197900" cy="26289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422030" y="1371600"/>
            <a:ext cx="82296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45700" spcFirstLastPara="1" rIns="45700" wrap="square" tIns="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rgbClr val="EAD594"/>
              </a:buClr>
              <a:buSzPts val="4800"/>
              <a:buFont typeface="Lucida Sans"/>
              <a:buNone/>
              <a:defRPr b="1" i="0" sz="4800" u="none" cap="none" strike="noStrike">
                <a:solidFill>
                  <a:srgbClr val="EAD594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2"/>
          <p:cNvSpPr txBox="1"/>
          <p:nvPr>
            <p:ph idx="10" type="dt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BABABA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1" type="ftr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BABABA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BABABA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BABABA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BABABA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BABABA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BABABA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BABABA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BABABA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BABABA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BABABA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1371600" y="3331698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560"/>
              </a:spcBef>
              <a:spcAft>
                <a:spcPts val="0"/>
              </a:spcAft>
              <a:buClr>
                <a:srgbClr val="F9F9F9"/>
              </a:buClr>
              <a:buSzPts val="1820"/>
              <a:buFont typeface="Noto Sans Symbols"/>
              <a:buNone/>
              <a:defRPr b="0" i="0" sz="2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lvl="1" marR="0" rtl="0" algn="ctr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1920"/>
              <a:buFont typeface="Noto Sans Symbols"/>
              <a:buNone/>
              <a:defRPr b="0" i="0" sz="24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lvl="2" marR="0" rtl="0" algn="ctr">
              <a:spcBef>
                <a:spcPts val="440"/>
              </a:spcBef>
              <a:spcAft>
                <a:spcPts val="0"/>
              </a:spcAft>
              <a:buClr>
                <a:schemeClr val="lt1"/>
              </a:buClr>
              <a:buSzPts val="2090"/>
              <a:buFont typeface="Noto Sans Symbols"/>
              <a:buNone/>
              <a:defRPr b="0" i="0" sz="22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lvl="3" marR="0" rtl="0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lvl="4" marR="0" rtl="0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lvl="5" marR="0" rtl="0" algn="ctr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lvl="6" marR="0" rtl="0" algn="ctr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lvl="7" marR="0" rtl="0" algn="ctr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lvl="8" marR="0" rtl="0" algn="ctr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rgbClr val="EAD594"/>
              </a:buClr>
              <a:buSzPts val="4100"/>
              <a:buFont typeface="Lucida Sans"/>
              <a:buNone/>
              <a:defRPr b="1" i="0" sz="4100" u="none" cap="none" strike="noStrike">
                <a:solidFill>
                  <a:srgbClr val="EAD594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217420" y="-160020"/>
            <a:ext cx="470916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4170" lvl="0" marL="457200" marR="0" rtl="0" algn="l">
              <a:spcBef>
                <a:spcPts val="560"/>
              </a:spcBef>
              <a:spcAft>
                <a:spcPts val="0"/>
              </a:spcAft>
              <a:buClr>
                <a:srgbClr val="F9F9F9"/>
              </a:buClr>
              <a:buSzPts val="1820"/>
              <a:buFont typeface="Noto Sans Symbols"/>
              <a:buChar char="⬜"/>
              <a:defRPr b="0" i="0" sz="2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-350519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1920"/>
              <a:buFont typeface="Noto Sans Symbols"/>
              <a:buChar char="◼"/>
              <a:defRPr b="0" i="0" sz="24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-361314" lvl="2" marL="1371600" marR="0" rtl="0" algn="l">
              <a:spcBef>
                <a:spcPts val="440"/>
              </a:spcBef>
              <a:spcAft>
                <a:spcPts val="0"/>
              </a:spcAft>
              <a:buClr>
                <a:schemeClr val="lt1"/>
              </a:buClr>
              <a:buSzPts val="2090"/>
              <a:buFont typeface="Noto Sans Symbols"/>
              <a:buChar char="▫"/>
              <a:defRPr b="0" i="0" sz="22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oto Sans Symbols"/>
              <a:buChar char="◾"/>
              <a:defRPr b="0" i="0" sz="20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•"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⚫"/>
              <a:defRPr b="0" i="0" sz="16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-3175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BABABA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BABABA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BABABA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BABABA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BABABA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BABABA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BABABA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BABABA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BABABA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BABABA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BABABA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rgbClr val="EAD594"/>
              </a:buClr>
              <a:buSzPts val="4100"/>
              <a:buFont typeface="Lucida Sans"/>
              <a:buNone/>
              <a:defRPr b="1" i="0" sz="4100" u="none" cap="none" strike="noStrike">
                <a:solidFill>
                  <a:srgbClr val="EAD594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4170" lvl="0" marL="457200" marR="0" rtl="0" algn="l">
              <a:spcBef>
                <a:spcPts val="560"/>
              </a:spcBef>
              <a:spcAft>
                <a:spcPts val="0"/>
              </a:spcAft>
              <a:buClr>
                <a:srgbClr val="F9F9F9"/>
              </a:buClr>
              <a:buSzPts val="1820"/>
              <a:buFont typeface="Noto Sans Symbols"/>
              <a:buChar char="⬜"/>
              <a:defRPr b="0" i="0" sz="2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-350519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1920"/>
              <a:buFont typeface="Noto Sans Symbols"/>
              <a:buChar char="◼"/>
              <a:defRPr b="0" i="0" sz="24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-361314" lvl="2" marL="1371600" marR="0" rtl="0" algn="l">
              <a:spcBef>
                <a:spcPts val="440"/>
              </a:spcBef>
              <a:spcAft>
                <a:spcPts val="0"/>
              </a:spcAft>
              <a:buClr>
                <a:schemeClr val="lt1"/>
              </a:buClr>
              <a:buSzPts val="2090"/>
              <a:buFont typeface="Noto Sans Symbols"/>
              <a:buChar char="▫"/>
              <a:defRPr b="0" i="0" sz="22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oto Sans Symbols"/>
              <a:buChar char="◾"/>
              <a:defRPr b="0" i="0" sz="20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•"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⚫"/>
              <a:defRPr b="0" i="0" sz="16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-3175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BABABA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BABABA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BABABA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BABABA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BABABA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BABABA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BABABA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BABABA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BABABA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BABABA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BABABA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rgbClr val="EAD594"/>
              </a:buClr>
              <a:buSzPts val="4100"/>
              <a:buFont typeface="Lucida Sans"/>
              <a:buNone/>
              <a:defRPr b="1" i="0" sz="4100" u="none" cap="none" strike="noStrike">
                <a:solidFill>
                  <a:srgbClr val="EAD594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35915" lvl="0" marL="457200" marR="0" rtl="0" algn="l">
              <a:spcBef>
                <a:spcPts val="520"/>
              </a:spcBef>
              <a:spcAft>
                <a:spcPts val="0"/>
              </a:spcAft>
              <a:buClr>
                <a:srgbClr val="F9F9F9"/>
              </a:buClr>
              <a:buSzPts val="1690"/>
              <a:buFont typeface="Noto Sans Symbols"/>
              <a:buChar char="⬜"/>
              <a:defRPr b="0" i="0" sz="26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-350519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1920"/>
              <a:buFont typeface="Noto Sans Symbols"/>
              <a:buChar char="◼"/>
              <a:defRPr b="0" i="0" sz="24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-34925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Noto Sans Symbols"/>
              <a:buChar char="▫"/>
              <a:defRPr b="0" i="0" sz="20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•"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◾"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•"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⚫"/>
              <a:defRPr b="0" i="0" sz="16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-3175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35915" lvl="0" marL="457200" marR="0" rtl="0" algn="l">
              <a:spcBef>
                <a:spcPts val="520"/>
              </a:spcBef>
              <a:spcAft>
                <a:spcPts val="0"/>
              </a:spcAft>
              <a:buClr>
                <a:srgbClr val="F9F9F9"/>
              </a:buClr>
              <a:buSzPts val="1690"/>
              <a:buFont typeface="Noto Sans Symbols"/>
              <a:buChar char="⬜"/>
              <a:defRPr b="0" i="0" sz="26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-350519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1920"/>
              <a:buFont typeface="Noto Sans Symbols"/>
              <a:buChar char="◼"/>
              <a:defRPr b="0" i="0" sz="24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-34925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Noto Sans Symbols"/>
              <a:buChar char="▫"/>
              <a:defRPr b="0" i="0" sz="20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•"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◾"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•"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⚫"/>
              <a:defRPr b="0" i="0" sz="16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-3175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0" type="dt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BABABA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1" type="ftr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BABABA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12" type="sldNum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BABABA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BABABA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BABABA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BABABA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BABABA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BABABA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BABABA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BABABA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BABABA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rgbClr val="EAD594"/>
              </a:buClr>
              <a:buSzPts val="4100"/>
              <a:buFont typeface="Lucida Sans"/>
              <a:buNone/>
              <a:defRPr b="1" i="0" sz="4100" u="none" cap="none" strike="noStrike">
                <a:solidFill>
                  <a:srgbClr val="EAD594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BABABA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BABABA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BABABA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BABABA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BABABA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BABABA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BABABA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BABABA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BABABA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BABABA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BABABA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idx="10" type="dt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BABABA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BABABA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BABABA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BABABA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BABABA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BABABA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BABABA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BABABA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BABABA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BABABA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BABABA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rgbClr val="EAD594"/>
              </a:buClr>
              <a:buSzPts val="4100"/>
              <a:buFont typeface="Lucida Sans"/>
              <a:buNone/>
              <a:defRPr b="1" i="0" sz="4100" u="none" cap="none" strike="noStrike">
                <a:solidFill>
                  <a:srgbClr val="EAD594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4170" lvl="0" marL="457200" marR="0" rtl="0" algn="l">
              <a:spcBef>
                <a:spcPts val="560"/>
              </a:spcBef>
              <a:spcAft>
                <a:spcPts val="0"/>
              </a:spcAft>
              <a:buClr>
                <a:srgbClr val="F9F9F9"/>
              </a:buClr>
              <a:buSzPts val="1820"/>
              <a:buFont typeface="Noto Sans Symbols"/>
              <a:buChar char="⬜"/>
              <a:defRPr b="0" i="0" sz="2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-350519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1920"/>
              <a:buFont typeface="Noto Sans Symbols"/>
              <a:buChar char="◼"/>
              <a:defRPr b="0" i="0" sz="24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-361314" lvl="2" marL="1371600" marR="0" rtl="0" algn="l">
              <a:spcBef>
                <a:spcPts val="440"/>
              </a:spcBef>
              <a:spcAft>
                <a:spcPts val="0"/>
              </a:spcAft>
              <a:buClr>
                <a:schemeClr val="lt1"/>
              </a:buClr>
              <a:buSzPts val="2090"/>
              <a:buFont typeface="Noto Sans Symbols"/>
              <a:buChar char="▫"/>
              <a:defRPr b="0" i="0" sz="22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oto Sans Symbols"/>
              <a:buChar char="◾"/>
              <a:defRPr b="0" i="0" sz="20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•"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⚫"/>
              <a:defRPr b="0" i="0" sz="16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-3175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  <p:sp>
        <p:nvSpPr>
          <p:cNvPr id="36" name="Google Shape;36;p6"/>
          <p:cNvSpPr txBox="1"/>
          <p:nvPr>
            <p:ph idx="10" type="dt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BABABA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  <p:sp>
        <p:nvSpPr>
          <p:cNvPr id="37" name="Google Shape;37;p6"/>
          <p:cNvSpPr txBox="1"/>
          <p:nvPr>
            <p:ph idx="11" type="ftr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BABABA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BABABA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BABABA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BABABA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BABABA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BABABA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BABABA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BABABA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BABABA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BABABA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 txBox="1"/>
          <p:nvPr>
            <p:ph type="title"/>
          </p:nvPr>
        </p:nvSpPr>
        <p:spPr>
          <a:xfrm>
            <a:off x="1600200" y="609600"/>
            <a:ext cx="70866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DCC577"/>
              </a:buClr>
              <a:buSzPts val="4800"/>
              <a:buFont typeface="Lucida Sans"/>
              <a:buNone/>
              <a:defRPr b="1" i="0" sz="4800" u="none" cap="none" strike="noStrike">
                <a:solidFill>
                  <a:srgbClr val="DCC577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1" name="Google Shape;41;p7"/>
          <p:cNvSpPr txBox="1"/>
          <p:nvPr>
            <p:ph idx="1" type="body"/>
          </p:nvPr>
        </p:nvSpPr>
        <p:spPr>
          <a:xfrm>
            <a:off x="1600200" y="2507786"/>
            <a:ext cx="7086600" cy="1509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F9F9F9"/>
              </a:buClr>
              <a:buSzPts val="13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52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•"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⚫"/>
              <a:defRPr b="0" i="0" sz="16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-3175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  <p:sp>
        <p:nvSpPr>
          <p:cNvPr id="42" name="Google Shape;42;p7"/>
          <p:cNvSpPr txBox="1"/>
          <p:nvPr>
            <p:ph idx="10" type="dt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BABABA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  <p:sp>
        <p:nvSpPr>
          <p:cNvPr id="43" name="Google Shape;43;p7"/>
          <p:cNvSpPr txBox="1"/>
          <p:nvPr>
            <p:ph idx="11" type="ftr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BABABA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  <p:sp>
        <p:nvSpPr>
          <p:cNvPr id="44" name="Google Shape;44;p7"/>
          <p:cNvSpPr txBox="1"/>
          <p:nvPr>
            <p:ph idx="12" type="sldNum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BABABA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BABABA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BABABA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BABABA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BABABA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BABABA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BABABA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BABABA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BABABA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/>
          <p:nvPr>
            <p:ph type="title"/>
          </p:nvPr>
        </p:nvSpPr>
        <p:spPr>
          <a:xfrm>
            <a:off x="457200" y="2730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rgbClr val="EAD594"/>
              </a:buClr>
              <a:buSzPts val="4100"/>
              <a:buFont typeface="Lucida Sans"/>
              <a:buNone/>
              <a:defRPr b="1" i="0" sz="4100" u="none" cap="none" strike="noStrike">
                <a:solidFill>
                  <a:srgbClr val="EAD594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7" name="Google Shape;47;p8"/>
          <p:cNvSpPr txBox="1"/>
          <p:nvPr>
            <p:ph idx="1" type="body"/>
          </p:nvPr>
        </p:nvSpPr>
        <p:spPr>
          <a:xfrm>
            <a:off x="457200" y="1535112"/>
            <a:ext cx="4040188" cy="750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F9F9F9"/>
              </a:buClr>
              <a:buSzPts val="1560"/>
              <a:buFont typeface="Noto Sans Symbols"/>
              <a:buNone/>
              <a:defRPr b="0" i="0" sz="24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None/>
              <a:defRPr b="1" i="0" sz="20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710"/>
              <a:buFont typeface="Noto Sans Symbols"/>
              <a:buNone/>
              <a:defRPr b="1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•"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⚫"/>
              <a:defRPr b="0" i="0" sz="16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-3175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  <p:sp>
        <p:nvSpPr>
          <p:cNvPr id="48" name="Google Shape;48;p8"/>
          <p:cNvSpPr txBox="1"/>
          <p:nvPr>
            <p:ph idx="2" type="body"/>
          </p:nvPr>
        </p:nvSpPr>
        <p:spPr>
          <a:xfrm>
            <a:off x="4645025" y="1535112"/>
            <a:ext cx="4041775" cy="750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F9F9F9"/>
              </a:buClr>
              <a:buSzPts val="1560"/>
              <a:buFont typeface="Noto Sans Symbols"/>
              <a:buNone/>
              <a:defRPr b="0" i="0" sz="24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None/>
              <a:defRPr b="1" i="0" sz="20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710"/>
              <a:buFont typeface="Noto Sans Symbols"/>
              <a:buNone/>
              <a:defRPr b="1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•"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⚫"/>
              <a:defRPr b="0" i="0" sz="16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-3175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  <p:sp>
        <p:nvSpPr>
          <p:cNvPr id="49" name="Google Shape;49;p8"/>
          <p:cNvSpPr txBox="1"/>
          <p:nvPr>
            <p:ph idx="3" type="body"/>
          </p:nvPr>
        </p:nvSpPr>
        <p:spPr>
          <a:xfrm>
            <a:off x="457200" y="2362200"/>
            <a:ext cx="4040188" cy="3763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2766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F9F9F9"/>
              </a:buClr>
              <a:buSzPts val="1560"/>
              <a:buFont typeface="Noto Sans Symbols"/>
              <a:buChar char="⬜"/>
              <a:defRPr b="0" i="0" sz="24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-3302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◼"/>
              <a:defRPr b="0" i="0" sz="20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-337185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710"/>
              <a:buFont typeface="Noto Sans Symbols"/>
              <a:buChar char="▫"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•"/>
              <a:defRPr b="0" i="0" sz="16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◾"/>
              <a:defRPr b="0" i="0" sz="16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•"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⚫"/>
              <a:defRPr b="0" i="0" sz="16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-3175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  <p:sp>
        <p:nvSpPr>
          <p:cNvPr id="50" name="Google Shape;50;p8"/>
          <p:cNvSpPr txBox="1"/>
          <p:nvPr>
            <p:ph idx="4" type="body"/>
          </p:nvPr>
        </p:nvSpPr>
        <p:spPr>
          <a:xfrm>
            <a:off x="4645025" y="2362200"/>
            <a:ext cx="4041775" cy="3763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2766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F9F9F9"/>
              </a:buClr>
              <a:buSzPts val="1560"/>
              <a:buFont typeface="Noto Sans Symbols"/>
              <a:buChar char="⬜"/>
              <a:defRPr b="0" i="0" sz="24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-3302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◼"/>
              <a:defRPr b="0" i="0" sz="20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-337185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710"/>
              <a:buFont typeface="Noto Sans Symbols"/>
              <a:buChar char="▫"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•"/>
              <a:defRPr b="0" i="0" sz="16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◾"/>
              <a:defRPr b="0" i="0" sz="16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•"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⚫"/>
              <a:defRPr b="0" i="0" sz="16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-3175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BABABA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BABABA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BABABA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BABABA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BABABA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BABABA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BABABA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BABABA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BABABA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BABABA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BABABA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F4DB8A"/>
              </a:buClr>
              <a:buSzPts val="2200"/>
              <a:buFont typeface="Lucida Sans"/>
              <a:buNone/>
              <a:defRPr b="0" i="0" sz="2200" u="none" cap="none" strike="noStrike">
                <a:solidFill>
                  <a:srgbClr val="F4DB8A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457200" y="1524000"/>
            <a:ext cx="3008313" cy="4602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rgbClr val="F9F9F9"/>
              </a:buClr>
              <a:buSzPts val="91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950"/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•"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⚫"/>
              <a:defRPr b="0" i="0" sz="16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-3175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35915" lvl="0" marL="457200" marR="0" rtl="0" algn="l">
              <a:spcBef>
                <a:spcPts val="520"/>
              </a:spcBef>
              <a:spcAft>
                <a:spcPts val="0"/>
              </a:spcAft>
              <a:buClr>
                <a:srgbClr val="F9F9F9"/>
              </a:buClr>
              <a:buSzPts val="1690"/>
              <a:buFont typeface="Noto Sans Symbols"/>
              <a:buChar char="⬜"/>
              <a:defRPr b="0" i="0" sz="26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-350519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1920"/>
              <a:buFont typeface="Noto Sans Symbols"/>
              <a:buChar char="◼"/>
              <a:defRPr b="0" i="0" sz="24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-361314" lvl="2" marL="1371600" marR="0" rtl="0" algn="l">
              <a:spcBef>
                <a:spcPts val="440"/>
              </a:spcBef>
              <a:spcAft>
                <a:spcPts val="0"/>
              </a:spcAft>
              <a:buClr>
                <a:schemeClr val="lt1"/>
              </a:buClr>
              <a:buSzPts val="2090"/>
              <a:buFont typeface="Noto Sans Symbols"/>
              <a:buChar char="▫"/>
              <a:defRPr b="0" i="0" sz="22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◾"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•"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⚫"/>
              <a:defRPr b="0" i="0" sz="16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-3175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BABABA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BABABA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BABABA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BABABA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BABABA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BABABA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BABABA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BABABA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BABABA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BABABA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BABABA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828800" y="609600"/>
            <a:ext cx="5486400" cy="52228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45700" spcFirstLastPara="1" rIns="45700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rgbClr val="EAD594"/>
              </a:buClr>
              <a:buSzPts val="2000"/>
              <a:buFont typeface="Lucida Sans"/>
              <a:buNone/>
              <a:defRPr b="1" i="0" sz="2000" u="none" cap="none" strike="noStrike">
                <a:solidFill>
                  <a:srgbClr val="EAD594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828800" y="1831975"/>
            <a:ext cx="5486400" cy="3962400"/>
          </a:xfrm>
          <a:prstGeom prst="rect">
            <a:avLst/>
          </a:prstGeom>
          <a:solidFill>
            <a:schemeClr val="dk2"/>
          </a:solidFill>
          <a:ln cap="sq" cmpd="sng" w="4445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190500" dir="2700000" dist="228600" sy="90000">
              <a:srgbClr val="000000">
                <a:alpha val="24705"/>
              </a:srgbClr>
            </a:outerShdw>
          </a:effectLst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rgbClr val="F9F9F9"/>
              </a:buClr>
              <a:buSzPts val="2080"/>
              <a:buFont typeface="Noto Sans Symbols"/>
              <a:buNone/>
              <a:defRPr b="0" i="0" sz="32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lvl="1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1920"/>
              <a:buFont typeface="Noto Sans Symbols"/>
              <a:buChar char="◼"/>
              <a:defRPr b="0" i="0" sz="24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lvl="2" marR="0" rtl="0" algn="l">
              <a:spcBef>
                <a:spcPts val="440"/>
              </a:spcBef>
              <a:spcAft>
                <a:spcPts val="0"/>
              </a:spcAft>
              <a:buClr>
                <a:schemeClr val="lt1"/>
              </a:buClr>
              <a:buSzPts val="2090"/>
              <a:buFont typeface="Noto Sans Symbols"/>
              <a:buChar char="▫"/>
              <a:defRPr b="0" i="0" sz="22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oto Sans Symbols"/>
              <a:buChar char="◾"/>
              <a:defRPr b="0" i="0" sz="20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lvl="5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•"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lvl="6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⚫"/>
              <a:defRPr b="0" i="0" sz="16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lvl="7" marR="0" rtl="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lvl="8" marR="0" rtl="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828800" y="1166787"/>
            <a:ext cx="5486400" cy="530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/>
          <a:lstStyle>
            <a:lvl1pPr indent="-228600" lvl="0" marL="457200" marR="0" rtl="0" algn="ctr">
              <a:spcBef>
                <a:spcPts val="280"/>
              </a:spcBef>
              <a:spcAft>
                <a:spcPts val="0"/>
              </a:spcAft>
              <a:buClr>
                <a:srgbClr val="F9F9F9"/>
              </a:buClr>
              <a:buSzPts val="91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-28956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960"/>
              <a:buFont typeface="Noto Sans Symbols"/>
              <a:buChar char="◼"/>
              <a:defRPr b="0" i="0" sz="12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-288925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950"/>
              <a:buFont typeface="Noto Sans Symbols"/>
              <a:buChar char="▫"/>
              <a:defRPr b="0" i="0" sz="10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-28575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Noto Sans Symbols"/>
              <a:buChar char="•"/>
              <a:defRPr b="0" i="0" sz="9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-28575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Noto Sans Symbols"/>
              <a:buChar char="◾"/>
              <a:defRPr b="0" i="0" sz="9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•"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⚫"/>
              <a:defRPr b="0" i="0" sz="16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-3175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BABABA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BABABA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BABABA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BABABA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BABABA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BABABA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BABABA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BABABA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BABABA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BABABA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BABABA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rgbClr val="EAD594"/>
              </a:buClr>
              <a:buSzPts val="4100"/>
              <a:buFont typeface="Lucida Sans"/>
              <a:buNone/>
              <a:defRPr b="1" i="0" sz="4100" u="none" cap="none" strike="noStrike">
                <a:solidFill>
                  <a:srgbClr val="EAD594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4170" lvl="0" marL="457200" marR="0" rtl="0" algn="l">
              <a:spcBef>
                <a:spcPts val="560"/>
              </a:spcBef>
              <a:spcAft>
                <a:spcPts val="0"/>
              </a:spcAft>
              <a:buClr>
                <a:srgbClr val="F9F9F9"/>
              </a:buClr>
              <a:buSzPts val="1820"/>
              <a:buFont typeface="Noto Sans Symbols"/>
              <a:buChar char="⬜"/>
              <a:defRPr b="0" i="0" sz="2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-350519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1920"/>
              <a:buFont typeface="Noto Sans Symbols"/>
              <a:buChar char="◼"/>
              <a:defRPr b="0" i="0" sz="24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-361314" lvl="2" marL="1371600" marR="0" rtl="0" algn="l">
              <a:spcBef>
                <a:spcPts val="440"/>
              </a:spcBef>
              <a:spcAft>
                <a:spcPts val="0"/>
              </a:spcAft>
              <a:buClr>
                <a:schemeClr val="lt1"/>
              </a:buClr>
              <a:buSzPts val="2090"/>
              <a:buFont typeface="Noto Sans Symbols"/>
              <a:buChar char="▫"/>
              <a:defRPr b="0" i="0" sz="22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oto Sans Symbols"/>
              <a:buChar char="◾"/>
              <a:defRPr b="0" i="0" sz="20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•"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⚫"/>
              <a:defRPr b="0" i="0" sz="16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-3175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BABABA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BABABA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BABABA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BABABA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BABABA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BABABA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BABABA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BABABA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BABABA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BABABA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BABABA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www.utexas.edu/ugs/ugr/poster/samples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www.utexas.edu/ugs/ugr/poster/create_message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422030" y="1371600"/>
            <a:ext cx="82296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45700" spcFirstLastPara="1" rIns="4570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EAD594"/>
              </a:buClr>
              <a:buSzPts val="4320"/>
              <a:buFont typeface="Lucida Sans"/>
              <a:buNone/>
            </a:pPr>
            <a:r>
              <a:rPr b="1" i="0" lang="en-US" sz="4320" u="none" cap="none" strike="noStrike">
                <a:solidFill>
                  <a:srgbClr val="EAD594"/>
                </a:solidFill>
                <a:latin typeface="Lucida Sans"/>
                <a:ea typeface="Lucida Sans"/>
                <a:cs typeface="Lucida Sans"/>
                <a:sym typeface="Lucida Sans"/>
              </a:rPr>
              <a:t>STRONG POSTER PRESENTATION EXAMPLES</a:t>
            </a:r>
            <a:endParaRPr b="1" i="0" sz="4320" u="none" cap="none" strike="noStrike">
              <a:solidFill>
                <a:srgbClr val="EAD594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371600" y="3331698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9F9F9"/>
              </a:buClr>
              <a:buSzPts val="182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Examples and Strengths List From</a:t>
            </a:r>
            <a:endParaRPr/>
          </a:p>
          <a:p>
            <a:pPr indent="0" lvl="0" marL="0" marR="0" rtl="0" algn="ctr">
              <a:spcBef>
                <a:spcPts val="560"/>
              </a:spcBef>
              <a:spcAft>
                <a:spcPts val="0"/>
              </a:spcAft>
              <a:buClr>
                <a:srgbClr val="F9F9F9"/>
              </a:buClr>
              <a:buSzPts val="1820"/>
              <a:buFont typeface="Noto Sans Symbols"/>
              <a:buNone/>
            </a:pPr>
            <a:r>
              <a:rPr b="0" i="0" lang="en-US" sz="2800" u="sng" cap="none" strike="noStrike">
                <a:solidFill>
                  <a:schemeClr val="hlink"/>
                </a:solidFill>
                <a:latin typeface="Book Antiqua"/>
                <a:ea typeface="Book Antiqua"/>
                <a:cs typeface="Book Antiqua"/>
                <a:sym typeface="Book Antiqua"/>
                <a:hlinkClick r:id="rId3"/>
              </a:rPr>
              <a:t>http://www.utexas.edu/ugs/ugr/poster/samples#stem</a:t>
            </a:r>
            <a:r>
              <a:rPr b="0" i="0" lang="en-US" sz="2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 </a:t>
            </a:r>
            <a:endParaRPr b="0" i="0" sz="2800" u="none" cap="none" strike="noStrike">
              <a:solidFill>
                <a:schemeClr val="lt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EAD594"/>
              </a:buClr>
              <a:buSzPts val="3690"/>
              <a:buFont typeface="Lucida Sans"/>
              <a:buNone/>
            </a:pPr>
            <a:r>
              <a:rPr b="1" i="0" lang="en-US" sz="3690" u="none" cap="none" strike="noStrike">
                <a:solidFill>
                  <a:srgbClr val="EAD594"/>
                </a:solidFill>
                <a:latin typeface="Lucida Sans"/>
                <a:ea typeface="Lucida Sans"/>
                <a:cs typeface="Lucida Sans"/>
                <a:sym typeface="Lucida Sans"/>
              </a:rPr>
              <a:t>Humanities &amp; Creative Example Poster Strengths</a:t>
            </a:r>
            <a:endParaRPr b="1" i="0" sz="3690" u="none" cap="none" strike="noStrike">
              <a:solidFill>
                <a:srgbClr val="EAD594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42" name="Google Shape;142;p22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11480" lvl="0" marL="54864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9F9F9"/>
              </a:buClr>
              <a:buSzPts val="1563"/>
              <a:buFont typeface="Noto Sans Symbols"/>
              <a:buChar char="⬜"/>
            </a:pPr>
            <a:r>
              <a:rPr b="0" i="0" lang="en-US" sz="2405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Humanities</a:t>
            </a:r>
            <a:endParaRPr/>
          </a:p>
          <a:p>
            <a:pPr indent="-283464" lvl="1" marL="868680" marR="0" rtl="0" algn="l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lt1"/>
              </a:buClr>
              <a:buSzPts val="1776"/>
              <a:buFont typeface="Noto Sans Symbols"/>
              <a:buChar char="◼"/>
            </a:pPr>
            <a:r>
              <a:rPr b="0" i="0" lang="en-US" sz="222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Clearly defined research question</a:t>
            </a:r>
            <a:endParaRPr/>
          </a:p>
          <a:p>
            <a:pPr indent="-283464" lvl="1" marL="868680" marR="0" rtl="0" algn="l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lt1"/>
              </a:buClr>
              <a:buSzPts val="1776"/>
              <a:buFont typeface="Noto Sans Symbols"/>
              <a:buChar char="◼"/>
            </a:pPr>
            <a:r>
              <a:rPr b="0" i="0" lang="en-US" sz="222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Easy to read</a:t>
            </a:r>
            <a:endParaRPr b="0" i="0" sz="2220" u="none" cap="none" strike="noStrike">
              <a:solidFill>
                <a:schemeClr val="lt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143" name="Google Shape;143;p22"/>
          <p:cNvSpPr txBox="1"/>
          <p:nvPr>
            <p:ph idx="2" type="body"/>
          </p:nvPr>
        </p:nvSpPr>
        <p:spPr>
          <a:xfrm>
            <a:off x="4495800" y="1600200"/>
            <a:ext cx="44196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11480" lvl="0" marL="54864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9F9F9"/>
              </a:buClr>
              <a:buSzPts val="1563"/>
              <a:buFont typeface="Noto Sans Symbols"/>
              <a:buChar char="⬜"/>
            </a:pPr>
            <a:r>
              <a:rPr b="0" i="0" lang="en-US" sz="2405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Creative</a:t>
            </a:r>
            <a:endParaRPr/>
          </a:p>
          <a:p>
            <a:pPr indent="-283464" lvl="1" marL="868680" marR="0" rtl="0" algn="l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lt1"/>
              </a:buClr>
              <a:buSzPts val="1776"/>
              <a:buFont typeface="Noto Sans Symbols"/>
              <a:buChar char="◼"/>
            </a:pPr>
            <a:r>
              <a:rPr b="0" i="0" lang="en-US" sz="222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Coming soon</a:t>
            </a:r>
            <a:endParaRPr/>
          </a:p>
          <a:p>
            <a:pPr indent="-170687" lvl="1" marL="868680" marR="0" rtl="0" algn="l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lt1"/>
              </a:buClr>
              <a:buSzPts val="1776"/>
              <a:buFont typeface="Noto Sans Symbols"/>
              <a:buNone/>
            </a:pPr>
            <a:r>
              <a:t/>
            </a:r>
            <a:endParaRPr b="0" i="0" sz="2220" u="none" cap="none" strike="noStrike">
              <a:solidFill>
                <a:schemeClr val="lt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-170687" lvl="1" marL="868680" marR="0" rtl="0" algn="l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lt1"/>
              </a:buClr>
              <a:buSzPts val="1776"/>
              <a:buFont typeface="Noto Sans Symbols"/>
              <a:buNone/>
            </a:pPr>
            <a:r>
              <a:t/>
            </a:r>
            <a:endParaRPr b="0" i="0" sz="2220" u="none" cap="none" strike="noStrike">
              <a:solidFill>
                <a:schemeClr val="lt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-170687" lvl="1" marL="868680" marR="0" rtl="0" algn="l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lt1"/>
              </a:buClr>
              <a:buSzPts val="1776"/>
              <a:buFont typeface="Noto Sans Symbols"/>
              <a:buNone/>
            </a:pPr>
            <a:r>
              <a:t/>
            </a:r>
            <a:endParaRPr b="0" i="0" sz="2220" u="none" cap="none" strike="noStrike">
              <a:solidFill>
                <a:schemeClr val="lt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-170687" lvl="1" marL="868680" marR="0" rtl="0" algn="l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lt1"/>
              </a:buClr>
              <a:buSzPts val="1776"/>
              <a:buFont typeface="Noto Sans Symbols"/>
              <a:buNone/>
            </a:pPr>
            <a:r>
              <a:t/>
            </a:r>
            <a:endParaRPr b="0" i="0" sz="2220" u="none" cap="none" strike="noStrike">
              <a:solidFill>
                <a:schemeClr val="lt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-170687" lvl="1" marL="868680" marR="0" rtl="0" algn="l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lt1"/>
              </a:buClr>
              <a:buSzPts val="1776"/>
              <a:buFont typeface="Noto Sans Symbols"/>
              <a:buNone/>
            </a:pPr>
            <a:r>
              <a:t/>
            </a:r>
            <a:endParaRPr b="0" i="0" sz="2220" u="none" cap="none" strike="noStrike">
              <a:solidFill>
                <a:schemeClr val="lt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-411480" lvl="0" marL="548640" marR="0" rtl="0" algn="l">
              <a:lnSpc>
                <a:spcPct val="90000"/>
              </a:lnSpc>
              <a:spcBef>
                <a:spcPts val="481"/>
              </a:spcBef>
              <a:spcAft>
                <a:spcPts val="0"/>
              </a:spcAft>
              <a:buClr>
                <a:srgbClr val="F9F9F9"/>
              </a:buClr>
              <a:buSzPts val="1563"/>
              <a:buFont typeface="Noto Sans Symbols"/>
              <a:buChar char="⬜"/>
            </a:pPr>
            <a:r>
              <a:rPr b="0" i="0" lang="en-US" sz="2405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For helpful content hints please visit </a:t>
            </a:r>
            <a:r>
              <a:rPr b="0" i="0" lang="en-US" sz="2405" u="sng" cap="none" strike="noStrike">
                <a:solidFill>
                  <a:schemeClr val="hlink"/>
                </a:solidFill>
                <a:latin typeface="Book Antiqua"/>
                <a:ea typeface="Book Antiqua"/>
                <a:cs typeface="Book Antiqua"/>
                <a:sym typeface="Book Antiqua"/>
                <a:hlinkClick r:id="rId3"/>
              </a:rPr>
              <a:t>http://www.utexas.edu/ugs/ugr/poster/create_message</a:t>
            </a:r>
            <a:r>
              <a:rPr b="0" i="0" lang="en-US" sz="2405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 </a:t>
            </a:r>
            <a:endParaRPr b="0" i="0" sz="2405" u="none" cap="none" strike="noStrike">
              <a:solidFill>
                <a:schemeClr val="lt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399" y="143488"/>
            <a:ext cx="8915401" cy="65621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304800" y="274638"/>
            <a:ext cx="8610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EAD594"/>
              </a:buClr>
              <a:buSzPts val="3750"/>
              <a:buFont typeface="Lucida Sans"/>
              <a:buNone/>
            </a:pPr>
            <a:r>
              <a:rPr b="1" i="0" lang="en-US" sz="3750" u="none" cap="none" strike="noStrike">
                <a:solidFill>
                  <a:srgbClr val="EAD594"/>
                </a:solidFill>
                <a:latin typeface="Lucida Sans"/>
                <a:ea typeface="Lucida Sans"/>
                <a:cs typeface="Lucida Sans"/>
                <a:sym typeface="Lucida Sans"/>
              </a:rPr>
              <a:t>Strengths in Science, Technology, Engineering, Mathematics Example Posters*</a:t>
            </a:r>
            <a:endParaRPr b="1" i="0" sz="3750" u="none" cap="none" strike="noStrike">
              <a:solidFill>
                <a:srgbClr val="EAD594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457200" y="1981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11480" lvl="0" marL="54864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9F9F9"/>
              </a:buClr>
              <a:buSzPts val="1563"/>
              <a:buFont typeface="Noto Sans Symbols"/>
              <a:buChar char="⬜"/>
            </a:pPr>
            <a:r>
              <a:rPr b="0" i="0" lang="en-US" sz="2405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Poster 1 (Parasite Spillback)</a:t>
            </a:r>
            <a:endParaRPr/>
          </a:p>
          <a:p>
            <a:pPr indent="-283464" lvl="1" marL="868680" marR="0" rtl="0" algn="l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chemeClr val="lt1"/>
              </a:buClr>
              <a:buSzPts val="1776"/>
              <a:buFont typeface="Noto Sans Symbols"/>
              <a:buChar char="◼"/>
            </a:pPr>
            <a:r>
              <a:rPr b="0" i="0" lang="en-US" sz="222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Multiple types of visual aides</a:t>
            </a:r>
            <a:endParaRPr/>
          </a:p>
          <a:p>
            <a:pPr indent="-283464" lvl="1" marL="868680" marR="0" rtl="0" algn="l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chemeClr val="lt1"/>
              </a:buClr>
              <a:buSzPts val="1776"/>
              <a:buFont typeface="Noto Sans Symbols"/>
              <a:buChar char="◼"/>
            </a:pPr>
            <a:r>
              <a:rPr b="0" i="0" lang="en-US" sz="222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Logical visual strategy</a:t>
            </a:r>
            <a:endParaRPr/>
          </a:p>
          <a:p>
            <a:pPr indent="-283464" lvl="1" marL="868680" marR="0" rtl="0" algn="l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chemeClr val="lt1"/>
              </a:buClr>
              <a:buSzPts val="1776"/>
              <a:buFont typeface="Noto Sans Symbols"/>
              <a:buChar char="◼"/>
            </a:pPr>
            <a:r>
              <a:rPr b="0" i="0" lang="en-US" sz="222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Acknowledgements</a:t>
            </a:r>
            <a:endParaRPr/>
          </a:p>
          <a:p>
            <a:pPr indent="-411480" lvl="0" marL="548640" marR="0" rtl="0" algn="l">
              <a:lnSpc>
                <a:spcPct val="80000"/>
              </a:lnSpc>
              <a:spcBef>
                <a:spcPts val="481"/>
              </a:spcBef>
              <a:spcAft>
                <a:spcPts val="0"/>
              </a:spcAft>
              <a:buClr>
                <a:srgbClr val="F9F9F9"/>
              </a:buClr>
              <a:buSzPts val="1563"/>
              <a:buFont typeface="Noto Sans Symbols"/>
              <a:buChar char="⬜"/>
            </a:pPr>
            <a:r>
              <a:rPr b="0" i="0" lang="en-US" sz="2405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Poster 2 (Electrical Stimulation)</a:t>
            </a:r>
            <a:endParaRPr/>
          </a:p>
          <a:p>
            <a:pPr indent="-283464" lvl="1" marL="868680" marR="0" rtl="0" algn="l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chemeClr val="lt1"/>
              </a:buClr>
              <a:buSzPts val="1776"/>
              <a:buFont typeface="Noto Sans Symbols"/>
              <a:buChar char="◼"/>
            </a:pPr>
            <a:r>
              <a:rPr b="0" i="0" lang="en-US" sz="222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White Space</a:t>
            </a:r>
            <a:endParaRPr/>
          </a:p>
          <a:p>
            <a:pPr indent="-283464" lvl="1" marL="868680" marR="0" rtl="0" algn="l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chemeClr val="lt1"/>
              </a:buClr>
              <a:buSzPts val="1776"/>
              <a:buFont typeface="Noto Sans Symbols"/>
              <a:buChar char="◼"/>
            </a:pPr>
            <a:r>
              <a:rPr b="0" i="0" lang="en-US" sz="222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Legible text and graphics</a:t>
            </a:r>
            <a:endParaRPr/>
          </a:p>
          <a:p>
            <a:pPr indent="-283464" lvl="1" marL="868680" marR="0" rtl="0" algn="l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chemeClr val="lt1"/>
              </a:buClr>
              <a:buSzPts val="1776"/>
              <a:buFont typeface="Noto Sans Symbols"/>
              <a:buChar char="◼"/>
            </a:pPr>
            <a:r>
              <a:rPr b="0" i="0" lang="en-US" sz="222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Reports preliminary results</a:t>
            </a:r>
            <a:endParaRPr b="0" i="0" sz="2220" u="none" cap="none" strike="noStrike">
              <a:solidFill>
                <a:schemeClr val="lt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92" name="Google Shape;92;p14"/>
          <p:cNvSpPr txBox="1"/>
          <p:nvPr>
            <p:ph idx="2" type="body"/>
          </p:nvPr>
        </p:nvSpPr>
        <p:spPr>
          <a:xfrm>
            <a:off x="4648200" y="1981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11480" lvl="0" marL="54864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9F9F9"/>
              </a:buClr>
              <a:buSzPts val="1563"/>
              <a:buFont typeface="Noto Sans Symbols"/>
              <a:buChar char="⬜"/>
            </a:pPr>
            <a:r>
              <a:rPr b="0" i="0" lang="en-US" sz="2405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Poster 3 (Microbial Legacy)</a:t>
            </a:r>
            <a:endParaRPr/>
          </a:p>
          <a:p>
            <a:pPr indent="-283464" lvl="1" marL="868680" marR="0" rtl="0" algn="l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chemeClr val="lt1"/>
              </a:buClr>
              <a:buSzPts val="1776"/>
              <a:buFont typeface="Noto Sans Symbols"/>
              <a:buChar char="◼"/>
            </a:pPr>
            <a:r>
              <a:rPr b="0" i="0" lang="en-US" sz="222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Accessible to multiple audiences</a:t>
            </a:r>
            <a:endParaRPr/>
          </a:p>
          <a:p>
            <a:pPr indent="-283464" lvl="1" marL="868680" marR="0" rtl="0" algn="l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chemeClr val="lt1"/>
              </a:buClr>
              <a:buSzPts val="1776"/>
              <a:buFont typeface="Noto Sans Symbols"/>
              <a:buChar char="◼"/>
            </a:pPr>
            <a:r>
              <a:rPr b="0" i="0" lang="en-US" sz="222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Clearly defined research questions</a:t>
            </a:r>
            <a:endParaRPr/>
          </a:p>
          <a:p>
            <a:pPr indent="-283464" lvl="1" marL="868680" marR="0" rtl="0" algn="l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chemeClr val="lt1"/>
              </a:buClr>
              <a:buSzPts val="1776"/>
              <a:buFont typeface="Noto Sans Symbols"/>
              <a:buChar char="◼"/>
            </a:pPr>
            <a:r>
              <a:rPr b="0" i="0" lang="en-US" sz="222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Effective use of visual aids</a:t>
            </a:r>
            <a:endParaRPr/>
          </a:p>
          <a:p>
            <a:pPr indent="-170687" lvl="1" marL="868680" marR="0" rtl="0" algn="l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chemeClr val="lt1"/>
              </a:buClr>
              <a:buSzPts val="1776"/>
              <a:buFont typeface="Noto Sans Symbols"/>
              <a:buNone/>
            </a:pPr>
            <a:r>
              <a:t/>
            </a:r>
            <a:endParaRPr b="0" i="0" sz="2220" u="none" cap="none" strike="noStrike">
              <a:solidFill>
                <a:schemeClr val="lt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-170687" lvl="1" marL="868680" marR="0" rtl="0" algn="l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chemeClr val="lt1"/>
              </a:buClr>
              <a:buSzPts val="1776"/>
              <a:buFont typeface="Noto Sans Symbols"/>
              <a:buNone/>
            </a:pPr>
            <a:r>
              <a:t/>
            </a:r>
            <a:endParaRPr b="0" i="0" sz="2220" u="none" cap="none" strike="noStrike">
              <a:solidFill>
                <a:schemeClr val="lt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-170687" lvl="1" marL="868680" marR="0" rtl="0" algn="l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chemeClr val="lt1"/>
              </a:buClr>
              <a:buSzPts val="1776"/>
              <a:buFont typeface="Noto Sans Symbols"/>
              <a:buNone/>
            </a:pPr>
            <a:r>
              <a:t/>
            </a:r>
            <a:endParaRPr b="0" i="0" sz="2220" u="none" cap="none" strike="noStrike">
              <a:solidFill>
                <a:schemeClr val="lt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0" lvl="1" marL="585216" marR="0" rtl="0" algn="l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chemeClr val="lt1"/>
              </a:buClr>
              <a:buSzPts val="1776"/>
              <a:buFont typeface="Noto Sans Symbols"/>
              <a:buNone/>
            </a:pPr>
            <a:r>
              <a:t/>
            </a:r>
            <a:endParaRPr b="0" i="0" sz="2220" u="none" cap="none" strike="noStrike">
              <a:solidFill>
                <a:schemeClr val="lt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0" lvl="1" marL="585216" marR="0" rtl="0" algn="l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chemeClr val="lt1"/>
              </a:buClr>
              <a:buSzPts val="1776"/>
              <a:buFont typeface="Noto Sans Symbols"/>
              <a:buNone/>
            </a:pPr>
            <a:r>
              <a:rPr b="0" i="0" lang="en-US" sz="222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*Example Posters follow </a:t>
            </a:r>
            <a:endParaRPr b="0" i="0" sz="2220" u="none" cap="none" strike="noStrike">
              <a:solidFill>
                <a:schemeClr val="lt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EAD594"/>
              </a:buClr>
              <a:buSzPts val="4100"/>
              <a:buFont typeface="Lucida Sans"/>
              <a:buNone/>
            </a:pPr>
            <a:r>
              <a:t/>
            </a:r>
            <a:endParaRPr b="1" i="0" sz="4100" u="none" cap="none" strike="noStrike">
              <a:solidFill>
                <a:srgbClr val="EAD594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id="98" name="Google Shape;98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" y="82648"/>
            <a:ext cx="8991600" cy="6699151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5"/>
          <p:cNvSpPr txBox="1"/>
          <p:nvPr/>
        </p:nvSpPr>
        <p:spPr>
          <a:xfrm>
            <a:off x="7924800" y="70046"/>
            <a:ext cx="4572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C00000"/>
                </a:solidFill>
                <a:latin typeface="Book Antiqua"/>
                <a:ea typeface="Book Antiqua"/>
                <a:cs typeface="Book Antiqua"/>
                <a:sym typeface="Book Antiqua"/>
              </a:rPr>
              <a:t>1</a:t>
            </a:r>
            <a:endParaRPr b="1" sz="2400">
              <a:solidFill>
                <a:srgbClr val="C00000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" y="74442"/>
            <a:ext cx="8991600" cy="6707358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6"/>
          <p:cNvSpPr/>
          <p:nvPr/>
        </p:nvSpPr>
        <p:spPr>
          <a:xfrm>
            <a:off x="7924800" y="228599"/>
            <a:ext cx="33855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7030A0"/>
                </a:solidFill>
                <a:latin typeface="Book Antiqua"/>
                <a:ea typeface="Book Antiqua"/>
                <a:cs typeface="Book Antiqua"/>
                <a:sym typeface="Book Antiqua"/>
              </a:rPr>
              <a:t>2</a:t>
            </a:r>
            <a:endParaRPr b="1" sz="2400">
              <a:solidFill>
                <a:srgbClr val="7030A0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04102"/>
            <a:ext cx="8839200" cy="6677698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7"/>
          <p:cNvSpPr/>
          <p:nvPr/>
        </p:nvSpPr>
        <p:spPr>
          <a:xfrm>
            <a:off x="7086600" y="533400"/>
            <a:ext cx="3810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0000"/>
                </a:solidFill>
                <a:latin typeface="Book Antiqua"/>
                <a:ea typeface="Book Antiqua"/>
                <a:cs typeface="Book Antiqua"/>
                <a:sym typeface="Book Antiqua"/>
              </a:rPr>
              <a:t>3</a:t>
            </a:r>
            <a:endParaRPr b="1" sz="2400">
              <a:solidFill>
                <a:srgbClr val="FF0000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EAD594"/>
              </a:buClr>
              <a:buSzPts val="3690"/>
              <a:buFont typeface="Lucida Sans"/>
              <a:buNone/>
            </a:pPr>
            <a:r>
              <a:rPr b="1" i="0" lang="en-US" sz="3690" u="none" cap="none" strike="noStrike">
                <a:solidFill>
                  <a:srgbClr val="EAD594"/>
                </a:solidFill>
                <a:latin typeface="Lucida Sans"/>
                <a:ea typeface="Lucida Sans"/>
                <a:cs typeface="Lucida Sans"/>
                <a:sym typeface="Lucida Sans"/>
              </a:rPr>
              <a:t>Social Science Example Posters Strengths</a:t>
            </a:r>
            <a:endParaRPr b="1" i="0" sz="3690" u="none" cap="none" strike="noStrike">
              <a:solidFill>
                <a:srgbClr val="EAD594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11480" lvl="0" marL="54864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9F9F9"/>
              </a:buClr>
              <a:buSzPts val="1563"/>
              <a:buFont typeface="Noto Sans Symbols"/>
              <a:buChar char="⬜"/>
            </a:pPr>
            <a:r>
              <a:rPr b="0" i="0" lang="en-US" sz="2405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Poster 1 (Demographic Shifts)</a:t>
            </a:r>
            <a:endParaRPr/>
          </a:p>
          <a:p>
            <a:pPr indent="-283464" lvl="1" marL="868680" marR="0" rtl="0" algn="l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chemeClr val="lt1"/>
              </a:buClr>
              <a:buSzPts val="1776"/>
              <a:buFont typeface="Noto Sans Symbols"/>
              <a:buChar char="◼"/>
            </a:pPr>
            <a:r>
              <a:rPr b="0" i="0" lang="en-US" sz="222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Venn diagram in discussion</a:t>
            </a:r>
            <a:endParaRPr/>
          </a:p>
          <a:p>
            <a:pPr indent="-283464" lvl="1" marL="868680" marR="0" rtl="0" algn="l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chemeClr val="lt1"/>
              </a:buClr>
              <a:buSzPts val="1776"/>
              <a:buFont typeface="Noto Sans Symbols"/>
              <a:buChar char="◼"/>
            </a:pPr>
            <a:r>
              <a:rPr b="0" i="0" lang="en-US" sz="222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Consistent graphics</a:t>
            </a:r>
            <a:endParaRPr/>
          </a:p>
          <a:p>
            <a:pPr indent="-283464" lvl="1" marL="868680" marR="0" rtl="0" algn="l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chemeClr val="lt1"/>
              </a:buClr>
              <a:buSzPts val="1776"/>
              <a:buFont typeface="Noto Sans Symbols"/>
              <a:buChar char="◼"/>
            </a:pPr>
            <a:r>
              <a:rPr b="0" i="0" lang="en-US" sz="222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Multiple types of visual aides</a:t>
            </a:r>
            <a:endParaRPr/>
          </a:p>
          <a:p>
            <a:pPr indent="-411480" lvl="0" marL="548640" marR="0" rtl="0" algn="l">
              <a:lnSpc>
                <a:spcPct val="80000"/>
              </a:lnSpc>
              <a:spcBef>
                <a:spcPts val="481"/>
              </a:spcBef>
              <a:spcAft>
                <a:spcPts val="0"/>
              </a:spcAft>
              <a:buClr>
                <a:srgbClr val="F9F9F9"/>
              </a:buClr>
              <a:buSzPts val="1563"/>
              <a:buFont typeface="Noto Sans Symbols"/>
              <a:buChar char="⬜"/>
            </a:pPr>
            <a:r>
              <a:rPr b="0" i="0" lang="en-US" sz="2405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Poster 2 (Juvenile Delinquency Program)</a:t>
            </a:r>
            <a:endParaRPr/>
          </a:p>
          <a:p>
            <a:pPr indent="-283464" lvl="1" marL="868680" marR="0" rtl="0" algn="l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chemeClr val="lt1"/>
              </a:buClr>
              <a:buSzPts val="1776"/>
              <a:buFont typeface="Noto Sans Symbols"/>
              <a:buChar char="◼"/>
            </a:pPr>
            <a:r>
              <a:rPr b="0" i="0" lang="en-US" sz="222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Effective Title</a:t>
            </a:r>
            <a:endParaRPr/>
          </a:p>
          <a:p>
            <a:pPr indent="-283464" lvl="1" marL="868680" marR="0" rtl="0" algn="l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chemeClr val="lt1"/>
              </a:buClr>
              <a:buSzPts val="1776"/>
              <a:buFont typeface="Noto Sans Symbols"/>
              <a:buChar char="◼"/>
            </a:pPr>
            <a:r>
              <a:rPr b="0" i="0" lang="en-US" sz="222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Consistent Graphics</a:t>
            </a:r>
            <a:endParaRPr/>
          </a:p>
          <a:p>
            <a:pPr indent="-283464" lvl="1" marL="868680" marR="0" rtl="0" algn="l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chemeClr val="lt1"/>
              </a:buClr>
              <a:buSzPts val="1776"/>
              <a:buFont typeface="Noto Sans Symbols"/>
              <a:buChar char="◼"/>
            </a:pPr>
            <a:r>
              <a:rPr b="0" i="0" lang="en-US" sz="222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Limitations of study part of discussion</a:t>
            </a:r>
            <a:endParaRPr b="0" i="0" sz="2220" u="none" cap="none" strike="noStrike">
              <a:solidFill>
                <a:schemeClr val="lt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118" name="Google Shape;118;p18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11480" lvl="0" marL="54864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9F9F9"/>
              </a:buClr>
              <a:buSzPts val="1563"/>
              <a:buFont typeface="Noto Sans Symbols"/>
              <a:buChar char="⬜"/>
            </a:pPr>
            <a:r>
              <a:rPr b="0" i="0" lang="en-US" sz="2405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Poster 3 (Bridging the Gap)</a:t>
            </a:r>
            <a:endParaRPr/>
          </a:p>
          <a:p>
            <a:pPr indent="-283464" lvl="1" marL="868680" marR="0" rtl="0" algn="l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chemeClr val="lt1"/>
              </a:buClr>
              <a:buSzPts val="1776"/>
              <a:buFont typeface="Noto Sans Symbols"/>
              <a:buChar char="◼"/>
            </a:pPr>
            <a:r>
              <a:rPr b="0" i="0" lang="en-US" sz="222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Easy to read</a:t>
            </a:r>
            <a:endParaRPr/>
          </a:p>
          <a:p>
            <a:pPr indent="-283464" lvl="1" marL="868680" marR="0" rtl="0" algn="l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chemeClr val="lt1"/>
              </a:buClr>
              <a:buSzPts val="1776"/>
              <a:buFont typeface="Noto Sans Symbols"/>
              <a:buChar char="◼"/>
            </a:pPr>
            <a:r>
              <a:rPr b="0" i="0" lang="en-US" sz="222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Clearly defined research question</a:t>
            </a:r>
            <a:endParaRPr/>
          </a:p>
          <a:p>
            <a:pPr indent="-283464" lvl="1" marL="868680" marR="0" rtl="0" algn="l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chemeClr val="lt1"/>
              </a:buClr>
              <a:buSzPts val="1776"/>
              <a:buFont typeface="Noto Sans Symbols"/>
              <a:buChar char="◼"/>
            </a:pPr>
            <a:r>
              <a:rPr b="0" i="0" lang="en-US" sz="222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White Space</a:t>
            </a:r>
            <a:endParaRPr/>
          </a:p>
          <a:p>
            <a:pPr indent="-170687" lvl="1" marL="868680" marR="0" rtl="0" algn="l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chemeClr val="lt1"/>
              </a:buClr>
              <a:buSzPts val="1776"/>
              <a:buFont typeface="Noto Sans Symbols"/>
              <a:buNone/>
            </a:pPr>
            <a:r>
              <a:t/>
            </a:r>
            <a:endParaRPr b="0" i="0" sz="2220" u="none" cap="none" strike="noStrike">
              <a:solidFill>
                <a:schemeClr val="lt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" y="76200"/>
            <a:ext cx="8915400" cy="6705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9"/>
          <p:cNvSpPr/>
          <p:nvPr/>
        </p:nvSpPr>
        <p:spPr>
          <a:xfrm>
            <a:off x="7924800" y="228600"/>
            <a:ext cx="33855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0000"/>
                </a:solidFill>
                <a:latin typeface="Book Antiqua"/>
                <a:ea typeface="Book Antiqua"/>
                <a:cs typeface="Book Antiqua"/>
                <a:sym typeface="Book Antiqua"/>
              </a:rPr>
              <a:t>1</a:t>
            </a:r>
            <a:endParaRPr b="1" sz="2400">
              <a:solidFill>
                <a:srgbClr val="FF0000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" y="76199"/>
            <a:ext cx="8991600" cy="6629401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0"/>
          <p:cNvSpPr/>
          <p:nvPr/>
        </p:nvSpPr>
        <p:spPr>
          <a:xfrm>
            <a:off x="7924800" y="228600"/>
            <a:ext cx="33855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0000"/>
                </a:solidFill>
                <a:latin typeface="Book Antiqua"/>
                <a:ea typeface="Book Antiqua"/>
                <a:cs typeface="Book Antiqua"/>
                <a:sym typeface="Book Antiqua"/>
              </a:rPr>
              <a:t>2</a:t>
            </a:r>
            <a:endParaRPr b="1" sz="2400">
              <a:solidFill>
                <a:srgbClr val="FF0000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www.utexas.edu/ugs/sites/default/files/ugs/images/SOCSCI3_big.jpg" id="135" name="Google Shape;135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76200"/>
            <a:ext cx="8839200" cy="6705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1"/>
          <p:cNvSpPr/>
          <p:nvPr/>
        </p:nvSpPr>
        <p:spPr>
          <a:xfrm>
            <a:off x="8229600" y="304800"/>
            <a:ext cx="33855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0000"/>
                </a:solidFill>
                <a:latin typeface="Book Antiqua"/>
                <a:ea typeface="Book Antiqua"/>
                <a:cs typeface="Book Antiqua"/>
                <a:sym typeface="Book Antiqua"/>
              </a:rPr>
              <a:t>3</a:t>
            </a:r>
            <a:endParaRPr b="1" sz="2400">
              <a:solidFill>
                <a:srgbClr val="FF0000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pex">
  <a:themeElements>
    <a:clrScheme name="Apex">
      <a:dk1>
        <a:srgbClr val="000000"/>
      </a:dk1>
      <a:lt1>
        <a:srgbClr val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